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9.png"/><Relationship Id="rId3" Type="http://schemas.openxmlformats.org/officeDocument/2006/relationships/image" Target="../media/image420.png"/><Relationship Id="rId4" Type="http://schemas.openxmlformats.org/officeDocument/2006/relationships/image" Target="../media/image421.png"/><Relationship Id="rId5" Type="http://schemas.openxmlformats.org/officeDocument/2006/relationships/image" Target="../media/image422.png"/><Relationship Id="rId6" Type="http://schemas.openxmlformats.org/officeDocument/2006/relationships/image" Target="../media/image423.png"/><Relationship Id="rId7" Type="http://schemas.openxmlformats.org/officeDocument/2006/relationships/image" Target="../media/image424.png"/><Relationship Id="rId8" Type="http://schemas.openxmlformats.org/officeDocument/2006/relationships/image" Target="../media/image425.png"/><Relationship Id="rId9" Type="http://schemas.openxmlformats.org/officeDocument/2006/relationships/image" Target="../media/image14.png"/><Relationship Id="rId10" Type="http://schemas.openxmlformats.org/officeDocument/2006/relationships/image" Target="../media/image426.png"/><Relationship Id="rId11" Type="http://schemas.openxmlformats.org/officeDocument/2006/relationships/image" Target="../media/image427.png"/><Relationship Id="rId12" Type="http://schemas.openxmlformats.org/officeDocument/2006/relationships/image" Target="../media/image428.png"/><Relationship Id="rId13" Type="http://schemas.openxmlformats.org/officeDocument/2006/relationships/image" Target="../media/image429.png"/><Relationship Id="rId14" Type="http://schemas.openxmlformats.org/officeDocument/2006/relationships/image" Target="../media/image430.png"/><Relationship Id="rId15" Type="http://schemas.openxmlformats.org/officeDocument/2006/relationships/image" Target="../media/image431.png"/><Relationship Id="rId16" Type="http://schemas.openxmlformats.org/officeDocument/2006/relationships/image" Target="../media/image432.png"/><Relationship Id="rId17" Type="http://schemas.openxmlformats.org/officeDocument/2006/relationships/image" Target="../media/image433.png"/><Relationship Id="rId18" Type="http://schemas.openxmlformats.org/officeDocument/2006/relationships/image" Target="../media/image434.png"/><Relationship Id="rId19" Type="http://schemas.openxmlformats.org/officeDocument/2006/relationships/image" Target="../media/image435.png"/><Relationship Id="rId20" Type="http://schemas.openxmlformats.org/officeDocument/2006/relationships/image" Target="../media/image436.png"/><Relationship Id="rId21" Type="http://schemas.openxmlformats.org/officeDocument/2006/relationships/image" Target="../media/image437.png"/><Relationship Id="rId22" Type="http://schemas.openxmlformats.org/officeDocument/2006/relationships/image" Target="../media/image438.png"/><Relationship Id="rId23" Type="http://schemas.openxmlformats.org/officeDocument/2006/relationships/image" Target="../media/image439.png"/><Relationship Id="rId24" Type="http://schemas.openxmlformats.org/officeDocument/2006/relationships/image" Target="../media/image440.png"/><Relationship Id="rId25" Type="http://schemas.openxmlformats.org/officeDocument/2006/relationships/image" Target="../media/image441.png"/><Relationship Id="rId26" Type="http://schemas.openxmlformats.org/officeDocument/2006/relationships/image" Target="../media/image442.png"/><Relationship Id="rId27" Type="http://schemas.openxmlformats.org/officeDocument/2006/relationships/image" Target="../media/image443.png"/><Relationship Id="rId28" Type="http://schemas.openxmlformats.org/officeDocument/2006/relationships/image" Target="../media/image444.png"/><Relationship Id="rId29" Type="http://schemas.openxmlformats.org/officeDocument/2006/relationships/image" Target="../media/image445.png"/><Relationship Id="rId30" Type="http://schemas.openxmlformats.org/officeDocument/2006/relationships/image" Target="../media/image446.png"/><Relationship Id="rId31" Type="http://schemas.openxmlformats.org/officeDocument/2006/relationships/image" Target="../media/image447.png"/><Relationship Id="rId32" Type="http://schemas.openxmlformats.org/officeDocument/2006/relationships/image" Target="../media/image448.png"/><Relationship Id="rId33" Type="http://schemas.openxmlformats.org/officeDocument/2006/relationships/image" Target="../media/image449.png"/><Relationship Id="rId34" Type="http://schemas.openxmlformats.org/officeDocument/2006/relationships/image" Target="../media/image450.png"/><Relationship Id="rId35" Type="http://schemas.openxmlformats.org/officeDocument/2006/relationships/image" Target="../media/image451.png"/><Relationship Id="rId36" Type="http://schemas.openxmlformats.org/officeDocument/2006/relationships/image" Target="../media/image452.png"/><Relationship Id="rId37" Type="http://schemas.openxmlformats.org/officeDocument/2006/relationships/image" Target="../media/image45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54.png"/><Relationship Id="rId3" Type="http://schemas.openxmlformats.org/officeDocument/2006/relationships/image" Target="../media/image455.png"/><Relationship Id="rId4" Type="http://schemas.openxmlformats.org/officeDocument/2006/relationships/image" Target="../media/image456.png"/><Relationship Id="rId5" Type="http://schemas.openxmlformats.org/officeDocument/2006/relationships/image" Target="../media/image457.png"/><Relationship Id="rId6" Type="http://schemas.openxmlformats.org/officeDocument/2006/relationships/image" Target="../media/image45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59.png"/><Relationship Id="rId3" Type="http://schemas.openxmlformats.org/officeDocument/2006/relationships/image" Target="../media/image460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61.png"/><Relationship Id="rId3" Type="http://schemas.openxmlformats.org/officeDocument/2006/relationships/image" Target="../media/image462.png"/><Relationship Id="rId4" Type="http://schemas.openxmlformats.org/officeDocument/2006/relationships/image" Target="../media/image463.png"/><Relationship Id="rId5" Type="http://schemas.openxmlformats.org/officeDocument/2006/relationships/image" Target="../media/image464.png"/><Relationship Id="rId6" Type="http://schemas.openxmlformats.org/officeDocument/2006/relationships/image" Target="../media/image46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6.png"/><Relationship Id="rId3" Type="http://schemas.openxmlformats.org/officeDocument/2006/relationships/image" Target="../media/image467.png"/><Relationship Id="rId4" Type="http://schemas.openxmlformats.org/officeDocument/2006/relationships/image" Target="../media/image468.png"/><Relationship Id="rId5" Type="http://schemas.openxmlformats.org/officeDocument/2006/relationships/image" Target="../media/image469.png"/><Relationship Id="rId6" Type="http://schemas.openxmlformats.org/officeDocument/2006/relationships/image" Target="../media/image470.png"/><Relationship Id="rId7" Type="http://schemas.openxmlformats.org/officeDocument/2006/relationships/image" Target="../media/image471.png"/><Relationship Id="rId8" Type="http://schemas.openxmlformats.org/officeDocument/2006/relationships/image" Target="../media/image472.png"/><Relationship Id="rId9" Type="http://schemas.openxmlformats.org/officeDocument/2006/relationships/image" Target="../media/image473.png"/><Relationship Id="rId10" Type="http://schemas.openxmlformats.org/officeDocument/2006/relationships/image" Target="../media/image474.png"/><Relationship Id="rId11" Type="http://schemas.openxmlformats.org/officeDocument/2006/relationships/image" Target="../media/image475.png"/><Relationship Id="rId12" Type="http://schemas.openxmlformats.org/officeDocument/2006/relationships/image" Target="../media/image476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7.png"/><Relationship Id="rId3" Type="http://schemas.openxmlformats.org/officeDocument/2006/relationships/image" Target="../media/image478.png"/><Relationship Id="rId4" Type="http://schemas.openxmlformats.org/officeDocument/2006/relationships/image" Target="../media/image479.png"/><Relationship Id="rId5" Type="http://schemas.openxmlformats.org/officeDocument/2006/relationships/image" Target="../media/image480.png"/><Relationship Id="rId6" Type="http://schemas.openxmlformats.org/officeDocument/2006/relationships/image" Target="../media/image48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82.png"/><Relationship Id="rId3" Type="http://schemas.openxmlformats.org/officeDocument/2006/relationships/image" Target="../media/image483.png"/><Relationship Id="rId4" Type="http://schemas.openxmlformats.org/officeDocument/2006/relationships/image" Target="../media/image48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3.png"/><Relationship Id="rId23" Type="http://schemas.openxmlformats.org/officeDocument/2006/relationships/image" Target="../media/image24.png"/><Relationship Id="rId24" Type="http://schemas.openxmlformats.org/officeDocument/2006/relationships/image" Target="../media/image25.png"/><Relationship Id="rId25" Type="http://schemas.openxmlformats.org/officeDocument/2006/relationships/image" Target="../media/image26.png"/><Relationship Id="rId26" Type="http://schemas.openxmlformats.org/officeDocument/2006/relationships/image" Target="../media/image27.png"/><Relationship Id="rId27" Type="http://schemas.openxmlformats.org/officeDocument/2006/relationships/image" Target="../media/image28.png"/><Relationship Id="rId28" Type="http://schemas.openxmlformats.org/officeDocument/2006/relationships/image" Target="../media/image29.png"/><Relationship Id="rId29" Type="http://schemas.openxmlformats.org/officeDocument/2006/relationships/image" Target="../media/image30.png"/><Relationship Id="rId30" Type="http://schemas.openxmlformats.org/officeDocument/2006/relationships/image" Target="../media/image31.png"/><Relationship Id="rId31" Type="http://schemas.openxmlformats.org/officeDocument/2006/relationships/image" Target="../media/image32.png"/><Relationship Id="rId32" Type="http://schemas.openxmlformats.org/officeDocument/2006/relationships/image" Target="../media/image33.png"/><Relationship Id="rId33" Type="http://schemas.openxmlformats.org/officeDocument/2006/relationships/image" Target="../media/image34.png"/><Relationship Id="rId34" Type="http://schemas.openxmlformats.org/officeDocument/2006/relationships/image" Target="../media/image35.png"/><Relationship Id="rId35" Type="http://schemas.openxmlformats.org/officeDocument/2006/relationships/image" Target="../media/image36.png"/><Relationship Id="rId36" Type="http://schemas.openxmlformats.org/officeDocument/2006/relationships/image" Target="../media/image37.png"/><Relationship Id="rId37" Type="http://schemas.openxmlformats.org/officeDocument/2006/relationships/image" Target="../media/image38.png"/><Relationship Id="rId38" Type="http://schemas.openxmlformats.org/officeDocument/2006/relationships/image" Target="../media/image39.png"/><Relationship Id="rId39" Type="http://schemas.openxmlformats.org/officeDocument/2006/relationships/image" Target="../media/image40.png"/><Relationship Id="rId40" Type="http://schemas.openxmlformats.org/officeDocument/2006/relationships/image" Target="../media/image41.png"/><Relationship Id="rId41" Type="http://schemas.openxmlformats.org/officeDocument/2006/relationships/image" Target="../media/image42.png"/><Relationship Id="rId42" Type="http://schemas.openxmlformats.org/officeDocument/2006/relationships/image" Target="../media/image43.png"/><Relationship Id="rId43" Type="http://schemas.openxmlformats.org/officeDocument/2006/relationships/image" Target="../media/image44.png"/><Relationship Id="rId44" Type="http://schemas.openxmlformats.org/officeDocument/2006/relationships/image" Target="../media/image45.png"/><Relationship Id="rId45" Type="http://schemas.openxmlformats.org/officeDocument/2006/relationships/image" Target="../media/image46.png"/><Relationship Id="rId46" Type="http://schemas.openxmlformats.org/officeDocument/2006/relationships/image" Target="../media/image47.png"/><Relationship Id="rId47" Type="http://schemas.openxmlformats.org/officeDocument/2006/relationships/image" Target="../media/image48.png"/><Relationship Id="rId48" Type="http://schemas.openxmlformats.org/officeDocument/2006/relationships/image" Target="../media/image49.png"/><Relationship Id="rId49" Type="http://schemas.openxmlformats.org/officeDocument/2006/relationships/image" Target="../media/image50.png"/><Relationship Id="rId50" Type="http://schemas.openxmlformats.org/officeDocument/2006/relationships/image" Target="../media/image51.png"/><Relationship Id="rId51" Type="http://schemas.openxmlformats.org/officeDocument/2006/relationships/image" Target="../media/image52.png"/><Relationship Id="rId52" Type="http://schemas.openxmlformats.org/officeDocument/2006/relationships/image" Target="../media/image53.png"/><Relationship Id="rId53" Type="http://schemas.openxmlformats.org/officeDocument/2006/relationships/image" Target="../media/image54.png"/><Relationship Id="rId54" Type="http://schemas.openxmlformats.org/officeDocument/2006/relationships/image" Target="../media/image55.png"/><Relationship Id="rId55" Type="http://schemas.openxmlformats.org/officeDocument/2006/relationships/image" Target="../media/image56.png"/><Relationship Id="rId56" Type="http://schemas.openxmlformats.org/officeDocument/2006/relationships/image" Target="../media/image57.png"/><Relationship Id="rId57" Type="http://schemas.openxmlformats.org/officeDocument/2006/relationships/image" Target="../media/image58.png"/><Relationship Id="rId58" Type="http://schemas.openxmlformats.org/officeDocument/2006/relationships/image" Target="../media/image59.png"/><Relationship Id="rId59" Type="http://schemas.openxmlformats.org/officeDocument/2006/relationships/image" Target="../media/image60.png"/><Relationship Id="rId60" Type="http://schemas.openxmlformats.org/officeDocument/2006/relationships/image" Target="../media/image61.png"/><Relationship Id="rId61" Type="http://schemas.openxmlformats.org/officeDocument/2006/relationships/image" Target="../media/image62.png"/><Relationship Id="rId62" Type="http://schemas.openxmlformats.org/officeDocument/2006/relationships/image" Target="../media/image63.png"/><Relationship Id="rId63" Type="http://schemas.openxmlformats.org/officeDocument/2006/relationships/image" Target="../media/image64.png"/><Relationship Id="rId64" Type="http://schemas.openxmlformats.org/officeDocument/2006/relationships/image" Target="../media/image65.png"/><Relationship Id="rId65" Type="http://schemas.openxmlformats.org/officeDocument/2006/relationships/image" Target="../media/image66.png"/><Relationship Id="rId66" Type="http://schemas.openxmlformats.org/officeDocument/2006/relationships/image" Target="../media/image67.png"/><Relationship Id="rId67" Type="http://schemas.openxmlformats.org/officeDocument/2006/relationships/image" Target="../media/image68.png"/><Relationship Id="rId68" Type="http://schemas.openxmlformats.org/officeDocument/2006/relationships/image" Target="../media/image69.png"/><Relationship Id="rId69" Type="http://schemas.openxmlformats.org/officeDocument/2006/relationships/image" Target="../media/image70.png"/><Relationship Id="rId70" Type="http://schemas.openxmlformats.org/officeDocument/2006/relationships/image" Target="../media/image71.png"/><Relationship Id="rId71" Type="http://schemas.openxmlformats.org/officeDocument/2006/relationships/image" Target="../media/image72.png"/><Relationship Id="rId72" Type="http://schemas.openxmlformats.org/officeDocument/2006/relationships/image" Target="../media/image73.png"/><Relationship Id="rId73" Type="http://schemas.openxmlformats.org/officeDocument/2006/relationships/image" Target="../media/image74.png"/><Relationship Id="rId74" Type="http://schemas.openxmlformats.org/officeDocument/2006/relationships/image" Target="../media/image75.png"/><Relationship Id="rId75" Type="http://schemas.openxmlformats.org/officeDocument/2006/relationships/image" Target="../media/image76.png"/><Relationship Id="rId76" Type="http://schemas.openxmlformats.org/officeDocument/2006/relationships/image" Target="../media/image77.png"/><Relationship Id="rId77" Type="http://schemas.openxmlformats.org/officeDocument/2006/relationships/image" Target="../media/image78.png"/><Relationship Id="rId78" Type="http://schemas.openxmlformats.org/officeDocument/2006/relationships/image" Target="../media/image79.png"/><Relationship Id="rId79" Type="http://schemas.openxmlformats.org/officeDocument/2006/relationships/image" Target="../media/image80.png"/><Relationship Id="rId80" Type="http://schemas.openxmlformats.org/officeDocument/2006/relationships/image" Target="../media/image81.png"/><Relationship Id="rId81" Type="http://schemas.openxmlformats.org/officeDocument/2006/relationships/image" Target="../media/image82.png"/><Relationship Id="rId82" Type="http://schemas.openxmlformats.org/officeDocument/2006/relationships/image" Target="../media/image83.png"/><Relationship Id="rId83" Type="http://schemas.openxmlformats.org/officeDocument/2006/relationships/image" Target="../media/image84.png"/><Relationship Id="rId84" Type="http://schemas.openxmlformats.org/officeDocument/2006/relationships/image" Target="../media/image85.png"/><Relationship Id="rId85" Type="http://schemas.openxmlformats.org/officeDocument/2006/relationships/image" Target="../media/image86.png"/><Relationship Id="rId86" Type="http://schemas.openxmlformats.org/officeDocument/2006/relationships/image" Target="../media/image87.png"/><Relationship Id="rId87" Type="http://schemas.openxmlformats.org/officeDocument/2006/relationships/image" Target="../media/image88.png"/><Relationship Id="rId88" Type="http://schemas.openxmlformats.org/officeDocument/2006/relationships/image" Target="../media/image8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image" Target="../media/image94.png"/><Relationship Id="rId7" Type="http://schemas.openxmlformats.org/officeDocument/2006/relationships/image" Target="../media/image95.png"/><Relationship Id="rId8" Type="http://schemas.openxmlformats.org/officeDocument/2006/relationships/image" Target="../media/image96.png"/><Relationship Id="rId9" Type="http://schemas.openxmlformats.org/officeDocument/2006/relationships/image" Target="../media/image97.png"/><Relationship Id="rId10" Type="http://schemas.openxmlformats.org/officeDocument/2006/relationships/image" Target="../media/image98.png"/><Relationship Id="rId11" Type="http://schemas.openxmlformats.org/officeDocument/2006/relationships/image" Target="../media/image99.png"/><Relationship Id="rId12" Type="http://schemas.openxmlformats.org/officeDocument/2006/relationships/image" Target="../media/image100.png"/><Relationship Id="rId13" Type="http://schemas.openxmlformats.org/officeDocument/2006/relationships/image" Target="../media/image101.png"/><Relationship Id="rId14" Type="http://schemas.openxmlformats.org/officeDocument/2006/relationships/image" Target="../media/image102.png"/><Relationship Id="rId15" Type="http://schemas.openxmlformats.org/officeDocument/2006/relationships/image" Target="../media/image103.png"/><Relationship Id="rId16" Type="http://schemas.openxmlformats.org/officeDocument/2006/relationships/image" Target="../media/image104.png"/><Relationship Id="rId17" Type="http://schemas.openxmlformats.org/officeDocument/2006/relationships/image" Target="../media/image105.png"/><Relationship Id="rId18" Type="http://schemas.openxmlformats.org/officeDocument/2006/relationships/image" Target="../media/image106.png"/><Relationship Id="rId19" Type="http://schemas.openxmlformats.org/officeDocument/2006/relationships/image" Target="../media/image107.png"/><Relationship Id="rId20" Type="http://schemas.openxmlformats.org/officeDocument/2006/relationships/image" Target="../media/image108.png"/><Relationship Id="rId21" Type="http://schemas.openxmlformats.org/officeDocument/2006/relationships/image" Target="../media/image109.png"/><Relationship Id="rId22" Type="http://schemas.openxmlformats.org/officeDocument/2006/relationships/image" Target="../media/image110.png"/><Relationship Id="rId23" Type="http://schemas.openxmlformats.org/officeDocument/2006/relationships/image" Target="../media/image111.png"/><Relationship Id="rId24" Type="http://schemas.openxmlformats.org/officeDocument/2006/relationships/image" Target="../media/image112.png"/><Relationship Id="rId25" Type="http://schemas.openxmlformats.org/officeDocument/2006/relationships/image" Target="../media/image113.png"/><Relationship Id="rId26" Type="http://schemas.openxmlformats.org/officeDocument/2006/relationships/image" Target="../media/image114.png"/><Relationship Id="rId27" Type="http://schemas.openxmlformats.org/officeDocument/2006/relationships/image" Target="../media/image115.png"/><Relationship Id="rId28" Type="http://schemas.openxmlformats.org/officeDocument/2006/relationships/image" Target="../media/image116.png"/><Relationship Id="rId29" Type="http://schemas.openxmlformats.org/officeDocument/2006/relationships/image" Target="../media/image117.png"/><Relationship Id="rId30" Type="http://schemas.openxmlformats.org/officeDocument/2006/relationships/image" Target="../media/image118.png"/><Relationship Id="rId31" Type="http://schemas.openxmlformats.org/officeDocument/2006/relationships/image" Target="../media/image119.png"/><Relationship Id="rId32" Type="http://schemas.openxmlformats.org/officeDocument/2006/relationships/image" Target="../media/image120.png"/><Relationship Id="rId33" Type="http://schemas.openxmlformats.org/officeDocument/2006/relationships/image" Target="../media/image121.png"/><Relationship Id="rId34" Type="http://schemas.openxmlformats.org/officeDocument/2006/relationships/image" Target="../media/image122.png"/><Relationship Id="rId35" Type="http://schemas.openxmlformats.org/officeDocument/2006/relationships/image" Target="../media/image123.png"/><Relationship Id="rId36" Type="http://schemas.openxmlformats.org/officeDocument/2006/relationships/image" Target="../media/image124.png"/><Relationship Id="rId37" Type="http://schemas.openxmlformats.org/officeDocument/2006/relationships/image" Target="../media/image125.png"/><Relationship Id="rId38" Type="http://schemas.openxmlformats.org/officeDocument/2006/relationships/image" Target="../media/image126.png"/><Relationship Id="rId39" Type="http://schemas.openxmlformats.org/officeDocument/2006/relationships/image" Target="../media/image127.png"/><Relationship Id="rId40" Type="http://schemas.openxmlformats.org/officeDocument/2006/relationships/image" Target="../media/image128.png"/><Relationship Id="rId41" Type="http://schemas.openxmlformats.org/officeDocument/2006/relationships/image" Target="../media/image129.png"/><Relationship Id="rId42" Type="http://schemas.openxmlformats.org/officeDocument/2006/relationships/image" Target="../media/image130.png"/><Relationship Id="rId43" Type="http://schemas.openxmlformats.org/officeDocument/2006/relationships/image" Target="../media/image131.png"/><Relationship Id="rId44" Type="http://schemas.openxmlformats.org/officeDocument/2006/relationships/image" Target="../media/image132.png"/><Relationship Id="rId45" Type="http://schemas.openxmlformats.org/officeDocument/2006/relationships/image" Target="../media/image133.png"/><Relationship Id="rId46" Type="http://schemas.openxmlformats.org/officeDocument/2006/relationships/image" Target="../media/image134.png"/><Relationship Id="rId47" Type="http://schemas.openxmlformats.org/officeDocument/2006/relationships/image" Target="../media/image135.png"/><Relationship Id="rId48" Type="http://schemas.openxmlformats.org/officeDocument/2006/relationships/image" Target="../media/image136.png"/><Relationship Id="rId49" Type="http://schemas.openxmlformats.org/officeDocument/2006/relationships/image" Target="../media/image137.png"/><Relationship Id="rId50" Type="http://schemas.openxmlformats.org/officeDocument/2006/relationships/image" Target="../media/image138.png"/><Relationship Id="rId51" Type="http://schemas.openxmlformats.org/officeDocument/2006/relationships/image" Target="../media/image139.png"/><Relationship Id="rId52" Type="http://schemas.openxmlformats.org/officeDocument/2006/relationships/image" Target="../media/image140.png"/><Relationship Id="rId53" Type="http://schemas.openxmlformats.org/officeDocument/2006/relationships/image" Target="../media/image141.png"/><Relationship Id="rId54" Type="http://schemas.openxmlformats.org/officeDocument/2006/relationships/image" Target="../media/image142.png"/><Relationship Id="rId55" Type="http://schemas.openxmlformats.org/officeDocument/2006/relationships/image" Target="../media/image143.png"/><Relationship Id="rId56" Type="http://schemas.openxmlformats.org/officeDocument/2006/relationships/image" Target="../media/image144.png"/><Relationship Id="rId57" Type="http://schemas.openxmlformats.org/officeDocument/2006/relationships/image" Target="../media/image145.png"/><Relationship Id="rId58" Type="http://schemas.openxmlformats.org/officeDocument/2006/relationships/image" Target="../media/image146.png"/><Relationship Id="rId59" Type="http://schemas.openxmlformats.org/officeDocument/2006/relationships/image" Target="../media/image147.png"/><Relationship Id="rId60" Type="http://schemas.openxmlformats.org/officeDocument/2006/relationships/image" Target="../media/image148.png"/><Relationship Id="rId61" Type="http://schemas.openxmlformats.org/officeDocument/2006/relationships/image" Target="../media/image149.png"/><Relationship Id="rId62" Type="http://schemas.openxmlformats.org/officeDocument/2006/relationships/image" Target="../media/image150.png"/><Relationship Id="rId63" Type="http://schemas.openxmlformats.org/officeDocument/2006/relationships/image" Target="../media/image151.png"/><Relationship Id="rId64" Type="http://schemas.openxmlformats.org/officeDocument/2006/relationships/image" Target="../media/image152.png"/><Relationship Id="rId65" Type="http://schemas.openxmlformats.org/officeDocument/2006/relationships/image" Target="../media/image153.png"/><Relationship Id="rId66" Type="http://schemas.openxmlformats.org/officeDocument/2006/relationships/image" Target="../media/image154.png"/><Relationship Id="rId67" Type="http://schemas.openxmlformats.org/officeDocument/2006/relationships/image" Target="../media/image155.png"/><Relationship Id="rId68" Type="http://schemas.openxmlformats.org/officeDocument/2006/relationships/image" Target="../media/image156.png"/><Relationship Id="rId69" Type="http://schemas.openxmlformats.org/officeDocument/2006/relationships/image" Target="../media/image157.png"/><Relationship Id="rId70" Type="http://schemas.openxmlformats.org/officeDocument/2006/relationships/image" Target="../media/image158.png"/><Relationship Id="rId71" Type="http://schemas.openxmlformats.org/officeDocument/2006/relationships/image" Target="../media/image159.png"/><Relationship Id="rId72" Type="http://schemas.openxmlformats.org/officeDocument/2006/relationships/image" Target="../media/image160.png"/><Relationship Id="rId73" Type="http://schemas.openxmlformats.org/officeDocument/2006/relationships/image" Target="../media/image161.png"/><Relationship Id="rId74" Type="http://schemas.openxmlformats.org/officeDocument/2006/relationships/image" Target="../media/image162.png"/><Relationship Id="rId75" Type="http://schemas.openxmlformats.org/officeDocument/2006/relationships/image" Target="../media/image163.png"/><Relationship Id="rId76" Type="http://schemas.openxmlformats.org/officeDocument/2006/relationships/image" Target="../media/image164.png"/><Relationship Id="rId77" Type="http://schemas.openxmlformats.org/officeDocument/2006/relationships/image" Target="../media/image165.png"/><Relationship Id="rId78" Type="http://schemas.openxmlformats.org/officeDocument/2006/relationships/image" Target="../media/image166.png"/><Relationship Id="rId79" Type="http://schemas.openxmlformats.org/officeDocument/2006/relationships/image" Target="../media/image167.png"/><Relationship Id="rId80" Type="http://schemas.openxmlformats.org/officeDocument/2006/relationships/image" Target="../media/image168.png"/><Relationship Id="rId81" Type="http://schemas.openxmlformats.org/officeDocument/2006/relationships/image" Target="../media/image169.png"/><Relationship Id="rId82" Type="http://schemas.openxmlformats.org/officeDocument/2006/relationships/image" Target="../media/image170.png"/><Relationship Id="rId83" Type="http://schemas.openxmlformats.org/officeDocument/2006/relationships/image" Target="../media/image171.png"/><Relationship Id="rId84" Type="http://schemas.openxmlformats.org/officeDocument/2006/relationships/image" Target="../media/image172.png"/><Relationship Id="rId85" Type="http://schemas.openxmlformats.org/officeDocument/2006/relationships/image" Target="../media/image173.png"/><Relationship Id="rId86" Type="http://schemas.openxmlformats.org/officeDocument/2006/relationships/image" Target="../media/image174.png"/><Relationship Id="rId87" Type="http://schemas.openxmlformats.org/officeDocument/2006/relationships/image" Target="../media/image175.png"/><Relationship Id="rId88" Type="http://schemas.openxmlformats.org/officeDocument/2006/relationships/image" Target="../media/image176.png"/><Relationship Id="rId89" Type="http://schemas.openxmlformats.org/officeDocument/2006/relationships/image" Target="../media/image177.png"/><Relationship Id="rId90" Type="http://schemas.openxmlformats.org/officeDocument/2006/relationships/image" Target="../media/image178.png"/><Relationship Id="rId91" Type="http://schemas.openxmlformats.org/officeDocument/2006/relationships/image" Target="../media/image179.png"/><Relationship Id="rId92" Type="http://schemas.openxmlformats.org/officeDocument/2006/relationships/image" Target="../media/image180.png"/><Relationship Id="rId93" Type="http://schemas.openxmlformats.org/officeDocument/2006/relationships/image" Target="../media/image181.png"/><Relationship Id="rId94" Type="http://schemas.openxmlformats.org/officeDocument/2006/relationships/image" Target="../media/image182.png"/><Relationship Id="rId95" Type="http://schemas.openxmlformats.org/officeDocument/2006/relationships/image" Target="../media/image183.png"/><Relationship Id="rId96" Type="http://schemas.openxmlformats.org/officeDocument/2006/relationships/image" Target="../media/image184.png"/><Relationship Id="rId97" Type="http://schemas.openxmlformats.org/officeDocument/2006/relationships/image" Target="../media/image185.png"/><Relationship Id="rId98" Type="http://schemas.openxmlformats.org/officeDocument/2006/relationships/image" Target="../media/image186.png"/><Relationship Id="rId99" Type="http://schemas.openxmlformats.org/officeDocument/2006/relationships/image" Target="../media/image187.png"/><Relationship Id="rId100" Type="http://schemas.openxmlformats.org/officeDocument/2006/relationships/image" Target="../media/image188.png"/><Relationship Id="rId101" Type="http://schemas.openxmlformats.org/officeDocument/2006/relationships/image" Target="../media/image189.png"/><Relationship Id="rId102" Type="http://schemas.openxmlformats.org/officeDocument/2006/relationships/image" Target="../media/image190.png"/><Relationship Id="rId103" Type="http://schemas.openxmlformats.org/officeDocument/2006/relationships/image" Target="../media/image191.png"/><Relationship Id="rId104" Type="http://schemas.openxmlformats.org/officeDocument/2006/relationships/image" Target="../media/image192.png"/><Relationship Id="rId105" Type="http://schemas.openxmlformats.org/officeDocument/2006/relationships/image" Target="../media/image193.png"/><Relationship Id="rId106" Type="http://schemas.openxmlformats.org/officeDocument/2006/relationships/image" Target="../media/image194.png"/><Relationship Id="rId107" Type="http://schemas.openxmlformats.org/officeDocument/2006/relationships/image" Target="../media/image195.png"/><Relationship Id="rId108" Type="http://schemas.openxmlformats.org/officeDocument/2006/relationships/image" Target="../media/image196.png"/><Relationship Id="rId109" Type="http://schemas.openxmlformats.org/officeDocument/2006/relationships/image" Target="../media/image197.png"/><Relationship Id="rId110" Type="http://schemas.openxmlformats.org/officeDocument/2006/relationships/image" Target="../media/image198.png"/><Relationship Id="rId111" Type="http://schemas.openxmlformats.org/officeDocument/2006/relationships/image" Target="../media/image199.png"/><Relationship Id="rId112" Type="http://schemas.openxmlformats.org/officeDocument/2006/relationships/image" Target="../media/image200.png"/><Relationship Id="rId113" Type="http://schemas.openxmlformats.org/officeDocument/2006/relationships/image" Target="../media/image201.png"/><Relationship Id="rId114" Type="http://schemas.openxmlformats.org/officeDocument/2006/relationships/image" Target="../media/image202.png"/><Relationship Id="rId115" Type="http://schemas.openxmlformats.org/officeDocument/2006/relationships/image" Target="../media/image203.png"/><Relationship Id="rId116" Type="http://schemas.openxmlformats.org/officeDocument/2006/relationships/image" Target="../media/image204.png"/><Relationship Id="rId117" Type="http://schemas.openxmlformats.org/officeDocument/2006/relationships/image" Target="../media/image205.png"/><Relationship Id="rId118" Type="http://schemas.openxmlformats.org/officeDocument/2006/relationships/image" Target="../media/image206.png"/><Relationship Id="rId119" Type="http://schemas.openxmlformats.org/officeDocument/2006/relationships/image" Target="../media/image207.png"/><Relationship Id="rId120" Type="http://schemas.openxmlformats.org/officeDocument/2006/relationships/image" Target="../media/image208.png"/><Relationship Id="rId121" Type="http://schemas.openxmlformats.org/officeDocument/2006/relationships/image" Target="../media/image209.png"/><Relationship Id="rId122" Type="http://schemas.openxmlformats.org/officeDocument/2006/relationships/image" Target="../media/image210.png"/><Relationship Id="rId123" Type="http://schemas.openxmlformats.org/officeDocument/2006/relationships/image" Target="../media/image211.png"/><Relationship Id="rId124" Type="http://schemas.openxmlformats.org/officeDocument/2006/relationships/image" Target="../media/image212.png"/><Relationship Id="rId125" Type="http://schemas.openxmlformats.org/officeDocument/2006/relationships/image" Target="../media/image213.png"/><Relationship Id="rId126" Type="http://schemas.openxmlformats.org/officeDocument/2006/relationships/image" Target="../media/image214.png"/><Relationship Id="rId127" Type="http://schemas.openxmlformats.org/officeDocument/2006/relationships/image" Target="../media/image215.png"/><Relationship Id="rId128" Type="http://schemas.openxmlformats.org/officeDocument/2006/relationships/image" Target="../media/image216.png"/><Relationship Id="rId129" Type="http://schemas.openxmlformats.org/officeDocument/2006/relationships/image" Target="../media/image217.png"/><Relationship Id="rId130" Type="http://schemas.openxmlformats.org/officeDocument/2006/relationships/image" Target="../media/image218.png"/><Relationship Id="rId131" Type="http://schemas.openxmlformats.org/officeDocument/2006/relationships/image" Target="../media/image219.png"/><Relationship Id="rId132" Type="http://schemas.openxmlformats.org/officeDocument/2006/relationships/image" Target="../media/image220.png"/><Relationship Id="rId133" Type="http://schemas.openxmlformats.org/officeDocument/2006/relationships/image" Target="../media/image221.png"/><Relationship Id="rId134" Type="http://schemas.openxmlformats.org/officeDocument/2006/relationships/image" Target="../media/image222.png"/><Relationship Id="rId135" Type="http://schemas.openxmlformats.org/officeDocument/2006/relationships/image" Target="../media/image223.png"/><Relationship Id="rId136" Type="http://schemas.openxmlformats.org/officeDocument/2006/relationships/image" Target="../media/image224.png"/><Relationship Id="rId137" Type="http://schemas.openxmlformats.org/officeDocument/2006/relationships/image" Target="../media/image225.png"/><Relationship Id="rId138" Type="http://schemas.openxmlformats.org/officeDocument/2006/relationships/image" Target="../media/image226.png"/><Relationship Id="rId139" Type="http://schemas.openxmlformats.org/officeDocument/2006/relationships/image" Target="../media/image227.png"/><Relationship Id="rId140" Type="http://schemas.openxmlformats.org/officeDocument/2006/relationships/image" Target="../media/image228.png"/><Relationship Id="rId141" Type="http://schemas.openxmlformats.org/officeDocument/2006/relationships/image" Target="../media/image229.png"/><Relationship Id="rId142" Type="http://schemas.openxmlformats.org/officeDocument/2006/relationships/image" Target="../media/image230.png"/><Relationship Id="rId143" Type="http://schemas.openxmlformats.org/officeDocument/2006/relationships/image" Target="../media/image231.png"/><Relationship Id="rId144" Type="http://schemas.openxmlformats.org/officeDocument/2006/relationships/image" Target="../media/image232.png"/><Relationship Id="rId145" Type="http://schemas.openxmlformats.org/officeDocument/2006/relationships/image" Target="../media/image233.png"/><Relationship Id="rId146" Type="http://schemas.openxmlformats.org/officeDocument/2006/relationships/image" Target="../media/image234.png"/><Relationship Id="rId147" Type="http://schemas.openxmlformats.org/officeDocument/2006/relationships/image" Target="../media/image235.png"/><Relationship Id="rId148" Type="http://schemas.openxmlformats.org/officeDocument/2006/relationships/image" Target="../media/image236.png"/><Relationship Id="rId149" Type="http://schemas.openxmlformats.org/officeDocument/2006/relationships/image" Target="../media/image237.png"/><Relationship Id="rId150" Type="http://schemas.openxmlformats.org/officeDocument/2006/relationships/image" Target="../media/image238.png"/><Relationship Id="rId151" Type="http://schemas.openxmlformats.org/officeDocument/2006/relationships/image" Target="../media/image239.png"/><Relationship Id="rId152" Type="http://schemas.openxmlformats.org/officeDocument/2006/relationships/image" Target="../media/image240.png"/><Relationship Id="rId153" Type="http://schemas.openxmlformats.org/officeDocument/2006/relationships/image" Target="../media/image241.png"/><Relationship Id="rId154" Type="http://schemas.openxmlformats.org/officeDocument/2006/relationships/image" Target="../media/image242.png"/><Relationship Id="rId155" Type="http://schemas.openxmlformats.org/officeDocument/2006/relationships/image" Target="../media/image243.png"/><Relationship Id="rId156" Type="http://schemas.openxmlformats.org/officeDocument/2006/relationships/image" Target="../media/image244.png"/><Relationship Id="rId157" Type="http://schemas.openxmlformats.org/officeDocument/2006/relationships/image" Target="../media/image245.png"/><Relationship Id="rId158" Type="http://schemas.openxmlformats.org/officeDocument/2006/relationships/image" Target="../media/image246.png"/><Relationship Id="rId159" Type="http://schemas.openxmlformats.org/officeDocument/2006/relationships/image" Target="../media/image247.png"/><Relationship Id="rId160" Type="http://schemas.openxmlformats.org/officeDocument/2006/relationships/image" Target="../media/image248.png"/><Relationship Id="rId161" Type="http://schemas.openxmlformats.org/officeDocument/2006/relationships/image" Target="../media/image249.png"/><Relationship Id="rId162" Type="http://schemas.openxmlformats.org/officeDocument/2006/relationships/image" Target="../media/image250.png"/><Relationship Id="rId163" Type="http://schemas.openxmlformats.org/officeDocument/2006/relationships/image" Target="../media/image251.png"/><Relationship Id="rId164" Type="http://schemas.openxmlformats.org/officeDocument/2006/relationships/image" Target="../media/image252.png"/><Relationship Id="rId165" Type="http://schemas.openxmlformats.org/officeDocument/2006/relationships/image" Target="../media/image25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4.png"/><Relationship Id="rId3" Type="http://schemas.openxmlformats.org/officeDocument/2006/relationships/image" Target="../media/image255.png"/><Relationship Id="rId4" Type="http://schemas.openxmlformats.org/officeDocument/2006/relationships/image" Target="../media/image256.png"/><Relationship Id="rId5" Type="http://schemas.openxmlformats.org/officeDocument/2006/relationships/image" Target="../media/image257.png"/><Relationship Id="rId6" Type="http://schemas.openxmlformats.org/officeDocument/2006/relationships/image" Target="../media/image258.png"/><Relationship Id="rId7" Type="http://schemas.openxmlformats.org/officeDocument/2006/relationships/image" Target="../media/image259.png"/><Relationship Id="rId8" Type="http://schemas.openxmlformats.org/officeDocument/2006/relationships/image" Target="../media/image260.png"/><Relationship Id="rId9" Type="http://schemas.openxmlformats.org/officeDocument/2006/relationships/image" Target="../media/image261.png"/><Relationship Id="rId10" Type="http://schemas.openxmlformats.org/officeDocument/2006/relationships/image" Target="../media/image262.png"/><Relationship Id="rId11" Type="http://schemas.openxmlformats.org/officeDocument/2006/relationships/image" Target="../media/image14.png"/><Relationship Id="rId12" Type="http://schemas.openxmlformats.org/officeDocument/2006/relationships/image" Target="../media/image263.png"/><Relationship Id="rId13" Type="http://schemas.openxmlformats.org/officeDocument/2006/relationships/image" Target="../media/image264.png"/><Relationship Id="rId14" Type="http://schemas.openxmlformats.org/officeDocument/2006/relationships/image" Target="../media/image265.png"/><Relationship Id="rId15" Type="http://schemas.openxmlformats.org/officeDocument/2006/relationships/image" Target="../media/image266.png"/><Relationship Id="rId16" Type="http://schemas.openxmlformats.org/officeDocument/2006/relationships/image" Target="../media/image267.png"/><Relationship Id="rId17" Type="http://schemas.openxmlformats.org/officeDocument/2006/relationships/image" Target="../media/image268.png"/><Relationship Id="rId18" Type="http://schemas.openxmlformats.org/officeDocument/2006/relationships/image" Target="../media/image269.png"/><Relationship Id="rId19" Type="http://schemas.openxmlformats.org/officeDocument/2006/relationships/image" Target="../media/image270.png"/><Relationship Id="rId20" Type="http://schemas.openxmlformats.org/officeDocument/2006/relationships/image" Target="../media/image271.png"/><Relationship Id="rId21" Type="http://schemas.openxmlformats.org/officeDocument/2006/relationships/image" Target="../media/image272.png"/><Relationship Id="rId22" Type="http://schemas.openxmlformats.org/officeDocument/2006/relationships/image" Target="../media/image273.png"/><Relationship Id="rId23" Type="http://schemas.openxmlformats.org/officeDocument/2006/relationships/image" Target="../media/image274.png"/><Relationship Id="rId24" Type="http://schemas.openxmlformats.org/officeDocument/2006/relationships/image" Target="../media/image275.png"/><Relationship Id="rId25" Type="http://schemas.openxmlformats.org/officeDocument/2006/relationships/image" Target="../media/image276.png"/><Relationship Id="rId26" Type="http://schemas.openxmlformats.org/officeDocument/2006/relationships/image" Target="../media/image277.png"/><Relationship Id="rId27" Type="http://schemas.openxmlformats.org/officeDocument/2006/relationships/image" Target="../media/image278.png"/><Relationship Id="rId28" Type="http://schemas.openxmlformats.org/officeDocument/2006/relationships/image" Target="../media/image279.png"/><Relationship Id="rId29" Type="http://schemas.openxmlformats.org/officeDocument/2006/relationships/image" Target="../media/image280.png"/><Relationship Id="rId30" Type="http://schemas.openxmlformats.org/officeDocument/2006/relationships/image" Target="../media/image281.png"/><Relationship Id="rId31" Type="http://schemas.openxmlformats.org/officeDocument/2006/relationships/image" Target="../media/image282.png"/><Relationship Id="rId32" Type="http://schemas.openxmlformats.org/officeDocument/2006/relationships/image" Target="../media/image283.png"/><Relationship Id="rId33" Type="http://schemas.openxmlformats.org/officeDocument/2006/relationships/image" Target="../media/image284.png"/><Relationship Id="rId34" Type="http://schemas.openxmlformats.org/officeDocument/2006/relationships/image" Target="../media/image285.png"/><Relationship Id="rId35" Type="http://schemas.openxmlformats.org/officeDocument/2006/relationships/image" Target="../media/image286.png"/><Relationship Id="rId36" Type="http://schemas.openxmlformats.org/officeDocument/2006/relationships/image" Target="../media/image287.png"/><Relationship Id="rId37" Type="http://schemas.openxmlformats.org/officeDocument/2006/relationships/image" Target="../media/image288.png"/><Relationship Id="rId38" Type="http://schemas.openxmlformats.org/officeDocument/2006/relationships/image" Target="../media/image289.png"/><Relationship Id="rId39" Type="http://schemas.openxmlformats.org/officeDocument/2006/relationships/image" Target="../media/image290.png"/><Relationship Id="rId40" Type="http://schemas.openxmlformats.org/officeDocument/2006/relationships/image" Target="../media/image291.png"/><Relationship Id="rId41" Type="http://schemas.openxmlformats.org/officeDocument/2006/relationships/image" Target="../media/image292.png"/><Relationship Id="rId42" Type="http://schemas.openxmlformats.org/officeDocument/2006/relationships/image" Target="../media/image293.png"/><Relationship Id="rId43" Type="http://schemas.openxmlformats.org/officeDocument/2006/relationships/image" Target="../media/image294.png"/><Relationship Id="rId44" Type="http://schemas.openxmlformats.org/officeDocument/2006/relationships/image" Target="../media/image295.png"/><Relationship Id="rId45" Type="http://schemas.openxmlformats.org/officeDocument/2006/relationships/image" Target="../media/image296.png"/><Relationship Id="rId46" Type="http://schemas.openxmlformats.org/officeDocument/2006/relationships/image" Target="../media/image297.png"/><Relationship Id="rId47" Type="http://schemas.openxmlformats.org/officeDocument/2006/relationships/image" Target="../media/image298.png"/><Relationship Id="rId48" Type="http://schemas.openxmlformats.org/officeDocument/2006/relationships/image" Target="../media/image299.png"/><Relationship Id="rId49" Type="http://schemas.openxmlformats.org/officeDocument/2006/relationships/image" Target="../media/image300.png"/><Relationship Id="rId50" Type="http://schemas.openxmlformats.org/officeDocument/2006/relationships/image" Target="../media/image301.png"/><Relationship Id="rId51" Type="http://schemas.openxmlformats.org/officeDocument/2006/relationships/image" Target="../media/image302.png"/><Relationship Id="rId52" Type="http://schemas.openxmlformats.org/officeDocument/2006/relationships/image" Target="../media/image303.png"/><Relationship Id="rId53" Type="http://schemas.openxmlformats.org/officeDocument/2006/relationships/image" Target="../media/image304.png"/><Relationship Id="rId54" Type="http://schemas.openxmlformats.org/officeDocument/2006/relationships/image" Target="../media/image30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306.png"/><Relationship Id="rId4" Type="http://schemas.openxmlformats.org/officeDocument/2006/relationships/image" Target="../media/image307.png"/><Relationship Id="rId5" Type="http://schemas.openxmlformats.org/officeDocument/2006/relationships/image" Target="../media/image30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9.png"/><Relationship Id="rId3" Type="http://schemas.openxmlformats.org/officeDocument/2006/relationships/image" Target="../media/image310.png"/><Relationship Id="rId4" Type="http://schemas.openxmlformats.org/officeDocument/2006/relationships/image" Target="../media/image311.png"/><Relationship Id="rId5" Type="http://schemas.openxmlformats.org/officeDocument/2006/relationships/image" Target="../media/image312.png"/><Relationship Id="rId6" Type="http://schemas.openxmlformats.org/officeDocument/2006/relationships/image" Target="../media/image313.png"/><Relationship Id="rId7" Type="http://schemas.openxmlformats.org/officeDocument/2006/relationships/image" Target="../media/image314.png"/><Relationship Id="rId8" Type="http://schemas.openxmlformats.org/officeDocument/2006/relationships/image" Target="../media/image315.png"/><Relationship Id="rId9" Type="http://schemas.openxmlformats.org/officeDocument/2006/relationships/image" Target="../media/image316.png"/><Relationship Id="rId10" Type="http://schemas.openxmlformats.org/officeDocument/2006/relationships/image" Target="../media/image317.png"/><Relationship Id="rId11" Type="http://schemas.openxmlformats.org/officeDocument/2006/relationships/image" Target="../media/image318.png"/><Relationship Id="rId12" Type="http://schemas.openxmlformats.org/officeDocument/2006/relationships/image" Target="../media/image319.png"/><Relationship Id="rId13" Type="http://schemas.openxmlformats.org/officeDocument/2006/relationships/image" Target="../media/image320.png"/><Relationship Id="rId14" Type="http://schemas.openxmlformats.org/officeDocument/2006/relationships/image" Target="../media/image321.png"/><Relationship Id="rId15" Type="http://schemas.openxmlformats.org/officeDocument/2006/relationships/image" Target="../media/image322.png"/><Relationship Id="rId16" Type="http://schemas.openxmlformats.org/officeDocument/2006/relationships/image" Target="../media/image323.png"/><Relationship Id="rId17" Type="http://schemas.openxmlformats.org/officeDocument/2006/relationships/image" Target="../media/image324.png"/><Relationship Id="rId18" Type="http://schemas.openxmlformats.org/officeDocument/2006/relationships/image" Target="../media/image325.png"/><Relationship Id="rId19" Type="http://schemas.openxmlformats.org/officeDocument/2006/relationships/image" Target="../media/image326.png"/><Relationship Id="rId20" Type="http://schemas.openxmlformats.org/officeDocument/2006/relationships/image" Target="../media/image327.png"/><Relationship Id="rId21" Type="http://schemas.openxmlformats.org/officeDocument/2006/relationships/image" Target="../media/image328.png"/><Relationship Id="rId22" Type="http://schemas.openxmlformats.org/officeDocument/2006/relationships/image" Target="../media/image329.png"/><Relationship Id="rId23" Type="http://schemas.openxmlformats.org/officeDocument/2006/relationships/image" Target="../media/image330.png"/><Relationship Id="rId24" Type="http://schemas.openxmlformats.org/officeDocument/2006/relationships/image" Target="../media/image331.png"/><Relationship Id="rId25" Type="http://schemas.openxmlformats.org/officeDocument/2006/relationships/image" Target="../media/image332.png"/><Relationship Id="rId26" Type="http://schemas.openxmlformats.org/officeDocument/2006/relationships/image" Target="../media/image333.png"/><Relationship Id="rId27" Type="http://schemas.openxmlformats.org/officeDocument/2006/relationships/image" Target="../media/image334.png"/><Relationship Id="rId28" Type="http://schemas.openxmlformats.org/officeDocument/2006/relationships/image" Target="../media/image335.png"/><Relationship Id="rId29" Type="http://schemas.openxmlformats.org/officeDocument/2006/relationships/image" Target="../media/image336.png"/><Relationship Id="rId30" Type="http://schemas.openxmlformats.org/officeDocument/2006/relationships/image" Target="../media/image337.png"/><Relationship Id="rId31" Type="http://schemas.openxmlformats.org/officeDocument/2006/relationships/image" Target="../media/image338.png"/><Relationship Id="rId32" Type="http://schemas.openxmlformats.org/officeDocument/2006/relationships/image" Target="../media/image339.png"/><Relationship Id="rId33" Type="http://schemas.openxmlformats.org/officeDocument/2006/relationships/image" Target="../media/image340.png"/><Relationship Id="rId34" Type="http://schemas.openxmlformats.org/officeDocument/2006/relationships/image" Target="../media/image341.png"/><Relationship Id="rId35" Type="http://schemas.openxmlformats.org/officeDocument/2006/relationships/image" Target="../media/image342.png"/><Relationship Id="rId36" Type="http://schemas.openxmlformats.org/officeDocument/2006/relationships/image" Target="../media/image343.png"/><Relationship Id="rId37" Type="http://schemas.openxmlformats.org/officeDocument/2006/relationships/image" Target="../media/image344.png"/><Relationship Id="rId38" Type="http://schemas.openxmlformats.org/officeDocument/2006/relationships/image" Target="../media/image345.png"/><Relationship Id="rId39" Type="http://schemas.openxmlformats.org/officeDocument/2006/relationships/image" Target="../media/image346.png"/><Relationship Id="rId40" Type="http://schemas.openxmlformats.org/officeDocument/2006/relationships/image" Target="../media/image347.png"/><Relationship Id="rId41" Type="http://schemas.openxmlformats.org/officeDocument/2006/relationships/image" Target="../media/image348.png"/><Relationship Id="rId42" Type="http://schemas.openxmlformats.org/officeDocument/2006/relationships/image" Target="../media/image349.png"/><Relationship Id="rId43" Type="http://schemas.openxmlformats.org/officeDocument/2006/relationships/image" Target="../media/image350.png"/><Relationship Id="rId44" Type="http://schemas.openxmlformats.org/officeDocument/2006/relationships/image" Target="../media/image351.png"/><Relationship Id="rId45" Type="http://schemas.openxmlformats.org/officeDocument/2006/relationships/image" Target="../media/image352.png"/><Relationship Id="rId46" Type="http://schemas.openxmlformats.org/officeDocument/2006/relationships/image" Target="../media/image353.png"/><Relationship Id="rId47" Type="http://schemas.openxmlformats.org/officeDocument/2006/relationships/image" Target="../media/image354.png"/><Relationship Id="rId48" Type="http://schemas.openxmlformats.org/officeDocument/2006/relationships/image" Target="../media/image355.png"/><Relationship Id="rId49" Type="http://schemas.openxmlformats.org/officeDocument/2006/relationships/image" Target="../media/image356.png"/><Relationship Id="rId50" Type="http://schemas.openxmlformats.org/officeDocument/2006/relationships/image" Target="../media/image357.png"/><Relationship Id="rId51" Type="http://schemas.openxmlformats.org/officeDocument/2006/relationships/image" Target="../media/image358.png"/><Relationship Id="rId52" Type="http://schemas.openxmlformats.org/officeDocument/2006/relationships/image" Target="../media/image359.png"/><Relationship Id="rId53" Type="http://schemas.openxmlformats.org/officeDocument/2006/relationships/image" Target="../media/image360.png"/><Relationship Id="rId54" Type="http://schemas.openxmlformats.org/officeDocument/2006/relationships/image" Target="../media/image361.png"/><Relationship Id="rId55" Type="http://schemas.openxmlformats.org/officeDocument/2006/relationships/image" Target="../media/image362.png"/><Relationship Id="rId56" Type="http://schemas.openxmlformats.org/officeDocument/2006/relationships/image" Target="../media/image363.png"/><Relationship Id="rId57" Type="http://schemas.openxmlformats.org/officeDocument/2006/relationships/image" Target="../media/image364.png"/><Relationship Id="rId58" Type="http://schemas.openxmlformats.org/officeDocument/2006/relationships/image" Target="../media/image365.png"/><Relationship Id="rId59" Type="http://schemas.openxmlformats.org/officeDocument/2006/relationships/image" Target="../media/image366.png"/><Relationship Id="rId60" Type="http://schemas.openxmlformats.org/officeDocument/2006/relationships/image" Target="../media/image367.png"/><Relationship Id="rId61" Type="http://schemas.openxmlformats.org/officeDocument/2006/relationships/image" Target="../media/image368.png"/><Relationship Id="rId62" Type="http://schemas.openxmlformats.org/officeDocument/2006/relationships/image" Target="../media/image369.png"/><Relationship Id="rId63" Type="http://schemas.openxmlformats.org/officeDocument/2006/relationships/image" Target="../media/image370.png"/><Relationship Id="rId64" Type="http://schemas.openxmlformats.org/officeDocument/2006/relationships/image" Target="../media/image371.png"/><Relationship Id="rId65" Type="http://schemas.openxmlformats.org/officeDocument/2006/relationships/image" Target="../media/image372.png"/><Relationship Id="rId66" Type="http://schemas.openxmlformats.org/officeDocument/2006/relationships/image" Target="../media/image373.png"/><Relationship Id="rId67" Type="http://schemas.openxmlformats.org/officeDocument/2006/relationships/image" Target="../media/image374.png"/><Relationship Id="rId68" Type="http://schemas.openxmlformats.org/officeDocument/2006/relationships/image" Target="../media/image375.png"/><Relationship Id="rId69" Type="http://schemas.openxmlformats.org/officeDocument/2006/relationships/image" Target="../media/image376.png"/><Relationship Id="rId70" Type="http://schemas.openxmlformats.org/officeDocument/2006/relationships/image" Target="../media/image377.png"/><Relationship Id="rId71" Type="http://schemas.openxmlformats.org/officeDocument/2006/relationships/image" Target="../media/image378.png"/><Relationship Id="rId72" Type="http://schemas.openxmlformats.org/officeDocument/2006/relationships/image" Target="../media/image379.png"/><Relationship Id="rId73" Type="http://schemas.openxmlformats.org/officeDocument/2006/relationships/image" Target="../media/image380.png"/><Relationship Id="rId74" Type="http://schemas.openxmlformats.org/officeDocument/2006/relationships/image" Target="../media/image381.png"/><Relationship Id="rId75" Type="http://schemas.openxmlformats.org/officeDocument/2006/relationships/image" Target="../media/image382.png"/><Relationship Id="rId76" Type="http://schemas.openxmlformats.org/officeDocument/2006/relationships/image" Target="../media/image383.png"/><Relationship Id="rId77" Type="http://schemas.openxmlformats.org/officeDocument/2006/relationships/image" Target="../media/image38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5.png"/><Relationship Id="rId3" Type="http://schemas.openxmlformats.org/officeDocument/2006/relationships/image" Target="../media/image386.png"/><Relationship Id="rId4" Type="http://schemas.openxmlformats.org/officeDocument/2006/relationships/image" Target="../media/image387.png"/><Relationship Id="rId5" Type="http://schemas.openxmlformats.org/officeDocument/2006/relationships/image" Target="../media/image388.png"/><Relationship Id="rId6" Type="http://schemas.openxmlformats.org/officeDocument/2006/relationships/image" Target="../media/image389.png"/><Relationship Id="rId7" Type="http://schemas.openxmlformats.org/officeDocument/2006/relationships/image" Target="../media/image390.png"/><Relationship Id="rId8" Type="http://schemas.openxmlformats.org/officeDocument/2006/relationships/image" Target="../media/image391.png"/><Relationship Id="rId9" Type="http://schemas.openxmlformats.org/officeDocument/2006/relationships/image" Target="../media/image392.png"/><Relationship Id="rId10" Type="http://schemas.openxmlformats.org/officeDocument/2006/relationships/image" Target="../media/image393.png"/><Relationship Id="rId11" Type="http://schemas.openxmlformats.org/officeDocument/2006/relationships/image" Target="../media/image394.png"/><Relationship Id="rId12" Type="http://schemas.openxmlformats.org/officeDocument/2006/relationships/image" Target="../media/image395.png"/><Relationship Id="rId13" Type="http://schemas.openxmlformats.org/officeDocument/2006/relationships/image" Target="../media/image396.png"/><Relationship Id="rId14" Type="http://schemas.openxmlformats.org/officeDocument/2006/relationships/image" Target="../media/image397.png"/><Relationship Id="rId15" Type="http://schemas.openxmlformats.org/officeDocument/2006/relationships/image" Target="../media/image398.png"/><Relationship Id="rId16" Type="http://schemas.openxmlformats.org/officeDocument/2006/relationships/image" Target="../media/image399.png"/><Relationship Id="rId17" Type="http://schemas.openxmlformats.org/officeDocument/2006/relationships/image" Target="../media/image400.png"/><Relationship Id="rId18" Type="http://schemas.openxmlformats.org/officeDocument/2006/relationships/image" Target="../media/image401.png"/><Relationship Id="rId19" Type="http://schemas.openxmlformats.org/officeDocument/2006/relationships/image" Target="../media/image402.png"/><Relationship Id="rId20" Type="http://schemas.openxmlformats.org/officeDocument/2006/relationships/image" Target="../media/image403.png"/><Relationship Id="rId21" Type="http://schemas.openxmlformats.org/officeDocument/2006/relationships/image" Target="../media/image404.png"/><Relationship Id="rId22" Type="http://schemas.openxmlformats.org/officeDocument/2006/relationships/image" Target="../media/image405.png"/><Relationship Id="rId23" Type="http://schemas.openxmlformats.org/officeDocument/2006/relationships/image" Target="../media/image32.png"/><Relationship Id="rId24" Type="http://schemas.openxmlformats.org/officeDocument/2006/relationships/image" Target="../media/image406.png"/><Relationship Id="rId25" Type="http://schemas.openxmlformats.org/officeDocument/2006/relationships/image" Target="../media/image407.png"/><Relationship Id="rId26" Type="http://schemas.openxmlformats.org/officeDocument/2006/relationships/image" Target="../media/image408.png"/><Relationship Id="rId27" Type="http://schemas.openxmlformats.org/officeDocument/2006/relationships/image" Target="../media/image409.png"/><Relationship Id="rId28" Type="http://schemas.openxmlformats.org/officeDocument/2006/relationships/image" Target="../media/image410.png"/><Relationship Id="rId29" Type="http://schemas.openxmlformats.org/officeDocument/2006/relationships/image" Target="../media/image411.png"/><Relationship Id="rId30" Type="http://schemas.openxmlformats.org/officeDocument/2006/relationships/image" Target="../media/image412.png"/><Relationship Id="rId31" Type="http://schemas.openxmlformats.org/officeDocument/2006/relationships/image" Target="../media/image413.png"/><Relationship Id="rId32" Type="http://schemas.openxmlformats.org/officeDocument/2006/relationships/image" Target="../media/image414.png"/><Relationship Id="rId33" Type="http://schemas.openxmlformats.org/officeDocument/2006/relationships/image" Target="../media/image415.png"/><Relationship Id="rId34" Type="http://schemas.openxmlformats.org/officeDocument/2006/relationships/image" Target="../media/image416.png"/><Relationship Id="rId35" Type="http://schemas.openxmlformats.org/officeDocument/2006/relationships/image" Target="../media/image41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Drawing"/>
          <p:cNvGrpSpPr/>
          <p:nvPr/>
        </p:nvGrpSpPr>
        <p:grpSpPr>
          <a:xfrm>
            <a:off x="1929269" y="1271740"/>
            <a:ext cx="6287631" cy="1460877"/>
            <a:chOff x="0" y="0"/>
            <a:chExt cx="6287630" cy="1460876"/>
          </a:xfrm>
        </p:grpSpPr>
        <p:sp>
          <p:nvSpPr>
            <p:cNvPr id="119" name="Line"/>
            <p:cNvSpPr/>
            <p:nvPr/>
          </p:nvSpPr>
          <p:spPr>
            <a:xfrm>
              <a:off x="0" y="272104"/>
              <a:ext cx="477381" cy="497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531" fill="norm" stroke="1" extrusionOk="0">
                  <a:moveTo>
                    <a:pt x="3778" y="2712"/>
                  </a:moveTo>
                  <a:cubicBezTo>
                    <a:pt x="3682" y="2712"/>
                    <a:pt x="3587" y="2712"/>
                    <a:pt x="4925" y="2346"/>
                  </a:cubicBezTo>
                  <a:cubicBezTo>
                    <a:pt x="6263" y="1980"/>
                    <a:pt x="9035" y="1247"/>
                    <a:pt x="10994" y="790"/>
                  </a:cubicBezTo>
                  <a:cubicBezTo>
                    <a:pt x="12953" y="332"/>
                    <a:pt x="14100" y="149"/>
                    <a:pt x="15104" y="58"/>
                  </a:cubicBezTo>
                  <a:cubicBezTo>
                    <a:pt x="16107" y="-34"/>
                    <a:pt x="16967" y="-34"/>
                    <a:pt x="17254" y="195"/>
                  </a:cubicBezTo>
                  <a:cubicBezTo>
                    <a:pt x="17541" y="424"/>
                    <a:pt x="17254" y="881"/>
                    <a:pt x="16298" y="2254"/>
                  </a:cubicBezTo>
                  <a:cubicBezTo>
                    <a:pt x="15343" y="3627"/>
                    <a:pt x="13718" y="5915"/>
                    <a:pt x="11711" y="8295"/>
                  </a:cubicBezTo>
                  <a:cubicBezTo>
                    <a:pt x="9704" y="10674"/>
                    <a:pt x="7314" y="13146"/>
                    <a:pt x="5451" y="15022"/>
                  </a:cubicBezTo>
                  <a:cubicBezTo>
                    <a:pt x="3587" y="16898"/>
                    <a:pt x="2249" y="18180"/>
                    <a:pt x="1341" y="19141"/>
                  </a:cubicBezTo>
                  <a:cubicBezTo>
                    <a:pt x="433" y="20102"/>
                    <a:pt x="-45" y="20742"/>
                    <a:pt x="3" y="21108"/>
                  </a:cubicBezTo>
                  <a:cubicBezTo>
                    <a:pt x="51" y="21474"/>
                    <a:pt x="624" y="21566"/>
                    <a:pt x="2010" y="21520"/>
                  </a:cubicBezTo>
                  <a:cubicBezTo>
                    <a:pt x="3396" y="21474"/>
                    <a:pt x="5594" y="21291"/>
                    <a:pt x="8174" y="21017"/>
                  </a:cubicBezTo>
                  <a:cubicBezTo>
                    <a:pt x="10755" y="20742"/>
                    <a:pt x="13718" y="20376"/>
                    <a:pt x="16012" y="20147"/>
                  </a:cubicBezTo>
                  <a:cubicBezTo>
                    <a:pt x="18305" y="19919"/>
                    <a:pt x="19930" y="19827"/>
                    <a:pt x="21555" y="197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" name="Line"/>
            <p:cNvSpPr/>
            <p:nvPr/>
          </p:nvSpPr>
          <p:spPr>
            <a:xfrm>
              <a:off x="802172" y="487209"/>
              <a:ext cx="335609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755" y="21600"/>
                  </a:moveTo>
                  <a:cubicBezTo>
                    <a:pt x="348" y="20400"/>
                    <a:pt x="-60" y="19200"/>
                    <a:pt x="8" y="16800"/>
                  </a:cubicBezTo>
                  <a:cubicBezTo>
                    <a:pt x="76" y="14400"/>
                    <a:pt x="619" y="10800"/>
                    <a:pt x="1095" y="8400"/>
                  </a:cubicBezTo>
                  <a:cubicBezTo>
                    <a:pt x="1570" y="6000"/>
                    <a:pt x="1978" y="4800"/>
                    <a:pt x="2521" y="4050"/>
                  </a:cubicBezTo>
                  <a:cubicBezTo>
                    <a:pt x="3065" y="3300"/>
                    <a:pt x="3744" y="3000"/>
                    <a:pt x="4287" y="3450"/>
                  </a:cubicBezTo>
                  <a:cubicBezTo>
                    <a:pt x="4831" y="3900"/>
                    <a:pt x="5238" y="5100"/>
                    <a:pt x="5849" y="7500"/>
                  </a:cubicBezTo>
                  <a:cubicBezTo>
                    <a:pt x="6461" y="9900"/>
                    <a:pt x="7276" y="13500"/>
                    <a:pt x="8702" y="16350"/>
                  </a:cubicBezTo>
                  <a:cubicBezTo>
                    <a:pt x="10129" y="19200"/>
                    <a:pt x="12166" y="21300"/>
                    <a:pt x="14204" y="20250"/>
                  </a:cubicBezTo>
                  <a:cubicBezTo>
                    <a:pt x="16242" y="19200"/>
                    <a:pt x="18280" y="15000"/>
                    <a:pt x="19502" y="11100"/>
                  </a:cubicBezTo>
                  <a:cubicBezTo>
                    <a:pt x="20725" y="7200"/>
                    <a:pt x="21132" y="3600"/>
                    <a:pt x="2154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" name="Line"/>
            <p:cNvSpPr/>
            <p:nvPr/>
          </p:nvSpPr>
          <p:spPr>
            <a:xfrm>
              <a:off x="1576872" y="112288"/>
              <a:ext cx="347732" cy="554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528" fill="norm" stroke="1" extrusionOk="0">
                  <a:moveTo>
                    <a:pt x="727" y="9619"/>
                  </a:moveTo>
                  <a:cubicBezTo>
                    <a:pt x="989" y="12330"/>
                    <a:pt x="1251" y="15040"/>
                    <a:pt x="1447" y="16888"/>
                  </a:cubicBezTo>
                  <a:cubicBezTo>
                    <a:pt x="1644" y="18736"/>
                    <a:pt x="1775" y="19721"/>
                    <a:pt x="1775" y="20419"/>
                  </a:cubicBezTo>
                  <a:cubicBezTo>
                    <a:pt x="1775" y="21117"/>
                    <a:pt x="1644" y="21528"/>
                    <a:pt x="1447" y="21528"/>
                  </a:cubicBezTo>
                  <a:cubicBezTo>
                    <a:pt x="1251" y="21528"/>
                    <a:pt x="989" y="21117"/>
                    <a:pt x="662" y="19434"/>
                  </a:cubicBezTo>
                  <a:cubicBezTo>
                    <a:pt x="335" y="17750"/>
                    <a:pt x="-58" y="14793"/>
                    <a:pt x="7" y="12083"/>
                  </a:cubicBezTo>
                  <a:cubicBezTo>
                    <a:pt x="73" y="9373"/>
                    <a:pt x="597" y="6909"/>
                    <a:pt x="1055" y="5472"/>
                  </a:cubicBezTo>
                  <a:cubicBezTo>
                    <a:pt x="1513" y="4034"/>
                    <a:pt x="1906" y="3624"/>
                    <a:pt x="2429" y="3418"/>
                  </a:cubicBezTo>
                  <a:cubicBezTo>
                    <a:pt x="2953" y="3213"/>
                    <a:pt x="3607" y="3213"/>
                    <a:pt x="4458" y="3952"/>
                  </a:cubicBezTo>
                  <a:cubicBezTo>
                    <a:pt x="5309" y="4691"/>
                    <a:pt x="6357" y="6170"/>
                    <a:pt x="7535" y="8387"/>
                  </a:cubicBezTo>
                  <a:cubicBezTo>
                    <a:pt x="8713" y="10605"/>
                    <a:pt x="10022" y="13561"/>
                    <a:pt x="11331" y="15533"/>
                  </a:cubicBezTo>
                  <a:cubicBezTo>
                    <a:pt x="12640" y="17504"/>
                    <a:pt x="13949" y="18489"/>
                    <a:pt x="14931" y="19023"/>
                  </a:cubicBezTo>
                  <a:cubicBezTo>
                    <a:pt x="15913" y="19557"/>
                    <a:pt x="16567" y="19639"/>
                    <a:pt x="17091" y="19516"/>
                  </a:cubicBezTo>
                  <a:cubicBezTo>
                    <a:pt x="17615" y="19393"/>
                    <a:pt x="18007" y="19064"/>
                    <a:pt x="18727" y="17545"/>
                  </a:cubicBezTo>
                  <a:cubicBezTo>
                    <a:pt x="19447" y="16025"/>
                    <a:pt x="20495" y="13315"/>
                    <a:pt x="21018" y="10564"/>
                  </a:cubicBezTo>
                  <a:cubicBezTo>
                    <a:pt x="21542" y="7812"/>
                    <a:pt x="21542" y="5020"/>
                    <a:pt x="21477" y="3377"/>
                  </a:cubicBezTo>
                  <a:cubicBezTo>
                    <a:pt x="21411" y="1735"/>
                    <a:pt x="21280" y="1242"/>
                    <a:pt x="21018" y="790"/>
                  </a:cubicBezTo>
                  <a:cubicBezTo>
                    <a:pt x="20757" y="339"/>
                    <a:pt x="20364" y="-72"/>
                    <a:pt x="20167" y="10"/>
                  </a:cubicBezTo>
                  <a:cubicBezTo>
                    <a:pt x="19971" y="92"/>
                    <a:pt x="19971" y="667"/>
                    <a:pt x="20167" y="1160"/>
                  </a:cubicBezTo>
                  <a:cubicBezTo>
                    <a:pt x="20364" y="1653"/>
                    <a:pt x="20757" y="2063"/>
                    <a:pt x="21149" y="2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" name="Line"/>
            <p:cNvSpPr/>
            <p:nvPr/>
          </p:nvSpPr>
          <p:spPr>
            <a:xfrm>
              <a:off x="1983776" y="300472"/>
              <a:ext cx="122470" cy="260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465" fill="norm" stroke="1" extrusionOk="0">
                  <a:moveTo>
                    <a:pt x="19519" y="1781"/>
                  </a:moveTo>
                  <a:cubicBezTo>
                    <a:pt x="18055" y="1259"/>
                    <a:pt x="16591" y="736"/>
                    <a:pt x="14943" y="388"/>
                  </a:cubicBezTo>
                  <a:cubicBezTo>
                    <a:pt x="13296" y="39"/>
                    <a:pt x="11465" y="-135"/>
                    <a:pt x="10001" y="126"/>
                  </a:cubicBezTo>
                  <a:cubicBezTo>
                    <a:pt x="8536" y="388"/>
                    <a:pt x="7438" y="1084"/>
                    <a:pt x="5791" y="3000"/>
                  </a:cubicBezTo>
                  <a:cubicBezTo>
                    <a:pt x="4143" y="4917"/>
                    <a:pt x="1947" y="8052"/>
                    <a:pt x="848" y="11100"/>
                  </a:cubicBezTo>
                  <a:cubicBezTo>
                    <a:pt x="-250" y="14149"/>
                    <a:pt x="-250" y="17110"/>
                    <a:pt x="665" y="18939"/>
                  </a:cubicBezTo>
                  <a:cubicBezTo>
                    <a:pt x="1581" y="20768"/>
                    <a:pt x="3411" y="21465"/>
                    <a:pt x="6340" y="21465"/>
                  </a:cubicBezTo>
                  <a:cubicBezTo>
                    <a:pt x="9269" y="21465"/>
                    <a:pt x="13296" y="20768"/>
                    <a:pt x="16225" y="18765"/>
                  </a:cubicBezTo>
                  <a:cubicBezTo>
                    <a:pt x="19153" y="16762"/>
                    <a:pt x="20984" y="13452"/>
                    <a:pt x="21167" y="10491"/>
                  </a:cubicBezTo>
                  <a:cubicBezTo>
                    <a:pt x="21350" y="7530"/>
                    <a:pt x="19886" y="4917"/>
                    <a:pt x="18421" y="23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" name="Line"/>
            <p:cNvSpPr/>
            <p:nvPr/>
          </p:nvSpPr>
          <p:spPr>
            <a:xfrm>
              <a:off x="2236330" y="303059"/>
              <a:ext cx="228601" cy="269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3" fill="norm" stroke="1" extrusionOk="0">
                  <a:moveTo>
                    <a:pt x="0" y="2531"/>
                  </a:moveTo>
                  <a:cubicBezTo>
                    <a:pt x="800" y="2025"/>
                    <a:pt x="1600" y="1519"/>
                    <a:pt x="2500" y="1434"/>
                  </a:cubicBezTo>
                  <a:cubicBezTo>
                    <a:pt x="3400" y="1350"/>
                    <a:pt x="4400" y="1687"/>
                    <a:pt x="5800" y="3206"/>
                  </a:cubicBezTo>
                  <a:cubicBezTo>
                    <a:pt x="7200" y="4725"/>
                    <a:pt x="9000" y="7425"/>
                    <a:pt x="10200" y="10462"/>
                  </a:cubicBezTo>
                  <a:cubicBezTo>
                    <a:pt x="11400" y="13500"/>
                    <a:pt x="12000" y="16875"/>
                    <a:pt x="11900" y="18900"/>
                  </a:cubicBezTo>
                  <a:cubicBezTo>
                    <a:pt x="11800" y="20925"/>
                    <a:pt x="11000" y="21600"/>
                    <a:pt x="10400" y="21516"/>
                  </a:cubicBezTo>
                  <a:cubicBezTo>
                    <a:pt x="9800" y="21431"/>
                    <a:pt x="9400" y="20588"/>
                    <a:pt x="9500" y="18563"/>
                  </a:cubicBezTo>
                  <a:cubicBezTo>
                    <a:pt x="9600" y="16538"/>
                    <a:pt x="10200" y="13331"/>
                    <a:pt x="11800" y="10378"/>
                  </a:cubicBezTo>
                  <a:cubicBezTo>
                    <a:pt x="13400" y="7425"/>
                    <a:pt x="16000" y="4725"/>
                    <a:pt x="17800" y="3037"/>
                  </a:cubicBezTo>
                  <a:cubicBezTo>
                    <a:pt x="19600" y="1350"/>
                    <a:pt x="20600" y="67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" name="Line"/>
            <p:cNvSpPr/>
            <p:nvPr/>
          </p:nvSpPr>
          <p:spPr>
            <a:xfrm>
              <a:off x="2585580" y="289815"/>
              <a:ext cx="241301" cy="210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0" y="2000"/>
                  </a:moveTo>
                  <a:cubicBezTo>
                    <a:pt x="189" y="8048"/>
                    <a:pt x="379" y="14096"/>
                    <a:pt x="663" y="16256"/>
                  </a:cubicBezTo>
                  <a:cubicBezTo>
                    <a:pt x="947" y="18416"/>
                    <a:pt x="1326" y="16688"/>
                    <a:pt x="1800" y="14960"/>
                  </a:cubicBezTo>
                  <a:cubicBezTo>
                    <a:pt x="2274" y="13232"/>
                    <a:pt x="2842" y="11504"/>
                    <a:pt x="3505" y="10316"/>
                  </a:cubicBezTo>
                  <a:cubicBezTo>
                    <a:pt x="4168" y="9128"/>
                    <a:pt x="4926" y="8480"/>
                    <a:pt x="5400" y="8696"/>
                  </a:cubicBezTo>
                  <a:cubicBezTo>
                    <a:pt x="5874" y="8912"/>
                    <a:pt x="6063" y="9992"/>
                    <a:pt x="6158" y="11072"/>
                  </a:cubicBezTo>
                  <a:cubicBezTo>
                    <a:pt x="6253" y="12152"/>
                    <a:pt x="6253" y="13232"/>
                    <a:pt x="6253" y="14420"/>
                  </a:cubicBezTo>
                  <a:cubicBezTo>
                    <a:pt x="6253" y="15608"/>
                    <a:pt x="6253" y="16904"/>
                    <a:pt x="6632" y="16688"/>
                  </a:cubicBezTo>
                  <a:cubicBezTo>
                    <a:pt x="7011" y="16472"/>
                    <a:pt x="7768" y="14744"/>
                    <a:pt x="8716" y="12368"/>
                  </a:cubicBezTo>
                  <a:cubicBezTo>
                    <a:pt x="9663" y="9992"/>
                    <a:pt x="10800" y="6968"/>
                    <a:pt x="11653" y="4916"/>
                  </a:cubicBezTo>
                  <a:cubicBezTo>
                    <a:pt x="12505" y="2864"/>
                    <a:pt x="13074" y="1784"/>
                    <a:pt x="13926" y="1028"/>
                  </a:cubicBezTo>
                  <a:cubicBezTo>
                    <a:pt x="14779" y="272"/>
                    <a:pt x="15916" y="-160"/>
                    <a:pt x="16768" y="56"/>
                  </a:cubicBezTo>
                  <a:cubicBezTo>
                    <a:pt x="17621" y="272"/>
                    <a:pt x="18189" y="1136"/>
                    <a:pt x="18663" y="3728"/>
                  </a:cubicBezTo>
                  <a:cubicBezTo>
                    <a:pt x="19137" y="6320"/>
                    <a:pt x="19516" y="10640"/>
                    <a:pt x="19989" y="13880"/>
                  </a:cubicBezTo>
                  <a:cubicBezTo>
                    <a:pt x="20463" y="17120"/>
                    <a:pt x="21032" y="19280"/>
                    <a:pt x="21600" y="21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" name="Line"/>
            <p:cNvSpPr/>
            <p:nvPr/>
          </p:nvSpPr>
          <p:spPr>
            <a:xfrm>
              <a:off x="2929274" y="-1"/>
              <a:ext cx="386557" cy="472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410" fill="norm" stroke="1" extrusionOk="0">
                  <a:moveTo>
                    <a:pt x="3143" y="17777"/>
                  </a:moveTo>
                  <a:cubicBezTo>
                    <a:pt x="3379" y="17297"/>
                    <a:pt x="3615" y="16817"/>
                    <a:pt x="3910" y="16193"/>
                  </a:cubicBezTo>
                  <a:cubicBezTo>
                    <a:pt x="4205" y="15569"/>
                    <a:pt x="4559" y="14801"/>
                    <a:pt x="4441" y="14465"/>
                  </a:cubicBezTo>
                  <a:cubicBezTo>
                    <a:pt x="4323" y="14129"/>
                    <a:pt x="3733" y="14225"/>
                    <a:pt x="3025" y="14705"/>
                  </a:cubicBezTo>
                  <a:cubicBezTo>
                    <a:pt x="2317" y="15185"/>
                    <a:pt x="1490" y="16049"/>
                    <a:pt x="959" y="16961"/>
                  </a:cubicBezTo>
                  <a:cubicBezTo>
                    <a:pt x="428" y="17873"/>
                    <a:pt x="192" y="18833"/>
                    <a:pt x="74" y="19601"/>
                  </a:cubicBezTo>
                  <a:cubicBezTo>
                    <a:pt x="-44" y="20369"/>
                    <a:pt x="-44" y="20945"/>
                    <a:pt x="251" y="21233"/>
                  </a:cubicBezTo>
                  <a:cubicBezTo>
                    <a:pt x="546" y="21521"/>
                    <a:pt x="1136" y="21521"/>
                    <a:pt x="2199" y="20753"/>
                  </a:cubicBezTo>
                  <a:cubicBezTo>
                    <a:pt x="3261" y="19985"/>
                    <a:pt x="4795" y="18449"/>
                    <a:pt x="5740" y="17441"/>
                  </a:cubicBezTo>
                  <a:cubicBezTo>
                    <a:pt x="6684" y="16433"/>
                    <a:pt x="7038" y="15953"/>
                    <a:pt x="7215" y="15953"/>
                  </a:cubicBezTo>
                  <a:cubicBezTo>
                    <a:pt x="7392" y="15953"/>
                    <a:pt x="7392" y="16433"/>
                    <a:pt x="7392" y="17153"/>
                  </a:cubicBezTo>
                  <a:cubicBezTo>
                    <a:pt x="7392" y="17873"/>
                    <a:pt x="7392" y="18833"/>
                    <a:pt x="7569" y="19505"/>
                  </a:cubicBezTo>
                  <a:cubicBezTo>
                    <a:pt x="7746" y="20177"/>
                    <a:pt x="8100" y="20561"/>
                    <a:pt x="8572" y="20753"/>
                  </a:cubicBezTo>
                  <a:cubicBezTo>
                    <a:pt x="9045" y="20945"/>
                    <a:pt x="9635" y="20945"/>
                    <a:pt x="10579" y="20417"/>
                  </a:cubicBezTo>
                  <a:cubicBezTo>
                    <a:pt x="11523" y="19889"/>
                    <a:pt x="12822" y="18833"/>
                    <a:pt x="14179" y="16865"/>
                  </a:cubicBezTo>
                  <a:cubicBezTo>
                    <a:pt x="15536" y="14897"/>
                    <a:pt x="16953" y="12017"/>
                    <a:pt x="17897" y="9233"/>
                  </a:cubicBezTo>
                  <a:cubicBezTo>
                    <a:pt x="18841" y="6449"/>
                    <a:pt x="19313" y="3761"/>
                    <a:pt x="19372" y="2177"/>
                  </a:cubicBezTo>
                  <a:cubicBezTo>
                    <a:pt x="19431" y="593"/>
                    <a:pt x="19077" y="113"/>
                    <a:pt x="18546" y="17"/>
                  </a:cubicBezTo>
                  <a:cubicBezTo>
                    <a:pt x="18015" y="-79"/>
                    <a:pt x="17307" y="209"/>
                    <a:pt x="16717" y="1409"/>
                  </a:cubicBezTo>
                  <a:cubicBezTo>
                    <a:pt x="16126" y="2609"/>
                    <a:pt x="15654" y="4721"/>
                    <a:pt x="15654" y="7313"/>
                  </a:cubicBezTo>
                  <a:cubicBezTo>
                    <a:pt x="15654" y="9905"/>
                    <a:pt x="16126" y="12977"/>
                    <a:pt x="17189" y="15137"/>
                  </a:cubicBezTo>
                  <a:cubicBezTo>
                    <a:pt x="18251" y="17297"/>
                    <a:pt x="19904" y="18545"/>
                    <a:pt x="21556" y="197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" name="Line"/>
            <p:cNvSpPr/>
            <p:nvPr/>
          </p:nvSpPr>
          <p:spPr>
            <a:xfrm>
              <a:off x="3584094" y="44357"/>
              <a:ext cx="176237" cy="432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319" fill="norm" stroke="1" extrusionOk="0">
                  <a:moveTo>
                    <a:pt x="19633" y="1171"/>
                  </a:moveTo>
                  <a:cubicBezTo>
                    <a:pt x="18871" y="754"/>
                    <a:pt x="18109" y="336"/>
                    <a:pt x="16965" y="128"/>
                  </a:cubicBezTo>
                  <a:cubicBezTo>
                    <a:pt x="15822" y="-81"/>
                    <a:pt x="14297" y="-81"/>
                    <a:pt x="12518" y="493"/>
                  </a:cubicBezTo>
                  <a:cubicBezTo>
                    <a:pt x="10739" y="1067"/>
                    <a:pt x="8706" y="2215"/>
                    <a:pt x="6673" y="4302"/>
                  </a:cubicBezTo>
                  <a:cubicBezTo>
                    <a:pt x="4640" y="6389"/>
                    <a:pt x="2607" y="9415"/>
                    <a:pt x="1337" y="11971"/>
                  </a:cubicBezTo>
                  <a:cubicBezTo>
                    <a:pt x="66" y="14528"/>
                    <a:pt x="-442" y="16615"/>
                    <a:pt x="447" y="18232"/>
                  </a:cubicBezTo>
                  <a:cubicBezTo>
                    <a:pt x="1337" y="19849"/>
                    <a:pt x="3624" y="20997"/>
                    <a:pt x="7309" y="21258"/>
                  </a:cubicBezTo>
                  <a:cubicBezTo>
                    <a:pt x="10993" y="21519"/>
                    <a:pt x="16076" y="20893"/>
                    <a:pt x="21158" y="202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" name="Line"/>
            <p:cNvSpPr/>
            <p:nvPr/>
          </p:nvSpPr>
          <p:spPr>
            <a:xfrm>
              <a:off x="3820902" y="166878"/>
              <a:ext cx="169951" cy="280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5" h="21492" fill="norm" stroke="1" extrusionOk="0">
                  <a:moveTo>
                    <a:pt x="18316" y="2166"/>
                  </a:moveTo>
                  <a:cubicBezTo>
                    <a:pt x="14933" y="1516"/>
                    <a:pt x="11550" y="866"/>
                    <a:pt x="8817" y="1354"/>
                  </a:cubicBezTo>
                  <a:cubicBezTo>
                    <a:pt x="6085" y="1841"/>
                    <a:pt x="4003" y="3465"/>
                    <a:pt x="2572" y="6388"/>
                  </a:cubicBezTo>
                  <a:cubicBezTo>
                    <a:pt x="1140" y="9312"/>
                    <a:pt x="359" y="13534"/>
                    <a:pt x="99" y="16051"/>
                  </a:cubicBezTo>
                  <a:cubicBezTo>
                    <a:pt x="-161" y="18569"/>
                    <a:pt x="99" y="19381"/>
                    <a:pt x="750" y="20112"/>
                  </a:cubicBezTo>
                  <a:cubicBezTo>
                    <a:pt x="1400" y="20842"/>
                    <a:pt x="2441" y="21492"/>
                    <a:pt x="4653" y="21492"/>
                  </a:cubicBezTo>
                  <a:cubicBezTo>
                    <a:pt x="6866" y="21492"/>
                    <a:pt x="10249" y="20842"/>
                    <a:pt x="13372" y="19137"/>
                  </a:cubicBezTo>
                  <a:cubicBezTo>
                    <a:pt x="16494" y="17432"/>
                    <a:pt x="19357" y="14671"/>
                    <a:pt x="20398" y="11910"/>
                  </a:cubicBezTo>
                  <a:cubicBezTo>
                    <a:pt x="21439" y="9149"/>
                    <a:pt x="20658" y="6388"/>
                    <a:pt x="19747" y="4602"/>
                  </a:cubicBezTo>
                  <a:cubicBezTo>
                    <a:pt x="18837" y="2815"/>
                    <a:pt x="17796" y="2003"/>
                    <a:pt x="16625" y="1354"/>
                  </a:cubicBezTo>
                  <a:cubicBezTo>
                    <a:pt x="15453" y="704"/>
                    <a:pt x="14152" y="217"/>
                    <a:pt x="12851" y="54"/>
                  </a:cubicBezTo>
                  <a:cubicBezTo>
                    <a:pt x="11550" y="-108"/>
                    <a:pt x="10249" y="54"/>
                    <a:pt x="9988" y="1029"/>
                  </a:cubicBezTo>
                  <a:cubicBezTo>
                    <a:pt x="9728" y="2003"/>
                    <a:pt x="10509" y="3790"/>
                    <a:pt x="11290" y="55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" name="Line"/>
            <p:cNvSpPr/>
            <p:nvPr/>
          </p:nvSpPr>
          <p:spPr>
            <a:xfrm>
              <a:off x="4103230" y="461809"/>
              <a:ext cx="635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5538"/>
                    <a:pt x="14400" y="11077"/>
                    <a:pt x="10800" y="14677"/>
                  </a:cubicBezTo>
                  <a:cubicBezTo>
                    <a:pt x="7200" y="18277"/>
                    <a:pt x="3600" y="1993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" name="Line"/>
            <p:cNvSpPr/>
            <p:nvPr/>
          </p:nvSpPr>
          <p:spPr>
            <a:xfrm>
              <a:off x="4446130" y="201459"/>
              <a:ext cx="25401" cy="205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4" fill="norm" stroke="1" extrusionOk="0">
                  <a:moveTo>
                    <a:pt x="0" y="0"/>
                  </a:moveTo>
                  <a:cubicBezTo>
                    <a:pt x="0" y="6171"/>
                    <a:pt x="0" y="12343"/>
                    <a:pt x="900" y="15980"/>
                  </a:cubicBezTo>
                  <a:cubicBezTo>
                    <a:pt x="1800" y="19616"/>
                    <a:pt x="3600" y="20718"/>
                    <a:pt x="7200" y="21159"/>
                  </a:cubicBezTo>
                  <a:cubicBezTo>
                    <a:pt x="10800" y="21600"/>
                    <a:pt x="16200" y="21380"/>
                    <a:pt x="21600" y="211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" name="Line"/>
            <p:cNvSpPr/>
            <p:nvPr/>
          </p:nvSpPr>
          <p:spPr>
            <a:xfrm>
              <a:off x="4585830" y="42709"/>
              <a:ext cx="138014" cy="50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1" h="21600" fill="norm" stroke="1" extrusionOk="0">
                  <a:moveTo>
                    <a:pt x="1878" y="0"/>
                  </a:moveTo>
                  <a:cubicBezTo>
                    <a:pt x="3443" y="0"/>
                    <a:pt x="5009" y="0"/>
                    <a:pt x="7983" y="1139"/>
                  </a:cubicBezTo>
                  <a:cubicBezTo>
                    <a:pt x="10957" y="2278"/>
                    <a:pt x="15339" y="4557"/>
                    <a:pt x="18000" y="6881"/>
                  </a:cubicBezTo>
                  <a:cubicBezTo>
                    <a:pt x="20661" y="9205"/>
                    <a:pt x="21600" y="11575"/>
                    <a:pt x="18313" y="14035"/>
                  </a:cubicBezTo>
                  <a:cubicBezTo>
                    <a:pt x="15026" y="16496"/>
                    <a:pt x="7513" y="1904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" name="Line"/>
            <p:cNvSpPr/>
            <p:nvPr/>
          </p:nvSpPr>
          <p:spPr>
            <a:xfrm>
              <a:off x="3811130" y="696759"/>
              <a:ext cx="25401" cy="382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4" fill="norm" stroke="1" extrusionOk="0">
                  <a:moveTo>
                    <a:pt x="21600" y="0"/>
                  </a:moveTo>
                  <a:cubicBezTo>
                    <a:pt x="21600" y="4415"/>
                    <a:pt x="21600" y="8831"/>
                    <a:pt x="19800" y="12232"/>
                  </a:cubicBezTo>
                  <a:cubicBezTo>
                    <a:pt x="18000" y="15633"/>
                    <a:pt x="14400" y="18020"/>
                    <a:pt x="11700" y="19512"/>
                  </a:cubicBezTo>
                  <a:cubicBezTo>
                    <a:pt x="9000" y="21003"/>
                    <a:pt x="7200" y="21600"/>
                    <a:pt x="6300" y="21540"/>
                  </a:cubicBezTo>
                  <a:cubicBezTo>
                    <a:pt x="5400" y="21481"/>
                    <a:pt x="5400" y="20765"/>
                    <a:pt x="4500" y="19810"/>
                  </a:cubicBezTo>
                  <a:cubicBezTo>
                    <a:pt x="3600" y="18855"/>
                    <a:pt x="1800" y="17662"/>
                    <a:pt x="0" y="16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" name="Line"/>
            <p:cNvSpPr/>
            <p:nvPr/>
          </p:nvSpPr>
          <p:spPr>
            <a:xfrm>
              <a:off x="3731665" y="661736"/>
              <a:ext cx="187416" cy="111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0268" fill="norm" stroke="1" extrusionOk="0">
                  <a:moveTo>
                    <a:pt x="9111" y="4068"/>
                  </a:moveTo>
                  <a:cubicBezTo>
                    <a:pt x="6927" y="5997"/>
                    <a:pt x="4743" y="7925"/>
                    <a:pt x="3044" y="9854"/>
                  </a:cubicBezTo>
                  <a:cubicBezTo>
                    <a:pt x="1345" y="11782"/>
                    <a:pt x="132" y="13711"/>
                    <a:pt x="10" y="13518"/>
                  </a:cubicBezTo>
                  <a:cubicBezTo>
                    <a:pt x="-111" y="13325"/>
                    <a:pt x="860" y="11011"/>
                    <a:pt x="1952" y="8697"/>
                  </a:cubicBezTo>
                  <a:cubicBezTo>
                    <a:pt x="3044" y="6382"/>
                    <a:pt x="4258" y="4068"/>
                    <a:pt x="5228" y="2139"/>
                  </a:cubicBezTo>
                  <a:cubicBezTo>
                    <a:pt x="6199" y="211"/>
                    <a:pt x="6927" y="-1332"/>
                    <a:pt x="9597" y="1754"/>
                  </a:cubicBezTo>
                  <a:cubicBezTo>
                    <a:pt x="12267" y="4839"/>
                    <a:pt x="16878" y="12554"/>
                    <a:pt x="21489" y="202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" name="Line"/>
            <p:cNvSpPr/>
            <p:nvPr/>
          </p:nvSpPr>
          <p:spPr>
            <a:xfrm>
              <a:off x="3436480" y="1288825"/>
              <a:ext cx="234951" cy="172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1" fill="norm" stroke="1" extrusionOk="0">
                  <a:moveTo>
                    <a:pt x="0" y="1391"/>
                  </a:moveTo>
                  <a:cubicBezTo>
                    <a:pt x="584" y="7187"/>
                    <a:pt x="1168" y="12982"/>
                    <a:pt x="1362" y="16538"/>
                  </a:cubicBezTo>
                  <a:cubicBezTo>
                    <a:pt x="1557" y="20094"/>
                    <a:pt x="1362" y="21411"/>
                    <a:pt x="1265" y="21411"/>
                  </a:cubicBezTo>
                  <a:cubicBezTo>
                    <a:pt x="1168" y="21411"/>
                    <a:pt x="1168" y="20094"/>
                    <a:pt x="1362" y="17196"/>
                  </a:cubicBezTo>
                  <a:cubicBezTo>
                    <a:pt x="1557" y="14299"/>
                    <a:pt x="1946" y="9821"/>
                    <a:pt x="2432" y="7055"/>
                  </a:cubicBezTo>
                  <a:cubicBezTo>
                    <a:pt x="2919" y="4289"/>
                    <a:pt x="3503" y="3235"/>
                    <a:pt x="4184" y="3367"/>
                  </a:cubicBezTo>
                  <a:cubicBezTo>
                    <a:pt x="4865" y="3499"/>
                    <a:pt x="5643" y="4816"/>
                    <a:pt x="6227" y="6791"/>
                  </a:cubicBezTo>
                  <a:cubicBezTo>
                    <a:pt x="6811" y="8767"/>
                    <a:pt x="7200" y="11401"/>
                    <a:pt x="7589" y="11928"/>
                  </a:cubicBezTo>
                  <a:cubicBezTo>
                    <a:pt x="7978" y="12455"/>
                    <a:pt x="8368" y="10874"/>
                    <a:pt x="9049" y="8899"/>
                  </a:cubicBezTo>
                  <a:cubicBezTo>
                    <a:pt x="9730" y="6923"/>
                    <a:pt x="10703" y="4552"/>
                    <a:pt x="11578" y="2972"/>
                  </a:cubicBezTo>
                  <a:cubicBezTo>
                    <a:pt x="12454" y="1391"/>
                    <a:pt x="13232" y="601"/>
                    <a:pt x="14108" y="206"/>
                  </a:cubicBezTo>
                  <a:cubicBezTo>
                    <a:pt x="14984" y="-189"/>
                    <a:pt x="15957" y="-189"/>
                    <a:pt x="16832" y="1787"/>
                  </a:cubicBezTo>
                  <a:cubicBezTo>
                    <a:pt x="17708" y="3762"/>
                    <a:pt x="18486" y="7713"/>
                    <a:pt x="18876" y="10348"/>
                  </a:cubicBezTo>
                  <a:cubicBezTo>
                    <a:pt x="19265" y="12982"/>
                    <a:pt x="19265" y="14299"/>
                    <a:pt x="19654" y="15089"/>
                  </a:cubicBezTo>
                  <a:cubicBezTo>
                    <a:pt x="20043" y="15879"/>
                    <a:pt x="20822" y="16143"/>
                    <a:pt x="21600" y="16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" name="Line"/>
            <p:cNvSpPr/>
            <p:nvPr/>
          </p:nvSpPr>
          <p:spPr>
            <a:xfrm>
              <a:off x="3716823" y="1309799"/>
              <a:ext cx="94308" cy="131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241" fill="norm" stroke="1" extrusionOk="0">
                  <a:moveTo>
                    <a:pt x="4106" y="9729"/>
                  </a:moveTo>
                  <a:cubicBezTo>
                    <a:pt x="6506" y="10415"/>
                    <a:pt x="8906" y="11100"/>
                    <a:pt x="11066" y="10415"/>
                  </a:cubicBezTo>
                  <a:cubicBezTo>
                    <a:pt x="13226" y="9729"/>
                    <a:pt x="15146" y="7672"/>
                    <a:pt x="16106" y="5786"/>
                  </a:cubicBezTo>
                  <a:cubicBezTo>
                    <a:pt x="17066" y="3900"/>
                    <a:pt x="17066" y="2186"/>
                    <a:pt x="15626" y="1157"/>
                  </a:cubicBezTo>
                  <a:cubicBezTo>
                    <a:pt x="14186" y="129"/>
                    <a:pt x="11306" y="-214"/>
                    <a:pt x="8906" y="129"/>
                  </a:cubicBezTo>
                  <a:cubicBezTo>
                    <a:pt x="6506" y="472"/>
                    <a:pt x="4586" y="1500"/>
                    <a:pt x="2906" y="4757"/>
                  </a:cubicBezTo>
                  <a:cubicBezTo>
                    <a:pt x="1226" y="8015"/>
                    <a:pt x="-214" y="13500"/>
                    <a:pt x="26" y="16757"/>
                  </a:cubicBezTo>
                  <a:cubicBezTo>
                    <a:pt x="266" y="20015"/>
                    <a:pt x="2186" y="21043"/>
                    <a:pt x="6026" y="21215"/>
                  </a:cubicBezTo>
                  <a:cubicBezTo>
                    <a:pt x="9866" y="21386"/>
                    <a:pt x="15626" y="20700"/>
                    <a:pt x="21386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" name="Line"/>
            <p:cNvSpPr/>
            <p:nvPr/>
          </p:nvSpPr>
          <p:spPr>
            <a:xfrm>
              <a:off x="3817986" y="1280959"/>
              <a:ext cx="120145" cy="165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320" fill="norm" stroke="1" extrusionOk="0">
                  <a:moveTo>
                    <a:pt x="13552" y="5742"/>
                  </a:moveTo>
                  <a:cubicBezTo>
                    <a:pt x="13931" y="4375"/>
                    <a:pt x="14310" y="3008"/>
                    <a:pt x="13742" y="1914"/>
                  </a:cubicBezTo>
                  <a:cubicBezTo>
                    <a:pt x="13173" y="820"/>
                    <a:pt x="11657" y="0"/>
                    <a:pt x="10142" y="0"/>
                  </a:cubicBezTo>
                  <a:cubicBezTo>
                    <a:pt x="8626" y="0"/>
                    <a:pt x="7110" y="820"/>
                    <a:pt x="5405" y="3144"/>
                  </a:cubicBezTo>
                  <a:cubicBezTo>
                    <a:pt x="3699" y="5468"/>
                    <a:pt x="1805" y="9296"/>
                    <a:pt x="857" y="12030"/>
                  </a:cubicBezTo>
                  <a:cubicBezTo>
                    <a:pt x="-90" y="14765"/>
                    <a:pt x="-90" y="16405"/>
                    <a:pt x="99" y="17909"/>
                  </a:cubicBezTo>
                  <a:cubicBezTo>
                    <a:pt x="289" y="19413"/>
                    <a:pt x="668" y="20780"/>
                    <a:pt x="1805" y="21190"/>
                  </a:cubicBezTo>
                  <a:cubicBezTo>
                    <a:pt x="2942" y="21600"/>
                    <a:pt x="4836" y="21053"/>
                    <a:pt x="6921" y="19413"/>
                  </a:cubicBezTo>
                  <a:cubicBezTo>
                    <a:pt x="9005" y="17772"/>
                    <a:pt x="11278" y="15038"/>
                    <a:pt x="12794" y="12714"/>
                  </a:cubicBezTo>
                  <a:cubicBezTo>
                    <a:pt x="14310" y="10390"/>
                    <a:pt x="15068" y="8476"/>
                    <a:pt x="15447" y="8203"/>
                  </a:cubicBezTo>
                  <a:cubicBezTo>
                    <a:pt x="15826" y="7929"/>
                    <a:pt x="15826" y="9296"/>
                    <a:pt x="16773" y="11620"/>
                  </a:cubicBezTo>
                  <a:cubicBezTo>
                    <a:pt x="17721" y="13944"/>
                    <a:pt x="19615" y="17225"/>
                    <a:pt x="21510" y="20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" name="Line"/>
            <p:cNvSpPr/>
            <p:nvPr/>
          </p:nvSpPr>
          <p:spPr>
            <a:xfrm>
              <a:off x="3982580" y="1280698"/>
              <a:ext cx="133351" cy="159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3" fill="norm" stroke="1" extrusionOk="0">
                  <a:moveTo>
                    <a:pt x="0" y="5019"/>
                  </a:moveTo>
                  <a:cubicBezTo>
                    <a:pt x="343" y="6680"/>
                    <a:pt x="686" y="8342"/>
                    <a:pt x="1029" y="11388"/>
                  </a:cubicBezTo>
                  <a:cubicBezTo>
                    <a:pt x="1371" y="14434"/>
                    <a:pt x="1714" y="18865"/>
                    <a:pt x="1886" y="20111"/>
                  </a:cubicBezTo>
                  <a:cubicBezTo>
                    <a:pt x="2057" y="21357"/>
                    <a:pt x="2057" y="19419"/>
                    <a:pt x="2400" y="16234"/>
                  </a:cubicBezTo>
                  <a:cubicBezTo>
                    <a:pt x="2743" y="13049"/>
                    <a:pt x="3429" y="8619"/>
                    <a:pt x="4457" y="5434"/>
                  </a:cubicBezTo>
                  <a:cubicBezTo>
                    <a:pt x="5486" y="2249"/>
                    <a:pt x="6857" y="311"/>
                    <a:pt x="8743" y="34"/>
                  </a:cubicBezTo>
                  <a:cubicBezTo>
                    <a:pt x="10629" y="-243"/>
                    <a:pt x="13029" y="1142"/>
                    <a:pt x="15257" y="4880"/>
                  </a:cubicBezTo>
                  <a:cubicBezTo>
                    <a:pt x="17486" y="8619"/>
                    <a:pt x="19543" y="14711"/>
                    <a:pt x="21600" y="208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" name="Line"/>
            <p:cNvSpPr/>
            <p:nvPr/>
          </p:nvSpPr>
          <p:spPr>
            <a:xfrm>
              <a:off x="4477880" y="620559"/>
              <a:ext cx="298451" cy="422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1" fill="norm" stroke="1" extrusionOk="0">
                  <a:moveTo>
                    <a:pt x="0" y="0"/>
                  </a:moveTo>
                  <a:cubicBezTo>
                    <a:pt x="3064" y="3240"/>
                    <a:pt x="6128" y="6480"/>
                    <a:pt x="9038" y="9612"/>
                  </a:cubicBezTo>
                  <a:cubicBezTo>
                    <a:pt x="11949" y="12744"/>
                    <a:pt x="14706" y="15768"/>
                    <a:pt x="16468" y="17604"/>
                  </a:cubicBezTo>
                  <a:cubicBezTo>
                    <a:pt x="18230" y="19440"/>
                    <a:pt x="18996" y="20088"/>
                    <a:pt x="19685" y="20628"/>
                  </a:cubicBezTo>
                  <a:cubicBezTo>
                    <a:pt x="20374" y="21168"/>
                    <a:pt x="20987" y="21600"/>
                    <a:pt x="21294" y="21546"/>
                  </a:cubicBezTo>
                  <a:cubicBezTo>
                    <a:pt x="21600" y="21492"/>
                    <a:pt x="21600" y="20952"/>
                    <a:pt x="21600" y="204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" name="Line"/>
            <p:cNvSpPr/>
            <p:nvPr/>
          </p:nvSpPr>
          <p:spPr>
            <a:xfrm>
              <a:off x="4452480" y="643964"/>
              <a:ext cx="184151" cy="130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8" fill="norm" stroke="1" extrusionOk="0">
                  <a:moveTo>
                    <a:pt x="1490" y="324"/>
                  </a:moveTo>
                  <a:cubicBezTo>
                    <a:pt x="1241" y="5809"/>
                    <a:pt x="993" y="11295"/>
                    <a:pt x="745" y="15067"/>
                  </a:cubicBezTo>
                  <a:cubicBezTo>
                    <a:pt x="497" y="18838"/>
                    <a:pt x="248" y="20895"/>
                    <a:pt x="124" y="21067"/>
                  </a:cubicBezTo>
                  <a:cubicBezTo>
                    <a:pt x="0" y="21238"/>
                    <a:pt x="0" y="19524"/>
                    <a:pt x="0" y="16952"/>
                  </a:cubicBezTo>
                  <a:cubicBezTo>
                    <a:pt x="0" y="14381"/>
                    <a:pt x="0" y="10952"/>
                    <a:pt x="497" y="7867"/>
                  </a:cubicBezTo>
                  <a:cubicBezTo>
                    <a:pt x="993" y="4781"/>
                    <a:pt x="1986" y="2038"/>
                    <a:pt x="4717" y="838"/>
                  </a:cubicBezTo>
                  <a:cubicBezTo>
                    <a:pt x="7448" y="-362"/>
                    <a:pt x="11917" y="-19"/>
                    <a:pt x="14772" y="324"/>
                  </a:cubicBezTo>
                  <a:cubicBezTo>
                    <a:pt x="17628" y="667"/>
                    <a:pt x="18869" y="1009"/>
                    <a:pt x="19738" y="1009"/>
                  </a:cubicBezTo>
                  <a:cubicBezTo>
                    <a:pt x="20607" y="1009"/>
                    <a:pt x="21103" y="667"/>
                    <a:pt x="21600" y="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" name="Line"/>
            <p:cNvSpPr/>
            <p:nvPr/>
          </p:nvSpPr>
          <p:spPr>
            <a:xfrm>
              <a:off x="5081130" y="1148606"/>
              <a:ext cx="171451" cy="199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9" fill="norm" stroke="1" extrusionOk="0">
                  <a:moveTo>
                    <a:pt x="0" y="3986"/>
                  </a:moveTo>
                  <a:cubicBezTo>
                    <a:pt x="2933" y="9215"/>
                    <a:pt x="5867" y="14445"/>
                    <a:pt x="7867" y="17514"/>
                  </a:cubicBezTo>
                  <a:cubicBezTo>
                    <a:pt x="9867" y="20584"/>
                    <a:pt x="10933" y="21493"/>
                    <a:pt x="11733" y="21379"/>
                  </a:cubicBezTo>
                  <a:cubicBezTo>
                    <a:pt x="12533" y="21266"/>
                    <a:pt x="13067" y="20129"/>
                    <a:pt x="13600" y="16946"/>
                  </a:cubicBezTo>
                  <a:cubicBezTo>
                    <a:pt x="14133" y="13762"/>
                    <a:pt x="14667" y="8533"/>
                    <a:pt x="15067" y="5122"/>
                  </a:cubicBezTo>
                  <a:cubicBezTo>
                    <a:pt x="15467" y="1712"/>
                    <a:pt x="15733" y="120"/>
                    <a:pt x="16800" y="7"/>
                  </a:cubicBezTo>
                  <a:cubicBezTo>
                    <a:pt x="17867" y="-107"/>
                    <a:pt x="19733" y="1257"/>
                    <a:pt x="21600" y="26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" name="Line"/>
            <p:cNvSpPr/>
            <p:nvPr/>
          </p:nvSpPr>
          <p:spPr>
            <a:xfrm>
              <a:off x="5278921" y="1144298"/>
              <a:ext cx="157810" cy="159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0631" fill="norm" stroke="1" extrusionOk="0">
                  <a:moveTo>
                    <a:pt x="10240" y="10271"/>
                  </a:moveTo>
                  <a:cubicBezTo>
                    <a:pt x="10816" y="8630"/>
                    <a:pt x="11392" y="6990"/>
                    <a:pt x="11536" y="5349"/>
                  </a:cubicBezTo>
                  <a:cubicBezTo>
                    <a:pt x="11680" y="3709"/>
                    <a:pt x="11392" y="2068"/>
                    <a:pt x="10528" y="975"/>
                  </a:cubicBezTo>
                  <a:cubicBezTo>
                    <a:pt x="9664" y="-119"/>
                    <a:pt x="8224" y="-666"/>
                    <a:pt x="6352" y="1385"/>
                  </a:cubicBezTo>
                  <a:cubicBezTo>
                    <a:pt x="4480" y="3435"/>
                    <a:pt x="2176" y="8083"/>
                    <a:pt x="1024" y="11091"/>
                  </a:cubicBezTo>
                  <a:cubicBezTo>
                    <a:pt x="-128" y="14099"/>
                    <a:pt x="-128" y="15466"/>
                    <a:pt x="160" y="16969"/>
                  </a:cubicBezTo>
                  <a:cubicBezTo>
                    <a:pt x="448" y="18473"/>
                    <a:pt x="1024" y="20114"/>
                    <a:pt x="2608" y="20524"/>
                  </a:cubicBezTo>
                  <a:cubicBezTo>
                    <a:pt x="4192" y="20934"/>
                    <a:pt x="6784" y="20114"/>
                    <a:pt x="8656" y="18883"/>
                  </a:cubicBezTo>
                  <a:cubicBezTo>
                    <a:pt x="10528" y="17653"/>
                    <a:pt x="11680" y="16012"/>
                    <a:pt x="12688" y="13962"/>
                  </a:cubicBezTo>
                  <a:cubicBezTo>
                    <a:pt x="13696" y="11911"/>
                    <a:pt x="14560" y="9450"/>
                    <a:pt x="15136" y="9040"/>
                  </a:cubicBezTo>
                  <a:cubicBezTo>
                    <a:pt x="15712" y="8630"/>
                    <a:pt x="16000" y="10271"/>
                    <a:pt x="17008" y="12048"/>
                  </a:cubicBezTo>
                  <a:cubicBezTo>
                    <a:pt x="18016" y="13825"/>
                    <a:pt x="19744" y="15739"/>
                    <a:pt x="21472" y="176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" name="Line"/>
            <p:cNvSpPr/>
            <p:nvPr/>
          </p:nvSpPr>
          <p:spPr>
            <a:xfrm>
              <a:off x="5455780" y="1122209"/>
              <a:ext cx="152401" cy="154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214"/>
                  </a:moveTo>
                  <a:cubicBezTo>
                    <a:pt x="1500" y="5918"/>
                    <a:pt x="3000" y="5622"/>
                    <a:pt x="4800" y="6805"/>
                  </a:cubicBezTo>
                  <a:cubicBezTo>
                    <a:pt x="6600" y="7989"/>
                    <a:pt x="8700" y="10652"/>
                    <a:pt x="10200" y="12871"/>
                  </a:cubicBezTo>
                  <a:cubicBezTo>
                    <a:pt x="11700" y="15090"/>
                    <a:pt x="12600" y="16866"/>
                    <a:pt x="13200" y="18493"/>
                  </a:cubicBezTo>
                  <a:cubicBezTo>
                    <a:pt x="13800" y="20121"/>
                    <a:pt x="14100" y="21600"/>
                    <a:pt x="13800" y="21600"/>
                  </a:cubicBezTo>
                  <a:cubicBezTo>
                    <a:pt x="13500" y="21600"/>
                    <a:pt x="12600" y="20121"/>
                    <a:pt x="11850" y="17605"/>
                  </a:cubicBezTo>
                  <a:cubicBezTo>
                    <a:pt x="11100" y="15090"/>
                    <a:pt x="10500" y="11540"/>
                    <a:pt x="10200" y="9025"/>
                  </a:cubicBezTo>
                  <a:cubicBezTo>
                    <a:pt x="9900" y="6510"/>
                    <a:pt x="9900" y="5030"/>
                    <a:pt x="11850" y="3699"/>
                  </a:cubicBezTo>
                  <a:cubicBezTo>
                    <a:pt x="13800" y="2367"/>
                    <a:pt x="17700" y="118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" name="Line"/>
            <p:cNvSpPr/>
            <p:nvPr/>
          </p:nvSpPr>
          <p:spPr>
            <a:xfrm>
              <a:off x="5671680" y="1134909"/>
              <a:ext cx="127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" name="Line"/>
            <p:cNvSpPr/>
            <p:nvPr/>
          </p:nvSpPr>
          <p:spPr>
            <a:xfrm>
              <a:off x="5667032" y="1044878"/>
              <a:ext cx="23699" cy="26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0827" fill="norm" stroke="1" extrusionOk="0">
                  <a:moveTo>
                    <a:pt x="9353" y="15842"/>
                  </a:moveTo>
                  <a:cubicBezTo>
                    <a:pt x="3953" y="7535"/>
                    <a:pt x="-1447" y="-773"/>
                    <a:pt x="353" y="58"/>
                  </a:cubicBezTo>
                  <a:cubicBezTo>
                    <a:pt x="2153" y="889"/>
                    <a:pt x="11153" y="10858"/>
                    <a:pt x="20153" y="208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" name="Line"/>
            <p:cNvSpPr/>
            <p:nvPr/>
          </p:nvSpPr>
          <p:spPr>
            <a:xfrm>
              <a:off x="5736123" y="1106992"/>
              <a:ext cx="100658" cy="127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13" fill="norm" stroke="1" extrusionOk="0">
                  <a:moveTo>
                    <a:pt x="18700" y="5733"/>
                  </a:moveTo>
                  <a:cubicBezTo>
                    <a:pt x="17350" y="3962"/>
                    <a:pt x="16000" y="2192"/>
                    <a:pt x="14200" y="1129"/>
                  </a:cubicBezTo>
                  <a:cubicBezTo>
                    <a:pt x="12400" y="67"/>
                    <a:pt x="10150" y="-287"/>
                    <a:pt x="8350" y="244"/>
                  </a:cubicBezTo>
                  <a:cubicBezTo>
                    <a:pt x="6550" y="775"/>
                    <a:pt x="5200" y="2192"/>
                    <a:pt x="3625" y="5379"/>
                  </a:cubicBezTo>
                  <a:cubicBezTo>
                    <a:pt x="2050" y="8565"/>
                    <a:pt x="250" y="13523"/>
                    <a:pt x="25" y="16710"/>
                  </a:cubicBezTo>
                  <a:cubicBezTo>
                    <a:pt x="-200" y="19897"/>
                    <a:pt x="1150" y="21313"/>
                    <a:pt x="2725" y="21313"/>
                  </a:cubicBezTo>
                  <a:cubicBezTo>
                    <a:pt x="4300" y="21313"/>
                    <a:pt x="6100" y="19897"/>
                    <a:pt x="8125" y="17418"/>
                  </a:cubicBezTo>
                  <a:cubicBezTo>
                    <a:pt x="10150" y="14939"/>
                    <a:pt x="12400" y="11398"/>
                    <a:pt x="13750" y="8565"/>
                  </a:cubicBezTo>
                  <a:cubicBezTo>
                    <a:pt x="15100" y="5733"/>
                    <a:pt x="15550" y="3608"/>
                    <a:pt x="15775" y="3608"/>
                  </a:cubicBezTo>
                  <a:cubicBezTo>
                    <a:pt x="16000" y="3608"/>
                    <a:pt x="16000" y="5733"/>
                    <a:pt x="16000" y="7680"/>
                  </a:cubicBezTo>
                  <a:cubicBezTo>
                    <a:pt x="16000" y="9628"/>
                    <a:pt x="16000" y="11398"/>
                    <a:pt x="16000" y="13169"/>
                  </a:cubicBezTo>
                  <a:cubicBezTo>
                    <a:pt x="16000" y="14939"/>
                    <a:pt x="16000" y="16710"/>
                    <a:pt x="16900" y="17949"/>
                  </a:cubicBezTo>
                  <a:cubicBezTo>
                    <a:pt x="17800" y="19188"/>
                    <a:pt x="19600" y="19897"/>
                    <a:pt x="21400" y="206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" name="Line"/>
            <p:cNvSpPr/>
            <p:nvPr/>
          </p:nvSpPr>
          <p:spPr>
            <a:xfrm>
              <a:off x="5875145" y="1078704"/>
              <a:ext cx="82286" cy="119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431" fill="norm" stroke="1" extrusionOk="0">
                  <a:moveTo>
                    <a:pt x="3254" y="8926"/>
                  </a:moveTo>
                  <a:cubicBezTo>
                    <a:pt x="2700" y="10820"/>
                    <a:pt x="2146" y="12715"/>
                    <a:pt x="1593" y="14610"/>
                  </a:cubicBezTo>
                  <a:cubicBezTo>
                    <a:pt x="1039" y="16505"/>
                    <a:pt x="485" y="18399"/>
                    <a:pt x="208" y="18210"/>
                  </a:cubicBezTo>
                  <a:cubicBezTo>
                    <a:pt x="-69" y="18020"/>
                    <a:pt x="-69" y="15747"/>
                    <a:pt x="208" y="12715"/>
                  </a:cubicBezTo>
                  <a:cubicBezTo>
                    <a:pt x="485" y="9684"/>
                    <a:pt x="1039" y="5894"/>
                    <a:pt x="2700" y="3431"/>
                  </a:cubicBezTo>
                  <a:cubicBezTo>
                    <a:pt x="4362" y="968"/>
                    <a:pt x="7131" y="-169"/>
                    <a:pt x="9623" y="20"/>
                  </a:cubicBezTo>
                  <a:cubicBezTo>
                    <a:pt x="12116" y="210"/>
                    <a:pt x="14331" y="1726"/>
                    <a:pt x="16269" y="5515"/>
                  </a:cubicBezTo>
                  <a:cubicBezTo>
                    <a:pt x="18208" y="9305"/>
                    <a:pt x="19869" y="15368"/>
                    <a:pt x="21531" y="21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" name="Line"/>
            <p:cNvSpPr/>
            <p:nvPr/>
          </p:nvSpPr>
          <p:spPr>
            <a:xfrm>
              <a:off x="6002888" y="1057784"/>
              <a:ext cx="284743" cy="16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0848" fill="norm" stroke="1" extrusionOk="0">
                  <a:moveTo>
                    <a:pt x="5684" y="5041"/>
                  </a:moveTo>
                  <a:cubicBezTo>
                    <a:pt x="5524" y="3674"/>
                    <a:pt x="5364" y="2307"/>
                    <a:pt x="4884" y="1487"/>
                  </a:cubicBezTo>
                  <a:cubicBezTo>
                    <a:pt x="4404" y="667"/>
                    <a:pt x="3604" y="393"/>
                    <a:pt x="2964" y="940"/>
                  </a:cubicBezTo>
                  <a:cubicBezTo>
                    <a:pt x="2324" y="1487"/>
                    <a:pt x="1844" y="2854"/>
                    <a:pt x="1364" y="5588"/>
                  </a:cubicBezTo>
                  <a:cubicBezTo>
                    <a:pt x="884" y="8322"/>
                    <a:pt x="404" y="12424"/>
                    <a:pt x="164" y="15158"/>
                  </a:cubicBezTo>
                  <a:cubicBezTo>
                    <a:pt x="-76" y="17892"/>
                    <a:pt x="-76" y="19259"/>
                    <a:pt x="324" y="20079"/>
                  </a:cubicBezTo>
                  <a:cubicBezTo>
                    <a:pt x="724" y="20900"/>
                    <a:pt x="1524" y="21173"/>
                    <a:pt x="2964" y="20353"/>
                  </a:cubicBezTo>
                  <a:cubicBezTo>
                    <a:pt x="4404" y="19532"/>
                    <a:pt x="6484" y="17619"/>
                    <a:pt x="8084" y="15021"/>
                  </a:cubicBezTo>
                  <a:cubicBezTo>
                    <a:pt x="9684" y="12424"/>
                    <a:pt x="10804" y="9143"/>
                    <a:pt x="11524" y="6408"/>
                  </a:cubicBezTo>
                  <a:cubicBezTo>
                    <a:pt x="12244" y="3674"/>
                    <a:pt x="12564" y="1487"/>
                    <a:pt x="12324" y="530"/>
                  </a:cubicBezTo>
                  <a:cubicBezTo>
                    <a:pt x="12084" y="-427"/>
                    <a:pt x="11284" y="-154"/>
                    <a:pt x="10564" y="1897"/>
                  </a:cubicBezTo>
                  <a:cubicBezTo>
                    <a:pt x="9844" y="3948"/>
                    <a:pt x="9204" y="7776"/>
                    <a:pt x="8804" y="10373"/>
                  </a:cubicBezTo>
                  <a:cubicBezTo>
                    <a:pt x="8404" y="12970"/>
                    <a:pt x="8244" y="14338"/>
                    <a:pt x="8484" y="15431"/>
                  </a:cubicBezTo>
                  <a:cubicBezTo>
                    <a:pt x="8724" y="16525"/>
                    <a:pt x="9364" y="17345"/>
                    <a:pt x="11604" y="17619"/>
                  </a:cubicBezTo>
                  <a:cubicBezTo>
                    <a:pt x="13844" y="17892"/>
                    <a:pt x="17684" y="17619"/>
                    <a:pt x="21524" y="173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4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576180" y="531924"/>
              <a:ext cx="484718" cy="120023"/>
            </a:xfrm>
            <a:prstGeom prst="rect">
              <a:avLst/>
            </a:prstGeom>
            <a:effectLst/>
          </p:spPr>
        </p:pic>
        <p:pic>
          <p:nvPicPr>
            <p:cNvPr id="149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134980" y="480859"/>
              <a:ext cx="533401" cy="120651"/>
            </a:xfrm>
            <a:prstGeom prst="rect">
              <a:avLst/>
            </a:prstGeom>
            <a:effectLst/>
          </p:spPr>
        </p:pic>
      </p:grpSp>
      <p:grpSp>
        <p:nvGrpSpPr>
          <p:cNvPr id="182" name="Drawing"/>
          <p:cNvGrpSpPr/>
          <p:nvPr/>
        </p:nvGrpSpPr>
        <p:grpSpPr>
          <a:xfrm>
            <a:off x="1511300" y="3382297"/>
            <a:ext cx="9163050" cy="4404983"/>
            <a:chOff x="0" y="0"/>
            <a:chExt cx="9163050" cy="4404981"/>
          </a:xfrm>
        </p:grpSpPr>
        <p:sp>
          <p:nvSpPr>
            <p:cNvPr id="152" name="Line"/>
            <p:cNvSpPr/>
            <p:nvPr/>
          </p:nvSpPr>
          <p:spPr>
            <a:xfrm>
              <a:off x="1517650" y="2383502"/>
              <a:ext cx="680085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600"/>
                  </a:moveTo>
                  <a:cubicBezTo>
                    <a:pt x="289" y="4000"/>
                    <a:pt x="578" y="4400"/>
                    <a:pt x="857" y="4600"/>
                  </a:cubicBezTo>
                  <a:cubicBezTo>
                    <a:pt x="1136" y="4800"/>
                    <a:pt x="1405" y="4800"/>
                    <a:pt x="1671" y="4800"/>
                  </a:cubicBezTo>
                  <a:cubicBezTo>
                    <a:pt x="1936" y="4800"/>
                    <a:pt x="2198" y="4800"/>
                    <a:pt x="2467" y="4800"/>
                  </a:cubicBezTo>
                  <a:cubicBezTo>
                    <a:pt x="2736" y="4800"/>
                    <a:pt x="3012" y="4800"/>
                    <a:pt x="3277" y="4600"/>
                  </a:cubicBezTo>
                  <a:cubicBezTo>
                    <a:pt x="3543" y="4400"/>
                    <a:pt x="3798" y="4000"/>
                    <a:pt x="4071" y="3600"/>
                  </a:cubicBezTo>
                  <a:cubicBezTo>
                    <a:pt x="4343" y="3200"/>
                    <a:pt x="4632" y="2800"/>
                    <a:pt x="4891" y="2400"/>
                  </a:cubicBezTo>
                  <a:cubicBezTo>
                    <a:pt x="5150" y="2000"/>
                    <a:pt x="5378" y="1600"/>
                    <a:pt x="5620" y="1200"/>
                  </a:cubicBezTo>
                  <a:cubicBezTo>
                    <a:pt x="5862" y="800"/>
                    <a:pt x="6118" y="400"/>
                    <a:pt x="6380" y="200"/>
                  </a:cubicBezTo>
                  <a:cubicBezTo>
                    <a:pt x="6642" y="0"/>
                    <a:pt x="6911" y="0"/>
                    <a:pt x="7187" y="0"/>
                  </a:cubicBezTo>
                  <a:cubicBezTo>
                    <a:pt x="7462" y="0"/>
                    <a:pt x="7745" y="0"/>
                    <a:pt x="8034" y="0"/>
                  </a:cubicBezTo>
                  <a:cubicBezTo>
                    <a:pt x="8323" y="0"/>
                    <a:pt x="8618" y="0"/>
                    <a:pt x="8874" y="200"/>
                  </a:cubicBezTo>
                  <a:cubicBezTo>
                    <a:pt x="9129" y="400"/>
                    <a:pt x="9345" y="800"/>
                    <a:pt x="9563" y="1200"/>
                  </a:cubicBezTo>
                  <a:cubicBezTo>
                    <a:pt x="9782" y="1600"/>
                    <a:pt x="10003" y="2000"/>
                    <a:pt x="10222" y="2200"/>
                  </a:cubicBezTo>
                  <a:cubicBezTo>
                    <a:pt x="10440" y="2400"/>
                    <a:pt x="10655" y="2400"/>
                    <a:pt x="10874" y="2600"/>
                  </a:cubicBezTo>
                  <a:cubicBezTo>
                    <a:pt x="11092" y="2800"/>
                    <a:pt x="11314" y="3200"/>
                    <a:pt x="11539" y="3600"/>
                  </a:cubicBezTo>
                  <a:cubicBezTo>
                    <a:pt x="11765" y="4000"/>
                    <a:pt x="11993" y="4400"/>
                    <a:pt x="12218" y="4800"/>
                  </a:cubicBezTo>
                  <a:cubicBezTo>
                    <a:pt x="12444" y="5200"/>
                    <a:pt x="12666" y="5600"/>
                    <a:pt x="12887" y="6000"/>
                  </a:cubicBezTo>
                  <a:cubicBezTo>
                    <a:pt x="13109" y="6400"/>
                    <a:pt x="13331" y="6800"/>
                    <a:pt x="13556" y="7200"/>
                  </a:cubicBezTo>
                  <a:cubicBezTo>
                    <a:pt x="13782" y="7600"/>
                    <a:pt x="14010" y="8000"/>
                    <a:pt x="14229" y="8600"/>
                  </a:cubicBezTo>
                  <a:cubicBezTo>
                    <a:pt x="14447" y="9200"/>
                    <a:pt x="14655" y="10000"/>
                    <a:pt x="14861" y="10400"/>
                  </a:cubicBezTo>
                  <a:cubicBezTo>
                    <a:pt x="15066" y="10800"/>
                    <a:pt x="15267" y="10800"/>
                    <a:pt x="15472" y="11000"/>
                  </a:cubicBezTo>
                  <a:cubicBezTo>
                    <a:pt x="15677" y="11200"/>
                    <a:pt x="15886" y="11600"/>
                    <a:pt x="16138" y="12000"/>
                  </a:cubicBezTo>
                  <a:cubicBezTo>
                    <a:pt x="16390" y="12400"/>
                    <a:pt x="16686" y="12800"/>
                    <a:pt x="16971" y="13200"/>
                  </a:cubicBezTo>
                  <a:cubicBezTo>
                    <a:pt x="17257" y="13600"/>
                    <a:pt x="17533" y="14000"/>
                    <a:pt x="17802" y="14200"/>
                  </a:cubicBezTo>
                  <a:cubicBezTo>
                    <a:pt x="18071" y="14400"/>
                    <a:pt x="18333" y="14400"/>
                    <a:pt x="18582" y="14600"/>
                  </a:cubicBezTo>
                  <a:cubicBezTo>
                    <a:pt x="18830" y="14800"/>
                    <a:pt x="19066" y="15200"/>
                    <a:pt x="19301" y="15800"/>
                  </a:cubicBezTo>
                  <a:cubicBezTo>
                    <a:pt x="19536" y="16400"/>
                    <a:pt x="19771" y="17200"/>
                    <a:pt x="20010" y="17800"/>
                  </a:cubicBezTo>
                  <a:cubicBezTo>
                    <a:pt x="20249" y="18400"/>
                    <a:pt x="20491" y="18800"/>
                    <a:pt x="20756" y="19400"/>
                  </a:cubicBezTo>
                  <a:cubicBezTo>
                    <a:pt x="21022" y="20000"/>
                    <a:pt x="21311" y="2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" name="Line"/>
            <p:cNvSpPr/>
            <p:nvPr/>
          </p:nvSpPr>
          <p:spPr>
            <a:xfrm>
              <a:off x="1352550" y="-1"/>
              <a:ext cx="7810500" cy="2485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3" fill="norm" stroke="1" extrusionOk="0">
                  <a:moveTo>
                    <a:pt x="0" y="20204"/>
                  </a:moveTo>
                  <a:cubicBezTo>
                    <a:pt x="158" y="20204"/>
                    <a:pt x="316" y="20204"/>
                    <a:pt x="512" y="20186"/>
                  </a:cubicBezTo>
                  <a:cubicBezTo>
                    <a:pt x="708" y="20168"/>
                    <a:pt x="942" y="20131"/>
                    <a:pt x="1136" y="20085"/>
                  </a:cubicBezTo>
                  <a:cubicBezTo>
                    <a:pt x="1329" y="20039"/>
                    <a:pt x="1481" y="19984"/>
                    <a:pt x="1671" y="19864"/>
                  </a:cubicBezTo>
                  <a:cubicBezTo>
                    <a:pt x="1861" y="19745"/>
                    <a:pt x="2090" y="19561"/>
                    <a:pt x="2309" y="19386"/>
                  </a:cubicBezTo>
                  <a:cubicBezTo>
                    <a:pt x="2529" y="19212"/>
                    <a:pt x="2740" y="19046"/>
                    <a:pt x="2921" y="18862"/>
                  </a:cubicBezTo>
                  <a:cubicBezTo>
                    <a:pt x="3102" y="18678"/>
                    <a:pt x="3255" y="18476"/>
                    <a:pt x="3416" y="18246"/>
                  </a:cubicBezTo>
                  <a:cubicBezTo>
                    <a:pt x="3577" y="18017"/>
                    <a:pt x="3746" y="17759"/>
                    <a:pt x="3916" y="17438"/>
                  </a:cubicBezTo>
                  <a:cubicBezTo>
                    <a:pt x="4086" y="17116"/>
                    <a:pt x="4256" y="16730"/>
                    <a:pt x="4384" y="16408"/>
                  </a:cubicBezTo>
                  <a:cubicBezTo>
                    <a:pt x="4513" y="16086"/>
                    <a:pt x="4601" y="15829"/>
                    <a:pt x="4692" y="15480"/>
                  </a:cubicBezTo>
                  <a:cubicBezTo>
                    <a:pt x="4782" y="15131"/>
                    <a:pt x="4876" y="14689"/>
                    <a:pt x="4979" y="14221"/>
                  </a:cubicBezTo>
                  <a:cubicBezTo>
                    <a:pt x="5081" y="13752"/>
                    <a:pt x="5192" y="13256"/>
                    <a:pt x="5309" y="12741"/>
                  </a:cubicBezTo>
                  <a:cubicBezTo>
                    <a:pt x="5426" y="12226"/>
                    <a:pt x="5549" y="11693"/>
                    <a:pt x="5646" y="11252"/>
                  </a:cubicBezTo>
                  <a:cubicBezTo>
                    <a:pt x="5742" y="10811"/>
                    <a:pt x="5813" y="10461"/>
                    <a:pt x="5880" y="10057"/>
                  </a:cubicBezTo>
                  <a:cubicBezTo>
                    <a:pt x="5947" y="9652"/>
                    <a:pt x="6012" y="9193"/>
                    <a:pt x="6085" y="8669"/>
                  </a:cubicBezTo>
                  <a:cubicBezTo>
                    <a:pt x="6158" y="8145"/>
                    <a:pt x="6240" y="7557"/>
                    <a:pt x="6322" y="6941"/>
                  </a:cubicBezTo>
                  <a:cubicBezTo>
                    <a:pt x="6404" y="6325"/>
                    <a:pt x="6486" y="5682"/>
                    <a:pt x="6574" y="5121"/>
                  </a:cubicBezTo>
                  <a:cubicBezTo>
                    <a:pt x="6661" y="4560"/>
                    <a:pt x="6755" y="4082"/>
                    <a:pt x="6863" y="3641"/>
                  </a:cubicBezTo>
                  <a:cubicBezTo>
                    <a:pt x="6972" y="3200"/>
                    <a:pt x="7095" y="2796"/>
                    <a:pt x="7215" y="2428"/>
                  </a:cubicBezTo>
                  <a:cubicBezTo>
                    <a:pt x="7335" y="2060"/>
                    <a:pt x="7452" y="1729"/>
                    <a:pt x="7575" y="1454"/>
                  </a:cubicBezTo>
                  <a:cubicBezTo>
                    <a:pt x="7698" y="1178"/>
                    <a:pt x="7826" y="957"/>
                    <a:pt x="7952" y="764"/>
                  </a:cubicBezTo>
                  <a:cubicBezTo>
                    <a:pt x="8078" y="571"/>
                    <a:pt x="8201" y="406"/>
                    <a:pt x="8336" y="286"/>
                  </a:cubicBezTo>
                  <a:cubicBezTo>
                    <a:pt x="8470" y="167"/>
                    <a:pt x="8617" y="93"/>
                    <a:pt x="8792" y="47"/>
                  </a:cubicBezTo>
                  <a:cubicBezTo>
                    <a:pt x="8968" y="1"/>
                    <a:pt x="9173" y="-17"/>
                    <a:pt x="9354" y="20"/>
                  </a:cubicBezTo>
                  <a:cubicBezTo>
                    <a:pt x="9536" y="57"/>
                    <a:pt x="9694" y="148"/>
                    <a:pt x="9855" y="323"/>
                  </a:cubicBezTo>
                  <a:cubicBezTo>
                    <a:pt x="10016" y="498"/>
                    <a:pt x="10180" y="755"/>
                    <a:pt x="10323" y="1040"/>
                  </a:cubicBezTo>
                  <a:cubicBezTo>
                    <a:pt x="10466" y="1325"/>
                    <a:pt x="10589" y="1637"/>
                    <a:pt x="10703" y="1959"/>
                  </a:cubicBezTo>
                  <a:cubicBezTo>
                    <a:pt x="10818" y="2281"/>
                    <a:pt x="10923" y="2612"/>
                    <a:pt x="11034" y="2979"/>
                  </a:cubicBezTo>
                  <a:cubicBezTo>
                    <a:pt x="11145" y="3347"/>
                    <a:pt x="11262" y="3752"/>
                    <a:pt x="11368" y="4110"/>
                  </a:cubicBezTo>
                  <a:cubicBezTo>
                    <a:pt x="11473" y="4468"/>
                    <a:pt x="11567" y="4781"/>
                    <a:pt x="11669" y="5149"/>
                  </a:cubicBezTo>
                  <a:cubicBezTo>
                    <a:pt x="11772" y="5516"/>
                    <a:pt x="11883" y="5939"/>
                    <a:pt x="11985" y="6344"/>
                  </a:cubicBezTo>
                  <a:cubicBezTo>
                    <a:pt x="12088" y="6748"/>
                    <a:pt x="12181" y="7134"/>
                    <a:pt x="12281" y="7557"/>
                  </a:cubicBezTo>
                  <a:cubicBezTo>
                    <a:pt x="12380" y="7980"/>
                    <a:pt x="12486" y="8439"/>
                    <a:pt x="12585" y="8880"/>
                  </a:cubicBezTo>
                  <a:cubicBezTo>
                    <a:pt x="12685" y="9322"/>
                    <a:pt x="12779" y="9744"/>
                    <a:pt x="12869" y="10140"/>
                  </a:cubicBezTo>
                  <a:cubicBezTo>
                    <a:pt x="12960" y="10535"/>
                    <a:pt x="13048" y="10902"/>
                    <a:pt x="13139" y="11325"/>
                  </a:cubicBezTo>
                  <a:cubicBezTo>
                    <a:pt x="13229" y="11748"/>
                    <a:pt x="13323" y="12226"/>
                    <a:pt x="13428" y="12695"/>
                  </a:cubicBezTo>
                  <a:cubicBezTo>
                    <a:pt x="13534" y="13164"/>
                    <a:pt x="13651" y="13623"/>
                    <a:pt x="13768" y="14046"/>
                  </a:cubicBezTo>
                  <a:cubicBezTo>
                    <a:pt x="13885" y="14469"/>
                    <a:pt x="14002" y="14855"/>
                    <a:pt x="14122" y="15195"/>
                  </a:cubicBezTo>
                  <a:cubicBezTo>
                    <a:pt x="14242" y="15535"/>
                    <a:pt x="14365" y="15829"/>
                    <a:pt x="14494" y="16105"/>
                  </a:cubicBezTo>
                  <a:cubicBezTo>
                    <a:pt x="14622" y="16381"/>
                    <a:pt x="14757" y="16638"/>
                    <a:pt x="14918" y="16895"/>
                  </a:cubicBezTo>
                  <a:cubicBezTo>
                    <a:pt x="15079" y="17153"/>
                    <a:pt x="15266" y="17410"/>
                    <a:pt x="15451" y="17631"/>
                  </a:cubicBezTo>
                  <a:cubicBezTo>
                    <a:pt x="15635" y="17851"/>
                    <a:pt x="15817" y="18035"/>
                    <a:pt x="16001" y="18210"/>
                  </a:cubicBezTo>
                  <a:cubicBezTo>
                    <a:pt x="16185" y="18384"/>
                    <a:pt x="16373" y="18550"/>
                    <a:pt x="16572" y="18715"/>
                  </a:cubicBezTo>
                  <a:cubicBezTo>
                    <a:pt x="16771" y="18881"/>
                    <a:pt x="16981" y="19046"/>
                    <a:pt x="17189" y="19193"/>
                  </a:cubicBezTo>
                  <a:cubicBezTo>
                    <a:pt x="17397" y="19340"/>
                    <a:pt x="17602" y="19469"/>
                    <a:pt x="17819" y="19598"/>
                  </a:cubicBezTo>
                  <a:cubicBezTo>
                    <a:pt x="18035" y="19726"/>
                    <a:pt x="18263" y="19855"/>
                    <a:pt x="18480" y="19974"/>
                  </a:cubicBezTo>
                  <a:cubicBezTo>
                    <a:pt x="18697" y="20094"/>
                    <a:pt x="18901" y="20204"/>
                    <a:pt x="19112" y="20315"/>
                  </a:cubicBezTo>
                  <a:cubicBezTo>
                    <a:pt x="19323" y="20425"/>
                    <a:pt x="19540" y="20535"/>
                    <a:pt x="19771" y="20636"/>
                  </a:cubicBezTo>
                  <a:cubicBezTo>
                    <a:pt x="20002" y="20737"/>
                    <a:pt x="20248" y="20829"/>
                    <a:pt x="20479" y="20930"/>
                  </a:cubicBezTo>
                  <a:cubicBezTo>
                    <a:pt x="20710" y="21032"/>
                    <a:pt x="20927" y="21142"/>
                    <a:pt x="21111" y="21252"/>
                  </a:cubicBezTo>
                  <a:cubicBezTo>
                    <a:pt x="21296" y="21362"/>
                    <a:pt x="21448" y="21473"/>
                    <a:pt x="21600" y="215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" name="Line"/>
            <p:cNvSpPr/>
            <p:nvPr/>
          </p:nvSpPr>
          <p:spPr>
            <a:xfrm>
              <a:off x="4603750" y="103852"/>
              <a:ext cx="317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" name="Line"/>
            <p:cNvSpPr/>
            <p:nvPr/>
          </p:nvSpPr>
          <p:spPr>
            <a:xfrm>
              <a:off x="4624498" y="332452"/>
              <a:ext cx="87202" cy="207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600" fill="norm" stroke="1" extrusionOk="0">
                  <a:moveTo>
                    <a:pt x="5758" y="0"/>
                  </a:moveTo>
                  <a:cubicBezTo>
                    <a:pt x="7301" y="596"/>
                    <a:pt x="8844" y="1193"/>
                    <a:pt x="9101" y="1734"/>
                  </a:cubicBezTo>
                  <a:cubicBezTo>
                    <a:pt x="9358" y="2275"/>
                    <a:pt x="8330" y="2761"/>
                    <a:pt x="8073" y="3302"/>
                  </a:cubicBezTo>
                  <a:cubicBezTo>
                    <a:pt x="7816" y="3843"/>
                    <a:pt x="8330" y="4439"/>
                    <a:pt x="8073" y="5002"/>
                  </a:cubicBezTo>
                  <a:cubicBezTo>
                    <a:pt x="7816" y="5566"/>
                    <a:pt x="6787" y="6096"/>
                    <a:pt x="4987" y="6725"/>
                  </a:cubicBezTo>
                  <a:cubicBezTo>
                    <a:pt x="3187" y="7355"/>
                    <a:pt x="616" y="8083"/>
                    <a:pt x="101" y="8669"/>
                  </a:cubicBezTo>
                  <a:cubicBezTo>
                    <a:pt x="-413" y="9254"/>
                    <a:pt x="1130" y="9696"/>
                    <a:pt x="2416" y="10215"/>
                  </a:cubicBezTo>
                  <a:cubicBezTo>
                    <a:pt x="3701" y="10734"/>
                    <a:pt x="4730" y="11330"/>
                    <a:pt x="7044" y="11882"/>
                  </a:cubicBezTo>
                  <a:cubicBezTo>
                    <a:pt x="9358" y="12434"/>
                    <a:pt x="12958" y="12942"/>
                    <a:pt x="15273" y="13461"/>
                  </a:cubicBezTo>
                  <a:cubicBezTo>
                    <a:pt x="17587" y="13980"/>
                    <a:pt x="18616" y="14510"/>
                    <a:pt x="19130" y="15140"/>
                  </a:cubicBezTo>
                  <a:cubicBezTo>
                    <a:pt x="19644" y="15769"/>
                    <a:pt x="19644" y="16498"/>
                    <a:pt x="18873" y="17238"/>
                  </a:cubicBezTo>
                  <a:cubicBezTo>
                    <a:pt x="18101" y="17978"/>
                    <a:pt x="16558" y="18729"/>
                    <a:pt x="16044" y="19325"/>
                  </a:cubicBezTo>
                  <a:cubicBezTo>
                    <a:pt x="15530" y="19921"/>
                    <a:pt x="16044" y="20363"/>
                    <a:pt x="17073" y="20717"/>
                  </a:cubicBezTo>
                  <a:cubicBezTo>
                    <a:pt x="18101" y="21070"/>
                    <a:pt x="19644" y="21335"/>
                    <a:pt x="2118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" name="Line"/>
            <p:cNvSpPr/>
            <p:nvPr/>
          </p:nvSpPr>
          <p:spPr>
            <a:xfrm>
              <a:off x="4609555" y="2318225"/>
              <a:ext cx="146595" cy="189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063" fill="norm" stroke="1" extrusionOk="0">
                  <a:moveTo>
                    <a:pt x="21371" y="5831"/>
                  </a:moveTo>
                  <a:cubicBezTo>
                    <a:pt x="19520" y="3953"/>
                    <a:pt x="17668" y="2075"/>
                    <a:pt x="15971" y="1018"/>
                  </a:cubicBezTo>
                  <a:cubicBezTo>
                    <a:pt x="14274" y="-38"/>
                    <a:pt x="12731" y="-273"/>
                    <a:pt x="10725" y="314"/>
                  </a:cubicBezTo>
                  <a:cubicBezTo>
                    <a:pt x="8720" y="901"/>
                    <a:pt x="6251" y="2310"/>
                    <a:pt x="4708" y="4892"/>
                  </a:cubicBezTo>
                  <a:cubicBezTo>
                    <a:pt x="3165" y="7475"/>
                    <a:pt x="2548" y="11231"/>
                    <a:pt x="3474" y="14166"/>
                  </a:cubicBezTo>
                  <a:cubicBezTo>
                    <a:pt x="4400" y="17101"/>
                    <a:pt x="6868" y="19214"/>
                    <a:pt x="8874" y="20270"/>
                  </a:cubicBezTo>
                  <a:cubicBezTo>
                    <a:pt x="10880" y="21327"/>
                    <a:pt x="12422" y="21327"/>
                    <a:pt x="13657" y="20270"/>
                  </a:cubicBezTo>
                  <a:cubicBezTo>
                    <a:pt x="14891" y="19214"/>
                    <a:pt x="15817" y="17101"/>
                    <a:pt x="15817" y="14870"/>
                  </a:cubicBezTo>
                  <a:cubicBezTo>
                    <a:pt x="15817" y="12640"/>
                    <a:pt x="14891" y="10292"/>
                    <a:pt x="13811" y="8766"/>
                  </a:cubicBezTo>
                  <a:cubicBezTo>
                    <a:pt x="12731" y="7240"/>
                    <a:pt x="11497" y="6536"/>
                    <a:pt x="9645" y="6301"/>
                  </a:cubicBezTo>
                  <a:cubicBezTo>
                    <a:pt x="7794" y="6066"/>
                    <a:pt x="5325" y="6301"/>
                    <a:pt x="3937" y="7005"/>
                  </a:cubicBezTo>
                  <a:cubicBezTo>
                    <a:pt x="2548" y="7710"/>
                    <a:pt x="2240" y="8884"/>
                    <a:pt x="3165" y="10292"/>
                  </a:cubicBezTo>
                  <a:cubicBezTo>
                    <a:pt x="4091" y="11701"/>
                    <a:pt x="6251" y="13344"/>
                    <a:pt x="8102" y="14284"/>
                  </a:cubicBezTo>
                  <a:cubicBezTo>
                    <a:pt x="9954" y="15223"/>
                    <a:pt x="11497" y="15457"/>
                    <a:pt x="13040" y="15340"/>
                  </a:cubicBezTo>
                  <a:cubicBezTo>
                    <a:pt x="14582" y="15223"/>
                    <a:pt x="16125" y="14753"/>
                    <a:pt x="16125" y="13462"/>
                  </a:cubicBezTo>
                  <a:cubicBezTo>
                    <a:pt x="16125" y="12170"/>
                    <a:pt x="14582" y="10057"/>
                    <a:pt x="12114" y="9118"/>
                  </a:cubicBezTo>
                  <a:cubicBezTo>
                    <a:pt x="9645" y="8179"/>
                    <a:pt x="6251" y="8414"/>
                    <a:pt x="3937" y="9001"/>
                  </a:cubicBezTo>
                  <a:cubicBezTo>
                    <a:pt x="1622" y="9588"/>
                    <a:pt x="388" y="10527"/>
                    <a:pt x="80" y="11584"/>
                  </a:cubicBezTo>
                  <a:cubicBezTo>
                    <a:pt x="-229" y="12640"/>
                    <a:pt x="388" y="13814"/>
                    <a:pt x="1468" y="14518"/>
                  </a:cubicBezTo>
                  <a:cubicBezTo>
                    <a:pt x="2548" y="15223"/>
                    <a:pt x="4091" y="15457"/>
                    <a:pt x="5634" y="15575"/>
                  </a:cubicBezTo>
                  <a:cubicBezTo>
                    <a:pt x="7177" y="15692"/>
                    <a:pt x="8720" y="15692"/>
                    <a:pt x="9645" y="15105"/>
                  </a:cubicBezTo>
                  <a:cubicBezTo>
                    <a:pt x="10571" y="14518"/>
                    <a:pt x="10880" y="13344"/>
                    <a:pt x="10571" y="12288"/>
                  </a:cubicBezTo>
                  <a:cubicBezTo>
                    <a:pt x="10262" y="11231"/>
                    <a:pt x="9337" y="10292"/>
                    <a:pt x="8257" y="9470"/>
                  </a:cubicBezTo>
                  <a:cubicBezTo>
                    <a:pt x="7177" y="8649"/>
                    <a:pt x="5942" y="7944"/>
                    <a:pt x="5788" y="8179"/>
                  </a:cubicBezTo>
                  <a:cubicBezTo>
                    <a:pt x="5634" y="8414"/>
                    <a:pt x="6560" y="9588"/>
                    <a:pt x="7485" y="107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" name="Line"/>
            <p:cNvSpPr/>
            <p:nvPr/>
          </p:nvSpPr>
          <p:spPr>
            <a:xfrm>
              <a:off x="4565650" y="2747249"/>
              <a:ext cx="207900" cy="230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233" fill="norm" stroke="1" extrusionOk="0">
                  <a:moveTo>
                    <a:pt x="17018" y="2170"/>
                  </a:moveTo>
                  <a:cubicBezTo>
                    <a:pt x="15055" y="1392"/>
                    <a:pt x="13091" y="613"/>
                    <a:pt x="11127" y="224"/>
                  </a:cubicBezTo>
                  <a:cubicBezTo>
                    <a:pt x="9164" y="-165"/>
                    <a:pt x="7200" y="-165"/>
                    <a:pt x="5673" y="1197"/>
                  </a:cubicBezTo>
                  <a:cubicBezTo>
                    <a:pt x="4145" y="2559"/>
                    <a:pt x="3055" y="5284"/>
                    <a:pt x="2836" y="8203"/>
                  </a:cubicBezTo>
                  <a:cubicBezTo>
                    <a:pt x="2618" y="11121"/>
                    <a:pt x="3273" y="14235"/>
                    <a:pt x="4909" y="16473"/>
                  </a:cubicBezTo>
                  <a:cubicBezTo>
                    <a:pt x="6545" y="18711"/>
                    <a:pt x="9164" y="20073"/>
                    <a:pt x="11564" y="20754"/>
                  </a:cubicBezTo>
                  <a:cubicBezTo>
                    <a:pt x="13964" y="21435"/>
                    <a:pt x="16145" y="21435"/>
                    <a:pt x="17782" y="20462"/>
                  </a:cubicBezTo>
                  <a:cubicBezTo>
                    <a:pt x="19418" y="19489"/>
                    <a:pt x="20509" y="17543"/>
                    <a:pt x="21055" y="14527"/>
                  </a:cubicBezTo>
                  <a:cubicBezTo>
                    <a:pt x="21600" y="11511"/>
                    <a:pt x="21600" y="7424"/>
                    <a:pt x="20727" y="4894"/>
                  </a:cubicBezTo>
                  <a:cubicBezTo>
                    <a:pt x="19855" y="2365"/>
                    <a:pt x="18109" y="1392"/>
                    <a:pt x="14509" y="1294"/>
                  </a:cubicBezTo>
                  <a:cubicBezTo>
                    <a:pt x="10909" y="1197"/>
                    <a:pt x="5455" y="1976"/>
                    <a:pt x="0" y="27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" name="Line"/>
            <p:cNvSpPr/>
            <p:nvPr/>
          </p:nvSpPr>
          <p:spPr>
            <a:xfrm>
              <a:off x="112304" y="3375378"/>
              <a:ext cx="213809" cy="627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556" fill="norm" stroke="1" extrusionOk="0">
                  <a:moveTo>
                    <a:pt x="20959" y="5192"/>
                  </a:moveTo>
                  <a:cubicBezTo>
                    <a:pt x="21168" y="4392"/>
                    <a:pt x="21378" y="3592"/>
                    <a:pt x="20854" y="2829"/>
                  </a:cubicBezTo>
                  <a:cubicBezTo>
                    <a:pt x="20329" y="2065"/>
                    <a:pt x="19071" y="1338"/>
                    <a:pt x="17394" y="865"/>
                  </a:cubicBezTo>
                  <a:cubicBezTo>
                    <a:pt x="15716" y="392"/>
                    <a:pt x="13619" y="174"/>
                    <a:pt x="11941" y="65"/>
                  </a:cubicBezTo>
                  <a:cubicBezTo>
                    <a:pt x="10263" y="-44"/>
                    <a:pt x="9005" y="-44"/>
                    <a:pt x="7747" y="283"/>
                  </a:cubicBezTo>
                  <a:cubicBezTo>
                    <a:pt x="6489" y="611"/>
                    <a:pt x="5230" y="1265"/>
                    <a:pt x="3867" y="2756"/>
                  </a:cubicBezTo>
                  <a:cubicBezTo>
                    <a:pt x="2504" y="4247"/>
                    <a:pt x="1036" y="6574"/>
                    <a:pt x="407" y="9047"/>
                  </a:cubicBezTo>
                  <a:cubicBezTo>
                    <a:pt x="-222" y="11520"/>
                    <a:pt x="-12" y="14138"/>
                    <a:pt x="302" y="16247"/>
                  </a:cubicBezTo>
                  <a:cubicBezTo>
                    <a:pt x="617" y="18356"/>
                    <a:pt x="1036" y="19956"/>
                    <a:pt x="1456" y="21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" name="Line"/>
            <p:cNvSpPr/>
            <p:nvPr/>
          </p:nvSpPr>
          <p:spPr>
            <a:xfrm>
              <a:off x="0" y="3748752"/>
              <a:ext cx="23495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68" y="18400"/>
                    <a:pt x="2335" y="15200"/>
                    <a:pt x="5935" y="11600"/>
                  </a:cubicBezTo>
                  <a:cubicBezTo>
                    <a:pt x="9535" y="8000"/>
                    <a:pt x="15568" y="4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" name="Line"/>
            <p:cNvSpPr/>
            <p:nvPr/>
          </p:nvSpPr>
          <p:spPr>
            <a:xfrm>
              <a:off x="352213" y="3486508"/>
              <a:ext cx="181187" cy="467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386" fill="norm" stroke="1" extrusionOk="0">
                  <a:moveTo>
                    <a:pt x="21252" y="87"/>
                  </a:moveTo>
                  <a:cubicBezTo>
                    <a:pt x="19762" y="-10"/>
                    <a:pt x="18273" y="-107"/>
                    <a:pt x="16535" y="280"/>
                  </a:cubicBezTo>
                  <a:cubicBezTo>
                    <a:pt x="14797" y="668"/>
                    <a:pt x="12811" y="1540"/>
                    <a:pt x="10204" y="3622"/>
                  </a:cubicBezTo>
                  <a:cubicBezTo>
                    <a:pt x="7597" y="5705"/>
                    <a:pt x="4369" y="8998"/>
                    <a:pt x="2383" y="11758"/>
                  </a:cubicBezTo>
                  <a:cubicBezTo>
                    <a:pt x="397" y="14519"/>
                    <a:pt x="-348" y="16747"/>
                    <a:pt x="149" y="18297"/>
                  </a:cubicBezTo>
                  <a:cubicBezTo>
                    <a:pt x="645" y="19846"/>
                    <a:pt x="2383" y="20718"/>
                    <a:pt x="4742" y="21106"/>
                  </a:cubicBezTo>
                  <a:cubicBezTo>
                    <a:pt x="7100" y="21493"/>
                    <a:pt x="10080" y="21396"/>
                    <a:pt x="13059" y="212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" name="Line"/>
            <p:cNvSpPr/>
            <p:nvPr/>
          </p:nvSpPr>
          <p:spPr>
            <a:xfrm>
              <a:off x="546100" y="3663932"/>
              <a:ext cx="222250" cy="220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9" fill="norm" stroke="1" extrusionOk="0">
                  <a:moveTo>
                    <a:pt x="0" y="2053"/>
                  </a:moveTo>
                  <a:cubicBezTo>
                    <a:pt x="617" y="1237"/>
                    <a:pt x="1234" y="422"/>
                    <a:pt x="2160" y="117"/>
                  </a:cubicBezTo>
                  <a:cubicBezTo>
                    <a:pt x="3086" y="-189"/>
                    <a:pt x="4320" y="15"/>
                    <a:pt x="5966" y="1849"/>
                  </a:cubicBezTo>
                  <a:cubicBezTo>
                    <a:pt x="7611" y="3683"/>
                    <a:pt x="9669" y="7147"/>
                    <a:pt x="9977" y="10407"/>
                  </a:cubicBezTo>
                  <a:cubicBezTo>
                    <a:pt x="10286" y="13668"/>
                    <a:pt x="8846" y="16724"/>
                    <a:pt x="7714" y="18558"/>
                  </a:cubicBezTo>
                  <a:cubicBezTo>
                    <a:pt x="6583" y="20392"/>
                    <a:pt x="5760" y="21003"/>
                    <a:pt x="4834" y="21207"/>
                  </a:cubicBezTo>
                  <a:cubicBezTo>
                    <a:pt x="3909" y="21411"/>
                    <a:pt x="2880" y="21207"/>
                    <a:pt x="3189" y="19068"/>
                  </a:cubicBezTo>
                  <a:cubicBezTo>
                    <a:pt x="3497" y="16928"/>
                    <a:pt x="5143" y="12853"/>
                    <a:pt x="6891" y="9898"/>
                  </a:cubicBezTo>
                  <a:cubicBezTo>
                    <a:pt x="8640" y="6943"/>
                    <a:pt x="10491" y="5109"/>
                    <a:pt x="11829" y="3886"/>
                  </a:cubicBezTo>
                  <a:cubicBezTo>
                    <a:pt x="13166" y="2664"/>
                    <a:pt x="13989" y="2053"/>
                    <a:pt x="14400" y="2256"/>
                  </a:cubicBezTo>
                  <a:cubicBezTo>
                    <a:pt x="14811" y="2460"/>
                    <a:pt x="14811" y="3479"/>
                    <a:pt x="14194" y="6026"/>
                  </a:cubicBezTo>
                  <a:cubicBezTo>
                    <a:pt x="13577" y="8573"/>
                    <a:pt x="12343" y="12649"/>
                    <a:pt x="11829" y="15298"/>
                  </a:cubicBezTo>
                  <a:cubicBezTo>
                    <a:pt x="11314" y="17947"/>
                    <a:pt x="11520" y="19169"/>
                    <a:pt x="12343" y="19781"/>
                  </a:cubicBezTo>
                  <a:cubicBezTo>
                    <a:pt x="13166" y="20392"/>
                    <a:pt x="14606" y="20392"/>
                    <a:pt x="16251" y="19781"/>
                  </a:cubicBezTo>
                  <a:cubicBezTo>
                    <a:pt x="17897" y="19169"/>
                    <a:pt x="19749" y="17947"/>
                    <a:pt x="21600" y="167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" name="Line"/>
            <p:cNvSpPr/>
            <p:nvPr/>
          </p:nvSpPr>
          <p:spPr>
            <a:xfrm>
              <a:off x="876299" y="3494752"/>
              <a:ext cx="82555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7902" y="0"/>
                  </a:moveTo>
                  <a:cubicBezTo>
                    <a:pt x="13171" y="2937"/>
                    <a:pt x="18439" y="5874"/>
                    <a:pt x="20020" y="8763"/>
                  </a:cubicBezTo>
                  <a:cubicBezTo>
                    <a:pt x="21600" y="11653"/>
                    <a:pt x="19493" y="14495"/>
                    <a:pt x="15541" y="16626"/>
                  </a:cubicBezTo>
                  <a:cubicBezTo>
                    <a:pt x="11590" y="18758"/>
                    <a:pt x="5795" y="2017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" name="Line"/>
            <p:cNvSpPr/>
            <p:nvPr/>
          </p:nvSpPr>
          <p:spPr>
            <a:xfrm>
              <a:off x="1238249" y="3761452"/>
              <a:ext cx="1460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" name="Line"/>
            <p:cNvSpPr/>
            <p:nvPr/>
          </p:nvSpPr>
          <p:spPr>
            <a:xfrm>
              <a:off x="1238249" y="3901152"/>
              <a:ext cx="152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" name="Line"/>
            <p:cNvSpPr/>
            <p:nvPr/>
          </p:nvSpPr>
          <p:spPr>
            <a:xfrm>
              <a:off x="2192866" y="3310602"/>
              <a:ext cx="4235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176"/>
                    <a:pt x="0" y="8352"/>
                    <a:pt x="0" y="11952"/>
                  </a:cubicBezTo>
                  <a:cubicBezTo>
                    <a:pt x="0" y="15552"/>
                    <a:pt x="10800" y="1857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" name="Line"/>
            <p:cNvSpPr/>
            <p:nvPr/>
          </p:nvSpPr>
          <p:spPr>
            <a:xfrm>
              <a:off x="1981200" y="3765685"/>
              <a:ext cx="520700" cy="21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640"/>
                  </a:moveTo>
                  <a:cubicBezTo>
                    <a:pt x="878" y="15120"/>
                    <a:pt x="1756" y="21600"/>
                    <a:pt x="3468" y="21600"/>
                  </a:cubicBezTo>
                  <a:cubicBezTo>
                    <a:pt x="5180" y="21600"/>
                    <a:pt x="7727" y="15120"/>
                    <a:pt x="10405" y="9720"/>
                  </a:cubicBezTo>
                  <a:cubicBezTo>
                    <a:pt x="13083" y="4320"/>
                    <a:pt x="15893" y="0"/>
                    <a:pt x="17780" y="0"/>
                  </a:cubicBezTo>
                  <a:cubicBezTo>
                    <a:pt x="19668" y="0"/>
                    <a:pt x="20634" y="4320"/>
                    <a:pt x="21600" y="86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" name="Line"/>
            <p:cNvSpPr/>
            <p:nvPr/>
          </p:nvSpPr>
          <p:spPr>
            <a:xfrm>
              <a:off x="1911350" y="3936574"/>
              <a:ext cx="654050" cy="468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9" fill="norm" stroke="1" extrusionOk="0">
                  <a:moveTo>
                    <a:pt x="0" y="12850"/>
                  </a:moveTo>
                  <a:cubicBezTo>
                    <a:pt x="280" y="13140"/>
                    <a:pt x="559" y="13429"/>
                    <a:pt x="804" y="14442"/>
                  </a:cubicBezTo>
                  <a:cubicBezTo>
                    <a:pt x="1049" y="15454"/>
                    <a:pt x="1258" y="17190"/>
                    <a:pt x="1433" y="18588"/>
                  </a:cubicBezTo>
                  <a:cubicBezTo>
                    <a:pt x="1608" y="19986"/>
                    <a:pt x="1748" y="21047"/>
                    <a:pt x="1887" y="21288"/>
                  </a:cubicBezTo>
                  <a:cubicBezTo>
                    <a:pt x="2027" y="21529"/>
                    <a:pt x="2167" y="20950"/>
                    <a:pt x="2517" y="18829"/>
                  </a:cubicBezTo>
                  <a:cubicBezTo>
                    <a:pt x="2866" y="16708"/>
                    <a:pt x="3425" y="13043"/>
                    <a:pt x="3810" y="10440"/>
                  </a:cubicBezTo>
                  <a:cubicBezTo>
                    <a:pt x="4194" y="7836"/>
                    <a:pt x="4404" y="6293"/>
                    <a:pt x="4579" y="5136"/>
                  </a:cubicBezTo>
                  <a:cubicBezTo>
                    <a:pt x="4753" y="3979"/>
                    <a:pt x="4893" y="3208"/>
                    <a:pt x="5103" y="2677"/>
                  </a:cubicBezTo>
                  <a:cubicBezTo>
                    <a:pt x="5313" y="2147"/>
                    <a:pt x="5592" y="1858"/>
                    <a:pt x="6361" y="1617"/>
                  </a:cubicBezTo>
                  <a:cubicBezTo>
                    <a:pt x="7130" y="1375"/>
                    <a:pt x="8388" y="1183"/>
                    <a:pt x="10485" y="893"/>
                  </a:cubicBezTo>
                  <a:cubicBezTo>
                    <a:pt x="12583" y="604"/>
                    <a:pt x="15518" y="218"/>
                    <a:pt x="17511" y="74"/>
                  </a:cubicBezTo>
                  <a:cubicBezTo>
                    <a:pt x="19503" y="-71"/>
                    <a:pt x="20551" y="25"/>
                    <a:pt x="21600" y="1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" name="Line"/>
            <p:cNvSpPr/>
            <p:nvPr/>
          </p:nvSpPr>
          <p:spPr>
            <a:xfrm>
              <a:off x="2127250" y="4088858"/>
              <a:ext cx="222250" cy="232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7" fill="norm" stroke="1" extrusionOk="0">
                  <a:moveTo>
                    <a:pt x="0" y="4305"/>
                  </a:moveTo>
                  <a:cubicBezTo>
                    <a:pt x="0" y="3340"/>
                    <a:pt x="0" y="2376"/>
                    <a:pt x="617" y="1605"/>
                  </a:cubicBezTo>
                  <a:cubicBezTo>
                    <a:pt x="1234" y="833"/>
                    <a:pt x="2469" y="255"/>
                    <a:pt x="4114" y="62"/>
                  </a:cubicBezTo>
                  <a:cubicBezTo>
                    <a:pt x="5760" y="-131"/>
                    <a:pt x="7817" y="62"/>
                    <a:pt x="9051" y="1605"/>
                  </a:cubicBezTo>
                  <a:cubicBezTo>
                    <a:pt x="10286" y="3148"/>
                    <a:pt x="10697" y="6040"/>
                    <a:pt x="9463" y="8933"/>
                  </a:cubicBezTo>
                  <a:cubicBezTo>
                    <a:pt x="8229" y="11826"/>
                    <a:pt x="5349" y="14719"/>
                    <a:pt x="3497" y="16840"/>
                  </a:cubicBezTo>
                  <a:cubicBezTo>
                    <a:pt x="1646" y="18962"/>
                    <a:pt x="823" y="20312"/>
                    <a:pt x="926" y="20890"/>
                  </a:cubicBezTo>
                  <a:cubicBezTo>
                    <a:pt x="1029" y="21469"/>
                    <a:pt x="2057" y="21276"/>
                    <a:pt x="4937" y="20505"/>
                  </a:cubicBezTo>
                  <a:cubicBezTo>
                    <a:pt x="7817" y="19733"/>
                    <a:pt x="12549" y="18383"/>
                    <a:pt x="15634" y="17419"/>
                  </a:cubicBezTo>
                  <a:cubicBezTo>
                    <a:pt x="18720" y="16455"/>
                    <a:pt x="20160" y="15876"/>
                    <a:pt x="21600" y="152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" name="Line"/>
            <p:cNvSpPr/>
            <p:nvPr/>
          </p:nvSpPr>
          <p:spPr>
            <a:xfrm>
              <a:off x="2406650" y="4186902"/>
              <a:ext cx="5080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3200"/>
                    <a:pt x="10800" y="6400"/>
                    <a:pt x="7200" y="10000"/>
                  </a:cubicBezTo>
                  <a:cubicBezTo>
                    <a:pt x="3600" y="13600"/>
                    <a:pt x="1800" y="17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" name="Line"/>
            <p:cNvSpPr/>
            <p:nvPr/>
          </p:nvSpPr>
          <p:spPr>
            <a:xfrm>
              <a:off x="2540000" y="4142452"/>
              <a:ext cx="9807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2960" y="0"/>
                  </a:moveTo>
                  <a:cubicBezTo>
                    <a:pt x="17280" y="2880"/>
                    <a:pt x="21600" y="5760"/>
                    <a:pt x="19440" y="9360"/>
                  </a:cubicBezTo>
                  <a:cubicBezTo>
                    <a:pt x="17280" y="12960"/>
                    <a:pt x="8640" y="172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" name="Line"/>
            <p:cNvSpPr/>
            <p:nvPr/>
          </p:nvSpPr>
          <p:spPr>
            <a:xfrm>
              <a:off x="2387549" y="4085302"/>
              <a:ext cx="3683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600" fill="norm" stroke="1" extrusionOk="0">
                  <a:moveTo>
                    <a:pt x="373" y="21600"/>
                  </a:moveTo>
                  <a:cubicBezTo>
                    <a:pt x="126" y="19482"/>
                    <a:pt x="-121" y="17365"/>
                    <a:pt x="64" y="16306"/>
                  </a:cubicBezTo>
                  <a:cubicBezTo>
                    <a:pt x="249" y="15247"/>
                    <a:pt x="866" y="15247"/>
                    <a:pt x="3273" y="13553"/>
                  </a:cubicBezTo>
                  <a:cubicBezTo>
                    <a:pt x="5680" y="11859"/>
                    <a:pt x="9877" y="8471"/>
                    <a:pt x="13209" y="5929"/>
                  </a:cubicBezTo>
                  <a:cubicBezTo>
                    <a:pt x="16542" y="3388"/>
                    <a:pt x="19010" y="1694"/>
                    <a:pt x="2147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" name="Line"/>
            <p:cNvSpPr/>
            <p:nvPr/>
          </p:nvSpPr>
          <p:spPr>
            <a:xfrm>
              <a:off x="3042690" y="3578251"/>
              <a:ext cx="259311" cy="309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465" fill="norm" stroke="1" extrusionOk="0">
                  <a:moveTo>
                    <a:pt x="3075" y="4783"/>
                  </a:moveTo>
                  <a:cubicBezTo>
                    <a:pt x="4831" y="5077"/>
                    <a:pt x="6587" y="5371"/>
                    <a:pt x="8519" y="5150"/>
                  </a:cubicBezTo>
                  <a:cubicBezTo>
                    <a:pt x="10451" y="4930"/>
                    <a:pt x="12558" y="4195"/>
                    <a:pt x="13963" y="3461"/>
                  </a:cubicBezTo>
                  <a:cubicBezTo>
                    <a:pt x="15368" y="2726"/>
                    <a:pt x="16070" y="1991"/>
                    <a:pt x="16158" y="1330"/>
                  </a:cubicBezTo>
                  <a:cubicBezTo>
                    <a:pt x="16246" y="669"/>
                    <a:pt x="15719" y="81"/>
                    <a:pt x="14490" y="7"/>
                  </a:cubicBezTo>
                  <a:cubicBezTo>
                    <a:pt x="13260" y="-66"/>
                    <a:pt x="11329" y="375"/>
                    <a:pt x="8958" y="2285"/>
                  </a:cubicBezTo>
                  <a:cubicBezTo>
                    <a:pt x="6587" y="4195"/>
                    <a:pt x="3777" y="7575"/>
                    <a:pt x="2197" y="10293"/>
                  </a:cubicBezTo>
                  <a:cubicBezTo>
                    <a:pt x="616" y="13012"/>
                    <a:pt x="265" y="15069"/>
                    <a:pt x="90" y="16538"/>
                  </a:cubicBezTo>
                  <a:cubicBezTo>
                    <a:pt x="-86" y="18007"/>
                    <a:pt x="-86" y="18889"/>
                    <a:pt x="880" y="19771"/>
                  </a:cubicBezTo>
                  <a:cubicBezTo>
                    <a:pt x="1846" y="20652"/>
                    <a:pt x="3777" y="21534"/>
                    <a:pt x="7377" y="21461"/>
                  </a:cubicBezTo>
                  <a:cubicBezTo>
                    <a:pt x="10977" y="21387"/>
                    <a:pt x="16246" y="20358"/>
                    <a:pt x="21514" y="193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" name="Line"/>
            <p:cNvSpPr/>
            <p:nvPr/>
          </p:nvSpPr>
          <p:spPr>
            <a:xfrm>
              <a:off x="3136900" y="3285202"/>
              <a:ext cx="1143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" name="Line"/>
            <p:cNvSpPr/>
            <p:nvPr/>
          </p:nvSpPr>
          <p:spPr>
            <a:xfrm>
              <a:off x="3295650" y="3157639"/>
              <a:ext cx="196850" cy="144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5" fill="norm" stroke="1" extrusionOk="0">
                  <a:moveTo>
                    <a:pt x="0" y="1008"/>
                  </a:moveTo>
                  <a:cubicBezTo>
                    <a:pt x="1626" y="391"/>
                    <a:pt x="3252" y="-226"/>
                    <a:pt x="4529" y="83"/>
                  </a:cubicBezTo>
                  <a:cubicBezTo>
                    <a:pt x="5806" y="391"/>
                    <a:pt x="6735" y="1625"/>
                    <a:pt x="7548" y="4403"/>
                  </a:cubicBezTo>
                  <a:cubicBezTo>
                    <a:pt x="8361" y="7180"/>
                    <a:pt x="9058" y="11500"/>
                    <a:pt x="9058" y="14277"/>
                  </a:cubicBezTo>
                  <a:cubicBezTo>
                    <a:pt x="9058" y="17054"/>
                    <a:pt x="8361" y="18288"/>
                    <a:pt x="7548" y="19368"/>
                  </a:cubicBezTo>
                  <a:cubicBezTo>
                    <a:pt x="6735" y="20448"/>
                    <a:pt x="5806" y="21374"/>
                    <a:pt x="5110" y="21065"/>
                  </a:cubicBezTo>
                  <a:cubicBezTo>
                    <a:pt x="4413" y="20757"/>
                    <a:pt x="3948" y="19214"/>
                    <a:pt x="5342" y="16283"/>
                  </a:cubicBezTo>
                  <a:cubicBezTo>
                    <a:pt x="6735" y="13351"/>
                    <a:pt x="9987" y="9031"/>
                    <a:pt x="12077" y="6254"/>
                  </a:cubicBezTo>
                  <a:cubicBezTo>
                    <a:pt x="14168" y="3477"/>
                    <a:pt x="15097" y="2243"/>
                    <a:pt x="15329" y="2551"/>
                  </a:cubicBezTo>
                  <a:cubicBezTo>
                    <a:pt x="15561" y="2860"/>
                    <a:pt x="15097" y="4711"/>
                    <a:pt x="14748" y="6563"/>
                  </a:cubicBezTo>
                  <a:cubicBezTo>
                    <a:pt x="14400" y="8414"/>
                    <a:pt x="14168" y="10265"/>
                    <a:pt x="14052" y="12117"/>
                  </a:cubicBezTo>
                  <a:cubicBezTo>
                    <a:pt x="13935" y="13968"/>
                    <a:pt x="13935" y="15820"/>
                    <a:pt x="15213" y="16900"/>
                  </a:cubicBezTo>
                  <a:cubicBezTo>
                    <a:pt x="16490" y="17980"/>
                    <a:pt x="19045" y="18288"/>
                    <a:pt x="21600" y="185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" name="Line"/>
            <p:cNvSpPr/>
            <p:nvPr/>
          </p:nvSpPr>
          <p:spPr>
            <a:xfrm>
              <a:off x="3454400" y="3017939"/>
              <a:ext cx="127000" cy="82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5" fill="norm" stroke="1" extrusionOk="0">
                  <a:moveTo>
                    <a:pt x="0" y="1764"/>
                  </a:moveTo>
                  <a:cubicBezTo>
                    <a:pt x="1800" y="684"/>
                    <a:pt x="3600" y="-396"/>
                    <a:pt x="5040" y="144"/>
                  </a:cubicBezTo>
                  <a:cubicBezTo>
                    <a:pt x="6480" y="684"/>
                    <a:pt x="7560" y="2844"/>
                    <a:pt x="7740" y="5274"/>
                  </a:cubicBezTo>
                  <a:cubicBezTo>
                    <a:pt x="7920" y="7704"/>
                    <a:pt x="7200" y="10404"/>
                    <a:pt x="6300" y="13104"/>
                  </a:cubicBezTo>
                  <a:cubicBezTo>
                    <a:pt x="5400" y="15804"/>
                    <a:pt x="4320" y="18504"/>
                    <a:pt x="5400" y="19854"/>
                  </a:cubicBezTo>
                  <a:cubicBezTo>
                    <a:pt x="6480" y="21204"/>
                    <a:pt x="9720" y="21204"/>
                    <a:pt x="12780" y="20934"/>
                  </a:cubicBezTo>
                  <a:cubicBezTo>
                    <a:pt x="15840" y="20664"/>
                    <a:pt x="18720" y="20124"/>
                    <a:pt x="21600" y="195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" name="Line"/>
            <p:cNvSpPr/>
            <p:nvPr/>
          </p:nvSpPr>
          <p:spPr>
            <a:xfrm>
              <a:off x="3530599" y="3005802"/>
              <a:ext cx="11430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00" y="4032"/>
                    <a:pt x="12800" y="8064"/>
                    <a:pt x="9600" y="10944"/>
                  </a:cubicBezTo>
                  <a:cubicBezTo>
                    <a:pt x="6400" y="13824"/>
                    <a:pt x="4400" y="15552"/>
                    <a:pt x="3000" y="17136"/>
                  </a:cubicBezTo>
                  <a:cubicBezTo>
                    <a:pt x="1600" y="18720"/>
                    <a:pt x="800" y="201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" name="Line"/>
            <p:cNvSpPr/>
            <p:nvPr/>
          </p:nvSpPr>
          <p:spPr>
            <a:xfrm>
              <a:off x="3663949" y="3178776"/>
              <a:ext cx="184151" cy="160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1" fill="norm" stroke="1" extrusionOk="0">
                  <a:moveTo>
                    <a:pt x="0" y="3164"/>
                  </a:moveTo>
                  <a:cubicBezTo>
                    <a:pt x="745" y="2042"/>
                    <a:pt x="1490" y="920"/>
                    <a:pt x="2607" y="359"/>
                  </a:cubicBezTo>
                  <a:cubicBezTo>
                    <a:pt x="3724" y="-202"/>
                    <a:pt x="5214" y="-202"/>
                    <a:pt x="6331" y="1060"/>
                  </a:cubicBezTo>
                  <a:cubicBezTo>
                    <a:pt x="7448" y="2323"/>
                    <a:pt x="8193" y="4847"/>
                    <a:pt x="7821" y="7232"/>
                  </a:cubicBezTo>
                  <a:cubicBezTo>
                    <a:pt x="7448" y="9616"/>
                    <a:pt x="5959" y="11860"/>
                    <a:pt x="4593" y="14104"/>
                  </a:cubicBezTo>
                  <a:cubicBezTo>
                    <a:pt x="3228" y="16349"/>
                    <a:pt x="1986" y="18593"/>
                    <a:pt x="2110" y="19855"/>
                  </a:cubicBezTo>
                  <a:cubicBezTo>
                    <a:pt x="2234" y="21117"/>
                    <a:pt x="3724" y="21398"/>
                    <a:pt x="7200" y="21258"/>
                  </a:cubicBezTo>
                  <a:cubicBezTo>
                    <a:pt x="10676" y="21117"/>
                    <a:pt x="16138" y="20556"/>
                    <a:pt x="21600" y="199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" name="Line"/>
            <p:cNvSpPr/>
            <p:nvPr/>
          </p:nvSpPr>
          <p:spPr>
            <a:xfrm>
              <a:off x="4699000" y="4212302"/>
              <a:ext cx="825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" name="Line"/>
            <p:cNvSpPr/>
            <p:nvPr/>
          </p:nvSpPr>
          <p:spPr>
            <a:xfrm>
              <a:off x="5049951" y="3725235"/>
              <a:ext cx="379300" cy="488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474" fill="norm" stroke="1" extrusionOk="0">
                  <a:moveTo>
                    <a:pt x="624" y="7738"/>
                  </a:moveTo>
                  <a:cubicBezTo>
                    <a:pt x="264" y="7365"/>
                    <a:pt x="-96" y="6993"/>
                    <a:pt x="24" y="6481"/>
                  </a:cubicBezTo>
                  <a:cubicBezTo>
                    <a:pt x="144" y="5969"/>
                    <a:pt x="744" y="5317"/>
                    <a:pt x="1224" y="5317"/>
                  </a:cubicBezTo>
                  <a:cubicBezTo>
                    <a:pt x="1704" y="5317"/>
                    <a:pt x="2064" y="5969"/>
                    <a:pt x="2664" y="7645"/>
                  </a:cubicBezTo>
                  <a:cubicBezTo>
                    <a:pt x="3264" y="9320"/>
                    <a:pt x="4104" y="12020"/>
                    <a:pt x="4764" y="14301"/>
                  </a:cubicBezTo>
                  <a:cubicBezTo>
                    <a:pt x="5424" y="16583"/>
                    <a:pt x="5904" y="18445"/>
                    <a:pt x="6324" y="19655"/>
                  </a:cubicBezTo>
                  <a:cubicBezTo>
                    <a:pt x="6744" y="20865"/>
                    <a:pt x="7104" y="21424"/>
                    <a:pt x="7464" y="21470"/>
                  </a:cubicBezTo>
                  <a:cubicBezTo>
                    <a:pt x="7824" y="21517"/>
                    <a:pt x="8184" y="21051"/>
                    <a:pt x="9024" y="19469"/>
                  </a:cubicBezTo>
                  <a:cubicBezTo>
                    <a:pt x="9864" y="17886"/>
                    <a:pt x="11184" y="15186"/>
                    <a:pt x="12744" y="12253"/>
                  </a:cubicBezTo>
                  <a:cubicBezTo>
                    <a:pt x="14304" y="9320"/>
                    <a:pt x="16104" y="6155"/>
                    <a:pt x="17124" y="4339"/>
                  </a:cubicBezTo>
                  <a:cubicBezTo>
                    <a:pt x="18144" y="2524"/>
                    <a:pt x="18384" y="2058"/>
                    <a:pt x="18864" y="1453"/>
                  </a:cubicBezTo>
                  <a:cubicBezTo>
                    <a:pt x="19344" y="848"/>
                    <a:pt x="20064" y="103"/>
                    <a:pt x="20544" y="10"/>
                  </a:cubicBezTo>
                  <a:cubicBezTo>
                    <a:pt x="21024" y="-83"/>
                    <a:pt x="21264" y="476"/>
                    <a:pt x="21384" y="988"/>
                  </a:cubicBezTo>
                  <a:cubicBezTo>
                    <a:pt x="21504" y="1500"/>
                    <a:pt x="21504" y="1965"/>
                    <a:pt x="21504" y="2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" name="Line"/>
            <p:cNvSpPr/>
            <p:nvPr/>
          </p:nvSpPr>
          <p:spPr>
            <a:xfrm>
              <a:off x="4927600" y="3951952"/>
              <a:ext cx="56515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52" y="19296"/>
                    <a:pt x="2103" y="16992"/>
                    <a:pt x="4207" y="14400"/>
                  </a:cubicBezTo>
                  <a:cubicBezTo>
                    <a:pt x="6310" y="11808"/>
                    <a:pt x="9465" y="8928"/>
                    <a:pt x="12539" y="6480"/>
                  </a:cubicBezTo>
                  <a:cubicBezTo>
                    <a:pt x="15613" y="4032"/>
                    <a:pt x="18607" y="201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" name="Line"/>
            <p:cNvSpPr/>
            <p:nvPr/>
          </p:nvSpPr>
          <p:spPr>
            <a:xfrm>
              <a:off x="6007100" y="3947617"/>
              <a:ext cx="488950" cy="265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6" fill="norm" stroke="1" extrusionOk="0">
                  <a:moveTo>
                    <a:pt x="0" y="2389"/>
                  </a:moveTo>
                  <a:cubicBezTo>
                    <a:pt x="374" y="1539"/>
                    <a:pt x="748" y="688"/>
                    <a:pt x="1543" y="263"/>
                  </a:cubicBezTo>
                  <a:cubicBezTo>
                    <a:pt x="2338" y="-162"/>
                    <a:pt x="3553" y="-162"/>
                    <a:pt x="4816" y="944"/>
                  </a:cubicBezTo>
                  <a:cubicBezTo>
                    <a:pt x="6078" y="2049"/>
                    <a:pt x="7387" y="4260"/>
                    <a:pt x="7948" y="7151"/>
                  </a:cubicBezTo>
                  <a:cubicBezTo>
                    <a:pt x="8509" y="10043"/>
                    <a:pt x="8322" y="13614"/>
                    <a:pt x="7855" y="15995"/>
                  </a:cubicBezTo>
                  <a:cubicBezTo>
                    <a:pt x="7387" y="18377"/>
                    <a:pt x="6639" y="19567"/>
                    <a:pt x="6031" y="20332"/>
                  </a:cubicBezTo>
                  <a:cubicBezTo>
                    <a:pt x="5423" y="21098"/>
                    <a:pt x="4956" y="21438"/>
                    <a:pt x="4535" y="21353"/>
                  </a:cubicBezTo>
                  <a:cubicBezTo>
                    <a:pt x="4114" y="21268"/>
                    <a:pt x="3740" y="20758"/>
                    <a:pt x="3506" y="20077"/>
                  </a:cubicBezTo>
                  <a:cubicBezTo>
                    <a:pt x="3273" y="19397"/>
                    <a:pt x="3179" y="18547"/>
                    <a:pt x="3647" y="16931"/>
                  </a:cubicBezTo>
                  <a:cubicBezTo>
                    <a:pt x="4114" y="15315"/>
                    <a:pt x="5143" y="12934"/>
                    <a:pt x="7013" y="10383"/>
                  </a:cubicBezTo>
                  <a:cubicBezTo>
                    <a:pt x="8883" y="7832"/>
                    <a:pt x="11595" y="5110"/>
                    <a:pt x="13184" y="3580"/>
                  </a:cubicBezTo>
                  <a:cubicBezTo>
                    <a:pt x="14774" y="2049"/>
                    <a:pt x="15242" y="1709"/>
                    <a:pt x="15756" y="1454"/>
                  </a:cubicBezTo>
                  <a:cubicBezTo>
                    <a:pt x="16270" y="1199"/>
                    <a:pt x="16831" y="1029"/>
                    <a:pt x="16878" y="1114"/>
                  </a:cubicBezTo>
                  <a:cubicBezTo>
                    <a:pt x="16925" y="1199"/>
                    <a:pt x="16457" y="1539"/>
                    <a:pt x="15616" y="2814"/>
                  </a:cubicBezTo>
                  <a:cubicBezTo>
                    <a:pt x="14774" y="4090"/>
                    <a:pt x="13558" y="6301"/>
                    <a:pt x="12857" y="7917"/>
                  </a:cubicBezTo>
                  <a:cubicBezTo>
                    <a:pt x="12156" y="9532"/>
                    <a:pt x="11969" y="10553"/>
                    <a:pt x="11875" y="11488"/>
                  </a:cubicBezTo>
                  <a:cubicBezTo>
                    <a:pt x="11782" y="12424"/>
                    <a:pt x="11782" y="13274"/>
                    <a:pt x="11969" y="14040"/>
                  </a:cubicBezTo>
                  <a:cubicBezTo>
                    <a:pt x="12156" y="14805"/>
                    <a:pt x="12530" y="15485"/>
                    <a:pt x="14166" y="16166"/>
                  </a:cubicBezTo>
                  <a:cubicBezTo>
                    <a:pt x="15803" y="16846"/>
                    <a:pt x="18701" y="17526"/>
                    <a:pt x="21600" y="18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9" name="Drawing"/>
          <p:cNvGrpSpPr/>
          <p:nvPr/>
        </p:nvGrpSpPr>
        <p:grpSpPr>
          <a:xfrm>
            <a:off x="339636" y="1566333"/>
            <a:ext cx="12385764" cy="8009468"/>
            <a:chOff x="0" y="0"/>
            <a:chExt cx="12385763" cy="8009466"/>
          </a:xfrm>
        </p:grpSpPr>
        <p:sp>
          <p:nvSpPr>
            <p:cNvPr id="1952" name="Line"/>
            <p:cNvSpPr/>
            <p:nvPr/>
          </p:nvSpPr>
          <p:spPr>
            <a:xfrm>
              <a:off x="1819363" y="262466"/>
              <a:ext cx="4699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2" y="19906"/>
                    <a:pt x="584" y="18212"/>
                    <a:pt x="1508" y="16729"/>
                  </a:cubicBezTo>
                  <a:cubicBezTo>
                    <a:pt x="2432" y="15247"/>
                    <a:pt x="3989" y="13976"/>
                    <a:pt x="6762" y="11435"/>
                  </a:cubicBezTo>
                  <a:cubicBezTo>
                    <a:pt x="9535" y="8894"/>
                    <a:pt x="13524" y="5082"/>
                    <a:pt x="16200" y="2965"/>
                  </a:cubicBezTo>
                  <a:cubicBezTo>
                    <a:pt x="18876" y="847"/>
                    <a:pt x="20238" y="42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3" name="Line"/>
            <p:cNvSpPr/>
            <p:nvPr/>
          </p:nvSpPr>
          <p:spPr>
            <a:xfrm>
              <a:off x="2069204" y="300566"/>
              <a:ext cx="154194" cy="495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4" h="21446" fill="norm" stroke="1" extrusionOk="0">
                  <a:moveTo>
                    <a:pt x="7380" y="0"/>
                  </a:moveTo>
                  <a:cubicBezTo>
                    <a:pt x="5390" y="92"/>
                    <a:pt x="3401" y="183"/>
                    <a:pt x="2833" y="412"/>
                  </a:cubicBezTo>
                  <a:cubicBezTo>
                    <a:pt x="2264" y="641"/>
                    <a:pt x="3117" y="1007"/>
                    <a:pt x="5675" y="2059"/>
                  </a:cubicBezTo>
                  <a:cubicBezTo>
                    <a:pt x="8233" y="3112"/>
                    <a:pt x="12496" y="4851"/>
                    <a:pt x="15480" y="7139"/>
                  </a:cubicBezTo>
                  <a:cubicBezTo>
                    <a:pt x="18464" y="9427"/>
                    <a:pt x="20169" y="12264"/>
                    <a:pt x="20596" y="14415"/>
                  </a:cubicBezTo>
                  <a:cubicBezTo>
                    <a:pt x="21022" y="16566"/>
                    <a:pt x="20169" y="18031"/>
                    <a:pt x="18464" y="19083"/>
                  </a:cubicBezTo>
                  <a:cubicBezTo>
                    <a:pt x="16759" y="20136"/>
                    <a:pt x="14201" y="20776"/>
                    <a:pt x="11643" y="21142"/>
                  </a:cubicBezTo>
                  <a:cubicBezTo>
                    <a:pt x="9085" y="21508"/>
                    <a:pt x="6527" y="21600"/>
                    <a:pt x="4111" y="21097"/>
                  </a:cubicBezTo>
                  <a:cubicBezTo>
                    <a:pt x="1696" y="20593"/>
                    <a:pt x="-578" y="19495"/>
                    <a:pt x="133" y="18625"/>
                  </a:cubicBezTo>
                  <a:cubicBezTo>
                    <a:pt x="843" y="17756"/>
                    <a:pt x="4538" y="17115"/>
                    <a:pt x="8233" y="16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4" name="Line"/>
            <p:cNvSpPr/>
            <p:nvPr/>
          </p:nvSpPr>
          <p:spPr>
            <a:xfrm>
              <a:off x="2345898" y="539749"/>
              <a:ext cx="137400" cy="204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9" h="20905" fill="norm" stroke="1" extrusionOk="0">
                  <a:moveTo>
                    <a:pt x="11513" y="4752"/>
                  </a:moveTo>
                  <a:cubicBezTo>
                    <a:pt x="10242" y="3240"/>
                    <a:pt x="8972" y="1728"/>
                    <a:pt x="7542" y="972"/>
                  </a:cubicBezTo>
                  <a:cubicBezTo>
                    <a:pt x="6113" y="216"/>
                    <a:pt x="4525" y="216"/>
                    <a:pt x="3095" y="1620"/>
                  </a:cubicBezTo>
                  <a:cubicBezTo>
                    <a:pt x="1666" y="3024"/>
                    <a:pt x="395" y="5832"/>
                    <a:pt x="78" y="8964"/>
                  </a:cubicBezTo>
                  <a:cubicBezTo>
                    <a:pt x="-240" y="12096"/>
                    <a:pt x="395" y="15552"/>
                    <a:pt x="2460" y="17928"/>
                  </a:cubicBezTo>
                  <a:cubicBezTo>
                    <a:pt x="4525" y="20304"/>
                    <a:pt x="8019" y="21600"/>
                    <a:pt x="11672" y="20520"/>
                  </a:cubicBezTo>
                  <a:cubicBezTo>
                    <a:pt x="15325" y="19440"/>
                    <a:pt x="19136" y="15984"/>
                    <a:pt x="20248" y="12312"/>
                  </a:cubicBezTo>
                  <a:cubicBezTo>
                    <a:pt x="21360" y="8640"/>
                    <a:pt x="19772" y="4752"/>
                    <a:pt x="18184" y="2592"/>
                  </a:cubicBezTo>
                  <a:cubicBezTo>
                    <a:pt x="16595" y="432"/>
                    <a:pt x="15007" y="0"/>
                    <a:pt x="13419" y="0"/>
                  </a:cubicBezTo>
                  <a:cubicBezTo>
                    <a:pt x="11831" y="0"/>
                    <a:pt x="10242" y="432"/>
                    <a:pt x="9448" y="1296"/>
                  </a:cubicBezTo>
                  <a:cubicBezTo>
                    <a:pt x="8654" y="2160"/>
                    <a:pt x="8654" y="3456"/>
                    <a:pt x="8654" y="47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5" name="Line"/>
            <p:cNvSpPr/>
            <p:nvPr/>
          </p:nvSpPr>
          <p:spPr>
            <a:xfrm>
              <a:off x="2562313" y="560916"/>
              <a:ext cx="190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6" name="Line"/>
            <p:cNvSpPr/>
            <p:nvPr/>
          </p:nvSpPr>
          <p:spPr>
            <a:xfrm>
              <a:off x="2536913" y="510116"/>
              <a:ext cx="381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7" name="Line"/>
            <p:cNvSpPr/>
            <p:nvPr/>
          </p:nvSpPr>
          <p:spPr>
            <a:xfrm>
              <a:off x="2651213" y="479053"/>
              <a:ext cx="114301" cy="187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2" fill="norm" stroke="1" extrusionOk="0">
                  <a:moveTo>
                    <a:pt x="0" y="2802"/>
                  </a:moveTo>
                  <a:cubicBezTo>
                    <a:pt x="0" y="7842"/>
                    <a:pt x="0" y="12882"/>
                    <a:pt x="200" y="16242"/>
                  </a:cubicBezTo>
                  <a:cubicBezTo>
                    <a:pt x="400" y="19602"/>
                    <a:pt x="800" y="21282"/>
                    <a:pt x="1000" y="21282"/>
                  </a:cubicBezTo>
                  <a:cubicBezTo>
                    <a:pt x="1200" y="21282"/>
                    <a:pt x="1200" y="19602"/>
                    <a:pt x="1400" y="16362"/>
                  </a:cubicBezTo>
                  <a:cubicBezTo>
                    <a:pt x="1600" y="13122"/>
                    <a:pt x="2000" y="8322"/>
                    <a:pt x="3800" y="5202"/>
                  </a:cubicBezTo>
                  <a:cubicBezTo>
                    <a:pt x="5600" y="2082"/>
                    <a:pt x="8800" y="642"/>
                    <a:pt x="11400" y="162"/>
                  </a:cubicBezTo>
                  <a:cubicBezTo>
                    <a:pt x="14000" y="-318"/>
                    <a:pt x="16000" y="162"/>
                    <a:pt x="17600" y="3042"/>
                  </a:cubicBezTo>
                  <a:cubicBezTo>
                    <a:pt x="19200" y="5922"/>
                    <a:pt x="20400" y="11202"/>
                    <a:pt x="21600" y="16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8" name="Line"/>
            <p:cNvSpPr/>
            <p:nvPr/>
          </p:nvSpPr>
          <p:spPr>
            <a:xfrm>
              <a:off x="2924734" y="160866"/>
              <a:ext cx="69380" cy="487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525" fill="norm" stroke="1" extrusionOk="0">
                  <a:moveTo>
                    <a:pt x="7710" y="0"/>
                  </a:moveTo>
                  <a:cubicBezTo>
                    <a:pt x="5091" y="2805"/>
                    <a:pt x="2473" y="5610"/>
                    <a:pt x="1164" y="8696"/>
                  </a:cubicBezTo>
                  <a:cubicBezTo>
                    <a:pt x="-145" y="11782"/>
                    <a:pt x="-145" y="15148"/>
                    <a:pt x="182" y="17158"/>
                  </a:cubicBezTo>
                  <a:cubicBezTo>
                    <a:pt x="510" y="19169"/>
                    <a:pt x="1164" y="19823"/>
                    <a:pt x="2473" y="20384"/>
                  </a:cubicBezTo>
                  <a:cubicBezTo>
                    <a:pt x="3782" y="20945"/>
                    <a:pt x="5746" y="21413"/>
                    <a:pt x="8037" y="21506"/>
                  </a:cubicBezTo>
                  <a:cubicBezTo>
                    <a:pt x="10328" y="21600"/>
                    <a:pt x="12946" y="21319"/>
                    <a:pt x="15237" y="20899"/>
                  </a:cubicBezTo>
                  <a:cubicBezTo>
                    <a:pt x="17528" y="20478"/>
                    <a:pt x="19491" y="19917"/>
                    <a:pt x="21455" y="193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9" name="Line"/>
            <p:cNvSpPr/>
            <p:nvPr/>
          </p:nvSpPr>
          <p:spPr>
            <a:xfrm>
              <a:off x="2860763" y="395816"/>
              <a:ext cx="2413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0" name="Line"/>
            <p:cNvSpPr/>
            <p:nvPr/>
          </p:nvSpPr>
          <p:spPr>
            <a:xfrm>
              <a:off x="3662085" y="172536"/>
              <a:ext cx="201979" cy="563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392" fill="norm" stroke="1" extrusionOk="0">
                  <a:moveTo>
                    <a:pt x="15395" y="12084"/>
                  </a:moveTo>
                  <a:cubicBezTo>
                    <a:pt x="14720" y="11602"/>
                    <a:pt x="14045" y="11121"/>
                    <a:pt x="13145" y="10880"/>
                  </a:cubicBezTo>
                  <a:cubicBezTo>
                    <a:pt x="12245" y="10639"/>
                    <a:pt x="11120" y="10639"/>
                    <a:pt x="9770" y="11040"/>
                  </a:cubicBezTo>
                  <a:cubicBezTo>
                    <a:pt x="8420" y="11442"/>
                    <a:pt x="6845" y="12245"/>
                    <a:pt x="5158" y="13610"/>
                  </a:cubicBezTo>
                  <a:cubicBezTo>
                    <a:pt x="3470" y="14975"/>
                    <a:pt x="1670" y="16902"/>
                    <a:pt x="770" y="18107"/>
                  </a:cubicBezTo>
                  <a:cubicBezTo>
                    <a:pt x="-130" y="19311"/>
                    <a:pt x="-130" y="19793"/>
                    <a:pt x="208" y="20234"/>
                  </a:cubicBezTo>
                  <a:cubicBezTo>
                    <a:pt x="545" y="20676"/>
                    <a:pt x="1220" y="21078"/>
                    <a:pt x="2120" y="21278"/>
                  </a:cubicBezTo>
                  <a:cubicBezTo>
                    <a:pt x="3020" y="21479"/>
                    <a:pt x="4145" y="21479"/>
                    <a:pt x="6170" y="20756"/>
                  </a:cubicBezTo>
                  <a:cubicBezTo>
                    <a:pt x="8195" y="20034"/>
                    <a:pt x="11120" y="18588"/>
                    <a:pt x="13032" y="16300"/>
                  </a:cubicBezTo>
                  <a:cubicBezTo>
                    <a:pt x="14945" y="14011"/>
                    <a:pt x="15845" y="10880"/>
                    <a:pt x="16295" y="8270"/>
                  </a:cubicBezTo>
                  <a:cubicBezTo>
                    <a:pt x="16745" y="5660"/>
                    <a:pt x="16745" y="3573"/>
                    <a:pt x="16520" y="2208"/>
                  </a:cubicBezTo>
                  <a:cubicBezTo>
                    <a:pt x="16295" y="843"/>
                    <a:pt x="15845" y="200"/>
                    <a:pt x="15283" y="40"/>
                  </a:cubicBezTo>
                  <a:cubicBezTo>
                    <a:pt x="14720" y="-121"/>
                    <a:pt x="14045" y="200"/>
                    <a:pt x="13483" y="1244"/>
                  </a:cubicBezTo>
                  <a:cubicBezTo>
                    <a:pt x="12920" y="2288"/>
                    <a:pt x="12470" y="4054"/>
                    <a:pt x="13032" y="6504"/>
                  </a:cubicBezTo>
                  <a:cubicBezTo>
                    <a:pt x="13595" y="8953"/>
                    <a:pt x="15170" y="12084"/>
                    <a:pt x="16745" y="14011"/>
                  </a:cubicBezTo>
                  <a:cubicBezTo>
                    <a:pt x="18320" y="15938"/>
                    <a:pt x="19895" y="16661"/>
                    <a:pt x="21470" y="173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1" name="Line"/>
            <p:cNvSpPr/>
            <p:nvPr/>
          </p:nvSpPr>
          <p:spPr>
            <a:xfrm>
              <a:off x="3946613" y="459316"/>
              <a:ext cx="1" cy="133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2" name="Line"/>
            <p:cNvSpPr/>
            <p:nvPr/>
          </p:nvSpPr>
          <p:spPr>
            <a:xfrm>
              <a:off x="3965663" y="345016"/>
              <a:ext cx="1" cy="190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3" name="Line"/>
            <p:cNvSpPr/>
            <p:nvPr/>
          </p:nvSpPr>
          <p:spPr>
            <a:xfrm>
              <a:off x="4029163" y="334241"/>
              <a:ext cx="120651" cy="256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7" fill="norm" stroke="1" extrusionOk="0">
                  <a:moveTo>
                    <a:pt x="21600" y="2977"/>
                  </a:moveTo>
                  <a:cubicBezTo>
                    <a:pt x="18568" y="1932"/>
                    <a:pt x="15537" y="887"/>
                    <a:pt x="12884" y="365"/>
                  </a:cubicBezTo>
                  <a:cubicBezTo>
                    <a:pt x="10232" y="-158"/>
                    <a:pt x="7958" y="-158"/>
                    <a:pt x="5874" y="626"/>
                  </a:cubicBezTo>
                  <a:cubicBezTo>
                    <a:pt x="3789" y="1410"/>
                    <a:pt x="1895" y="2977"/>
                    <a:pt x="3032" y="5068"/>
                  </a:cubicBezTo>
                  <a:cubicBezTo>
                    <a:pt x="4168" y="7158"/>
                    <a:pt x="8337" y="9771"/>
                    <a:pt x="11558" y="11948"/>
                  </a:cubicBezTo>
                  <a:cubicBezTo>
                    <a:pt x="14779" y="14126"/>
                    <a:pt x="17053" y="15868"/>
                    <a:pt x="18189" y="17261"/>
                  </a:cubicBezTo>
                  <a:cubicBezTo>
                    <a:pt x="19326" y="18655"/>
                    <a:pt x="19326" y="19700"/>
                    <a:pt x="17432" y="20397"/>
                  </a:cubicBezTo>
                  <a:cubicBezTo>
                    <a:pt x="15537" y="21094"/>
                    <a:pt x="11747" y="21442"/>
                    <a:pt x="8526" y="20571"/>
                  </a:cubicBezTo>
                  <a:cubicBezTo>
                    <a:pt x="5305" y="19700"/>
                    <a:pt x="2653" y="17610"/>
                    <a:pt x="0" y="15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4" name="Line"/>
            <p:cNvSpPr/>
            <p:nvPr/>
          </p:nvSpPr>
          <p:spPr>
            <a:xfrm>
              <a:off x="4245063" y="103716"/>
              <a:ext cx="63501" cy="451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3" fill="norm" stroke="1" extrusionOk="0">
                  <a:moveTo>
                    <a:pt x="15120" y="0"/>
                  </a:moveTo>
                  <a:cubicBezTo>
                    <a:pt x="10080" y="2120"/>
                    <a:pt x="5040" y="4239"/>
                    <a:pt x="2520" y="7318"/>
                  </a:cubicBezTo>
                  <a:cubicBezTo>
                    <a:pt x="0" y="10396"/>
                    <a:pt x="0" y="14434"/>
                    <a:pt x="0" y="16806"/>
                  </a:cubicBezTo>
                  <a:cubicBezTo>
                    <a:pt x="0" y="19178"/>
                    <a:pt x="0" y="19884"/>
                    <a:pt x="720" y="20490"/>
                  </a:cubicBezTo>
                  <a:cubicBezTo>
                    <a:pt x="1440" y="21095"/>
                    <a:pt x="2880" y="21600"/>
                    <a:pt x="6480" y="21550"/>
                  </a:cubicBezTo>
                  <a:cubicBezTo>
                    <a:pt x="10080" y="21499"/>
                    <a:pt x="15840" y="20893"/>
                    <a:pt x="21600" y="20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5" name="Line"/>
            <p:cNvSpPr/>
            <p:nvPr/>
          </p:nvSpPr>
          <p:spPr>
            <a:xfrm>
              <a:off x="4194263" y="319616"/>
              <a:ext cx="1968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327"/>
                    <a:pt x="0" y="15055"/>
                    <a:pt x="1510" y="12109"/>
                  </a:cubicBezTo>
                  <a:cubicBezTo>
                    <a:pt x="3019" y="9164"/>
                    <a:pt x="6039" y="6545"/>
                    <a:pt x="9639" y="4582"/>
                  </a:cubicBezTo>
                  <a:cubicBezTo>
                    <a:pt x="13239" y="2618"/>
                    <a:pt x="17419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6" name="Line"/>
            <p:cNvSpPr/>
            <p:nvPr/>
          </p:nvSpPr>
          <p:spPr>
            <a:xfrm>
              <a:off x="4439469" y="300566"/>
              <a:ext cx="180245" cy="218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422" fill="norm" stroke="1" extrusionOk="0">
                  <a:moveTo>
                    <a:pt x="290" y="3738"/>
                  </a:moveTo>
                  <a:cubicBezTo>
                    <a:pt x="39" y="2700"/>
                    <a:pt x="-212" y="1662"/>
                    <a:pt x="290" y="1142"/>
                  </a:cubicBezTo>
                  <a:cubicBezTo>
                    <a:pt x="793" y="623"/>
                    <a:pt x="2048" y="623"/>
                    <a:pt x="4309" y="1973"/>
                  </a:cubicBezTo>
                  <a:cubicBezTo>
                    <a:pt x="6569" y="3323"/>
                    <a:pt x="9835" y="6023"/>
                    <a:pt x="11718" y="9035"/>
                  </a:cubicBezTo>
                  <a:cubicBezTo>
                    <a:pt x="13602" y="12046"/>
                    <a:pt x="14104" y="15369"/>
                    <a:pt x="13853" y="17654"/>
                  </a:cubicBezTo>
                  <a:cubicBezTo>
                    <a:pt x="13602" y="19938"/>
                    <a:pt x="12597" y="21185"/>
                    <a:pt x="10839" y="21392"/>
                  </a:cubicBezTo>
                  <a:cubicBezTo>
                    <a:pt x="9081" y="21600"/>
                    <a:pt x="6569" y="20769"/>
                    <a:pt x="5941" y="17862"/>
                  </a:cubicBezTo>
                  <a:cubicBezTo>
                    <a:pt x="5314" y="14954"/>
                    <a:pt x="6569" y="9969"/>
                    <a:pt x="9458" y="6646"/>
                  </a:cubicBezTo>
                  <a:cubicBezTo>
                    <a:pt x="12346" y="3323"/>
                    <a:pt x="16867" y="1662"/>
                    <a:pt x="2138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7" name="Line"/>
            <p:cNvSpPr/>
            <p:nvPr/>
          </p:nvSpPr>
          <p:spPr>
            <a:xfrm>
              <a:off x="4695913" y="325966"/>
              <a:ext cx="127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8" name="Line"/>
            <p:cNvSpPr/>
            <p:nvPr/>
          </p:nvSpPr>
          <p:spPr>
            <a:xfrm>
              <a:off x="4676863" y="237066"/>
              <a:ext cx="25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9" name="Line"/>
            <p:cNvSpPr/>
            <p:nvPr/>
          </p:nvSpPr>
          <p:spPr>
            <a:xfrm>
              <a:off x="4838533" y="12699"/>
              <a:ext cx="151796" cy="459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513" fill="norm" stroke="1" extrusionOk="0">
                  <a:moveTo>
                    <a:pt x="1367" y="2477"/>
                  </a:moveTo>
                  <a:cubicBezTo>
                    <a:pt x="1367" y="1982"/>
                    <a:pt x="1367" y="1486"/>
                    <a:pt x="1072" y="991"/>
                  </a:cubicBezTo>
                  <a:cubicBezTo>
                    <a:pt x="776" y="495"/>
                    <a:pt x="184" y="0"/>
                    <a:pt x="36" y="0"/>
                  </a:cubicBezTo>
                  <a:cubicBezTo>
                    <a:pt x="-112" y="0"/>
                    <a:pt x="184" y="495"/>
                    <a:pt x="1220" y="2428"/>
                  </a:cubicBezTo>
                  <a:cubicBezTo>
                    <a:pt x="2255" y="4360"/>
                    <a:pt x="4030" y="7728"/>
                    <a:pt x="4918" y="10998"/>
                  </a:cubicBezTo>
                  <a:cubicBezTo>
                    <a:pt x="5806" y="14268"/>
                    <a:pt x="5806" y="17439"/>
                    <a:pt x="5658" y="19272"/>
                  </a:cubicBezTo>
                  <a:cubicBezTo>
                    <a:pt x="5510" y="21105"/>
                    <a:pt x="5214" y="21600"/>
                    <a:pt x="4918" y="21501"/>
                  </a:cubicBezTo>
                  <a:cubicBezTo>
                    <a:pt x="4622" y="21402"/>
                    <a:pt x="4326" y="20708"/>
                    <a:pt x="4474" y="19569"/>
                  </a:cubicBezTo>
                  <a:cubicBezTo>
                    <a:pt x="4622" y="18429"/>
                    <a:pt x="5214" y="16844"/>
                    <a:pt x="6841" y="15655"/>
                  </a:cubicBezTo>
                  <a:cubicBezTo>
                    <a:pt x="8469" y="14466"/>
                    <a:pt x="11132" y="13673"/>
                    <a:pt x="13203" y="13327"/>
                  </a:cubicBezTo>
                  <a:cubicBezTo>
                    <a:pt x="15274" y="12980"/>
                    <a:pt x="16754" y="13079"/>
                    <a:pt x="18085" y="13426"/>
                  </a:cubicBezTo>
                  <a:cubicBezTo>
                    <a:pt x="19417" y="13772"/>
                    <a:pt x="20600" y="14367"/>
                    <a:pt x="21044" y="15259"/>
                  </a:cubicBezTo>
                  <a:cubicBezTo>
                    <a:pt x="21488" y="16150"/>
                    <a:pt x="21192" y="17339"/>
                    <a:pt x="18973" y="18380"/>
                  </a:cubicBezTo>
                  <a:cubicBezTo>
                    <a:pt x="16754" y="19420"/>
                    <a:pt x="12611" y="20312"/>
                    <a:pt x="9800" y="20758"/>
                  </a:cubicBezTo>
                  <a:cubicBezTo>
                    <a:pt x="6989" y="21204"/>
                    <a:pt x="5510" y="21204"/>
                    <a:pt x="4770" y="20956"/>
                  </a:cubicBezTo>
                  <a:cubicBezTo>
                    <a:pt x="4030" y="20708"/>
                    <a:pt x="4030" y="20213"/>
                    <a:pt x="4474" y="19866"/>
                  </a:cubicBezTo>
                  <a:cubicBezTo>
                    <a:pt x="4918" y="19519"/>
                    <a:pt x="5806" y="19321"/>
                    <a:pt x="6693" y="191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0" name="Line"/>
            <p:cNvSpPr/>
            <p:nvPr/>
          </p:nvSpPr>
          <p:spPr>
            <a:xfrm>
              <a:off x="5071743" y="0"/>
              <a:ext cx="336594" cy="428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416" fill="norm" stroke="1" extrusionOk="0">
                  <a:moveTo>
                    <a:pt x="1950" y="14082"/>
                  </a:moveTo>
                  <a:cubicBezTo>
                    <a:pt x="1275" y="14188"/>
                    <a:pt x="600" y="14294"/>
                    <a:pt x="263" y="14665"/>
                  </a:cubicBezTo>
                  <a:cubicBezTo>
                    <a:pt x="-75" y="15035"/>
                    <a:pt x="-75" y="15671"/>
                    <a:pt x="195" y="16835"/>
                  </a:cubicBezTo>
                  <a:cubicBezTo>
                    <a:pt x="465" y="18000"/>
                    <a:pt x="1005" y="19694"/>
                    <a:pt x="1613" y="20594"/>
                  </a:cubicBezTo>
                  <a:cubicBezTo>
                    <a:pt x="2220" y="21494"/>
                    <a:pt x="2895" y="21600"/>
                    <a:pt x="3705" y="21176"/>
                  </a:cubicBezTo>
                  <a:cubicBezTo>
                    <a:pt x="4515" y="20753"/>
                    <a:pt x="5460" y="19800"/>
                    <a:pt x="6135" y="19006"/>
                  </a:cubicBezTo>
                  <a:cubicBezTo>
                    <a:pt x="6810" y="18212"/>
                    <a:pt x="7215" y="17576"/>
                    <a:pt x="7755" y="17576"/>
                  </a:cubicBezTo>
                  <a:cubicBezTo>
                    <a:pt x="8295" y="17576"/>
                    <a:pt x="8970" y="18212"/>
                    <a:pt x="9645" y="18582"/>
                  </a:cubicBezTo>
                  <a:cubicBezTo>
                    <a:pt x="10320" y="18953"/>
                    <a:pt x="10995" y="19059"/>
                    <a:pt x="11603" y="18900"/>
                  </a:cubicBezTo>
                  <a:cubicBezTo>
                    <a:pt x="12210" y="18741"/>
                    <a:pt x="12750" y="18318"/>
                    <a:pt x="13627" y="16994"/>
                  </a:cubicBezTo>
                  <a:cubicBezTo>
                    <a:pt x="14505" y="15671"/>
                    <a:pt x="15720" y="13447"/>
                    <a:pt x="16530" y="10641"/>
                  </a:cubicBezTo>
                  <a:cubicBezTo>
                    <a:pt x="17340" y="7835"/>
                    <a:pt x="17745" y="4447"/>
                    <a:pt x="17948" y="2488"/>
                  </a:cubicBezTo>
                  <a:cubicBezTo>
                    <a:pt x="18150" y="529"/>
                    <a:pt x="18150" y="0"/>
                    <a:pt x="18150" y="0"/>
                  </a:cubicBezTo>
                  <a:cubicBezTo>
                    <a:pt x="18150" y="0"/>
                    <a:pt x="18150" y="529"/>
                    <a:pt x="18015" y="2912"/>
                  </a:cubicBezTo>
                  <a:cubicBezTo>
                    <a:pt x="17880" y="5294"/>
                    <a:pt x="17610" y="9529"/>
                    <a:pt x="17543" y="12176"/>
                  </a:cubicBezTo>
                  <a:cubicBezTo>
                    <a:pt x="17475" y="14824"/>
                    <a:pt x="17610" y="15882"/>
                    <a:pt x="17813" y="16729"/>
                  </a:cubicBezTo>
                  <a:cubicBezTo>
                    <a:pt x="18015" y="17576"/>
                    <a:pt x="18285" y="18212"/>
                    <a:pt x="18758" y="18635"/>
                  </a:cubicBezTo>
                  <a:cubicBezTo>
                    <a:pt x="19230" y="19059"/>
                    <a:pt x="19905" y="19271"/>
                    <a:pt x="20445" y="19165"/>
                  </a:cubicBezTo>
                  <a:cubicBezTo>
                    <a:pt x="20985" y="19059"/>
                    <a:pt x="21390" y="18635"/>
                    <a:pt x="21458" y="17471"/>
                  </a:cubicBezTo>
                  <a:cubicBezTo>
                    <a:pt x="21525" y="16306"/>
                    <a:pt x="21255" y="14400"/>
                    <a:pt x="20985" y="12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1" name="Line"/>
            <p:cNvSpPr/>
            <p:nvPr/>
          </p:nvSpPr>
          <p:spPr>
            <a:xfrm>
              <a:off x="5309747" y="197734"/>
              <a:ext cx="224367" cy="128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6" fill="norm" stroke="1" extrusionOk="0">
                  <a:moveTo>
                    <a:pt x="5094" y="4383"/>
                  </a:moveTo>
                  <a:cubicBezTo>
                    <a:pt x="4075" y="4035"/>
                    <a:pt x="3057" y="3687"/>
                    <a:pt x="2038" y="3512"/>
                  </a:cubicBezTo>
                  <a:cubicBezTo>
                    <a:pt x="1019" y="3338"/>
                    <a:pt x="0" y="3338"/>
                    <a:pt x="0" y="3164"/>
                  </a:cubicBezTo>
                  <a:cubicBezTo>
                    <a:pt x="0" y="2990"/>
                    <a:pt x="1019" y="2641"/>
                    <a:pt x="3770" y="2119"/>
                  </a:cubicBezTo>
                  <a:cubicBezTo>
                    <a:pt x="6521" y="1596"/>
                    <a:pt x="11004" y="900"/>
                    <a:pt x="13755" y="377"/>
                  </a:cubicBezTo>
                  <a:cubicBezTo>
                    <a:pt x="16506" y="-146"/>
                    <a:pt x="17525" y="-494"/>
                    <a:pt x="18340" y="1945"/>
                  </a:cubicBezTo>
                  <a:cubicBezTo>
                    <a:pt x="19155" y="4383"/>
                    <a:pt x="19766" y="9609"/>
                    <a:pt x="20275" y="13267"/>
                  </a:cubicBezTo>
                  <a:cubicBezTo>
                    <a:pt x="20785" y="16925"/>
                    <a:pt x="21192" y="19016"/>
                    <a:pt x="21600" y="211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2" name="Line"/>
            <p:cNvSpPr/>
            <p:nvPr/>
          </p:nvSpPr>
          <p:spPr>
            <a:xfrm>
              <a:off x="5527763" y="110066"/>
              <a:ext cx="190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3" name="Line"/>
            <p:cNvSpPr/>
            <p:nvPr/>
          </p:nvSpPr>
          <p:spPr>
            <a:xfrm>
              <a:off x="5592885" y="160866"/>
              <a:ext cx="114561" cy="152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14" h="21037" fill="norm" stroke="1" extrusionOk="0">
                  <a:moveTo>
                    <a:pt x="12899" y="0"/>
                  </a:moveTo>
                  <a:cubicBezTo>
                    <a:pt x="9238" y="1168"/>
                    <a:pt x="5577" y="2335"/>
                    <a:pt x="3014" y="4232"/>
                  </a:cubicBezTo>
                  <a:cubicBezTo>
                    <a:pt x="451" y="6130"/>
                    <a:pt x="-1013" y="8757"/>
                    <a:pt x="818" y="11822"/>
                  </a:cubicBezTo>
                  <a:cubicBezTo>
                    <a:pt x="2648" y="14886"/>
                    <a:pt x="7773" y="18389"/>
                    <a:pt x="11251" y="19995"/>
                  </a:cubicBezTo>
                  <a:cubicBezTo>
                    <a:pt x="14729" y="21600"/>
                    <a:pt x="16560" y="21308"/>
                    <a:pt x="18024" y="19411"/>
                  </a:cubicBezTo>
                  <a:cubicBezTo>
                    <a:pt x="19489" y="17514"/>
                    <a:pt x="20587" y="14011"/>
                    <a:pt x="19123" y="10946"/>
                  </a:cubicBezTo>
                  <a:cubicBezTo>
                    <a:pt x="17658" y="7881"/>
                    <a:pt x="13631" y="5254"/>
                    <a:pt x="9604" y="26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4" name="Line"/>
            <p:cNvSpPr/>
            <p:nvPr/>
          </p:nvSpPr>
          <p:spPr>
            <a:xfrm>
              <a:off x="5705563" y="141612"/>
              <a:ext cx="171451" cy="153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8" fill="norm" stroke="1" extrusionOk="0">
                  <a:moveTo>
                    <a:pt x="0" y="1756"/>
                  </a:moveTo>
                  <a:cubicBezTo>
                    <a:pt x="1333" y="1180"/>
                    <a:pt x="2667" y="604"/>
                    <a:pt x="3600" y="1036"/>
                  </a:cubicBezTo>
                  <a:cubicBezTo>
                    <a:pt x="4533" y="1468"/>
                    <a:pt x="5067" y="2908"/>
                    <a:pt x="5333" y="5932"/>
                  </a:cubicBezTo>
                  <a:cubicBezTo>
                    <a:pt x="5600" y="8956"/>
                    <a:pt x="5600" y="13564"/>
                    <a:pt x="5600" y="16588"/>
                  </a:cubicBezTo>
                  <a:cubicBezTo>
                    <a:pt x="5600" y="19612"/>
                    <a:pt x="5600" y="21052"/>
                    <a:pt x="5867" y="20908"/>
                  </a:cubicBezTo>
                  <a:cubicBezTo>
                    <a:pt x="6133" y="20764"/>
                    <a:pt x="6667" y="19036"/>
                    <a:pt x="7600" y="16012"/>
                  </a:cubicBezTo>
                  <a:cubicBezTo>
                    <a:pt x="8533" y="12988"/>
                    <a:pt x="9867" y="8668"/>
                    <a:pt x="10933" y="5788"/>
                  </a:cubicBezTo>
                  <a:cubicBezTo>
                    <a:pt x="12000" y="2908"/>
                    <a:pt x="12800" y="1468"/>
                    <a:pt x="13867" y="604"/>
                  </a:cubicBezTo>
                  <a:cubicBezTo>
                    <a:pt x="14933" y="-260"/>
                    <a:pt x="16267" y="-548"/>
                    <a:pt x="17600" y="2188"/>
                  </a:cubicBezTo>
                  <a:cubicBezTo>
                    <a:pt x="18933" y="4924"/>
                    <a:pt x="20267" y="10684"/>
                    <a:pt x="21600" y="16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5" name="Line"/>
            <p:cNvSpPr/>
            <p:nvPr/>
          </p:nvSpPr>
          <p:spPr>
            <a:xfrm>
              <a:off x="5851613" y="52387"/>
              <a:ext cx="152401" cy="282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175" fill="norm" stroke="1" extrusionOk="0">
                  <a:moveTo>
                    <a:pt x="21304" y="4328"/>
                  </a:moveTo>
                  <a:cubicBezTo>
                    <a:pt x="21304" y="3057"/>
                    <a:pt x="21304" y="1787"/>
                    <a:pt x="20564" y="993"/>
                  </a:cubicBezTo>
                  <a:cubicBezTo>
                    <a:pt x="19825" y="199"/>
                    <a:pt x="18345" y="-119"/>
                    <a:pt x="16274" y="40"/>
                  </a:cubicBezTo>
                  <a:cubicBezTo>
                    <a:pt x="14203" y="199"/>
                    <a:pt x="11540" y="834"/>
                    <a:pt x="10208" y="1946"/>
                  </a:cubicBezTo>
                  <a:cubicBezTo>
                    <a:pt x="8877" y="3057"/>
                    <a:pt x="8877" y="4646"/>
                    <a:pt x="10800" y="6472"/>
                  </a:cubicBezTo>
                  <a:cubicBezTo>
                    <a:pt x="12723" y="8299"/>
                    <a:pt x="16570" y="10363"/>
                    <a:pt x="18789" y="12190"/>
                  </a:cubicBezTo>
                  <a:cubicBezTo>
                    <a:pt x="21008" y="14016"/>
                    <a:pt x="21600" y="15605"/>
                    <a:pt x="19973" y="17193"/>
                  </a:cubicBezTo>
                  <a:cubicBezTo>
                    <a:pt x="18345" y="18781"/>
                    <a:pt x="14499" y="20369"/>
                    <a:pt x="10800" y="20925"/>
                  </a:cubicBezTo>
                  <a:cubicBezTo>
                    <a:pt x="7101" y="21481"/>
                    <a:pt x="3551" y="21005"/>
                    <a:pt x="0" y="20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6" name="Line"/>
            <p:cNvSpPr/>
            <p:nvPr/>
          </p:nvSpPr>
          <p:spPr>
            <a:xfrm>
              <a:off x="2409913" y="491066"/>
              <a:ext cx="3505201" cy="596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7" y="21217"/>
                    <a:pt x="913" y="20834"/>
                    <a:pt x="1350" y="20489"/>
                  </a:cubicBezTo>
                  <a:cubicBezTo>
                    <a:pt x="1787" y="20145"/>
                    <a:pt x="2204" y="19838"/>
                    <a:pt x="2674" y="19532"/>
                  </a:cubicBezTo>
                  <a:cubicBezTo>
                    <a:pt x="3143" y="19226"/>
                    <a:pt x="3665" y="18919"/>
                    <a:pt x="4135" y="18536"/>
                  </a:cubicBezTo>
                  <a:cubicBezTo>
                    <a:pt x="4604" y="18153"/>
                    <a:pt x="5022" y="17694"/>
                    <a:pt x="5472" y="17119"/>
                  </a:cubicBezTo>
                  <a:cubicBezTo>
                    <a:pt x="5922" y="16545"/>
                    <a:pt x="6404" y="15855"/>
                    <a:pt x="6900" y="15204"/>
                  </a:cubicBezTo>
                  <a:cubicBezTo>
                    <a:pt x="7396" y="14553"/>
                    <a:pt x="7904" y="13940"/>
                    <a:pt x="8433" y="13251"/>
                  </a:cubicBezTo>
                  <a:cubicBezTo>
                    <a:pt x="8961" y="12562"/>
                    <a:pt x="9509" y="11796"/>
                    <a:pt x="9933" y="11183"/>
                  </a:cubicBezTo>
                  <a:cubicBezTo>
                    <a:pt x="10357" y="10570"/>
                    <a:pt x="10657" y="10111"/>
                    <a:pt x="11230" y="9383"/>
                  </a:cubicBezTo>
                  <a:cubicBezTo>
                    <a:pt x="11804" y="8655"/>
                    <a:pt x="12652" y="7660"/>
                    <a:pt x="13337" y="6855"/>
                  </a:cubicBezTo>
                  <a:cubicBezTo>
                    <a:pt x="14022" y="6051"/>
                    <a:pt x="14543" y="5438"/>
                    <a:pt x="15052" y="4902"/>
                  </a:cubicBezTo>
                  <a:cubicBezTo>
                    <a:pt x="15561" y="4366"/>
                    <a:pt x="16057" y="3906"/>
                    <a:pt x="16513" y="3523"/>
                  </a:cubicBezTo>
                  <a:cubicBezTo>
                    <a:pt x="16970" y="3140"/>
                    <a:pt x="17387" y="2834"/>
                    <a:pt x="17941" y="2451"/>
                  </a:cubicBezTo>
                  <a:cubicBezTo>
                    <a:pt x="18496" y="2068"/>
                    <a:pt x="19187" y="1609"/>
                    <a:pt x="19820" y="1187"/>
                  </a:cubicBezTo>
                  <a:cubicBezTo>
                    <a:pt x="20452" y="766"/>
                    <a:pt x="21026" y="38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7" name="Line"/>
            <p:cNvSpPr/>
            <p:nvPr/>
          </p:nvSpPr>
          <p:spPr>
            <a:xfrm>
              <a:off x="2365463" y="560916"/>
              <a:ext cx="3530601" cy="768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2" y="20886"/>
                    <a:pt x="984" y="20172"/>
                    <a:pt x="1444" y="19577"/>
                  </a:cubicBezTo>
                  <a:cubicBezTo>
                    <a:pt x="1904" y="18982"/>
                    <a:pt x="2331" y="18506"/>
                    <a:pt x="2804" y="18030"/>
                  </a:cubicBezTo>
                  <a:cubicBezTo>
                    <a:pt x="3276" y="17554"/>
                    <a:pt x="3794" y="17078"/>
                    <a:pt x="4260" y="16631"/>
                  </a:cubicBezTo>
                  <a:cubicBezTo>
                    <a:pt x="4727" y="16185"/>
                    <a:pt x="5141" y="15769"/>
                    <a:pt x="5594" y="15263"/>
                  </a:cubicBezTo>
                  <a:cubicBezTo>
                    <a:pt x="6047" y="14757"/>
                    <a:pt x="6540" y="14162"/>
                    <a:pt x="7038" y="13567"/>
                  </a:cubicBezTo>
                  <a:cubicBezTo>
                    <a:pt x="7537" y="12972"/>
                    <a:pt x="8042" y="12377"/>
                    <a:pt x="8573" y="11752"/>
                  </a:cubicBezTo>
                  <a:cubicBezTo>
                    <a:pt x="9104" y="11127"/>
                    <a:pt x="9660" y="10473"/>
                    <a:pt x="10088" y="9997"/>
                  </a:cubicBezTo>
                  <a:cubicBezTo>
                    <a:pt x="10515" y="9521"/>
                    <a:pt x="10813" y="9223"/>
                    <a:pt x="11104" y="8896"/>
                  </a:cubicBezTo>
                  <a:cubicBezTo>
                    <a:pt x="11396" y="8569"/>
                    <a:pt x="11681" y="8212"/>
                    <a:pt x="11965" y="7884"/>
                  </a:cubicBezTo>
                  <a:cubicBezTo>
                    <a:pt x="12250" y="7557"/>
                    <a:pt x="12535" y="7260"/>
                    <a:pt x="12833" y="6932"/>
                  </a:cubicBezTo>
                  <a:cubicBezTo>
                    <a:pt x="13131" y="6605"/>
                    <a:pt x="13442" y="6248"/>
                    <a:pt x="13888" y="5802"/>
                  </a:cubicBezTo>
                  <a:cubicBezTo>
                    <a:pt x="14335" y="5355"/>
                    <a:pt x="14918" y="4820"/>
                    <a:pt x="15611" y="4225"/>
                  </a:cubicBezTo>
                  <a:cubicBezTo>
                    <a:pt x="16304" y="3630"/>
                    <a:pt x="17106" y="2975"/>
                    <a:pt x="17747" y="2469"/>
                  </a:cubicBezTo>
                  <a:cubicBezTo>
                    <a:pt x="18388" y="1964"/>
                    <a:pt x="18868" y="1607"/>
                    <a:pt x="19483" y="1220"/>
                  </a:cubicBezTo>
                  <a:cubicBezTo>
                    <a:pt x="20098" y="833"/>
                    <a:pt x="20849" y="41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8" name="Line"/>
            <p:cNvSpPr/>
            <p:nvPr/>
          </p:nvSpPr>
          <p:spPr>
            <a:xfrm>
              <a:off x="2057158" y="1563080"/>
              <a:ext cx="189755" cy="46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3" h="21317" fill="norm" stroke="1" extrusionOk="0">
                  <a:moveTo>
                    <a:pt x="20158" y="928"/>
                  </a:moveTo>
                  <a:cubicBezTo>
                    <a:pt x="15838" y="344"/>
                    <a:pt x="11518" y="-240"/>
                    <a:pt x="7993" y="101"/>
                  </a:cubicBezTo>
                  <a:cubicBezTo>
                    <a:pt x="4469" y="441"/>
                    <a:pt x="1741" y="1706"/>
                    <a:pt x="604" y="3019"/>
                  </a:cubicBezTo>
                  <a:cubicBezTo>
                    <a:pt x="-533" y="4333"/>
                    <a:pt x="-78" y="5695"/>
                    <a:pt x="2082" y="7106"/>
                  </a:cubicBezTo>
                  <a:cubicBezTo>
                    <a:pt x="4242" y="8517"/>
                    <a:pt x="8107" y="9976"/>
                    <a:pt x="11745" y="11436"/>
                  </a:cubicBezTo>
                  <a:cubicBezTo>
                    <a:pt x="15383" y="12895"/>
                    <a:pt x="18793" y="14355"/>
                    <a:pt x="19930" y="15863"/>
                  </a:cubicBezTo>
                  <a:cubicBezTo>
                    <a:pt x="21067" y="17371"/>
                    <a:pt x="19930" y="18928"/>
                    <a:pt x="17998" y="19901"/>
                  </a:cubicBezTo>
                  <a:cubicBezTo>
                    <a:pt x="16065" y="20874"/>
                    <a:pt x="13336" y="21263"/>
                    <a:pt x="11404" y="21311"/>
                  </a:cubicBezTo>
                  <a:cubicBezTo>
                    <a:pt x="9471" y="21360"/>
                    <a:pt x="8334" y="21068"/>
                    <a:pt x="7311" y="20776"/>
                  </a:cubicBezTo>
                  <a:cubicBezTo>
                    <a:pt x="6288" y="20484"/>
                    <a:pt x="5379" y="20192"/>
                    <a:pt x="5492" y="19755"/>
                  </a:cubicBezTo>
                  <a:cubicBezTo>
                    <a:pt x="5606" y="19317"/>
                    <a:pt x="6743" y="18733"/>
                    <a:pt x="7880" y="181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9" name="Line"/>
            <p:cNvSpPr/>
            <p:nvPr/>
          </p:nvSpPr>
          <p:spPr>
            <a:xfrm>
              <a:off x="2333713" y="1788211"/>
              <a:ext cx="139701" cy="177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2" fill="norm" stroke="1" extrusionOk="0">
                  <a:moveTo>
                    <a:pt x="0" y="4365"/>
                  </a:moveTo>
                  <a:cubicBezTo>
                    <a:pt x="327" y="8939"/>
                    <a:pt x="655" y="13513"/>
                    <a:pt x="818" y="16563"/>
                  </a:cubicBezTo>
                  <a:cubicBezTo>
                    <a:pt x="982" y="19612"/>
                    <a:pt x="982" y="21137"/>
                    <a:pt x="818" y="21264"/>
                  </a:cubicBezTo>
                  <a:cubicBezTo>
                    <a:pt x="655" y="21391"/>
                    <a:pt x="327" y="20120"/>
                    <a:pt x="655" y="16817"/>
                  </a:cubicBezTo>
                  <a:cubicBezTo>
                    <a:pt x="982" y="13513"/>
                    <a:pt x="1964" y="8177"/>
                    <a:pt x="3273" y="4873"/>
                  </a:cubicBezTo>
                  <a:cubicBezTo>
                    <a:pt x="4582" y="1570"/>
                    <a:pt x="6218" y="299"/>
                    <a:pt x="8509" y="45"/>
                  </a:cubicBezTo>
                  <a:cubicBezTo>
                    <a:pt x="10800" y="-209"/>
                    <a:pt x="13745" y="553"/>
                    <a:pt x="16036" y="4111"/>
                  </a:cubicBezTo>
                  <a:cubicBezTo>
                    <a:pt x="18327" y="7669"/>
                    <a:pt x="19964" y="14022"/>
                    <a:pt x="21600" y="20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0" name="Line"/>
            <p:cNvSpPr/>
            <p:nvPr/>
          </p:nvSpPr>
          <p:spPr>
            <a:xfrm>
              <a:off x="2518808" y="1756833"/>
              <a:ext cx="98950" cy="172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0989" fill="norm" stroke="1" extrusionOk="0">
                  <a:moveTo>
                    <a:pt x="13299" y="2057"/>
                  </a:moveTo>
                  <a:cubicBezTo>
                    <a:pt x="11949" y="1029"/>
                    <a:pt x="10599" y="0"/>
                    <a:pt x="9024" y="0"/>
                  </a:cubicBezTo>
                  <a:cubicBezTo>
                    <a:pt x="7449" y="0"/>
                    <a:pt x="5649" y="1029"/>
                    <a:pt x="3849" y="3343"/>
                  </a:cubicBezTo>
                  <a:cubicBezTo>
                    <a:pt x="2049" y="5657"/>
                    <a:pt x="249" y="9257"/>
                    <a:pt x="24" y="12343"/>
                  </a:cubicBezTo>
                  <a:cubicBezTo>
                    <a:pt x="-201" y="15429"/>
                    <a:pt x="1149" y="18000"/>
                    <a:pt x="4074" y="19543"/>
                  </a:cubicBezTo>
                  <a:cubicBezTo>
                    <a:pt x="6999" y="21086"/>
                    <a:pt x="11499" y="21600"/>
                    <a:pt x="14874" y="20057"/>
                  </a:cubicBezTo>
                  <a:cubicBezTo>
                    <a:pt x="18249" y="18514"/>
                    <a:pt x="20499" y="14914"/>
                    <a:pt x="20949" y="11957"/>
                  </a:cubicBezTo>
                  <a:cubicBezTo>
                    <a:pt x="21399" y="9000"/>
                    <a:pt x="20049" y="6686"/>
                    <a:pt x="18249" y="5271"/>
                  </a:cubicBezTo>
                  <a:cubicBezTo>
                    <a:pt x="16449" y="3857"/>
                    <a:pt x="14199" y="3343"/>
                    <a:pt x="13299" y="3600"/>
                  </a:cubicBezTo>
                  <a:cubicBezTo>
                    <a:pt x="12399" y="3857"/>
                    <a:pt x="12849" y="4886"/>
                    <a:pt x="13299" y="59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1" name="Line"/>
            <p:cNvSpPr/>
            <p:nvPr/>
          </p:nvSpPr>
          <p:spPr>
            <a:xfrm>
              <a:off x="2663913" y="1716616"/>
              <a:ext cx="170031" cy="181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076" fill="norm" stroke="1" extrusionOk="0">
                  <a:moveTo>
                    <a:pt x="0" y="5891"/>
                  </a:moveTo>
                  <a:cubicBezTo>
                    <a:pt x="0" y="7118"/>
                    <a:pt x="0" y="8345"/>
                    <a:pt x="0" y="9573"/>
                  </a:cubicBezTo>
                  <a:cubicBezTo>
                    <a:pt x="0" y="10800"/>
                    <a:pt x="0" y="12027"/>
                    <a:pt x="1054" y="12764"/>
                  </a:cubicBezTo>
                  <a:cubicBezTo>
                    <a:pt x="2107" y="13500"/>
                    <a:pt x="4215" y="13745"/>
                    <a:pt x="6059" y="14973"/>
                  </a:cubicBezTo>
                  <a:cubicBezTo>
                    <a:pt x="7902" y="16200"/>
                    <a:pt x="9483" y="18409"/>
                    <a:pt x="10932" y="19759"/>
                  </a:cubicBezTo>
                  <a:cubicBezTo>
                    <a:pt x="12380" y="21109"/>
                    <a:pt x="13698" y="21600"/>
                    <a:pt x="15541" y="20373"/>
                  </a:cubicBezTo>
                  <a:cubicBezTo>
                    <a:pt x="17385" y="19145"/>
                    <a:pt x="19756" y="16200"/>
                    <a:pt x="20678" y="12641"/>
                  </a:cubicBezTo>
                  <a:cubicBezTo>
                    <a:pt x="21600" y="9082"/>
                    <a:pt x="21073" y="4909"/>
                    <a:pt x="20151" y="2700"/>
                  </a:cubicBezTo>
                  <a:cubicBezTo>
                    <a:pt x="19229" y="491"/>
                    <a:pt x="17912" y="245"/>
                    <a:pt x="1659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2" name="Line"/>
            <p:cNvSpPr/>
            <p:nvPr/>
          </p:nvSpPr>
          <p:spPr>
            <a:xfrm>
              <a:off x="3248113" y="1653116"/>
              <a:ext cx="1905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3" name="Line"/>
            <p:cNvSpPr/>
            <p:nvPr/>
          </p:nvSpPr>
          <p:spPr>
            <a:xfrm>
              <a:off x="3343363" y="1799166"/>
              <a:ext cx="1524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4" name="Line"/>
            <p:cNvSpPr/>
            <p:nvPr/>
          </p:nvSpPr>
          <p:spPr>
            <a:xfrm>
              <a:off x="3815087" y="1268540"/>
              <a:ext cx="131527" cy="486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477" fill="norm" stroke="1" extrusionOk="0">
                  <a:moveTo>
                    <a:pt x="21305" y="2963"/>
                  </a:moveTo>
                  <a:cubicBezTo>
                    <a:pt x="17876" y="1934"/>
                    <a:pt x="14448" y="906"/>
                    <a:pt x="11876" y="391"/>
                  </a:cubicBezTo>
                  <a:cubicBezTo>
                    <a:pt x="9305" y="-123"/>
                    <a:pt x="7591" y="-123"/>
                    <a:pt x="5705" y="345"/>
                  </a:cubicBezTo>
                  <a:cubicBezTo>
                    <a:pt x="3819" y="812"/>
                    <a:pt x="1762" y="1747"/>
                    <a:pt x="734" y="3524"/>
                  </a:cubicBezTo>
                  <a:cubicBezTo>
                    <a:pt x="-295" y="5300"/>
                    <a:pt x="-295" y="7919"/>
                    <a:pt x="1076" y="11051"/>
                  </a:cubicBezTo>
                  <a:cubicBezTo>
                    <a:pt x="2448" y="14183"/>
                    <a:pt x="5191" y="17830"/>
                    <a:pt x="7934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5" name="Line"/>
            <p:cNvSpPr/>
            <p:nvPr/>
          </p:nvSpPr>
          <p:spPr>
            <a:xfrm>
              <a:off x="3737063" y="1564216"/>
              <a:ext cx="2032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964"/>
                    <a:pt x="0" y="18327"/>
                    <a:pt x="900" y="16364"/>
                  </a:cubicBezTo>
                  <a:cubicBezTo>
                    <a:pt x="1800" y="14400"/>
                    <a:pt x="3600" y="12109"/>
                    <a:pt x="7200" y="9327"/>
                  </a:cubicBezTo>
                  <a:cubicBezTo>
                    <a:pt x="10800" y="6545"/>
                    <a:pt x="16200" y="32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6" name="Line"/>
            <p:cNvSpPr/>
            <p:nvPr/>
          </p:nvSpPr>
          <p:spPr>
            <a:xfrm>
              <a:off x="4201089" y="1172332"/>
              <a:ext cx="126525" cy="539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435" fill="norm" stroke="1" extrusionOk="0">
                  <a:moveTo>
                    <a:pt x="16917" y="1189"/>
                  </a:moveTo>
                  <a:cubicBezTo>
                    <a:pt x="16209" y="768"/>
                    <a:pt x="15500" y="348"/>
                    <a:pt x="14084" y="138"/>
                  </a:cubicBezTo>
                  <a:cubicBezTo>
                    <a:pt x="12668" y="-72"/>
                    <a:pt x="10543" y="-72"/>
                    <a:pt x="8241" y="348"/>
                  </a:cubicBezTo>
                  <a:cubicBezTo>
                    <a:pt x="5940" y="768"/>
                    <a:pt x="3461" y="1609"/>
                    <a:pt x="1868" y="3626"/>
                  </a:cubicBezTo>
                  <a:cubicBezTo>
                    <a:pt x="274" y="5643"/>
                    <a:pt x="-434" y="8837"/>
                    <a:pt x="274" y="11653"/>
                  </a:cubicBezTo>
                  <a:cubicBezTo>
                    <a:pt x="982" y="14468"/>
                    <a:pt x="3107" y="16905"/>
                    <a:pt x="5763" y="18502"/>
                  </a:cubicBezTo>
                  <a:cubicBezTo>
                    <a:pt x="8418" y="20099"/>
                    <a:pt x="11605" y="20856"/>
                    <a:pt x="14261" y="21192"/>
                  </a:cubicBezTo>
                  <a:cubicBezTo>
                    <a:pt x="16917" y="21528"/>
                    <a:pt x="19041" y="21444"/>
                    <a:pt x="21166" y="213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7" name="Line"/>
            <p:cNvSpPr/>
            <p:nvPr/>
          </p:nvSpPr>
          <p:spPr>
            <a:xfrm>
              <a:off x="4467797" y="1208616"/>
              <a:ext cx="107467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0" h="21600" fill="norm" stroke="1" extrusionOk="0">
                  <a:moveTo>
                    <a:pt x="7382" y="0"/>
                  </a:moveTo>
                  <a:cubicBezTo>
                    <a:pt x="4059" y="2658"/>
                    <a:pt x="736" y="5317"/>
                    <a:pt x="113" y="8474"/>
                  </a:cubicBezTo>
                  <a:cubicBezTo>
                    <a:pt x="-510" y="11631"/>
                    <a:pt x="1567" y="15286"/>
                    <a:pt x="3436" y="17557"/>
                  </a:cubicBezTo>
                  <a:cubicBezTo>
                    <a:pt x="5305" y="19828"/>
                    <a:pt x="6967" y="20714"/>
                    <a:pt x="9875" y="21157"/>
                  </a:cubicBezTo>
                  <a:cubicBezTo>
                    <a:pt x="12782" y="21600"/>
                    <a:pt x="16936" y="21600"/>
                    <a:pt x="2109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8" name="Line"/>
            <p:cNvSpPr/>
            <p:nvPr/>
          </p:nvSpPr>
          <p:spPr>
            <a:xfrm>
              <a:off x="4402143" y="1411816"/>
              <a:ext cx="21122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600" fill="norm" stroke="1" extrusionOk="0">
                  <a:moveTo>
                    <a:pt x="3377" y="21600"/>
                  </a:moveTo>
                  <a:cubicBezTo>
                    <a:pt x="1880" y="21600"/>
                    <a:pt x="383" y="21600"/>
                    <a:pt x="62" y="20520"/>
                  </a:cubicBezTo>
                  <a:cubicBezTo>
                    <a:pt x="-259" y="19440"/>
                    <a:pt x="596" y="17280"/>
                    <a:pt x="4339" y="13680"/>
                  </a:cubicBezTo>
                  <a:cubicBezTo>
                    <a:pt x="8082" y="10080"/>
                    <a:pt x="14711" y="5040"/>
                    <a:pt x="2134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9" name="Line"/>
            <p:cNvSpPr/>
            <p:nvPr/>
          </p:nvSpPr>
          <p:spPr>
            <a:xfrm>
              <a:off x="4651463" y="1355295"/>
              <a:ext cx="82551" cy="208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0" fill="norm" stroke="1" extrusionOk="0">
                  <a:moveTo>
                    <a:pt x="0" y="7064"/>
                  </a:moveTo>
                  <a:cubicBezTo>
                    <a:pt x="2769" y="7064"/>
                    <a:pt x="5538" y="7064"/>
                    <a:pt x="8585" y="6416"/>
                  </a:cubicBezTo>
                  <a:cubicBezTo>
                    <a:pt x="11631" y="5768"/>
                    <a:pt x="14954" y="4472"/>
                    <a:pt x="16615" y="3176"/>
                  </a:cubicBezTo>
                  <a:cubicBezTo>
                    <a:pt x="18277" y="1880"/>
                    <a:pt x="18277" y="584"/>
                    <a:pt x="16892" y="152"/>
                  </a:cubicBezTo>
                  <a:cubicBezTo>
                    <a:pt x="15508" y="-280"/>
                    <a:pt x="12738" y="152"/>
                    <a:pt x="9692" y="2204"/>
                  </a:cubicBezTo>
                  <a:cubicBezTo>
                    <a:pt x="6646" y="4256"/>
                    <a:pt x="3323" y="7928"/>
                    <a:pt x="2492" y="10952"/>
                  </a:cubicBezTo>
                  <a:cubicBezTo>
                    <a:pt x="1662" y="13976"/>
                    <a:pt x="3323" y="16352"/>
                    <a:pt x="6923" y="17972"/>
                  </a:cubicBezTo>
                  <a:cubicBezTo>
                    <a:pt x="10523" y="19592"/>
                    <a:pt x="16062" y="20456"/>
                    <a:pt x="21600" y="21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0" name="Line"/>
            <p:cNvSpPr/>
            <p:nvPr/>
          </p:nvSpPr>
          <p:spPr>
            <a:xfrm>
              <a:off x="4810213" y="1350034"/>
              <a:ext cx="209551" cy="170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0" fill="norm" stroke="1" extrusionOk="0">
                  <a:moveTo>
                    <a:pt x="0" y="2947"/>
                  </a:moveTo>
                  <a:cubicBezTo>
                    <a:pt x="655" y="7425"/>
                    <a:pt x="1309" y="11903"/>
                    <a:pt x="1855" y="15327"/>
                  </a:cubicBezTo>
                  <a:cubicBezTo>
                    <a:pt x="2400" y="18752"/>
                    <a:pt x="2836" y="21123"/>
                    <a:pt x="3164" y="21254"/>
                  </a:cubicBezTo>
                  <a:cubicBezTo>
                    <a:pt x="3491" y="21386"/>
                    <a:pt x="3709" y="19279"/>
                    <a:pt x="3927" y="15986"/>
                  </a:cubicBezTo>
                  <a:cubicBezTo>
                    <a:pt x="4145" y="12693"/>
                    <a:pt x="4364" y="8215"/>
                    <a:pt x="4691" y="5318"/>
                  </a:cubicBezTo>
                  <a:cubicBezTo>
                    <a:pt x="5018" y="2420"/>
                    <a:pt x="5455" y="1103"/>
                    <a:pt x="5891" y="1103"/>
                  </a:cubicBezTo>
                  <a:cubicBezTo>
                    <a:pt x="6327" y="1103"/>
                    <a:pt x="6764" y="2420"/>
                    <a:pt x="7091" y="3869"/>
                  </a:cubicBezTo>
                  <a:cubicBezTo>
                    <a:pt x="7418" y="5318"/>
                    <a:pt x="7636" y="6898"/>
                    <a:pt x="7964" y="8479"/>
                  </a:cubicBezTo>
                  <a:cubicBezTo>
                    <a:pt x="8291" y="10059"/>
                    <a:pt x="8727" y="11640"/>
                    <a:pt x="9055" y="11771"/>
                  </a:cubicBezTo>
                  <a:cubicBezTo>
                    <a:pt x="9382" y="11903"/>
                    <a:pt x="9600" y="10586"/>
                    <a:pt x="10036" y="8610"/>
                  </a:cubicBezTo>
                  <a:cubicBezTo>
                    <a:pt x="10473" y="6635"/>
                    <a:pt x="11127" y="4001"/>
                    <a:pt x="12109" y="2288"/>
                  </a:cubicBezTo>
                  <a:cubicBezTo>
                    <a:pt x="13091" y="576"/>
                    <a:pt x="14400" y="-214"/>
                    <a:pt x="15382" y="49"/>
                  </a:cubicBezTo>
                  <a:cubicBezTo>
                    <a:pt x="16364" y="313"/>
                    <a:pt x="17018" y="1630"/>
                    <a:pt x="18000" y="4001"/>
                  </a:cubicBezTo>
                  <a:cubicBezTo>
                    <a:pt x="18982" y="6371"/>
                    <a:pt x="20291" y="9796"/>
                    <a:pt x="21600" y="132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1" name="Line"/>
            <p:cNvSpPr/>
            <p:nvPr/>
          </p:nvSpPr>
          <p:spPr>
            <a:xfrm>
              <a:off x="5077178" y="1208616"/>
              <a:ext cx="90325" cy="496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3" h="21015" fill="norm" stroke="1" extrusionOk="0">
                  <a:moveTo>
                    <a:pt x="1380" y="6722"/>
                  </a:moveTo>
                  <a:cubicBezTo>
                    <a:pt x="900" y="9052"/>
                    <a:pt x="420" y="11383"/>
                    <a:pt x="420" y="13713"/>
                  </a:cubicBezTo>
                  <a:cubicBezTo>
                    <a:pt x="420" y="16043"/>
                    <a:pt x="900" y="18373"/>
                    <a:pt x="1140" y="19763"/>
                  </a:cubicBezTo>
                  <a:cubicBezTo>
                    <a:pt x="1380" y="21152"/>
                    <a:pt x="1380" y="21600"/>
                    <a:pt x="1140" y="19987"/>
                  </a:cubicBezTo>
                  <a:cubicBezTo>
                    <a:pt x="900" y="18373"/>
                    <a:pt x="420" y="14699"/>
                    <a:pt x="180" y="11427"/>
                  </a:cubicBezTo>
                  <a:cubicBezTo>
                    <a:pt x="-60" y="8156"/>
                    <a:pt x="-60" y="5288"/>
                    <a:pt x="180" y="3540"/>
                  </a:cubicBezTo>
                  <a:cubicBezTo>
                    <a:pt x="420" y="1793"/>
                    <a:pt x="900" y="1165"/>
                    <a:pt x="2100" y="717"/>
                  </a:cubicBezTo>
                  <a:cubicBezTo>
                    <a:pt x="3300" y="269"/>
                    <a:pt x="5220" y="0"/>
                    <a:pt x="7620" y="0"/>
                  </a:cubicBezTo>
                  <a:cubicBezTo>
                    <a:pt x="10020" y="0"/>
                    <a:pt x="12900" y="269"/>
                    <a:pt x="15780" y="1165"/>
                  </a:cubicBezTo>
                  <a:cubicBezTo>
                    <a:pt x="18660" y="2061"/>
                    <a:pt x="21540" y="3585"/>
                    <a:pt x="20100" y="5333"/>
                  </a:cubicBezTo>
                  <a:cubicBezTo>
                    <a:pt x="18660" y="7080"/>
                    <a:pt x="12900" y="9052"/>
                    <a:pt x="7140" y="11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2" name="Line"/>
            <p:cNvSpPr/>
            <p:nvPr/>
          </p:nvSpPr>
          <p:spPr>
            <a:xfrm>
              <a:off x="5242013" y="1386416"/>
              <a:ext cx="317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3" name="Line"/>
            <p:cNvSpPr/>
            <p:nvPr/>
          </p:nvSpPr>
          <p:spPr>
            <a:xfrm>
              <a:off x="5717724" y="1078690"/>
              <a:ext cx="99213" cy="572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2" h="21304" fill="norm" stroke="1" extrusionOk="0">
                  <a:moveTo>
                    <a:pt x="8048" y="10041"/>
                  </a:moveTo>
                  <a:cubicBezTo>
                    <a:pt x="10252" y="12249"/>
                    <a:pt x="12456" y="14456"/>
                    <a:pt x="13558" y="16230"/>
                  </a:cubicBezTo>
                  <a:cubicBezTo>
                    <a:pt x="14660" y="18003"/>
                    <a:pt x="14660" y="19344"/>
                    <a:pt x="14439" y="20211"/>
                  </a:cubicBezTo>
                  <a:cubicBezTo>
                    <a:pt x="14219" y="21078"/>
                    <a:pt x="13778" y="21472"/>
                    <a:pt x="12896" y="21236"/>
                  </a:cubicBezTo>
                  <a:cubicBezTo>
                    <a:pt x="12015" y="20999"/>
                    <a:pt x="10692" y="20132"/>
                    <a:pt x="8709" y="18161"/>
                  </a:cubicBezTo>
                  <a:cubicBezTo>
                    <a:pt x="6725" y="16190"/>
                    <a:pt x="4080" y="13116"/>
                    <a:pt x="2317" y="10436"/>
                  </a:cubicBezTo>
                  <a:cubicBezTo>
                    <a:pt x="554" y="7755"/>
                    <a:pt x="-328" y="5469"/>
                    <a:pt x="113" y="3774"/>
                  </a:cubicBezTo>
                  <a:cubicBezTo>
                    <a:pt x="554" y="2079"/>
                    <a:pt x="2317" y="976"/>
                    <a:pt x="4741" y="424"/>
                  </a:cubicBezTo>
                  <a:cubicBezTo>
                    <a:pt x="7166" y="-128"/>
                    <a:pt x="10252" y="-128"/>
                    <a:pt x="13337" y="345"/>
                  </a:cubicBezTo>
                  <a:cubicBezTo>
                    <a:pt x="16423" y="818"/>
                    <a:pt x="19509" y="1764"/>
                    <a:pt x="20390" y="2986"/>
                  </a:cubicBezTo>
                  <a:cubicBezTo>
                    <a:pt x="21272" y="4208"/>
                    <a:pt x="19950" y="5706"/>
                    <a:pt x="17305" y="6809"/>
                  </a:cubicBezTo>
                  <a:cubicBezTo>
                    <a:pt x="14660" y="7913"/>
                    <a:pt x="10692" y="8622"/>
                    <a:pt x="6725" y="9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4" name="Line"/>
            <p:cNvSpPr/>
            <p:nvPr/>
          </p:nvSpPr>
          <p:spPr>
            <a:xfrm>
              <a:off x="5832563" y="1075266"/>
              <a:ext cx="133351" cy="190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8" fill="norm" stroke="1" extrusionOk="0">
                  <a:moveTo>
                    <a:pt x="0" y="2113"/>
                  </a:moveTo>
                  <a:cubicBezTo>
                    <a:pt x="1714" y="1643"/>
                    <a:pt x="3429" y="1174"/>
                    <a:pt x="6857" y="3052"/>
                  </a:cubicBezTo>
                  <a:cubicBezTo>
                    <a:pt x="10286" y="4930"/>
                    <a:pt x="15429" y="9157"/>
                    <a:pt x="18000" y="11974"/>
                  </a:cubicBezTo>
                  <a:cubicBezTo>
                    <a:pt x="20571" y="14791"/>
                    <a:pt x="20571" y="16200"/>
                    <a:pt x="20229" y="17491"/>
                  </a:cubicBezTo>
                  <a:cubicBezTo>
                    <a:pt x="19886" y="18783"/>
                    <a:pt x="19200" y="19957"/>
                    <a:pt x="18000" y="20661"/>
                  </a:cubicBezTo>
                  <a:cubicBezTo>
                    <a:pt x="16800" y="21365"/>
                    <a:pt x="15086" y="21600"/>
                    <a:pt x="13371" y="19135"/>
                  </a:cubicBezTo>
                  <a:cubicBezTo>
                    <a:pt x="11657" y="16670"/>
                    <a:pt x="9943" y="11504"/>
                    <a:pt x="11314" y="7865"/>
                  </a:cubicBezTo>
                  <a:cubicBezTo>
                    <a:pt x="12686" y="4226"/>
                    <a:pt x="17143" y="211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5" name="Line"/>
            <p:cNvSpPr/>
            <p:nvPr/>
          </p:nvSpPr>
          <p:spPr>
            <a:xfrm>
              <a:off x="6053897" y="1013503"/>
              <a:ext cx="121567" cy="217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145" fill="norm" stroke="1" extrusionOk="0">
                  <a:moveTo>
                    <a:pt x="158" y="12791"/>
                  </a:moveTo>
                  <a:cubicBezTo>
                    <a:pt x="4551" y="9294"/>
                    <a:pt x="8945" y="5797"/>
                    <a:pt x="11324" y="3534"/>
                  </a:cubicBezTo>
                  <a:cubicBezTo>
                    <a:pt x="13704" y="1271"/>
                    <a:pt x="14070" y="242"/>
                    <a:pt x="13338" y="37"/>
                  </a:cubicBezTo>
                  <a:cubicBezTo>
                    <a:pt x="12606" y="-169"/>
                    <a:pt x="10775" y="448"/>
                    <a:pt x="8212" y="2814"/>
                  </a:cubicBezTo>
                  <a:cubicBezTo>
                    <a:pt x="5650" y="5180"/>
                    <a:pt x="2355" y="9294"/>
                    <a:pt x="890" y="12482"/>
                  </a:cubicBezTo>
                  <a:cubicBezTo>
                    <a:pt x="-574" y="15671"/>
                    <a:pt x="-208" y="17934"/>
                    <a:pt x="1806" y="19374"/>
                  </a:cubicBezTo>
                  <a:cubicBezTo>
                    <a:pt x="3819" y="20814"/>
                    <a:pt x="7480" y="21431"/>
                    <a:pt x="10958" y="21020"/>
                  </a:cubicBezTo>
                  <a:cubicBezTo>
                    <a:pt x="14436" y="20608"/>
                    <a:pt x="17731" y="19168"/>
                    <a:pt x="21026" y="177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6" name="Line"/>
            <p:cNvSpPr/>
            <p:nvPr/>
          </p:nvSpPr>
          <p:spPr>
            <a:xfrm>
              <a:off x="6211120" y="1021133"/>
              <a:ext cx="78644" cy="198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138" fill="norm" stroke="1" extrusionOk="0">
                  <a:moveTo>
                    <a:pt x="19414" y="3729"/>
                  </a:moveTo>
                  <a:cubicBezTo>
                    <a:pt x="18277" y="2154"/>
                    <a:pt x="17140" y="579"/>
                    <a:pt x="15151" y="129"/>
                  </a:cubicBezTo>
                  <a:cubicBezTo>
                    <a:pt x="13161" y="-321"/>
                    <a:pt x="10319" y="354"/>
                    <a:pt x="7193" y="2941"/>
                  </a:cubicBezTo>
                  <a:cubicBezTo>
                    <a:pt x="4066" y="5529"/>
                    <a:pt x="656" y="10029"/>
                    <a:pt x="87" y="13404"/>
                  </a:cubicBezTo>
                  <a:cubicBezTo>
                    <a:pt x="-481" y="16779"/>
                    <a:pt x="1793" y="19029"/>
                    <a:pt x="4635" y="20154"/>
                  </a:cubicBezTo>
                  <a:cubicBezTo>
                    <a:pt x="7477" y="21279"/>
                    <a:pt x="10887" y="21279"/>
                    <a:pt x="13730" y="20942"/>
                  </a:cubicBezTo>
                  <a:cubicBezTo>
                    <a:pt x="16572" y="20604"/>
                    <a:pt x="18845" y="19929"/>
                    <a:pt x="21119" y="19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7" name="Line"/>
            <p:cNvSpPr/>
            <p:nvPr/>
          </p:nvSpPr>
          <p:spPr>
            <a:xfrm>
              <a:off x="6388370" y="1005416"/>
              <a:ext cx="15694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5322"/>
                    <a:pt x="-1582" y="10643"/>
                    <a:pt x="1118" y="14243"/>
                  </a:cubicBezTo>
                  <a:cubicBezTo>
                    <a:pt x="3818" y="17843"/>
                    <a:pt x="11918" y="19722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8" name="Line"/>
            <p:cNvSpPr/>
            <p:nvPr/>
          </p:nvSpPr>
          <p:spPr>
            <a:xfrm>
              <a:off x="6391363" y="941916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9" name="Line"/>
            <p:cNvSpPr/>
            <p:nvPr/>
          </p:nvSpPr>
          <p:spPr>
            <a:xfrm>
              <a:off x="6499313" y="915370"/>
              <a:ext cx="111394" cy="489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1" h="21421" fill="norm" stroke="1" extrusionOk="0">
                  <a:moveTo>
                    <a:pt x="0" y="7838"/>
                  </a:moveTo>
                  <a:cubicBezTo>
                    <a:pt x="1200" y="10341"/>
                    <a:pt x="2400" y="12844"/>
                    <a:pt x="3600" y="14883"/>
                  </a:cubicBezTo>
                  <a:cubicBezTo>
                    <a:pt x="4800" y="16923"/>
                    <a:pt x="6000" y="18498"/>
                    <a:pt x="6800" y="19611"/>
                  </a:cubicBezTo>
                  <a:cubicBezTo>
                    <a:pt x="7600" y="20723"/>
                    <a:pt x="8000" y="21372"/>
                    <a:pt x="8200" y="21419"/>
                  </a:cubicBezTo>
                  <a:cubicBezTo>
                    <a:pt x="8400" y="21465"/>
                    <a:pt x="8400" y="20909"/>
                    <a:pt x="7800" y="19194"/>
                  </a:cubicBezTo>
                  <a:cubicBezTo>
                    <a:pt x="7200" y="17479"/>
                    <a:pt x="6000" y="14605"/>
                    <a:pt x="5000" y="11685"/>
                  </a:cubicBezTo>
                  <a:cubicBezTo>
                    <a:pt x="4000" y="8765"/>
                    <a:pt x="3200" y="5798"/>
                    <a:pt x="3200" y="3851"/>
                  </a:cubicBezTo>
                  <a:cubicBezTo>
                    <a:pt x="3200" y="1904"/>
                    <a:pt x="4000" y="977"/>
                    <a:pt x="5400" y="468"/>
                  </a:cubicBezTo>
                  <a:cubicBezTo>
                    <a:pt x="6800" y="-42"/>
                    <a:pt x="8800" y="-135"/>
                    <a:pt x="11200" y="189"/>
                  </a:cubicBezTo>
                  <a:cubicBezTo>
                    <a:pt x="13600" y="514"/>
                    <a:pt x="16400" y="1256"/>
                    <a:pt x="18400" y="2461"/>
                  </a:cubicBezTo>
                  <a:cubicBezTo>
                    <a:pt x="20400" y="3666"/>
                    <a:pt x="21600" y="5335"/>
                    <a:pt x="20800" y="6679"/>
                  </a:cubicBezTo>
                  <a:cubicBezTo>
                    <a:pt x="20000" y="8023"/>
                    <a:pt x="17200" y="9043"/>
                    <a:pt x="14400" y="9645"/>
                  </a:cubicBezTo>
                  <a:cubicBezTo>
                    <a:pt x="11600" y="10248"/>
                    <a:pt x="8800" y="10433"/>
                    <a:pt x="7000" y="10294"/>
                  </a:cubicBezTo>
                  <a:cubicBezTo>
                    <a:pt x="5200" y="10155"/>
                    <a:pt x="4400" y="9692"/>
                    <a:pt x="3600" y="9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0" name="Line"/>
            <p:cNvSpPr/>
            <p:nvPr/>
          </p:nvSpPr>
          <p:spPr>
            <a:xfrm>
              <a:off x="6613613" y="726016"/>
              <a:ext cx="166687" cy="55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4" h="21600" fill="norm" stroke="1" extrusionOk="0">
                  <a:moveTo>
                    <a:pt x="0" y="0"/>
                  </a:moveTo>
                  <a:cubicBezTo>
                    <a:pt x="5795" y="1655"/>
                    <a:pt x="11590" y="3310"/>
                    <a:pt x="15541" y="5462"/>
                  </a:cubicBezTo>
                  <a:cubicBezTo>
                    <a:pt x="19493" y="7614"/>
                    <a:pt x="21600" y="10262"/>
                    <a:pt x="20415" y="12745"/>
                  </a:cubicBezTo>
                  <a:cubicBezTo>
                    <a:pt x="19229" y="15228"/>
                    <a:pt x="14751" y="17545"/>
                    <a:pt x="10932" y="18993"/>
                  </a:cubicBezTo>
                  <a:cubicBezTo>
                    <a:pt x="7112" y="20441"/>
                    <a:pt x="3951" y="21021"/>
                    <a:pt x="79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1" name="Line"/>
            <p:cNvSpPr/>
            <p:nvPr/>
          </p:nvSpPr>
          <p:spPr>
            <a:xfrm>
              <a:off x="4874076" y="1754716"/>
              <a:ext cx="152038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600" fill="norm" stroke="1" extrusionOk="0">
                  <a:moveTo>
                    <a:pt x="837" y="20983"/>
                  </a:moveTo>
                  <a:cubicBezTo>
                    <a:pt x="245" y="17280"/>
                    <a:pt x="-347" y="13577"/>
                    <a:pt x="245" y="10286"/>
                  </a:cubicBezTo>
                  <a:cubicBezTo>
                    <a:pt x="837" y="6994"/>
                    <a:pt x="2612" y="4114"/>
                    <a:pt x="4091" y="2366"/>
                  </a:cubicBezTo>
                  <a:cubicBezTo>
                    <a:pt x="5571" y="617"/>
                    <a:pt x="6754" y="0"/>
                    <a:pt x="7938" y="0"/>
                  </a:cubicBezTo>
                  <a:cubicBezTo>
                    <a:pt x="9121" y="0"/>
                    <a:pt x="10305" y="617"/>
                    <a:pt x="12376" y="3189"/>
                  </a:cubicBezTo>
                  <a:cubicBezTo>
                    <a:pt x="14448" y="5760"/>
                    <a:pt x="17406" y="10286"/>
                    <a:pt x="19034" y="13680"/>
                  </a:cubicBezTo>
                  <a:cubicBezTo>
                    <a:pt x="20661" y="17074"/>
                    <a:pt x="20957" y="19337"/>
                    <a:pt x="212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2" name="Line"/>
            <p:cNvSpPr/>
            <p:nvPr/>
          </p:nvSpPr>
          <p:spPr>
            <a:xfrm>
              <a:off x="4937213" y="1593850"/>
              <a:ext cx="1358901" cy="674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0" fill="norm" stroke="1" extrusionOk="0">
                  <a:moveTo>
                    <a:pt x="0" y="8599"/>
                  </a:moveTo>
                  <a:cubicBezTo>
                    <a:pt x="0" y="8261"/>
                    <a:pt x="0" y="7922"/>
                    <a:pt x="50" y="8362"/>
                  </a:cubicBezTo>
                  <a:cubicBezTo>
                    <a:pt x="101" y="8803"/>
                    <a:pt x="202" y="10021"/>
                    <a:pt x="421" y="11443"/>
                  </a:cubicBezTo>
                  <a:cubicBezTo>
                    <a:pt x="639" y="12865"/>
                    <a:pt x="976" y="14490"/>
                    <a:pt x="1329" y="15845"/>
                  </a:cubicBezTo>
                  <a:cubicBezTo>
                    <a:pt x="1682" y="17199"/>
                    <a:pt x="2052" y="18282"/>
                    <a:pt x="2473" y="19129"/>
                  </a:cubicBezTo>
                  <a:cubicBezTo>
                    <a:pt x="2893" y="19975"/>
                    <a:pt x="3364" y="20584"/>
                    <a:pt x="4172" y="20991"/>
                  </a:cubicBezTo>
                  <a:cubicBezTo>
                    <a:pt x="4979" y="21397"/>
                    <a:pt x="6123" y="21600"/>
                    <a:pt x="7200" y="21566"/>
                  </a:cubicBezTo>
                  <a:cubicBezTo>
                    <a:pt x="8277" y="21532"/>
                    <a:pt x="9286" y="21261"/>
                    <a:pt x="10329" y="20652"/>
                  </a:cubicBezTo>
                  <a:cubicBezTo>
                    <a:pt x="11372" y="20043"/>
                    <a:pt x="12449" y="19095"/>
                    <a:pt x="13441" y="17774"/>
                  </a:cubicBezTo>
                  <a:cubicBezTo>
                    <a:pt x="14434" y="16454"/>
                    <a:pt x="15342" y="14761"/>
                    <a:pt x="16099" y="13238"/>
                  </a:cubicBezTo>
                  <a:cubicBezTo>
                    <a:pt x="16856" y="11714"/>
                    <a:pt x="17462" y="10360"/>
                    <a:pt x="17950" y="8904"/>
                  </a:cubicBezTo>
                  <a:cubicBezTo>
                    <a:pt x="18437" y="7448"/>
                    <a:pt x="18807" y="5891"/>
                    <a:pt x="19077" y="4706"/>
                  </a:cubicBezTo>
                  <a:cubicBezTo>
                    <a:pt x="19346" y="3521"/>
                    <a:pt x="19514" y="2708"/>
                    <a:pt x="19649" y="2099"/>
                  </a:cubicBezTo>
                  <a:cubicBezTo>
                    <a:pt x="19783" y="1490"/>
                    <a:pt x="19884" y="1083"/>
                    <a:pt x="19951" y="711"/>
                  </a:cubicBezTo>
                  <a:cubicBezTo>
                    <a:pt x="20019" y="339"/>
                    <a:pt x="20052" y="0"/>
                    <a:pt x="20019" y="0"/>
                  </a:cubicBezTo>
                  <a:cubicBezTo>
                    <a:pt x="19985" y="0"/>
                    <a:pt x="19884" y="339"/>
                    <a:pt x="19699" y="1050"/>
                  </a:cubicBezTo>
                  <a:cubicBezTo>
                    <a:pt x="19514" y="1761"/>
                    <a:pt x="19245" y="2844"/>
                    <a:pt x="19060" y="3521"/>
                  </a:cubicBezTo>
                  <a:cubicBezTo>
                    <a:pt x="18875" y="4198"/>
                    <a:pt x="18774" y="4469"/>
                    <a:pt x="18656" y="4706"/>
                  </a:cubicBezTo>
                  <a:cubicBezTo>
                    <a:pt x="18538" y="4943"/>
                    <a:pt x="18404" y="5146"/>
                    <a:pt x="18336" y="5045"/>
                  </a:cubicBezTo>
                  <a:cubicBezTo>
                    <a:pt x="18269" y="4943"/>
                    <a:pt x="18269" y="4537"/>
                    <a:pt x="18320" y="3927"/>
                  </a:cubicBezTo>
                  <a:cubicBezTo>
                    <a:pt x="18370" y="3318"/>
                    <a:pt x="18471" y="2505"/>
                    <a:pt x="18673" y="1828"/>
                  </a:cubicBezTo>
                  <a:cubicBezTo>
                    <a:pt x="18875" y="1151"/>
                    <a:pt x="19178" y="609"/>
                    <a:pt x="19497" y="372"/>
                  </a:cubicBezTo>
                  <a:cubicBezTo>
                    <a:pt x="19817" y="135"/>
                    <a:pt x="20153" y="203"/>
                    <a:pt x="20439" y="542"/>
                  </a:cubicBezTo>
                  <a:cubicBezTo>
                    <a:pt x="20725" y="880"/>
                    <a:pt x="20961" y="1490"/>
                    <a:pt x="21146" y="2201"/>
                  </a:cubicBezTo>
                  <a:cubicBezTo>
                    <a:pt x="21331" y="2912"/>
                    <a:pt x="21465" y="3724"/>
                    <a:pt x="21600" y="4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3" name="Line"/>
            <p:cNvSpPr/>
            <p:nvPr/>
          </p:nvSpPr>
          <p:spPr>
            <a:xfrm>
              <a:off x="1745524" y="2724573"/>
              <a:ext cx="164686" cy="611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8" h="21299" fill="norm" stroke="1" extrusionOk="0">
                  <a:moveTo>
                    <a:pt x="3703" y="8684"/>
                  </a:moveTo>
                  <a:cubicBezTo>
                    <a:pt x="5036" y="10822"/>
                    <a:pt x="6370" y="12960"/>
                    <a:pt x="7170" y="14950"/>
                  </a:cubicBezTo>
                  <a:cubicBezTo>
                    <a:pt x="7970" y="16941"/>
                    <a:pt x="8236" y="18784"/>
                    <a:pt x="8370" y="19890"/>
                  </a:cubicBezTo>
                  <a:cubicBezTo>
                    <a:pt x="8503" y="20995"/>
                    <a:pt x="8503" y="21364"/>
                    <a:pt x="8370" y="21290"/>
                  </a:cubicBezTo>
                  <a:cubicBezTo>
                    <a:pt x="8236" y="21217"/>
                    <a:pt x="7970" y="20701"/>
                    <a:pt x="6770" y="19226"/>
                  </a:cubicBezTo>
                  <a:cubicBezTo>
                    <a:pt x="5570" y="17752"/>
                    <a:pt x="3436" y="15319"/>
                    <a:pt x="1970" y="12776"/>
                  </a:cubicBezTo>
                  <a:cubicBezTo>
                    <a:pt x="503" y="10232"/>
                    <a:pt x="-297" y="7578"/>
                    <a:pt x="103" y="5440"/>
                  </a:cubicBezTo>
                  <a:cubicBezTo>
                    <a:pt x="503" y="3303"/>
                    <a:pt x="2103" y="1681"/>
                    <a:pt x="4370" y="796"/>
                  </a:cubicBezTo>
                  <a:cubicBezTo>
                    <a:pt x="6636" y="-89"/>
                    <a:pt x="9570" y="-236"/>
                    <a:pt x="12903" y="354"/>
                  </a:cubicBezTo>
                  <a:cubicBezTo>
                    <a:pt x="16236" y="944"/>
                    <a:pt x="19970" y="2270"/>
                    <a:pt x="20636" y="3855"/>
                  </a:cubicBezTo>
                  <a:cubicBezTo>
                    <a:pt x="21303" y="5440"/>
                    <a:pt x="18903" y="7283"/>
                    <a:pt x="15703" y="8537"/>
                  </a:cubicBezTo>
                  <a:cubicBezTo>
                    <a:pt x="12503" y="9790"/>
                    <a:pt x="8503" y="10453"/>
                    <a:pt x="4503" y="111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4" name="Line"/>
            <p:cNvSpPr/>
            <p:nvPr/>
          </p:nvSpPr>
          <p:spPr>
            <a:xfrm>
              <a:off x="1946363" y="2923116"/>
              <a:ext cx="146051" cy="308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3" fill="norm" stroke="1" extrusionOk="0">
                  <a:moveTo>
                    <a:pt x="0" y="9698"/>
                  </a:moveTo>
                  <a:cubicBezTo>
                    <a:pt x="4383" y="12049"/>
                    <a:pt x="8765" y="14400"/>
                    <a:pt x="11270" y="15943"/>
                  </a:cubicBezTo>
                  <a:cubicBezTo>
                    <a:pt x="13774" y="17486"/>
                    <a:pt x="14400" y="18220"/>
                    <a:pt x="14713" y="19102"/>
                  </a:cubicBezTo>
                  <a:cubicBezTo>
                    <a:pt x="15026" y="19984"/>
                    <a:pt x="15026" y="21012"/>
                    <a:pt x="14243" y="21306"/>
                  </a:cubicBezTo>
                  <a:cubicBezTo>
                    <a:pt x="13461" y="21600"/>
                    <a:pt x="11896" y="21159"/>
                    <a:pt x="10174" y="19763"/>
                  </a:cubicBezTo>
                  <a:cubicBezTo>
                    <a:pt x="8452" y="18367"/>
                    <a:pt x="6574" y="16016"/>
                    <a:pt x="7670" y="12857"/>
                  </a:cubicBezTo>
                  <a:cubicBezTo>
                    <a:pt x="8765" y="9698"/>
                    <a:pt x="12835" y="5731"/>
                    <a:pt x="15652" y="3453"/>
                  </a:cubicBezTo>
                  <a:cubicBezTo>
                    <a:pt x="18470" y="1176"/>
                    <a:pt x="20035" y="58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5" name="Line"/>
            <p:cNvSpPr/>
            <p:nvPr/>
          </p:nvSpPr>
          <p:spPr>
            <a:xfrm>
              <a:off x="2203294" y="2769560"/>
              <a:ext cx="117720" cy="441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330" fill="norm" stroke="1" extrusionOk="0">
                  <a:moveTo>
                    <a:pt x="21452" y="2206"/>
                  </a:moveTo>
                  <a:cubicBezTo>
                    <a:pt x="21452" y="1489"/>
                    <a:pt x="21452" y="772"/>
                    <a:pt x="20488" y="363"/>
                  </a:cubicBezTo>
                  <a:cubicBezTo>
                    <a:pt x="19523" y="-47"/>
                    <a:pt x="17595" y="-149"/>
                    <a:pt x="15473" y="260"/>
                  </a:cubicBezTo>
                  <a:cubicBezTo>
                    <a:pt x="13352" y="670"/>
                    <a:pt x="11038" y="1591"/>
                    <a:pt x="8723" y="3485"/>
                  </a:cubicBezTo>
                  <a:cubicBezTo>
                    <a:pt x="6409" y="5379"/>
                    <a:pt x="4095" y="8245"/>
                    <a:pt x="2552" y="10958"/>
                  </a:cubicBezTo>
                  <a:cubicBezTo>
                    <a:pt x="1009" y="13671"/>
                    <a:pt x="238" y="16230"/>
                    <a:pt x="45" y="17817"/>
                  </a:cubicBezTo>
                  <a:cubicBezTo>
                    <a:pt x="-148" y="19404"/>
                    <a:pt x="238" y="20018"/>
                    <a:pt x="2166" y="20530"/>
                  </a:cubicBezTo>
                  <a:cubicBezTo>
                    <a:pt x="4095" y="21042"/>
                    <a:pt x="7566" y="21451"/>
                    <a:pt x="10652" y="21297"/>
                  </a:cubicBezTo>
                  <a:cubicBezTo>
                    <a:pt x="13738" y="21144"/>
                    <a:pt x="16438" y="20427"/>
                    <a:pt x="19138" y="197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6" name="Line"/>
            <p:cNvSpPr/>
            <p:nvPr/>
          </p:nvSpPr>
          <p:spPr>
            <a:xfrm>
              <a:off x="2416263" y="2803642"/>
              <a:ext cx="112928" cy="334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309" fill="norm" stroke="1" extrusionOk="0">
                  <a:moveTo>
                    <a:pt x="20400" y="4785"/>
                  </a:moveTo>
                  <a:cubicBezTo>
                    <a:pt x="20400" y="3570"/>
                    <a:pt x="20400" y="2355"/>
                    <a:pt x="19800" y="1410"/>
                  </a:cubicBezTo>
                  <a:cubicBezTo>
                    <a:pt x="19200" y="465"/>
                    <a:pt x="18000" y="-210"/>
                    <a:pt x="15000" y="60"/>
                  </a:cubicBezTo>
                  <a:cubicBezTo>
                    <a:pt x="12000" y="330"/>
                    <a:pt x="7200" y="1545"/>
                    <a:pt x="4800" y="3233"/>
                  </a:cubicBezTo>
                  <a:cubicBezTo>
                    <a:pt x="2400" y="4920"/>
                    <a:pt x="2400" y="7080"/>
                    <a:pt x="4800" y="9172"/>
                  </a:cubicBezTo>
                  <a:cubicBezTo>
                    <a:pt x="7200" y="11265"/>
                    <a:pt x="12000" y="13290"/>
                    <a:pt x="15200" y="14640"/>
                  </a:cubicBezTo>
                  <a:cubicBezTo>
                    <a:pt x="18400" y="15990"/>
                    <a:pt x="20000" y="16665"/>
                    <a:pt x="20800" y="17475"/>
                  </a:cubicBezTo>
                  <a:cubicBezTo>
                    <a:pt x="21600" y="18285"/>
                    <a:pt x="21600" y="19230"/>
                    <a:pt x="20200" y="19905"/>
                  </a:cubicBezTo>
                  <a:cubicBezTo>
                    <a:pt x="18800" y="20580"/>
                    <a:pt x="16000" y="20985"/>
                    <a:pt x="13200" y="21187"/>
                  </a:cubicBezTo>
                  <a:cubicBezTo>
                    <a:pt x="10400" y="21390"/>
                    <a:pt x="7600" y="21390"/>
                    <a:pt x="5400" y="20782"/>
                  </a:cubicBezTo>
                  <a:cubicBezTo>
                    <a:pt x="3200" y="20175"/>
                    <a:pt x="1600" y="18960"/>
                    <a:pt x="0" y="177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7" name="Line"/>
            <p:cNvSpPr/>
            <p:nvPr/>
          </p:nvSpPr>
          <p:spPr>
            <a:xfrm>
              <a:off x="2638513" y="2938644"/>
              <a:ext cx="97695" cy="155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215" fill="norm" stroke="1" extrusionOk="0">
                  <a:moveTo>
                    <a:pt x="0" y="3935"/>
                  </a:moveTo>
                  <a:cubicBezTo>
                    <a:pt x="0" y="4799"/>
                    <a:pt x="0" y="5663"/>
                    <a:pt x="1379" y="4943"/>
                  </a:cubicBezTo>
                  <a:cubicBezTo>
                    <a:pt x="2757" y="4223"/>
                    <a:pt x="5515" y="1919"/>
                    <a:pt x="8043" y="767"/>
                  </a:cubicBezTo>
                  <a:cubicBezTo>
                    <a:pt x="10570" y="-385"/>
                    <a:pt x="12868" y="-385"/>
                    <a:pt x="15166" y="1775"/>
                  </a:cubicBezTo>
                  <a:cubicBezTo>
                    <a:pt x="17464" y="3935"/>
                    <a:pt x="19762" y="8255"/>
                    <a:pt x="20681" y="11855"/>
                  </a:cubicBezTo>
                  <a:cubicBezTo>
                    <a:pt x="21600" y="15455"/>
                    <a:pt x="21140" y="18335"/>
                    <a:pt x="20681" y="212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8" name="Line"/>
            <p:cNvSpPr/>
            <p:nvPr/>
          </p:nvSpPr>
          <p:spPr>
            <a:xfrm>
              <a:off x="2807519" y="2931593"/>
              <a:ext cx="114279" cy="190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0692" fill="norm" stroke="1" extrusionOk="0">
                  <a:moveTo>
                    <a:pt x="10860" y="3216"/>
                  </a:moveTo>
                  <a:cubicBezTo>
                    <a:pt x="10860" y="2067"/>
                    <a:pt x="10860" y="918"/>
                    <a:pt x="9895" y="343"/>
                  </a:cubicBezTo>
                  <a:cubicBezTo>
                    <a:pt x="8931" y="-231"/>
                    <a:pt x="7003" y="-231"/>
                    <a:pt x="4881" y="1492"/>
                  </a:cubicBezTo>
                  <a:cubicBezTo>
                    <a:pt x="2760" y="3216"/>
                    <a:pt x="445" y="6663"/>
                    <a:pt x="60" y="10109"/>
                  </a:cubicBezTo>
                  <a:cubicBezTo>
                    <a:pt x="-326" y="13556"/>
                    <a:pt x="1217" y="17003"/>
                    <a:pt x="2953" y="18956"/>
                  </a:cubicBezTo>
                  <a:cubicBezTo>
                    <a:pt x="4688" y="20909"/>
                    <a:pt x="6617" y="21369"/>
                    <a:pt x="9703" y="19531"/>
                  </a:cubicBezTo>
                  <a:cubicBezTo>
                    <a:pt x="12788" y="17692"/>
                    <a:pt x="17031" y="13556"/>
                    <a:pt x="19153" y="10799"/>
                  </a:cubicBezTo>
                  <a:cubicBezTo>
                    <a:pt x="21274" y="8041"/>
                    <a:pt x="21274" y="6663"/>
                    <a:pt x="19731" y="5514"/>
                  </a:cubicBezTo>
                  <a:cubicBezTo>
                    <a:pt x="18188" y="4365"/>
                    <a:pt x="15103" y="3446"/>
                    <a:pt x="12017" y="2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9" name="Line"/>
            <p:cNvSpPr/>
            <p:nvPr/>
          </p:nvSpPr>
          <p:spPr>
            <a:xfrm>
              <a:off x="2651213" y="2980266"/>
              <a:ext cx="127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0" name="Line"/>
            <p:cNvSpPr/>
            <p:nvPr/>
          </p:nvSpPr>
          <p:spPr>
            <a:xfrm>
              <a:off x="2987763" y="2859616"/>
              <a:ext cx="205006" cy="208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503" fill="norm" stroke="1" extrusionOk="0">
                  <a:moveTo>
                    <a:pt x="661" y="11127"/>
                  </a:moveTo>
                  <a:cubicBezTo>
                    <a:pt x="441" y="9818"/>
                    <a:pt x="220" y="8509"/>
                    <a:pt x="110" y="8400"/>
                  </a:cubicBezTo>
                  <a:cubicBezTo>
                    <a:pt x="0" y="8291"/>
                    <a:pt x="0" y="9382"/>
                    <a:pt x="0" y="11018"/>
                  </a:cubicBezTo>
                  <a:cubicBezTo>
                    <a:pt x="0" y="12655"/>
                    <a:pt x="0" y="14836"/>
                    <a:pt x="110" y="16473"/>
                  </a:cubicBezTo>
                  <a:cubicBezTo>
                    <a:pt x="220" y="18109"/>
                    <a:pt x="441" y="19200"/>
                    <a:pt x="992" y="20073"/>
                  </a:cubicBezTo>
                  <a:cubicBezTo>
                    <a:pt x="1543" y="20945"/>
                    <a:pt x="2424" y="21600"/>
                    <a:pt x="3306" y="21491"/>
                  </a:cubicBezTo>
                  <a:cubicBezTo>
                    <a:pt x="4188" y="21382"/>
                    <a:pt x="5069" y="20509"/>
                    <a:pt x="5841" y="19636"/>
                  </a:cubicBezTo>
                  <a:cubicBezTo>
                    <a:pt x="6612" y="18764"/>
                    <a:pt x="7273" y="17891"/>
                    <a:pt x="7714" y="16800"/>
                  </a:cubicBezTo>
                  <a:cubicBezTo>
                    <a:pt x="8155" y="15709"/>
                    <a:pt x="8376" y="14400"/>
                    <a:pt x="8596" y="14400"/>
                  </a:cubicBezTo>
                  <a:cubicBezTo>
                    <a:pt x="8816" y="14400"/>
                    <a:pt x="9037" y="15709"/>
                    <a:pt x="9588" y="16691"/>
                  </a:cubicBezTo>
                  <a:cubicBezTo>
                    <a:pt x="10139" y="17673"/>
                    <a:pt x="11020" y="18327"/>
                    <a:pt x="12012" y="18764"/>
                  </a:cubicBezTo>
                  <a:cubicBezTo>
                    <a:pt x="13004" y="19200"/>
                    <a:pt x="14106" y="19418"/>
                    <a:pt x="15759" y="17564"/>
                  </a:cubicBezTo>
                  <a:cubicBezTo>
                    <a:pt x="17412" y="15709"/>
                    <a:pt x="19616" y="11782"/>
                    <a:pt x="20608" y="8509"/>
                  </a:cubicBezTo>
                  <a:cubicBezTo>
                    <a:pt x="21600" y="5236"/>
                    <a:pt x="21380" y="2618"/>
                    <a:pt x="2115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1" name="Line"/>
            <p:cNvSpPr/>
            <p:nvPr/>
          </p:nvSpPr>
          <p:spPr>
            <a:xfrm>
              <a:off x="3216363" y="2700866"/>
              <a:ext cx="106668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0" y="635"/>
                  </a:moveTo>
                  <a:cubicBezTo>
                    <a:pt x="1662" y="318"/>
                    <a:pt x="3323" y="0"/>
                    <a:pt x="5400" y="0"/>
                  </a:cubicBezTo>
                  <a:cubicBezTo>
                    <a:pt x="7477" y="0"/>
                    <a:pt x="9969" y="318"/>
                    <a:pt x="12877" y="1747"/>
                  </a:cubicBezTo>
                  <a:cubicBezTo>
                    <a:pt x="15785" y="3176"/>
                    <a:pt x="19108" y="5718"/>
                    <a:pt x="20354" y="8471"/>
                  </a:cubicBezTo>
                  <a:cubicBezTo>
                    <a:pt x="21600" y="11224"/>
                    <a:pt x="20769" y="14188"/>
                    <a:pt x="18485" y="16412"/>
                  </a:cubicBezTo>
                  <a:cubicBezTo>
                    <a:pt x="16200" y="18635"/>
                    <a:pt x="12462" y="20118"/>
                    <a:pt x="872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2" name="Line"/>
            <p:cNvSpPr/>
            <p:nvPr/>
          </p:nvSpPr>
          <p:spPr>
            <a:xfrm>
              <a:off x="3794213" y="2941603"/>
              <a:ext cx="19050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6000" y="11375"/>
                    <a:pt x="12000" y="2735"/>
                    <a:pt x="15600" y="575"/>
                  </a:cubicBezTo>
                  <a:cubicBezTo>
                    <a:pt x="19200" y="-1585"/>
                    <a:pt x="2040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3" name="Line"/>
            <p:cNvSpPr/>
            <p:nvPr/>
          </p:nvSpPr>
          <p:spPr>
            <a:xfrm>
              <a:off x="3864063" y="3069166"/>
              <a:ext cx="2159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59" y="15709"/>
                    <a:pt x="9318" y="9818"/>
                    <a:pt x="12918" y="6218"/>
                  </a:cubicBezTo>
                  <a:cubicBezTo>
                    <a:pt x="16518" y="2618"/>
                    <a:pt x="19059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4" name="Line"/>
            <p:cNvSpPr/>
            <p:nvPr/>
          </p:nvSpPr>
          <p:spPr>
            <a:xfrm>
              <a:off x="4750756" y="2611082"/>
              <a:ext cx="128048" cy="644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488" fill="norm" stroke="1" extrusionOk="0">
                  <a:moveTo>
                    <a:pt x="5431" y="6594"/>
                  </a:moveTo>
                  <a:cubicBezTo>
                    <a:pt x="6105" y="7864"/>
                    <a:pt x="6781" y="9135"/>
                    <a:pt x="7962" y="11006"/>
                  </a:cubicBezTo>
                  <a:cubicBezTo>
                    <a:pt x="9143" y="12876"/>
                    <a:pt x="10831" y="15347"/>
                    <a:pt x="11674" y="17076"/>
                  </a:cubicBezTo>
                  <a:cubicBezTo>
                    <a:pt x="12518" y="18806"/>
                    <a:pt x="12518" y="19794"/>
                    <a:pt x="12518" y="20464"/>
                  </a:cubicBezTo>
                  <a:cubicBezTo>
                    <a:pt x="12518" y="21135"/>
                    <a:pt x="12518" y="21488"/>
                    <a:pt x="12181" y="21488"/>
                  </a:cubicBezTo>
                  <a:cubicBezTo>
                    <a:pt x="11843" y="21488"/>
                    <a:pt x="11168" y="21135"/>
                    <a:pt x="9818" y="19723"/>
                  </a:cubicBezTo>
                  <a:cubicBezTo>
                    <a:pt x="8468" y="18312"/>
                    <a:pt x="6443" y="15841"/>
                    <a:pt x="4587" y="13300"/>
                  </a:cubicBezTo>
                  <a:cubicBezTo>
                    <a:pt x="2730" y="10759"/>
                    <a:pt x="1043" y="8147"/>
                    <a:pt x="368" y="6064"/>
                  </a:cubicBezTo>
                  <a:cubicBezTo>
                    <a:pt x="-307" y="3982"/>
                    <a:pt x="30" y="2429"/>
                    <a:pt x="705" y="1512"/>
                  </a:cubicBezTo>
                  <a:cubicBezTo>
                    <a:pt x="1380" y="594"/>
                    <a:pt x="2393" y="312"/>
                    <a:pt x="3912" y="135"/>
                  </a:cubicBezTo>
                  <a:cubicBezTo>
                    <a:pt x="5431" y="-41"/>
                    <a:pt x="7456" y="-112"/>
                    <a:pt x="10662" y="347"/>
                  </a:cubicBezTo>
                  <a:cubicBezTo>
                    <a:pt x="13868" y="806"/>
                    <a:pt x="18256" y="1794"/>
                    <a:pt x="19774" y="3100"/>
                  </a:cubicBezTo>
                  <a:cubicBezTo>
                    <a:pt x="21293" y="4406"/>
                    <a:pt x="19943" y="6029"/>
                    <a:pt x="17581" y="7159"/>
                  </a:cubicBezTo>
                  <a:cubicBezTo>
                    <a:pt x="15218" y="8288"/>
                    <a:pt x="11843" y="8923"/>
                    <a:pt x="8468" y="9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5" name="Line"/>
            <p:cNvSpPr/>
            <p:nvPr/>
          </p:nvSpPr>
          <p:spPr>
            <a:xfrm>
              <a:off x="4892763" y="2865966"/>
              <a:ext cx="222251" cy="291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9" fill="norm" stroke="1" extrusionOk="0">
                  <a:moveTo>
                    <a:pt x="0" y="6527"/>
                  </a:moveTo>
                  <a:cubicBezTo>
                    <a:pt x="1234" y="6216"/>
                    <a:pt x="2469" y="5905"/>
                    <a:pt x="4629" y="7071"/>
                  </a:cubicBezTo>
                  <a:cubicBezTo>
                    <a:pt x="6789" y="8236"/>
                    <a:pt x="9874" y="10878"/>
                    <a:pt x="11006" y="13442"/>
                  </a:cubicBezTo>
                  <a:cubicBezTo>
                    <a:pt x="12137" y="16006"/>
                    <a:pt x="11314" y="18492"/>
                    <a:pt x="10286" y="19891"/>
                  </a:cubicBezTo>
                  <a:cubicBezTo>
                    <a:pt x="9257" y="21289"/>
                    <a:pt x="8023" y="21600"/>
                    <a:pt x="7097" y="21289"/>
                  </a:cubicBezTo>
                  <a:cubicBezTo>
                    <a:pt x="6171" y="20978"/>
                    <a:pt x="5554" y="20046"/>
                    <a:pt x="5966" y="17715"/>
                  </a:cubicBezTo>
                  <a:cubicBezTo>
                    <a:pt x="6377" y="15384"/>
                    <a:pt x="7817" y="11655"/>
                    <a:pt x="10594" y="8469"/>
                  </a:cubicBezTo>
                  <a:cubicBezTo>
                    <a:pt x="13371" y="5283"/>
                    <a:pt x="17486" y="264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6" name="Line"/>
            <p:cNvSpPr/>
            <p:nvPr/>
          </p:nvSpPr>
          <p:spPr>
            <a:xfrm>
              <a:off x="5503646" y="2599752"/>
              <a:ext cx="106668" cy="480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408" fill="norm" stroke="1" extrusionOk="0">
                  <a:moveTo>
                    <a:pt x="14990" y="2242"/>
                  </a:moveTo>
                  <a:cubicBezTo>
                    <a:pt x="14143" y="1770"/>
                    <a:pt x="13296" y="1299"/>
                    <a:pt x="12661" y="827"/>
                  </a:cubicBezTo>
                  <a:cubicBezTo>
                    <a:pt x="12025" y="356"/>
                    <a:pt x="11602" y="-116"/>
                    <a:pt x="10755" y="25"/>
                  </a:cubicBezTo>
                  <a:cubicBezTo>
                    <a:pt x="9908" y="167"/>
                    <a:pt x="8637" y="922"/>
                    <a:pt x="6731" y="2997"/>
                  </a:cubicBezTo>
                  <a:cubicBezTo>
                    <a:pt x="4825" y="5072"/>
                    <a:pt x="2284" y="8467"/>
                    <a:pt x="1014" y="11580"/>
                  </a:cubicBezTo>
                  <a:cubicBezTo>
                    <a:pt x="-257" y="14693"/>
                    <a:pt x="-257" y="17522"/>
                    <a:pt x="590" y="19173"/>
                  </a:cubicBezTo>
                  <a:cubicBezTo>
                    <a:pt x="1437" y="20824"/>
                    <a:pt x="3131" y="21295"/>
                    <a:pt x="6731" y="21390"/>
                  </a:cubicBezTo>
                  <a:cubicBezTo>
                    <a:pt x="10331" y="21484"/>
                    <a:pt x="15837" y="21201"/>
                    <a:pt x="21343" y="209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7" name="Line"/>
            <p:cNvSpPr/>
            <p:nvPr/>
          </p:nvSpPr>
          <p:spPr>
            <a:xfrm>
              <a:off x="5764450" y="2592916"/>
              <a:ext cx="125264" cy="426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442" fill="norm" stroke="1" extrusionOk="0">
                  <a:moveTo>
                    <a:pt x="9425" y="0"/>
                  </a:moveTo>
                  <a:cubicBezTo>
                    <a:pt x="6185" y="3192"/>
                    <a:pt x="2945" y="6384"/>
                    <a:pt x="1325" y="9630"/>
                  </a:cubicBezTo>
                  <a:cubicBezTo>
                    <a:pt x="-295" y="12875"/>
                    <a:pt x="-295" y="16173"/>
                    <a:pt x="605" y="18248"/>
                  </a:cubicBezTo>
                  <a:cubicBezTo>
                    <a:pt x="1505" y="20323"/>
                    <a:pt x="3305" y="21174"/>
                    <a:pt x="6005" y="21387"/>
                  </a:cubicBezTo>
                  <a:cubicBezTo>
                    <a:pt x="8705" y="21600"/>
                    <a:pt x="12305" y="21174"/>
                    <a:pt x="15005" y="20483"/>
                  </a:cubicBezTo>
                  <a:cubicBezTo>
                    <a:pt x="17705" y="19791"/>
                    <a:pt x="19505" y="18833"/>
                    <a:pt x="21305" y="178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8" name="Line"/>
            <p:cNvSpPr/>
            <p:nvPr/>
          </p:nvSpPr>
          <p:spPr>
            <a:xfrm>
              <a:off x="5699213" y="2815166"/>
              <a:ext cx="2032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9" name="Line"/>
            <p:cNvSpPr/>
            <p:nvPr/>
          </p:nvSpPr>
          <p:spPr>
            <a:xfrm>
              <a:off x="5946863" y="2769365"/>
              <a:ext cx="101601" cy="217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7" fill="norm" stroke="1" extrusionOk="0">
                  <a:moveTo>
                    <a:pt x="0" y="11971"/>
                  </a:moveTo>
                  <a:cubicBezTo>
                    <a:pt x="4500" y="9271"/>
                    <a:pt x="9000" y="6571"/>
                    <a:pt x="11475" y="4494"/>
                  </a:cubicBezTo>
                  <a:cubicBezTo>
                    <a:pt x="13950" y="2417"/>
                    <a:pt x="14400" y="963"/>
                    <a:pt x="13500" y="340"/>
                  </a:cubicBezTo>
                  <a:cubicBezTo>
                    <a:pt x="12600" y="-283"/>
                    <a:pt x="10350" y="-75"/>
                    <a:pt x="7875" y="1171"/>
                  </a:cubicBezTo>
                  <a:cubicBezTo>
                    <a:pt x="5400" y="2417"/>
                    <a:pt x="2700" y="4702"/>
                    <a:pt x="2475" y="8025"/>
                  </a:cubicBezTo>
                  <a:cubicBezTo>
                    <a:pt x="2250" y="11348"/>
                    <a:pt x="4500" y="15709"/>
                    <a:pt x="8100" y="18098"/>
                  </a:cubicBezTo>
                  <a:cubicBezTo>
                    <a:pt x="11700" y="20486"/>
                    <a:pt x="16650" y="20902"/>
                    <a:pt x="21600" y="21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0" name="Line"/>
            <p:cNvSpPr/>
            <p:nvPr/>
          </p:nvSpPr>
          <p:spPr>
            <a:xfrm>
              <a:off x="6118313" y="2783416"/>
              <a:ext cx="190501" cy="18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" y="6382"/>
                    <a:pt x="480" y="12764"/>
                    <a:pt x="600" y="16568"/>
                  </a:cubicBezTo>
                  <a:cubicBezTo>
                    <a:pt x="720" y="20373"/>
                    <a:pt x="720" y="21600"/>
                    <a:pt x="600" y="21600"/>
                  </a:cubicBezTo>
                  <a:cubicBezTo>
                    <a:pt x="480" y="21600"/>
                    <a:pt x="240" y="20373"/>
                    <a:pt x="720" y="17059"/>
                  </a:cubicBezTo>
                  <a:cubicBezTo>
                    <a:pt x="1200" y="13745"/>
                    <a:pt x="2400" y="8345"/>
                    <a:pt x="3480" y="5032"/>
                  </a:cubicBezTo>
                  <a:cubicBezTo>
                    <a:pt x="4560" y="1718"/>
                    <a:pt x="5520" y="491"/>
                    <a:pt x="6240" y="491"/>
                  </a:cubicBezTo>
                  <a:cubicBezTo>
                    <a:pt x="6960" y="491"/>
                    <a:pt x="7440" y="1718"/>
                    <a:pt x="7920" y="3559"/>
                  </a:cubicBezTo>
                  <a:cubicBezTo>
                    <a:pt x="8400" y="5400"/>
                    <a:pt x="8880" y="7855"/>
                    <a:pt x="9360" y="9695"/>
                  </a:cubicBezTo>
                  <a:cubicBezTo>
                    <a:pt x="9840" y="11536"/>
                    <a:pt x="10320" y="12764"/>
                    <a:pt x="10920" y="12395"/>
                  </a:cubicBezTo>
                  <a:cubicBezTo>
                    <a:pt x="11520" y="12027"/>
                    <a:pt x="12240" y="10064"/>
                    <a:pt x="12720" y="8468"/>
                  </a:cubicBezTo>
                  <a:cubicBezTo>
                    <a:pt x="13200" y="6873"/>
                    <a:pt x="13440" y="5645"/>
                    <a:pt x="13920" y="4541"/>
                  </a:cubicBezTo>
                  <a:cubicBezTo>
                    <a:pt x="14400" y="3436"/>
                    <a:pt x="15120" y="2455"/>
                    <a:pt x="16080" y="1964"/>
                  </a:cubicBezTo>
                  <a:cubicBezTo>
                    <a:pt x="17040" y="1473"/>
                    <a:pt x="18240" y="1473"/>
                    <a:pt x="19080" y="2086"/>
                  </a:cubicBezTo>
                  <a:cubicBezTo>
                    <a:pt x="19920" y="2700"/>
                    <a:pt x="20400" y="3927"/>
                    <a:pt x="20760" y="6873"/>
                  </a:cubicBezTo>
                  <a:cubicBezTo>
                    <a:pt x="21120" y="9818"/>
                    <a:pt x="21360" y="14482"/>
                    <a:pt x="21600" y="19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1" name="Line"/>
            <p:cNvSpPr/>
            <p:nvPr/>
          </p:nvSpPr>
          <p:spPr>
            <a:xfrm>
              <a:off x="6410413" y="2676716"/>
              <a:ext cx="116032" cy="465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305" fill="norm" stroke="1" extrusionOk="0">
                  <a:moveTo>
                    <a:pt x="0" y="6045"/>
                  </a:moveTo>
                  <a:cubicBezTo>
                    <a:pt x="0" y="8854"/>
                    <a:pt x="0" y="11663"/>
                    <a:pt x="0" y="14811"/>
                  </a:cubicBezTo>
                  <a:cubicBezTo>
                    <a:pt x="0" y="17959"/>
                    <a:pt x="0" y="21446"/>
                    <a:pt x="0" y="21301"/>
                  </a:cubicBezTo>
                  <a:cubicBezTo>
                    <a:pt x="0" y="21155"/>
                    <a:pt x="0" y="17378"/>
                    <a:pt x="193" y="13649"/>
                  </a:cubicBezTo>
                  <a:cubicBezTo>
                    <a:pt x="386" y="9920"/>
                    <a:pt x="771" y="6239"/>
                    <a:pt x="1543" y="4011"/>
                  </a:cubicBezTo>
                  <a:cubicBezTo>
                    <a:pt x="2314" y="1783"/>
                    <a:pt x="3471" y="1008"/>
                    <a:pt x="5014" y="524"/>
                  </a:cubicBezTo>
                  <a:cubicBezTo>
                    <a:pt x="6557" y="40"/>
                    <a:pt x="8486" y="-154"/>
                    <a:pt x="10800" y="137"/>
                  </a:cubicBezTo>
                  <a:cubicBezTo>
                    <a:pt x="13114" y="427"/>
                    <a:pt x="15814" y="1202"/>
                    <a:pt x="17936" y="2558"/>
                  </a:cubicBezTo>
                  <a:cubicBezTo>
                    <a:pt x="20057" y="3914"/>
                    <a:pt x="21600" y="5851"/>
                    <a:pt x="21021" y="7401"/>
                  </a:cubicBezTo>
                  <a:cubicBezTo>
                    <a:pt x="20443" y="8951"/>
                    <a:pt x="17743" y="10113"/>
                    <a:pt x="14079" y="10743"/>
                  </a:cubicBezTo>
                  <a:cubicBezTo>
                    <a:pt x="10414" y="11372"/>
                    <a:pt x="5786" y="11469"/>
                    <a:pt x="1157" y="11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2" name="Line"/>
            <p:cNvSpPr/>
            <p:nvPr/>
          </p:nvSpPr>
          <p:spPr>
            <a:xfrm>
              <a:off x="7015372" y="2586566"/>
              <a:ext cx="271342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600" fill="norm" stroke="1" extrusionOk="0">
                  <a:moveTo>
                    <a:pt x="16944" y="0"/>
                  </a:moveTo>
                  <a:cubicBezTo>
                    <a:pt x="12591" y="4114"/>
                    <a:pt x="8237" y="8229"/>
                    <a:pt x="5558" y="10697"/>
                  </a:cubicBezTo>
                  <a:cubicBezTo>
                    <a:pt x="2879" y="13166"/>
                    <a:pt x="1874" y="13989"/>
                    <a:pt x="1121" y="14811"/>
                  </a:cubicBezTo>
                  <a:cubicBezTo>
                    <a:pt x="367" y="15634"/>
                    <a:pt x="-135" y="16457"/>
                    <a:pt x="32" y="17074"/>
                  </a:cubicBezTo>
                  <a:cubicBezTo>
                    <a:pt x="200" y="17691"/>
                    <a:pt x="1037" y="18103"/>
                    <a:pt x="3884" y="18309"/>
                  </a:cubicBezTo>
                  <a:cubicBezTo>
                    <a:pt x="6730" y="18514"/>
                    <a:pt x="11586" y="18514"/>
                    <a:pt x="14851" y="19029"/>
                  </a:cubicBezTo>
                  <a:cubicBezTo>
                    <a:pt x="18116" y="19543"/>
                    <a:pt x="19791" y="20571"/>
                    <a:pt x="2146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3" name="Line"/>
            <p:cNvSpPr/>
            <p:nvPr/>
          </p:nvSpPr>
          <p:spPr>
            <a:xfrm>
              <a:off x="7540713" y="2465653"/>
              <a:ext cx="165101" cy="35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300" fill="norm" stroke="1" extrusionOk="0">
                  <a:moveTo>
                    <a:pt x="0" y="3850"/>
                  </a:moveTo>
                  <a:cubicBezTo>
                    <a:pt x="0" y="3211"/>
                    <a:pt x="0" y="2572"/>
                    <a:pt x="1350" y="1805"/>
                  </a:cubicBezTo>
                  <a:cubicBezTo>
                    <a:pt x="2700" y="1038"/>
                    <a:pt x="5400" y="144"/>
                    <a:pt x="8910" y="16"/>
                  </a:cubicBezTo>
                  <a:cubicBezTo>
                    <a:pt x="12420" y="-112"/>
                    <a:pt x="16740" y="527"/>
                    <a:pt x="18495" y="2061"/>
                  </a:cubicBezTo>
                  <a:cubicBezTo>
                    <a:pt x="20250" y="3595"/>
                    <a:pt x="19440" y="6023"/>
                    <a:pt x="18090" y="7684"/>
                  </a:cubicBezTo>
                  <a:cubicBezTo>
                    <a:pt x="16740" y="9346"/>
                    <a:pt x="14850" y="10241"/>
                    <a:pt x="13230" y="10880"/>
                  </a:cubicBezTo>
                  <a:cubicBezTo>
                    <a:pt x="11610" y="11519"/>
                    <a:pt x="10260" y="11902"/>
                    <a:pt x="10395" y="12158"/>
                  </a:cubicBezTo>
                  <a:cubicBezTo>
                    <a:pt x="10530" y="12413"/>
                    <a:pt x="12150" y="12541"/>
                    <a:pt x="14175" y="12925"/>
                  </a:cubicBezTo>
                  <a:cubicBezTo>
                    <a:pt x="16200" y="13308"/>
                    <a:pt x="18630" y="13947"/>
                    <a:pt x="19980" y="14906"/>
                  </a:cubicBezTo>
                  <a:cubicBezTo>
                    <a:pt x="21330" y="15864"/>
                    <a:pt x="21600" y="17142"/>
                    <a:pt x="19710" y="18293"/>
                  </a:cubicBezTo>
                  <a:cubicBezTo>
                    <a:pt x="17820" y="19443"/>
                    <a:pt x="13770" y="20466"/>
                    <a:pt x="10530" y="20977"/>
                  </a:cubicBezTo>
                  <a:cubicBezTo>
                    <a:pt x="7290" y="21488"/>
                    <a:pt x="4860" y="21488"/>
                    <a:pt x="4185" y="20274"/>
                  </a:cubicBezTo>
                  <a:cubicBezTo>
                    <a:pt x="3510" y="19060"/>
                    <a:pt x="4590" y="16631"/>
                    <a:pt x="5670" y="142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4" name="Line"/>
            <p:cNvSpPr/>
            <p:nvPr/>
          </p:nvSpPr>
          <p:spPr>
            <a:xfrm>
              <a:off x="7739384" y="2497616"/>
              <a:ext cx="173106" cy="255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2" h="21165" fill="norm" stroke="1" extrusionOk="0">
                  <a:moveTo>
                    <a:pt x="16553" y="3692"/>
                  </a:moveTo>
                  <a:cubicBezTo>
                    <a:pt x="17061" y="2463"/>
                    <a:pt x="17569" y="1234"/>
                    <a:pt x="16934" y="707"/>
                  </a:cubicBezTo>
                  <a:cubicBezTo>
                    <a:pt x="16299" y="180"/>
                    <a:pt x="14520" y="356"/>
                    <a:pt x="11852" y="1761"/>
                  </a:cubicBezTo>
                  <a:cubicBezTo>
                    <a:pt x="9183" y="3166"/>
                    <a:pt x="5626" y="5800"/>
                    <a:pt x="3212" y="8697"/>
                  </a:cubicBezTo>
                  <a:cubicBezTo>
                    <a:pt x="798" y="11595"/>
                    <a:pt x="-473" y="14756"/>
                    <a:pt x="162" y="17039"/>
                  </a:cubicBezTo>
                  <a:cubicBezTo>
                    <a:pt x="798" y="19322"/>
                    <a:pt x="3339" y="20727"/>
                    <a:pt x="6388" y="21078"/>
                  </a:cubicBezTo>
                  <a:cubicBezTo>
                    <a:pt x="9438" y="21429"/>
                    <a:pt x="12995" y="20727"/>
                    <a:pt x="15663" y="18970"/>
                  </a:cubicBezTo>
                  <a:cubicBezTo>
                    <a:pt x="18332" y="17214"/>
                    <a:pt x="20111" y="14405"/>
                    <a:pt x="20619" y="11419"/>
                  </a:cubicBezTo>
                  <a:cubicBezTo>
                    <a:pt x="21127" y="8434"/>
                    <a:pt x="20365" y="5273"/>
                    <a:pt x="19475" y="3253"/>
                  </a:cubicBezTo>
                  <a:cubicBezTo>
                    <a:pt x="18586" y="1234"/>
                    <a:pt x="17569" y="356"/>
                    <a:pt x="16299" y="92"/>
                  </a:cubicBezTo>
                  <a:cubicBezTo>
                    <a:pt x="15028" y="-171"/>
                    <a:pt x="13503" y="180"/>
                    <a:pt x="11979" y="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5" name="Line"/>
            <p:cNvSpPr/>
            <p:nvPr/>
          </p:nvSpPr>
          <p:spPr>
            <a:xfrm>
              <a:off x="8248457" y="2459566"/>
              <a:ext cx="9444" cy="336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3" h="21482" fill="norm" stroke="1" extrusionOk="0">
                  <a:moveTo>
                    <a:pt x="7055" y="0"/>
                  </a:moveTo>
                  <a:cubicBezTo>
                    <a:pt x="11375" y="5130"/>
                    <a:pt x="15695" y="10260"/>
                    <a:pt x="17855" y="13635"/>
                  </a:cubicBezTo>
                  <a:cubicBezTo>
                    <a:pt x="20015" y="17010"/>
                    <a:pt x="20015" y="18630"/>
                    <a:pt x="15695" y="19777"/>
                  </a:cubicBezTo>
                  <a:cubicBezTo>
                    <a:pt x="11375" y="20925"/>
                    <a:pt x="2735" y="21600"/>
                    <a:pt x="575" y="21465"/>
                  </a:cubicBezTo>
                  <a:cubicBezTo>
                    <a:pt x="-1585" y="21330"/>
                    <a:pt x="2735" y="20385"/>
                    <a:pt x="7055" y="1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6" name="Line"/>
            <p:cNvSpPr/>
            <p:nvPr/>
          </p:nvSpPr>
          <p:spPr>
            <a:xfrm>
              <a:off x="8239213" y="2344043"/>
              <a:ext cx="266701" cy="102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4" fill="norm" stroke="1" extrusionOk="0">
                  <a:moveTo>
                    <a:pt x="0" y="21414"/>
                  </a:moveTo>
                  <a:cubicBezTo>
                    <a:pt x="0" y="19210"/>
                    <a:pt x="0" y="17006"/>
                    <a:pt x="1543" y="13920"/>
                  </a:cubicBezTo>
                  <a:cubicBezTo>
                    <a:pt x="3086" y="10834"/>
                    <a:pt x="6171" y="6867"/>
                    <a:pt x="9343" y="4222"/>
                  </a:cubicBezTo>
                  <a:cubicBezTo>
                    <a:pt x="12514" y="1577"/>
                    <a:pt x="15771" y="255"/>
                    <a:pt x="17829" y="34"/>
                  </a:cubicBezTo>
                  <a:cubicBezTo>
                    <a:pt x="19886" y="-186"/>
                    <a:pt x="20743" y="696"/>
                    <a:pt x="21600" y="1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7" name="Line"/>
            <p:cNvSpPr/>
            <p:nvPr/>
          </p:nvSpPr>
          <p:spPr>
            <a:xfrm>
              <a:off x="8302713" y="2504016"/>
              <a:ext cx="2032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8" name="Line"/>
            <p:cNvSpPr/>
            <p:nvPr/>
          </p:nvSpPr>
          <p:spPr>
            <a:xfrm>
              <a:off x="9560448" y="2336010"/>
              <a:ext cx="310716" cy="378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244" fill="norm" stroke="1" extrusionOk="0">
                  <a:moveTo>
                    <a:pt x="1283" y="9776"/>
                  </a:moveTo>
                  <a:cubicBezTo>
                    <a:pt x="1867" y="10132"/>
                    <a:pt x="2451" y="10488"/>
                    <a:pt x="2816" y="12091"/>
                  </a:cubicBezTo>
                  <a:cubicBezTo>
                    <a:pt x="3181" y="13693"/>
                    <a:pt x="3327" y="16541"/>
                    <a:pt x="3254" y="18321"/>
                  </a:cubicBezTo>
                  <a:cubicBezTo>
                    <a:pt x="3181" y="20102"/>
                    <a:pt x="2889" y="20814"/>
                    <a:pt x="2378" y="21110"/>
                  </a:cubicBezTo>
                  <a:cubicBezTo>
                    <a:pt x="1867" y="21407"/>
                    <a:pt x="1138" y="21288"/>
                    <a:pt x="627" y="19923"/>
                  </a:cubicBezTo>
                  <a:cubicBezTo>
                    <a:pt x="116" y="18559"/>
                    <a:pt x="-176" y="15948"/>
                    <a:pt x="116" y="12862"/>
                  </a:cubicBezTo>
                  <a:cubicBezTo>
                    <a:pt x="408" y="9776"/>
                    <a:pt x="1283" y="6216"/>
                    <a:pt x="3108" y="3842"/>
                  </a:cubicBezTo>
                  <a:cubicBezTo>
                    <a:pt x="4932" y="1469"/>
                    <a:pt x="7705" y="282"/>
                    <a:pt x="10405" y="44"/>
                  </a:cubicBezTo>
                  <a:cubicBezTo>
                    <a:pt x="13105" y="-193"/>
                    <a:pt x="15732" y="519"/>
                    <a:pt x="17556" y="2299"/>
                  </a:cubicBezTo>
                  <a:cubicBezTo>
                    <a:pt x="19381" y="4080"/>
                    <a:pt x="20402" y="6928"/>
                    <a:pt x="20767" y="9598"/>
                  </a:cubicBezTo>
                  <a:cubicBezTo>
                    <a:pt x="21132" y="12269"/>
                    <a:pt x="20840" y="14761"/>
                    <a:pt x="20840" y="16541"/>
                  </a:cubicBezTo>
                  <a:cubicBezTo>
                    <a:pt x="20840" y="18321"/>
                    <a:pt x="21132" y="19389"/>
                    <a:pt x="21424" y="20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9" name="Line"/>
            <p:cNvSpPr/>
            <p:nvPr/>
          </p:nvSpPr>
          <p:spPr>
            <a:xfrm>
              <a:off x="10416713" y="2420115"/>
              <a:ext cx="140516" cy="653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443" fill="norm" stroke="1" extrusionOk="0">
                  <a:moveTo>
                    <a:pt x="2898" y="7962"/>
                  </a:moveTo>
                  <a:cubicBezTo>
                    <a:pt x="3525" y="9767"/>
                    <a:pt x="4151" y="11573"/>
                    <a:pt x="4777" y="13691"/>
                  </a:cubicBezTo>
                  <a:cubicBezTo>
                    <a:pt x="5403" y="15810"/>
                    <a:pt x="6029" y="18241"/>
                    <a:pt x="6185" y="19664"/>
                  </a:cubicBezTo>
                  <a:cubicBezTo>
                    <a:pt x="6342" y="21088"/>
                    <a:pt x="6029" y="21505"/>
                    <a:pt x="5716" y="21436"/>
                  </a:cubicBezTo>
                  <a:cubicBezTo>
                    <a:pt x="5403" y="21366"/>
                    <a:pt x="5090" y="20810"/>
                    <a:pt x="4307" y="19387"/>
                  </a:cubicBezTo>
                  <a:cubicBezTo>
                    <a:pt x="3525" y="17963"/>
                    <a:pt x="2272" y="15671"/>
                    <a:pt x="1333" y="13136"/>
                  </a:cubicBezTo>
                  <a:cubicBezTo>
                    <a:pt x="394" y="10601"/>
                    <a:pt x="-232" y="7823"/>
                    <a:pt x="81" y="5774"/>
                  </a:cubicBezTo>
                  <a:cubicBezTo>
                    <a:pt x="394" y="3725"/>
                    <a:pt x="1646" y="2405"/>
                    <a:pt x="3211" y="1572"/>
                  </a:cubicBezTo>
                  <a:cubicBezTo>
                    <a:pt x="4777" y="738"/>
                    <a:pt x="6655" y="391"/>
                    <a:pt x="8377" y="183"/>
                  </a:cubicBezTo>
                  <a:cubicBezTo>
                    <a:pt x="10098" y="-26"/>
                    <a:pt x="11664" y="-95"/>
                    <a:pt x="13698" y="183"/>
                  </a:cubicBezTo>
                  <a:cubicBezTo>
                    <a:pt x="15733" y="461"/>
                    <a:pt x="18238" y="1086"/>
                    <a:pt x="19646" y="1954"/>
                  </a:cubicBezTo>
                  <a:cubicBezTo>
                    <a:pt x="21055" y="2822"/>
                    <a:pt x="21368" y="3933"/>
                    <a:pt x="19333" y="4940"/>
                  </a:cubicBezTo>
                  <a:cubicBezTo>
                    <a:pt x="17298" y="5947"/>
                    <a:pt x="12916" y="6850"/>
                    <a:pt x="9629" y="7337"/>
                  </a:cubicBezTo>
                  <a:cubicBezTo>
                    <a:pt x="6342" y="7823"/>
                    <a:pt x="4151" y="7892"/>
                    <a:pt x="3055" y="7753"/>
                  </a:cubicBezTo>
                  <a:cubicBezTo>
                    <a:pt x="1959" y="7614"/>
                    <a:pt x="1959" y="7267"/>
                    <a:pt x="2898" y="6781"/>
                  </a:cubicBezTo>
                  <a:cubicBezTo>
                    <a:pt x="3838" y="6295"/>
                    <a:pt x="5716" y="5670"/>
                    <a:pt x="7594" y="50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0" name="Line"/>
            <p:cNvSpPr/>
            <p:nvPr/>
          </p:nvSpPr>
          <p:spPr>
            <a:xfrm>
              <a:off x="10550613" y="2379368"/>
              <a:ext cx="345104" cy="251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223" fill="norm" stroke="1" extrusionOk="0">
                  <a:moveTo>
                    <a:pt x="0" y="8371"/>
                  </a:moveTo>
                  <a:cubicBezTo>
                    <a:pt x="1185" y="6407"/>
                    <a:pt x="2371" y="4443"/>
                    <a:pt x="3754" y="3908"/>
                  </a:cubicBezTo>
                  <a:cubicBezTo>
                    <a:pt x="5137" y="3372"/>
                    <a:pt x="6717" y="4265"/>
                    <a:pt x="7902" y="6764"/>
                  </a:cubicBezTo>
                  <a:cubicBezTo>
                    <a:pt x="9088" y="9263"/>
                    <a:pt x="9878" y="13369"/>
                    <a:pt x="10141" y="15957"/>
                  </a:cubicBezTo>
                  <a:cubicBezTo>
                    <a:pt x="10405" y="18546"/>
                    <a:pt x="10141" y="19617"/>
                    <a:pt x="9680" y="20331"/>
                  </a:cubicBezTo>
                  <a:cubicBezTo>
                    <a:pt x="9220" y="21045"/>
                    <a:pt x="8561" y="21402"/>
                    <a:pt x="8034" y="21134"/>
                  </a:cubicBezTo>
                  <a:cubicBezTo>
                    <a:pt x="7507" y="20866"/>
                    <a:pt x="7112" y="19974"/>
                    <a:pt x="7310" y="17385"/>
                  </a:cubicBezTo>
                  <a:cubicBezTo>
                    <a:pt x="7507" y="14797"/>
                    <a:pt x="8298" y="10513"/>
                    <a:pt x="9220" y="7746"/>
                  </a:cubicBezTo>
                  <a:cubicBezTo>
                    <a:pt x="10141" y="4979"/>
                    <a:pt x="11195" y="3729"/>
                    <a:pt x="12117" y="3015"/>
                  </a:cubicBezTo>
                  <a:cubicBezTo>
                    <a:pt x="13039" y="2301"/>
                    <a:pt x="13829" y="2123"/>
                    <a:pt x="14422" y="2390"/>
                  </a:cubicBezTo>
                  <a:cubicBezTo>
                    <a:pt x="15015" y="2658"/>
                    <a:pt x="15410" y="3372"/>
                    <a:pt x="15607" y="4354"/>
                  </a:cubicBezTo>
                  <a:cubicBezTo>
                    <a:pt x="15805" y="5336"/>
                    <a:pt x="15805" y="6585"/>
                    <a:pt x="16134" y="7210"/>
                  </a:cubicBezTo>
                  <a:cubicBezTo>
                    <a:pt x="16463" y="7835"/>
                    <a:pt x="17122" y="7835"/>
                    <a:pt x="17715" y="7478"/>
                  </a:cubicBezTo>
                  <a:cubicBezTo>
                    <a:pt x="18307" y="7121"/>
                    <a:pt x="18834" y="6407"/>
                    <a:pt x="19427" y="5514"/>
                  </a:cubicBezTo>
                  <a:cubicBezTo>
                    <a:pt x="20020" y="4622"/>
                    <a:pt x="20678" y="3551"/>
                    <a:pt x="21073" y="2569"/>
                  </a:cubicBezTo>
                  <a:cubicBezTo>
                    <a:pt x="21468" y="1587"/>
                    <a:pt x="21600" y="695"/>
                    <a:pt x="21337" y="248"/>
                  </a:cubicBezTo>
                  <a:cubicBezTo>
                    <a:pt x="21073" y="-198"/>
                    <a:pt x="20415" y="-198"/>
                    <a:pt x="19427" y="1587"/>
                  </a:cubicBezTo>
                  <a:cubicBezTo>
                    <a:pt x="18439" y="3372"/>
                    <a:pt x="17122" y="6942"/>
                    <a:pt x="16398" y="9531"/>
                  </a:cubicBezTo>
                  <a:cubicBezTo>
                    <a:pt x="15673" y="12119"/>
                    <a:pt x="15541" y="13726"/>
                    <a:pt x="16332" y="14976"/>
                  </a:cubicBezTo>
                  <a:cubicBezTo>
                    <a:pt x="17122" y="16225"/>
                    <a:pt x="18834" y="17118"/>
                    <a:pt x="20546" y="180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1" name="Line"/>
            <p:cNvSpPr/>
            <p:nvPr/>
          </p:nvSpPr>
          <p:spPr>
            <a:xfrm>
              <a:off x="10998235" y="2408766"/>
              <a:ext cx="123879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600" fill="norm" stroke="1" extrusionOk="0">
                  <a:moveTo>
                    <a:pt x="19229" y="0"/>
                  </a:moveTo>
                  <a:cubicBezTo>
                    <a:pt x="14470" y="1200"/>
                    <a:pt x="9711" y="2400"/>
                    <a:pt x="6050" y="4920"/>
                  </a:cubicBezTo>
                  <a:cubicBezTo>
                    <a:pt x="2389" y="7440"/>
                    <a:pt x="-174" y="11280"/>
                    <a:pt x="9" y="14040"/>
                  </a:cubicBezTo>
                  <a:cubicBezTo>
                    <a:pt x="192" y="16800"/>
                    <a:pt x="3121" y="18480"/>
                    <a:pt x="7148" y="19560"/>
                  </a:cubicBezTo>
                  <a:cubicBezTo>
                    <a:pt x="11175" y="20640"/>
                    <a:pt x="16301" y="21120"/>
                    <a:pt x="2142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2" name="Line"/>
            <p:cNvSpPr/>
            <p:nvPr/>
          </p:nvSpPr>
          <p:spPr>
            <a:xfrm>
              <a:off x="11369763" y="2288116"/>
              <a:ext cx="214200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0" y="0"/>
                  </a:moveTo>
                  <a:cubicBezTo>
                    <a:pt x="1694" y="1157"/>
                    <a:pt x="3388" y="2314"/>
                    <a:pt x="6459" y="3793"/>
                  </a:cubicBezTo>
                  <a:cubicBezTo>
                    <a:pt x="9529" y="5271"/>
                    <a:pt x="13976" y="7071"/>
                    <a:pt x="16518" y="8229"/>
                  </a:cubicBezTo>
                  <a:cubicBezTo>
                    <a:pt x="19059" y="9386"/>
                    <a:pt x="19694" y="9900"/>
                    <a:pt x="20329" y="10607"/>
                  </a:cubicBezTo>
                  <a:cubicBezTo>
                    <a:pt x="20965" y="11314"/>
                    <a:pt x="21600" y="12214"/>
                    <a:pt x="21388" y="12921"/>
                  </a:cubicBezTo>
                  <a:cubicBezTo>
                    <a:pt x="21176" y="13629"/>
                    <a:pt x="20118" y="14143"/>
                    <a:pt x="17788" y="15043"/>
                  </a:cubicBezTo>
                  <a:cubicBezTo>
                    <a:pt x="15459" y="15943"/>
                    <a:pt x="11859" y="17229"/>
                    <a:pt x="9529" y="18129"/>
                  </a:cubicBezTo>
                  <a:cubicBezTo>
                    <a:pt x="7200" y="19029"/>
                    <a:pt x="6141" y="19543"/>
                    <a:pt x="5824" y="20057"/>
                  </a:cubicBezTo>
                  <a:cubicBezTo>
                    <a:pt x="5506" y="20571"/>
                    <a:pt x="5929" y="21086"/>
                    <a:pt x="63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3" name="Line"/>
            <p:cNvSpPr/>
            <p:nvPr/>
          </p:nvSpPr>
          <p:spPr>
            <a:xfrm>
              <a:off x="11843231" y="2351616"/>
              <a:ext cx="202449" cy="253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365" fill="norm" stroke="1" extrusionOk="0">
                  <a:moveTo>
                    <a:pt x="15996" y="1071"/>
                  </a:moveTo>
                  <a:cubicBezTo>
                    <a:pt x="14687" y="714"/>
                    <a:pt x="13377" y="357"/>
                    <a:pt x="12177" y="357"/>
                  </a:cubicBezTo>
                  <a:cubicBezTo>
                    <a:pt x="10977" y="357"/>
                    <a:pt x="9887" y="714"/>
                    <a:pt x="7814" y="2767"/>
                  </a:cubicBezTo>
                  <a:cubicBezTo>
                    <a:pt x="5741" y="4820"/>
                    <a:pt x="2687" y="8569"/>
                    <a:pt x="1159" y="11514"/>
                  </a:cubicBezTo>
                  <a:cubicBezTo>
                    <a:pt x="-368" y="14460"/>
                    <a:pt x="-368" y="16602"/>
                    <a:pt x="1050" y="18387"/>
                  </a:cubicBezTo>
                  <a:cubicBezTo>
                    <a:pt x="2468" y="20172"/>
                    <a:pt x="5305" y="21600"/>
                    <a:pt x="8687" y="21332"/>
                  </a:cubicBezTo>
                  <a:cubicBezTo>
                    <a:pt x="12068" y="21064"/>
                    <a:pt x="15996" y="19101"/>
                    <a:pt x="18287" y="16423"/>
                  </a:cubicBezTo>
                  <a:cubicBezTo>
                    <a:pt x="20577" y="13745"/>
                    <a:pt x="21232" y="10354"/>
                    <a:pt x="20687" y="7944"/>
                  </a:cubicBezTo>
                  <a:cubicBezTo>
                    <a:pt x="20141" y="5534"/>
                    <a:pt x="18396" y="4106"/>
                    <a:pt x="17523" y="2945"/>
                  </a:cubicBezTo>
                  <a:cubicBezTo>
                    <a:pt x="16650" y="1785"/>
                    <a:pt x="16650" y="893"/>
                    <a:pt x="1665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4" name="Line"/>
            <p:cNvSpPr/>
            <p:nvPr/>
          </p:nvSpPr>
          <p:spPr>
            <a:xfrm>
              <a:off x="12093663" y="2194568"/>
              <a:ext cx="226282" cy="557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534" fill="norm" stroke="1" extrusionOk="0">
                  <a:moveTo>
                    <a:pt x="12000" y="425"/>
                  </a:moveTo>
                  <a:cubicBezTo>
                    <a:pt x="12800" y="179"/>
                    <a:pt x="13600" y="-66"/>
                    <a:pt x="14600" y="16"/>
                  </a:cubicBezTo>
                  <a:cubicBezTo>
                    <a:pt x="15600" y="98"/>
                    <a:pt x="16800" y="507"/>
                    <a:pt x="18000" y="1857"/>
                  </a:cubicBezTo>
                  <a:cubicBezTo>
                    <a:pt x="19200" y="3207"/>
                    <a:pt x="20400" y="5498"/>
                    <a:pt x="21000" y="8075"/>
                  </a:cubicBezTo>
                  <a:cubicBezTo>
                    <a:pt x="21600" y="10652"/>
                    <a:pt x="21600" y="13516"/>
                    <a:pt x="20200" y="15725"/>
                  </a:cubicBezTo>
                  <a:cubicBezTo>
                    <a:pt x="18800" y="17934"/>
                    <a:pt x="16000" y="19489"/>
                    <a:pt x="12400" y="20348"/>
                  </a:cubicBezTo>
                  <a:cubicBezTo>
                    <a:pt x="8800" y="21207"/>
                    <a:pt x="4400" y="21370"/>
                    <a:pt x="0" y="215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03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321013" y="3275229"/>
              <a:ext cx="622301" cy="92388"/>
            </a:xfrm>
            <a:prstGeom prst="rect">
              <a:avLst/>
            </a:prstGeom>
            <a:effectLst/>
          </p:spPr>
        </p:pic>
        <p:pic>
          <p:nvPicPr>
            <p:cNvPr id="203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321013" y="3361266"/>
              <a:ext cx="673101" cy="152401"/>
            </a:xfrm>
            <a:prstGeom prst="rect">
              <a:avLst/>
            </a:prstGeom>
            <a:effectLst/>
          </p:spPr>
        </p:pic>
        <p:pic>
          <p:nvPicPr>
            <p:cNvPr id="203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667463" y="3158066"/>
              <a:ext cx="844551" cy="171451"/>
            </a:xfrm>
            <a:prstGeom prst="rect">
              <a:avLst/>
            </a:prstGeom>
            <a:effectLst/>
          </p:spPr>
        </p:pic>
        <p:pic>
          <p:nvPicPr>
            <p:cNvPr id="2041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724613" y="3246966"/>
              <a:ext cx="673101" cy="107951"/>
            </a:xfrm>
            <a:prstGeom prst="rect">
              <a:avLst/>
            </a:prstGeom>
            <a:effectLst/>
          </p:spPr>
        </p:pic>
        <p:pic>
          <p:nvPicPr>
            <p:cNvPr id="2043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169613" y="2954866"/>
              <a:ext cx="1111251" cy="31751"/>
            </a:xfrm>
            <a:prstGeom prst="rect">
              <a:avLst/>
            </a:prstGeom>
            <a:effectLst/>
          </p:spPr>
        </p:pic>
        <p:pic>
          <p:nvPicPr>
            <p:cNvPr id="2045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315663" y="3021981"/>
              <a:ext cx="1047751" cy="53536"/>
            </a:xfrm>
            <a:prstGeom prst="rect">
              <a:avLst/>
            </a:prstGeom>
            <a:effectLst/>
          </p:spPr>
        </p:pic>
        <p:pic>
          <p:nvPicPr>
            <p:cNvPr id="2047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859008" y="1813587"/>
              <a:ext cx="1302513" cy="1155708"/>
            </a:xfrm>
            <a:prstGeom prst="rect">
              <a:avLst/>
            </a:prstGeom>
            <a:effectLst/>
          </p:spPr>
        </p:pic>
        <p:sp>
          <p:nvSpPr>
            <p:cNvPr id="2049" name="Line"/>
            <p:cNvSpPr/>
            <p:nvPr/>
          </p:nvSpPr>
          <p:spPr>
            <a:xfrm>
              <a:off x="8575763" y="3780366"/>
              <a:ext cx="190501" cy="271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" y="606"/>
                    <a:pt x="480" y="1211"/>
                    <a:pt x="840" y="1817"/>
                  </a:cubicBezTo>
                  <a:cubicBezTo>
                    <a:pt x="1200" y="2422"/>
                    <a:pt x="1680" y="3028"/>
                    <a:pt x="2400" y="3667"/>
                  </a:cubicBezTo>
                  <a:cubicBezTo>
                    <a:pt x="3120" y="4307"/>
                    <a:pt x="4080" y="4979"/>
                    <a:pt x="5040" y="5678"/>
                  </a:cubicBezTo>
                  <a:cubicBezTo>
                    <a:pt x="6000" y="6376"/>
                    <a:pt x="6960" y="7099"/>
                    <a:pt x="8160" y="7747"/>
                  </a:cubicBezTo>
                  <a:cubicBezTo>
                    <a:pt x="9360" y="8394"/>
                    <a:pt x="10800" y="8966"/>
                    <a:pt x="12240" y="9530"/>
                  </a:cubicBezTo>
                  <a:cubicBezTo>
                    <a:pt x="13680" y="10093"/>
                    <a:pt x="15120" y="10649"/>
                    <a:pt x="16320" y="11204"/>
                  </a:cubicBezTo>
                  <a:cubicBezTo>
                    <a:pt x="17520" y="11759"/>
                    <a:pt x="18480" y="12314"/>
                    <a:pt x="19200" y="12878"/>
                  </a:cubicBezTo>
                  <a:cubicBezTo>
                    <a:pt x="19920" y="13441"/>
                    <a:pt x="20400" y="14013"/>
                    <a:pt x="20640" y="14652"/>
                  </a:cubicBezTo>
                  <a:cubicBezTo>
                    <a:pt x="20880" y="15292"/>
                    <a:pt x="20880" y="15998"/>
                    <a:pt x="20640" y="16646"/>
                  </a:cubicBezTo>
                  <a:cubicBezTo>
                    <a:pt x="20400" y="17293"/>
                    <a:pt x="19920" y="17882"/>
                    <a:pt x="19560" y="18513"/>
                  </a:cubicBezTo>
                  <a:cubicBezTo>
                    <a:pt x="19200" y="19144"/>
                    <a:pt x="18960" y="19817"/>
                    <a:pt x="19320" y="20338"/>
                  </a:cubicBezTo>
                  <a:cubicBezTo>
                    <a:pt x="19680" y="20860"/>
                    <a:pt x="20640" y="2123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0" name="Line"/>
            <p:cNvSpPr/>
            <p:nvPr/>
          </p:nvSpPr>
          <p:spPr>
            <a:xfrm>
              <a:off x="9370167" y="3718820"/>
              <a:ext cx="180042" cy="489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8" h="21514" fill="norm" stroke="1" extrusionOk="0">
                  <a:moveTo>
                    <a:pt x="19069" y="4662"/>
                  </a:moveTo>
                  <a:cubicBezTo>
                    <a:pt x="19806" y="3545"/>
                    <a:pt x="20542" y="2428"/>
                    <a:pt x="20788" y="1636"/>
                  </a:cubicBezTo>
                  <a:cubicBezTo>
                    <a:pt x="21033" y="845"/>
                    <a:pt x="20788" y="380"/>
                    <a:pt x="19928" y="147"/>
                  </a:cubicBezTo>
                  <a:cubicBezTo>
                    <a:pt x="19069" y="-86"/>
                    <a:pt x="17597" y="-86"/>
                    <a:pt x="14651" y="473"/>
                  </a:cubicBezTo>
                  <a:cubicBezTo>
                    <a:pt x="11706" y="1031"/>
                    <a:pt x="7288" y="2148"/>
                    <a:pt x="4219" y="3592"/>
                  </a:cubicBezTo>
                  <a:cubicBezTo>
                    <a:pt x="1151" y="5035"/>
                    <a:pt x="-567" y="6804"/>
                    <a:pt x="169" y="8247"/>
                  </a:cubicBezTo>
                  <a:cubicBezTo>
                    <a:pt x="906" y="9690"/>
                    <a:pt x="4097" y="10807"/>
                    <a:pt x="8024" y="12111"/>
                  </a:cubicBezTo>
                  <a:cubicBezTo>
                    <a:pt x="11951" y="13414"/>
                    <a:pt x="16615" y="14904"/>
                    <a:pt x="18333" y="16347"/>
                  </a:cubicBezTo>
                  <a:cubicBezTo>
                    <a:pt x="20051" y="17790"/>
                    <a:pt x="18824" y="19186"/>
                    <a:pt x="16860" y="20117"/>
                  </a:cubicBezTo>
                  <a:cubicBezTo>
                    <a:pt x="14897" y="21048"/>
                    <a:pt x="12197" y="21514"/>
                    <a:pt x="9374" y="21514"/>
                  </a:cubicBezTo>
                  <a:cubicBezTo>
                    <a:pt x="6551" y="21514"/>
                    <a:pt x="3606" y="21048"/>
                    <a:pt x="2256" y="20536"/>
                  </a:cubicBezTo>
                  <a:cubicBezTo>
                    <a:pt x="906" y="20024"/>
                    <a:pt x="1151" y="19466"/>
                    <a:pt x="1397" y="189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1" name="Line"/>
            <p:cNvSpPr/>
            <p:nvPr/>
          </p:nvSpPr>
          <p:spPr>
            <a:xfrm>
              <a:off x="9610813" y="4047066"/>
              <a:ext cx="127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5280"/>
                    <a:pt x="21600" y="10560"/>
                    <a:pt x="21600" y="14160"/>
                  </a:cubicBezTo>
                  <a:cubicBezTo>
                    <a:pt x="21600" y="17760"/>
                    <a:pt x="10800" y="196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2" name="Line"/>
            <p:cNvSpPr/>
            <p:nvPr/>
          </p:nvSpPr>
          <p:spPr>
            <a:xfrm>
              <a:off x="9566363" y="3939116"/>
              <a:ext cx="38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3" name="Line"/>
            <p:cNvSpPr/>
            <p:nvPr/>
          </p:nvSpPr>
          <p:spPr>
            <a:xfrm>
              <a:off x="9684103" y="3971241"/>
              <a:ext cx="180711" cy="158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0721" fill="norm" stroke="1" extrusionOk="0">
                  <a:moveTo>
                    <a:pt x="1099" y="4105"/>
                  </a:moveTo>
                  <a:cubicBezTo>
                    <a:pt x="2103" y="4935"/>
                    <a:pt x="3108" y="5766"/>
                    <a:pt x="3736" y="7705"/>
                  </a:cubicBezTo>
                  <a:cubicBezTo>
                    <a:pt x="4364" y="9643"/>
                    <a:pt x="4615" y="12689"/>
                    <a:pt x="4615" y="14905"/>
                  </a:cubicBezTo>
                  <a:cubicBezTo>
                    <a:pt x="4615" y="17120"/>
                    <a:pt x="4364" y="18505"/>
                    <a:pt x="3610" y="19474"/>
                  </a:cubicBezTo>
                  <a:cubicBezTo>
                    <a:pt x="2857" y="20443"/>
                    <a:pt x="1601" y="20997"/>
                    <a:pt x="848" y="20582"/>
                  </a:cubicBezTo>
                  <a:cubicBezTo>
                    <a:pt x="94" y="20166"/>
                    <a:pt x="-157" y="18782"/>
                    <a:pt x="94" y="16151"/>
                  </a:cubicBezTo>
                  <a:cubicBezTo>
                    <a:pt x="345" y="13520"/>
                    <a:pt x="1099" y="9643"/>
                    <a:pt x="2103" y="6735"/>
                  </a:cubicBezTo>
                  <a:cubicBezTo>
                    <a:pt x="3108" y="3828"/>
                    <a:pt x="4364" y="1889"/>
                    <a:pt x="5620" y="782"/>
                  </a:cubicBezTo>
                  <a:cubicBezTo>
                    <a:pt x="6876" y="-326"/>
                    <a:pt x="8131" y="-603"/>
                    <a:pt x="10769" y="2305"/>
                  </a:cubicBezTo>
                  <a:cubicBezTo>
                    <a:pt x="13406" y="5212"/>
                    <a:pt x="17424" y="11305"/>
                    <a:pt x="21443" y="17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4" name="Line"/>
            <p:cNvSpPr/>
            <p:nvPr/>
          </p:nvSpPr>
          <p:spPr>
            <a:xfrm>
              <a:off x="9837161" y="3953933"/>
              <a:ext cx="180119" cy="405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113" fill="norm" stroke="1" extrusionOk="0">
                  <a:moveTo>
                    <a:pt x="18885" y="882"/>
                  </a:moveTo>
                  <a:cubicBezTo>
                    <a:pt x="16402" y="441"/>
                    <a:pt x="13920" y="0"/>
                    <a:pt x="11313" y="0"/>
                  </a:cubicBezTo>
                  <a:cubicBezTo>
                    <a:pt x="8706" y="0"/>
                    <a:pt x="5975" y="441"/>
                    <a:pt x="4113" y="882"/>
                  </a:cubicBezTo>
                  <a:cubicBezTo>
                    <a:pt x="2251" y="1322"/>
                    <a:pt x="1258" y="1763"/>
                    <a:pt x="637" y="2259"/>
                  </a:cubicBezTo>
                  <a:cubicBezTo>
                    <a:pt x="16" y="2755"/>
                    <a:pt x="-232" y="3306"/>
                    <a:pt x="265" y="3692"/>
                  </a:cubicBezTo>
                  <a:cubicBezTo>
                    <a:pt x="761" y="4078"/>
                    <a:pt x="2002" y="4298"/>
                    <a:pt x="4734" y="4133"/>
                  </a:cubicBezTo>
                  <a:cubicBezTo>
                    <a:pt x="7465" y="3967"/>
                    <a:pt x="11685" y="3416"/>
                    <a:pt x="14416" y="3141"/>
                  </a:cubicBezTo>
                  <a:cubicBezTo>
                    <a:pt x="17147" y="2865"/>
                    <a:pt x="18389" y="2865"/>
                    <a:pt x="19134" y="3196"/>
                  </a:cubicBezTo>
                  <a:cubicBezTo>
                    <a:pt x="19878" y="3527"/>
                    <a:pt x="20127" y="4188"/>
                    <a:pt x="20499" y="5896"/>
                  </a:cubicBezTo>
                  <a:cubicBezTo>
                    <a:pt x="20871" y="7604"/>
                    <a:pt x="21368" y="10359"/>
                    <a:pt x="20996" y="13004"/>
                  </a:cubicBezTo>
                  <a:cubicBezTo>
                    <a:pt x="20623" y="15649"/>
                    <a:pt x="19382" y="18184"/>
                    <a:pt x="17147" y="19671"/>
                  </a:cubicBezTo>
                  <a:cubicBezTo>
                    <a:pt x="14913" y="21159"/>
                    <a:pt x="11685" y="21600"/>
                    <a:pt x="8706" y="20498"/>
                  </a:cubicBezTo>
                  <a:cubicBezTo>
                    <a:pt x="5727" y="19396"/>
                    <a:pt x="2996" y="16751"/>
                    <a:pt x="265" y="141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5" name="Line"/>
            <p:cNvSpPr/>
            <p:nvPr/>
          </p:nvSpPr>
          <p:spPr>
            <a:xfrm>
              <a:off x="10134852" y="3647016"/>
              <a:ext cx="218912" cy="398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501" fill="norm" stroke="1" extrusionOk="0">
                  <a:moveTo>
                    <a:pt x="3996" y="0"/>
                  </a:moveTo>
                  <a:cubicBezTo>
                    <a:pt x="2350" y="3543"/>
                    <a:pt x="705" y="7086"/>
                    <a:pt x="190" y="10457"/>
                  </a:cubicBezTo>
                  <a:cubicBezTo>
                    <a:pt x="-324" y="13829"/>
                    <a:pt x="293" y="17029"/>
                    <a:pt x="1013" y="18857"/>
                  </a:cubicBezTo>
                  <a:cubicBezTo>
                    <a:pt x="1733" y="20686"/>
                    <a:pt x="2556" y="21143"/>
                    <a:pt x="3482" y="21371"/>
                  </a:cubicBezTo>
                  <a:cubicBezTo>
                    <a:pt x="4407" y="21600"/>
                    <a:pt x="5436" y="21600"/>
                    <a:pt x="7185" y="20743"/>
                  </a:cubicBezTo>
                  <a:cubicBezTo>
                    <a:pt x="8933" y="19886"/>
                    <a:pt x="11402" y="18171"/>
                    <a:pt x="12945" y="16857"/>
                  </a:cubicBezTo>
                  <a:cubicBezTo>
                    <a:pt x="14487" y="15543"/>
                    <a:pt x="15105" y="14629"/>
                    <a:pt x="15413" y="13771"/>
                  </a:cubicBezTo>
                  <a:cubicBezTo>
                    <a:pt x="15722" y="12914"/>
                    <a:pt x="15722" y="12114"/>
                    <a:pt x="15207" y="11657"/>
                  </a:cubicBezTo>
                  <a:cubicBezTo>
                    <a:pt x="14693" y="11200"/>
                    <a:pt x="13665" y="11086"/>
                    <a:pt x="11710" y="11829"/>
                  </a:cubicBezTo>
                  <a:cubicBezTo>
                    <a:pt x="9756" y="12571"/>
                    <a:pt x="6876" y="14171"/>
                    <a:pt x="5333" y="15257"/>
                  </a:cubicBezTo>
                  <a:cubicBezTo>
                    <a:pt x="3790" y="16343"/>
                    <a:pt x="3585" y="16914"/>
                    <a:pt x="3379" y="17600"/>
                  </a:cubicBezTo>
                  <a:cubicBezTo>
                    <a:pt x="3173" y="18286"/>
                    <a:pt x="2967" y="19086"/>
                    <a:pt x="4305" y="19714"/>
                  </a:cubicBezTo>
                  <a:cubicBezTo>
                    <a:pt x="5642" y="20343"/>
                    <a:pt x="8522" y="20800"/>
                    <a:pt x="11607" y="20800"/>
                  </a:cubicBezTo>
                  <a:cubicBezTo>
                    <a:pt x="14693" y="20800"/>
                    <a:pt x="17985" y="20343"/>
                    <a:pt x="21276" y="19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6" name="Line"/>
            <p:cNvSpPr/>
            <p:nvPr/>
          </p:nvSpPr>
          <p:spPr>
            <a:xfrm>
              <a:off x="10820399" y="3604452"/>
              <a:ext cx="180166" cy="470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360" fill="norm" stroke="1" extrusionOk="0">
                  <a:moveTo>
                    <a:pt x="18471" y="16618"/>
                  </a:moveTo>
                  <a:cubicBezTo>
                    <a:pt x="16462" y="15946"/>
                    <a:pt x="14452" y="15274"/>
                    <a:pt x="11815" y="15130"/>
                  </a:cubicBezTo>
                  <a:cubicBezTo>
                    <a:pt x="9178" y="14986"/>
                    <a:pt x="5913" y="15370"/>
                    <a:pt x="3652" y="16090"/>
                  </a:cubicBezTo>
                  <a:cubicBezTo>
                    <a:pt x="1392" y="16810"/>
                    <a:pt x="136" y="17866"/>
                    <a:pt x="11" y="18826"/>
                  </a:cubicBezTo>
                  <a:cubicBezTo>
                    <a:pt x="-115" y="19786"/>
                    <a:pt x="890" y="20650"/>
                    <a:pt x="2020" y="21082"/>
                  </a:cubicBezTo>
                  <a:cubicBezTo>
                    <a:pt x="3150" y="21514"/>
                    <a:pt x="4406" y="21514"/>
                    <a:pt x="6792" y="20554"/>
                  </a:cubicBezTo>
                  <a:cubicBezTo>
                    <a:pt x="9178" y="19594"/>
                    <a:pt x="12694" y="17674"/>
                    <a:pt x="15332" y="14794"/>
                  </a:cubicBezTo>
                  <a:cubicBezTo>
                    <a:pt x="17969" y="11914"/>
                    <a:pt x="19727" y="8074"/>
                    <a:pt x="20606" y="5626"/>
                  </a:cubicBezTo>
                  <a:cubicBezTo>
                    <a:pt x="21485" y="3178"/>
                    <a:pt x="21485" y="2122"/>
                    <a:pt x="21234" y="1306"/>
                  </a:cubicBezTo>
                  <a:cubicBezTo>
                    <a:pt x="20983" y="490"/>
                    <a:pt x="20480" y="-86"/>
                    <a:pt x="19601" y="10"/>
                  </a:cubicBezTo>
                  <a:cubicBezTo>
                    <a:pt x="18722" y="106"/>
                    <a:pt x="17466" y="874"/>
                    <a:pt x="16462" y="2938"/>
                  </a:cubicBezTo>
                  <a:cubicBezTo>
                    <a:pt x="15457" y="5002"/>
                    <a:pt x="14704" y="8362"/>
                    <a:pt x="15080" y="11338"/>
                  </a:cubicBezTo>
                  <a:cubicBezTo>
                    <a:pt x="15457" y="14314"/>
                    <a:pt x="16964" y="16906"/>
                    <a:pt x="18471" y="19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7" name="Line"/>
            <p:cNvSpPr/>
            <p:nvPr/>
          </p:nvSpPr>
          <p:spPr>
            <a:xfrm>
              <a:off x="11046339" y="3812116"/>
              <a:ext cx="18625" cy="172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218" fill="norm" stroke="1" extrusionOk="0">
                  <a:moveTo>
                    <a:pt x="21118" y="19518"/>
                  </a:moveTo>
                  <a:cubicBezTo>
                    <a:pt x="13918" y="20559"/>
                    <a:pt x="6718" y="21600"/>
                    <a:pt x="3118" y="21080"/>
                  </a:cubicBezTo>
                  <a:cubicBezTo>
                    <a:pt x="-482" y="20559"/>
                    <a:pt x="-482" y="18477"/>
                    <a:pt x="718" y="14704"/>
                  </a:cubicBezTo>
                  <a:cubicBezTo>
                    <a:pt x="1918" y="10930"/>
                    <a:pt x="4318" y="5465"/>
                    <a:pt x="671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8" name="Line"/>
            <p:cNvSpPr/>
            <p:nvPr/>
          </p:nvSpPr>
          <p:spPr>
            <a:xfrm>
              <a:off x="11115821" y="3802872"/>
              <a:ext cx="129904" cy="226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3" h="21380" fill="norm" stroke="1" extrusionOk="0">
                  <a:moveTo>
                    <a:pt x="17203" y="3874"/>
                  </a:moveTo>
                  <a:cubicBezTo>
                    <a:pt x="17203" y="2674"/>
                    <a:pt x="17203" y="1474"/>
                    <a:pt x="16359" y="774"/>
                  </a:cubicBezTo>
                  <a:cubicBezTo>
                    <a:pt x="15515" y="74"/>
                    <a:pt x="13828" y="-126"/>
                    <a:pt x="11128" y="74"/>
                  </a:cubicBezTo>
                  <a:cubicBezTo>
                    <a:pt x="8428" y="274"/>
                    <a:pt x="4716" y="874"/>
                    <a:pt x="2522" y="1674"/>
                  </a:cubicBezTo>
                  <a:cubicBezTo>
                    <a:pt x="328" y="2474"/>
                    <a:pt x="-347" y="3474"/>
                    <a:pt x="159" y="4374"/>
                  </a:cubicBezTo>
                  <a:cubicBezTo>
                    <a:pt x="666" y="5274"/>
                    <a:pt x="2353" y="6074"/>
                    <a:pt x="6065" y="8074"/>
                  </a:cubicBezTo>
                  <a:cubicBezTo>
                    <a:pt x="9778" y="10074"/>
                    <a:pt x="15515" y="13274"/>
                    <a:pt x="18384" y="15374"/>
                  </a:cubicBezTo>
                  <a:cubicBezTo>
                    <a:pt x="21253" y="17474"/>
                    <a:pt x="21253" y="18474"/>
                    <a:pt x="19566" y="19474"/>
                  </a:cubicBezTo>
                  <a:cubicBezTo>
                    <a:pt x="17878" y="20474"/>
                    <a:pt x="14503" y="21474"/>
                    <a:pt x="11297" y="21374"/>
                  </a:cubicBezTo>
                  <a:cubicBezTo>
                    <a:pt x="8090" y="21274"/>
                    <a:pt x="5053" y="20074"/>
                    <a:pt x="3534" y="18974"/>
                  </a:cubicBezTo>
                  <a:cubicBezTo>
                    <a:pt x="2016" y="17874"/>
                    <a:pt x="2016" y="16874"/>
                    <a:pt x="2016" y="158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9" name="Line"/>
            <p:cNvSpPr/>
            <p:nvPr/>
          </p:nvSpPr>
          <p:spPr>
            <a:xfrm>
              <a:off x="11241847" y="3615266"/>
              <a:ext cx="134267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21079" y="0"/>
                  </a:moveTo>
                  <a:cubicBezTo>
                    <a:pt x="17424" y="2472"/>
                    <a:pt x="13768" y="4943"/>
                    <a:pt x="10279" y="7845"/>
                  </a:cubicBezTo>
                  <a:cubicBezTo>
                    <a:pt x="6790" y="10746"/>
                    <a:pt x="3467" y="14078"/>
                    <a:pt x="1639" y="16334"/>
                  </a:cubicBezTo>
                  <a:cubicBezTo>
                    <a:pt x="-189" y="18591"/>
                    <a:pt x="-521" y="19773"/>
                    <a:pt x="808" y="20525"/>
                  </a:cubicBezTo>
                  <a:cubicBezTo>
                    <a:pt x="2137" y="21278"/>
                    <a:pt x="5128" y="21600"/>
                    <a:pt x="7454" y="21600"/>
                  </a:cubicBezTo>
                  <a:cubicBezTo>
                    <a:pt x="9781" y="21600"/>
                    <a:pt x="11442" y="21278"/>
                    <a:pt x="13104" y="209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0" name="Line"/>
            <p:cNvSpPr/>
            <p:nvPr/>
          </p:nvSpPr>
          <p:spPr>
            <a:xfrm>
              <a:off x="11174158" y="3845046"/>
              <a:ext cx="189256" cy="3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0798" fill="norm" stroke="1" extrusionOk="0">
                  <a:moveTo>
                    <a:pt x="572" y="20798"/>
                  </a:moveTo>
                  <a:cubicBezTo>
                    <a:pt x="98" y="13598"/>
                    <a:pt x="-377" y="6398"/>
                    <a:pt x="454" y="2798"/>
                  </a:cubicBezTo>
                  <a:cubicBezTo>
                    <a:pt x="1285" y="-802"/>
                    <a:pt x="3421" y="-802"/>
                    <a:pt x="7100" y="2078"/>
                  </a:cubicBezTo>
                  <a:cubicBezTo>
                    <a:pt x="10779" y="4958"/>
                    <a:pt x="16001" y="10718"/>
                    <a:pt x="21223" y="16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1" name="Line"/>
            <p:cNvSpPr/>
            <p:nvPr/>
          </p:nvSpPr>
          <p:spPr>
            <a:xfrm>
              <a:off x="11414213" y="3901016"/>
              <a:ext cx="508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2" name="Line"/>
            <p:cNvSpPr/>
            <p:nvPr/>
          </p:nvSpPr>
          <p:spPr>
            <a:xfrm>
              <a:off x="8969463" y="5367866"/>
              <a:ext cx="27622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8" y="0"/>
                    <a:pt x="497" y="0"/>
                    <a:pt x="952" y="0"/>
                  </a:cubicBezTo>
                  <a:cubicBezTo>
                    <a:pt x="1407" y="0"/>
                    <a:pt x="2069" y="0"/>
                    <a:pt x="2698" y="200"/>
                  </a:cubicBezTo>
                  <a:cubicBezTo>
                    <a:pt x="3327" y="400"/>
                    <a:pt x="3923" y="800"/>
                    <a:pt x="4519" y="1000"/>
                  </a:cubicBezTo>
                  <a:cubicBezTo>
                    <a:pt x="5114" y="1200"/>
                    <a:pt x="5710" y="1200"/>
                    <a:pt x="6348" y="1400"/>
                  </a:cubicBezTo>
                  <a:cubicBezTo>
                    <a:pt x="6985" y="1600"/>
                    <a:pt x="7663" y="2000"/>
                    <a:pt x="8251" y="2400"/>
                  </a:cubicBezTo>
                  <a:cubicBezTo>
                    <a:pt x="8839" y="2800"/>
                    <a:pt x="9335" y="3200"/>
                    <a:pt x="9832" y="3800"/>
                  </a:cubicBezTo>
                  <a:cubicBezTo>
                    <a:pt x="10328" y="4400"/>
                    <a:pt x="10825" y="5200"/>
                    <a:pt x="11338" y="5800"/>
                  </a:cubicBezTo>
                  <a:cubicBezTo>
                    <a:pt x="11851" y="6400"/>
                    <a:pt x="12381" y="6800"/>
                    <a:pt x="12902" y="7400"/>
                  </a:cubicBezTo>
                  <a:cubicBezTo>
                    <a:pt x="13423" y="8000"/>
                    <a:pt x="13937" y="8800"/>
                    <a:pt x="14557" y="9800"/>
                  </a:cubicBezTo>
                  <a:cubicBezTo>
                    <a:pt x="15178" y="10800"/>
                    <a:pt x="15906" y="12000"/>
                    <a:pt x="16585" y="13200"/>
                  </a:cubicBezTo>
                  <a:cubicBezTo>
                    <a:pt x="17263" y="14400"/>
                    <a:pt x="17892" y="15600"/>
                    <a:pt x="18546" y="16600"/>
                  </a:cubicBezTo>
                  <a:cubicBezTo>
                    <a:pt x="19200" y="17600"/>
                    <a:pt x="19879" y="18400"/>
                    <a:pt x="20392" y="19200"/>
                  </a:cubicBezTo>
                  <a:cubicBezTo>
                    <a:pt x="20905" y="20000"/>
                    <a:pt x="21252" y="2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3" name="Line"/>
            <p:cNvSpPr/>
            <p:nvPr/>
          </p:nvSpPr>
          <p:spPr>
            <a:xfrm>
              <a:off x="9566363" y="5363070"/>
              <a:ext cx="128730" cy="119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322" fill="norm" stroke="1" extrusionOk="0">
                  <a:moveTo>
                    <a:pt x="13587" y="5406"/>
                  </a:moveTo>
                  <a:cubicBezTo>
                    <a:pt x="11845" y="4648"/>
                    <a:pt x="10103" y="3890"/>
                    <a:pt x="8535" y="4080"/>
                  </a:cubicBezTo>
                  <a:cubicBezTo>
                    <a:pt x="6968" y="4269"/>
                    <a:pt x="5574" y="5406"/>
                    <a:pt x="4529" y="6922"/>
                  </a:cubicBezTo>
                  <a:cubicBezTo>
                    <a:pt x="3484" y="8438"/>
                    <a:pt x="2787" y="10333"/>
                    <a:pt x="2265" y="12227"/>
                  </a:cubicBezTo>
                  <a:cubicBezTo>
                    <a:pt x="1742" y="14122"/>
                    <a:pt x="1394" y="16017"/>
                    <a:pt x="2265" y="16964"/>
                  </a:cubicBezTo>
                  <a:cubicBezTo>
                    <a:pt x="3135" y="17911"/>
                    <a:pt x="5226" y="17911"/>
                    <a:pt x="8013" y="16585"/>
                  </a:cubicBezTo>
                  <a:cubicBezTo>
                    <a:pt x="10800" y="15259"/>
                    <a:pt x="14284" y="12606"/>
                    <a:pt x="16548" y="10522"/>
                  </a:cubicBezTo>
                  <a:cubicBezTo>
                    <a:pt x="18813" y="8438"/>
                    <a:pt x="19858" y="6922"/>
                    <a:pt x="20555" y="5217"/>
                  </a:cubicBezTo>
                  <a:cubicBezTo>
                    <a:pt x="21252" y="3511"/>
                    <a:pt x="21600" y="1617"/>
                    <a:pt x="20381" y="669"/>
                  </a:cubicBezTo>
                  <a:cubicBezTo>
                    <a:pt x="19161" y="-278"/>
                    <a:pt x="16374" y="-278"/>
                    <a:pt x="13413" y="1048"/>
                  </a:cubicBezTo>
                  <a:cubicBezTo>
                    <a:pt x="10452" y="2375"/>
                    <a:pt x="7316" y="5027"/>
                    <a:pt x="5400" y="7301"/>
                  </a:cubicBezTo>
                  <a:cubicBezTo>
                    <a:pt x="3484" y="9575"/>
                    <a:pt x="2787" y="11469"/>
                    <a:pt x="3310" y="12796"/>
                  </a:cubicBezTo>
                  <a:cubicBezTo>
                    <a:pt x="3832" y="14122"/>
                    <a:pt x="5574" y="14880"/>
                    <a:pt x="7316" y="14880"/>
                  </a:cubicBezTo>
                  <a:cubicBezTo>
                    <a:pt x="9058" y="14880"/>
                    <a:pt x="10800" y="14122"/>
                    <a:pt x="12368" y="12985"/>
                  </a:cubicBezTo>
                  <a:cubicBezTo>
                    <a:pt x="13935" y="11848"/>
                    <a:pt x="15329" y="10333"/>
                    <a:pt x="16026" y="8627"/>
                  </a:cubicBezTo>
                  <a:cubicBezTo>
                    <a:pt x="16723" y="6922"/>
                    <a:pt x="16723" y="5027"/>
                    <a:pt x="15852" y="3890"/>
                  </a:cubicBezTo>
                  <a:cubicBezTo>
                    <a:pt x="14981" y="2754"/>
                    <a:pt x="13239" y="2375"/>
                    <a:pt x="11323" y="2375"/>
                  </a:cubicBezTo>
                  <a:cubicBezTo>
                    <a:pt x="9406" y="2375"/>
                    <a:pt x="7316" y="2754"/>
                    <a:pt x="6097" y="3890"/>
                  </a:cubicBezTo>
                  <a:cubicBezTo>
                    <a:pt x="4877" y="5027"/>
                    <a:pt x="4529" y="6922"/>
                    <a:pt x="5052" y="8438"/>
                  </a:cubicBezTo>
                  <a:cubicBezTo>
                    <a:pt x="5574" y="9954"/>
                    <a:pt x="6968" y="11090"/>
                    <a:pt x="8535" y="11469"/>
                  </a:cubicBezTo>
                  <a:cubicBezTo>
                    <a:pt x="10103" y="11848"/>
                    <a:pt x="11845" y="11469"/>
                    <a:pt x="13239" y="10333"/>
                  </a:cubicBezTo>
                  <a:cubicBezTo>
                    <a:pt x="14632" y="9196"/>
                    <a:pt x="15677" y="7301"/>
                    <a:pt x="15503" y="5785"/>
                  </a:cubicBezTo>
                  <a:cubicBezTo>
                    <a:pt x="15329" y="4269"/>
                    <a:pt x="13935" y="3133"/>
                    <a:pt x="12019" y="2564"/>
                  </a:cubicBezTo>
                  <a:cubicBezTo>
                    <a:pt x="10103" y="1996"/>
                    <a:pt x="7665" y="1996"/>
                    <a:pt x="5923" y="2754"/>
                  </a:cubicBezTo>
                  <a:cubicBezTo>
                    <a:pt x="4181" y="3511"/>
                    <a:pt x="3135" y="5027"/>
                    <a:pt x="3658" y="5785"/>
                  </a:cubicBezTo>
                  <a:cubicBezTo>
                    <a:pt x="4181" y="6543"/>
                    <a:pt x="6271" y="6543"/>
                    <a:pt x="6968" y="7490"/>
                  </a:cubicBezTo>
                  <a:cubicBezTo>
                    <a:pt x="7665" y="8438"/>
                    <a:pt x="6968" y="10333"/>
                    <a:pt x="5574" y="12796"/>
                  </a:cubicBezTo>
                  <a:cubicBezTo>
                    <a:pt x="4181" y="15259"/>
                    <a:pt x="2090" y="18290"/>
                    <a:pt x="0" y="21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4" name="Line"/>
            <p:cNvSpPr/>
            <p:nvPr/>
          </p:nvSpPr>
          <p:spPr>
            <a:xfrm>
              <a:off x="9450164" y="5649027"/>
              <a:ext cx="325750" cy="124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19786" fill="norm" stroke="1" extrusionOk="0">
                  <a:moveTo>
                    <a:pt x="12586" y="3769"/>
                  </a:moveTo>
                  <a:cubicBezTo>
                    <a:pt x="10924" y="1406"/>
                    <a:pt x="9263" y="-956"/>
                    <a:pt x="7117" y="394"/>
                  </a:cubicBezTo>
                  <a:cubicBezTo>
                    <a:pt x="4971" y="1744"/>
                    <a:pt x="2340" y="6806"/>
                    <a:pt x="1024" y="10350"/>
                  </a:cubicBezTo>
                  <a:cubicBezTo>
                    <a:pt x="-291" y="13894"/>
                    <a:pt x="-291" y="15919"/>
                    <a:pt x="747" y="17607"/>
                  </a:cubicBezTo>
                  <a:cubicBezTo>
                    <a:pt x="1786" y="19294"/>
                    <a:pt x="3863" y="20644"/>
                    <a:pt x="6424" y="19125"/>
                  </a:cubicBezTo>
                  <a:cubicBezTo>
                    <a:pt x="8986" y="17607"/>
                    <a:pt x="12032" y="13219"/>
                    <a:pt x="14594" y="11700"/>
                  </a:cubicBezTo>
                  <a:cubicBezTo>
                    <a:pt x="17155" y="10181"/>
                    <a:pt x="19232" y="11531"/>
                    <a:pt x="21309" y="128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5" name="Line"/>
            <p:cNvSpPr/>
            <p:nvPr/>
          </p:nvSpPr>
          <p:spPr>
            <a:xfrm>
              <a:off x="11412097" y="5469445"/>
              <a:ext cx="31005" cy="31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1" h="20264" fill="norm" stroke="1" extrusionOk="0">
                  <a:moveTo>
                    <a:pt x="12705" y="20264"/>
                  </a:moveTo>
                  <a:cubicBezTo>
                    <a:pt x="16517" y="14864"/>
                    <a:pt x="20329" y="9464"/>
                    <a:pt x="17788" y="5414"/>
                  </a:cubicBezTo>
                  <a:cubicBezTo>
                    <a:pt x="15247" y="1364"/>
                    <a:pt x="6353" y="-1336"/>
                    <a:pt x="2541" y="689"/>
                  </a:cubicBezTo>
                  <a:cubicBezTo>
                    <a:pt x="-1271" y="2714"/>
                    <a:pt x="0" y="9464"/>
                    <a:pt x="1270" y="162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6" name="Line"/>
            <p:cNvSpPr/>
            <p:nvPr/>
          </p:nvSpPr>
          <p:spPr>
            <a:xfrm>
              <a:off x="11255463" y="5775263"/>
              <a:ext cx="214893" cy="311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69" fill="norm" stroke="1" extrusionOk="0">
                  <a:moveTo>
                    <a:pt x="8894" y="1682"/>
                  </a:moveTo>
                  <a:cubicBezTo>
                    <a:pt x="9106" y="807"/>
                    <a:pt x="9318" y="-69"/>
                    <a:pt x="9424" y="4"/>
                  </a:cubicBezTo>
                  <a:cubicBezTo>
                    <a:pt x="9529" y="77"/>
                    <a:pt x="9529" y="1099"/>
                    <a:pt x="8894" y="3653"/>
                  </a:cubicBezTo>
                  <a:cubicBezTo>
                    <a:pt x="8259" y="6207"/>
                    <a:pt x="6988" y="10293"/>
                    <a:pt x="6247" y="13066"/>
                  </a:cubicBezTo>
                  <a:cubicBezTo>
                    <a:pt x="5506" y="15839"/>
                    <a:pt x="5294" y="17299"/>
                    <a:pt x="4976" y="18539"/>
                  </a:cubicBezTo>
                  <a:cubicBezTo>
                    <a:pt x="4659" y="19780"/>
                    <a:pt x="4235" y="20801"/>
                    <a:pt x="4341" y="20947"/>
                  </a:cubicBezTo>
                  <a:cubicBezTo>
                    <a:pt x="4447" y="21093"/>
                    <a:pt x="5082" y="20363"/>
                    <a:pt x="6671" y="18904"/>
                  </a:cubicBezTo>
                  <a:cubicBezTo>
                    <a:pt x="8259" y="17445"/>
                    <a:pt x="10800" y="15255"/>
                    <a:pt x="12600" y="14088"/>
                  </a:cubicBezTo>
                  <a:cubicBezTo>
                    <a:pt x="14400" y="12920"/>
                    <a:pt x="15459" y="12774"/>
                    <a:pt x="16518" y="12920"/>
                  </a:cubicBezTo>
                  <a:cubicBezTo>
                    <a:pt x="17576" y="13066"/>
                    <a:pt x="18635" y="13504"/>
                    <a:pt x="19482" y="14088"/>
                  </a:cubicBezTo>
                  <a:cubicBezTo>
                    <a:pt x="20329" y="14672"/>
                    <a:pt x="20965" y="15401"/>
                    <a:pt x="21282" y="16277"/>
                  </a:cubicBezTo>
                  <a:cubicBezTo>
                    <a:pt x="21600" y="17153"/>
                    <a:pt x="21600" y="18174"/>
                    <a:pt x="21071" y="18977"/>
                  </a:cubicBezTo>
                  <a:cubicBezTo>
                    <a:pt x="20541" y="19780"/>
                    <a:pt x="19482" y="20363"/>
                    <a:pt x="16412" y="20801"/>
                  </a:cubicBezTo>
                  <a:cubicBezTo>
                    <a:pt x="13341" y="21239"/>
                    <a:pt x="8259" y="21531"/>
                    <a:pt x="5188" y="21458"/>
                  </a:cubicBezTo>
                  <a:cubicBezTo>
                    <a:pt x="2118" y="21385"/>
                    <a:pt x="1059" y="20947"/>
                    <a:pt x="0" y="20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7" name="Line"/>
            <p:cNvSpPr/>
            <p:nvPr/>
          </p:nvSpPr>
          <p:spPr>
            <a:xfrm>
              <a:off x="9848709" y="5577416"/>
              <a:ext cx="187555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600" fill="norm" stroke="1" extrusionOk="0">
                  <a:moveTo>
                    <a:pt x="21266" y="0"/>
                  </a:moveTo>
                  <a:cubicBezTo>
                    <a:pt x="17186" y="939"/>
                    <a:pt x="13106" y="1878"/>
                    <a:pt x="9746" y="3287"/>
                  </a:cubicBezTo>
                  <a:cubicBezTo>
                    <a:pt x="6386" y="4696"/>
                    <a:pt x="3746" y="6574"/>
                    <a:pt x="2066" y="8139"/>
                  </a:cubicBezTo>
                  <a:cubicBezTo>
                    <a:pt x="386" y="9704"/>
                    <a:pt x="-334" y="10957"/>
                    <a:pt x="146" y="12678"/>
                  </a:cubicBezTo>
                  <a:cubicBezTo>
                    <a:pt x="626" y="14400"/>
                    <a:pt x="2306" y="16591"/>
                    <a:pt x="6026" y="18157"/>
                  </a:cubicBezTo>
                  <a:cubicBezTo>
                    <a:pt x="9746" y="19722"/>
                    <a:pt x="15506" y="20661"/>
                    <a:pt x="2126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8" name="Line"/>
            <p:cNvSpPr/>
            <p:nvPr/>
          </p:nvSpPr>
          <p:spPr>
            <a:xfrm>
              <a:off x="9922500" y="5616133"/>
              <a:ext cx="1311798" cy="234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351" fill="norm" stroke="1" extrusionOk="0">
                  <a:moveTo>
                    <a:pt x="617" y="5730"/>
                  </a:moveTo>
                  <a:cubicBezTo>
                    <a:pt x="339" y="5922"/>
                    <a:pt x="60" y="6115"/>
                    <a:pt x="8" y="6308"/>
                  </a:cubicBezTo>
                  <a:cubicBezTo>
                    <a:pt x="-44" y="6501"/>
                    <a:pt x="130" y="6694"/>
                    <a:pt x="860" y="6887"/>
                  </a:cubicBezTo>
                  <a:cubicBezTo>
                    <a:pt x="1591" y="7080"/>
                    <a:pt x="2878" y="7272"/>
                    <a:pt x="4217" y="7369"/>
                  </a:cubicBezTo>
                  <a:cubicBezTo>
                    <a:pt x="5556" y="7465"/>
                    <a:pt x="6947" y="7465"/>
                    <a:pt x="8339" y="7562"/>
                  </a:cubicBezTo>
                  <a:cubicBezTo>
                    <a:pt x="9730" y="7658"/>
                    <a:pt x="11121" y="7851"/>
                    <a:pt x="12495" y="8237"/>
                  </a:cubicBezTo>
                  <a:cubicBezTo>
                    <a:pt x="13869" y="8622"/>
                    <a:pt x="15226" y="9201"/>
                    <a:pt x="16426" y="9780"/>
                  </a:cubicBezTo>
                  <a:cubicBezTo>
                    <a:pt x="17626" y="10358"/>
                    <a:pt x="18669" y="10937"/>
                    <a:pt x="19417" y="11322"/>
                  </a:cubicBezTo>
                  <a:cubicBezTo>
                    <a:pt x="20165" y="11708"/>
                    <a:pt x="20617" y="11901"/>
                    <a:pt x="20965" y="11997"/>
                  </a:cubicBezTo>
                  <a:cubicBezTo>
                    <a:pt x="21313" y="12094"/>
                    <a:pt x="21556" y="12094"/>
                    <a:pt x="21556" y="11901"/>
                  </a:cubicBezTo>
                  <a:cubicBezTo>
                    <a:pt x="21556" y="11708"/>
                    <a:pt x="21313" y="11322"/>
                    <a:pt x="20773" y="9780"/>
                  </a:cubicBezTo>
                  <a:cubicBezTo>
                    <a:pt x="20234" y="8237"/>
                    <a:pt x="19399" y="5537"/>
                    <a:pt x="18878" y="3608"/>
                  </a:cubicBezTo>
                  <a:cubicBezTo>
                    <a:pt x="18356" y="1680"/>
                    <a:pt x="18147" y="522"/>
                    <a:pt x="18130" y="137"/>
                  </a:cubicBezTo>
                  <a:cubicBezTo>
                    <a:pt x="18113" y="-249"/>
                    <a:pt x="18286" y="137"/>
                    <a:pt x="18669" y="1872"/>
                  </a:cubicBezTo>
                  <a:cubicBezTo>
                    <a:pt x="19052" y="3608"/>
                    <a:pt x="19643" y="6694"/>
                    <a:pt x="19973" y="8912"/>
                  </a:cubicBezTo>
                  <a:cubicBezTo>
                    <a:pt x="20304" y="11130"/>
                    <a:pt x="20373" y="12480"/>
                    <a:pt x="19956" y="14408"/>
                  </a:cubicBezTo>
                  <a:cubicBezTo>
                    <a:pt x="19539" y="16337"/>
                    <a:pt x="18634" y="18844"/>
                    <a:pt x="17730" y="213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9" name="Line"/>
            <p:cNvSpPr/>
            <p:nvPr/>
          </p:nvSpPr>
          <p:spPr>
            <a:xfrm>
              <a:off x="8671013" y="6476914"/>
              <a:ext cx="98696" cy="1138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562" fill="norm" stroke="1" extrusionOk="0">
                  <a:moveTo>
                    <a:pt x="0" y="1244"/>
                  </a:moveTo>
                  <a:cubicBezTo>
                    <a:pt x="0" y="1044"/>
                    <a:pt x="0" y="844"/>
                    <a:pt x="689" y="643"/>
                  </a:cubicBezTo>
                  <a:cubicBezTo>
                    <a:pt x="1379" y="443"/>
                    <a:pt x="2757" y="243"/>
                    <a:pt x="4596" y="122"/>
                  </a:cubicBezTo>
                  <a:cubicBezTo>
                    <a:pt x="6434" y="2"/>
                    <a:pt x="8732" y="-38"/>
                    <a:pt x="10340" y="42"/>
                  </a:cubicBezTo>
                  <a:cubicBezTo>
                    <a:pt x="11949" y="122"/>
                    <a:pt x="12868" y="323"/>
                    <a:pt x="13787" y="1064"/>
                  </a:cubicBezTo>
                  <a:cubicBezTo>
                    <a:pt x="14706" y="1805"/>
                    <a:pt x="15626" y="3088"/>
                    <a:pt x="16774" y="4370"/>
                  </a:cubicBezTo>
                  <a:cubicBezTo>
                    <a:pt x="17923" y="5653"/>
                    <a:pt x="19302" y="6935"/>
                    <a:pt x="20221" y="8297"/>
                  </a:cubicBezTo>
                  <a:cubicBezTo>
                    <a:pt x="21140" y="9660"/>
                    <a:pt x="21600" y="11103"/>
                    <a:pt x="21370" y="12525"/>
                  </a:cubicBezTo>
                  <a:cubicBezTo>
                    <a:pt x="21140" y="13948"/>
                    <a:pt x="20221" y="15350"/>
                    <a:pt x="18843" y="16733"/>
                  </a:cubicBezTo>
                  <a:cubicBezTo>
                    <a:pt x="17464" y="18116"/>
                    <a:pt x="15626" y="19478"/>
                    <a:pt x="14706" y="20280"/>
                  </a:cubicBezTo>
                  <a:cubicBezTo>
                    <a:pt x="13787" y="21081"/>
                    <a:pt x="13787" y="21322"/>
                    <a:pt x="13787" y="21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0" name="Line"/>
            <p:cNvSpPr/>
            <p:nvPr/>
          </p:nvSpPr>
          <p:spPr>
            <a:xfrm>
              <a:off x="8944534" y="6248184"/>
              <a:ext cx="123849" cy="503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519" fill="norm" stroke="1" extrusionOk="0">
                  <a:moveTo>
                    <a:pt x="5320" y="13114"/>
                  </a:moveTo>
                  <a:cubicBezTo>
                    <a:pt x="4600" y="14650"/>
                    <a:pt x="3880" y="16187"/>
                    <a:pt x="3160" y="17407"/>
                  </a:cubicBezTo>
                  <a:cubicBezTo>
                    <a:pt x="2440" y="18627"/>
                    <a:pt x="1720" y="19531"/>
                    <a:pt x="1360" y="20254"/>
                  </a:cubicBezTo>
                  <a:cubicBezTo>
                    <a:pt x="1000" y="20977"/>
                    <a:pt x="1000" y="21519"/>
                    <a:pt x="820" y="21519"/>
                  </a:cubicBezTo>
                  <a:cubicBezTo>
                    <a:pt x="640" y="21519"/>
                    <a:pt x="280" y="20977"/>
                    <a:pt x="100" y="18943"/>
                  </a:cubicBezTo>
                  <a:cubicBezTo>
                    <a:pt x="-80" y="16910"/>
                    <a:pt x="-80" y="13385"/>
                    <a:pt x="640" y="10448"/>
                  </a:cubicBezTo>
                  <a:cubicBezTo>
                    <a:pt x="1360" y="7511"/>
                    <a:pt x="2800" y="5161"/>
                    <a:pt x="4060" y="3670"/>
                  </a:cubicBezTo>
                  <a:cubicBezTo>
                    <a:pt x="5320" y="2178"/>
                    <a:pt x="6400" y="1546"/>
                    <a:pt x="7480" y="1049"/>
                  </a:cubicBezTo>
                  <a:cubicBezTo>
                    <a:pt x="8560" y="552"/>
                    <a:pt x="9640" y="190"/>
                    <a:pt x="11260" y="55"/>
                  </a:cubicBezTo>
                  <a:cubicBezTo>
                    <a:pt x="12880" y="-81"/>
                    <a:pt x="15040" y="9"/>
                    <a:pt x="17200" y="642"/>
                  </a:cubicBezTo>
                  <a:cubicBezTo>
                    <a:pt x="19360" y="1275"/>
                    <a:pt x="21520" y="2450"/>
                    <a:pt x="20980" y="3896"/>
                  </a:cubicBezTo>
                  <a:cubicBezTo>
                    <a:pt x="20440" y="5342"/>
                    <a:pt x="17200" y="7059"/>
                    <a:pt x="14140" y="8505"/>
                  </a:cubicBezTo>
                  <a:cubicBezTo>
                    <a:pt x="11080" y="9951"/>
                    <a:pt x="8200" y="11126"/>
                    <a:pt x="5320" y="123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1" name="Line"/>
            <p:cNvSpPr/>
            <p:nvPr/>
          </p:nvSpPr>
          <p:spPr>
            <a:xfrm>
              <a:off x="8994863" y="6453716"/>
              <a:ext cx="165101" cy="248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5" fill="norm" stroke="1" extrusionOk="0">
                  <a:moveTo>
                    <a:pt x="0" y="9257"/>
                  </a:moveTo>
                  <a:cubicBezTo>
                    <a:pt x="831" y="8350"/>
                    <a:pt x="1662" y="7442"/>
                    <a:pt x="3185" y="6625"/>
                  </a:cubicBezTo>
                  <a:cubicBezTo>
                    <a:pt x="4708" y="5808"/>
                    <a:pt x="6923" y="5082"/>
                    <a:pt x="9277" y="6262"/>
                  </a:cubicBezTo>
                  <a:cubicBezTo>
                    <a:pt x="11631" y="7442"/>
                    <a:pt x="14123" y="10528"/>
                    <a:pt x="15508" y="12797"/>
                  </a:cubicBezTo>
                  <a:cubicBezTo>
                    <a:pt x="16892" y="15066"/>
                    <a:pt x="17169" y="16518"/>
                    <a:pt x="17031" y="17788"/>
                  </a:cubicBezTo>
                  <a:cubicBezTo>
                    <a:pt x="16892" y="19059"/>
                    <a:pt x="16338" y="20148"/>
                    <a:pt x="15369" y="20783"/>
                  </a:cubicBezTo>
                  <a:cubicBezTo>
                    <a:pt x="14400" y="21418"/>
                    <a:pt x="13015" y="21600"/>
                    <a:pt x="12046" y="20602"/>
                  </a:cubicBezTo>
                  <a:cubicBezTo>
                    <a:pt x="11077" y="19603"/>
                    <a:pt x="10523" y="17425"/>
                    <a:pt x="11077" y="14339"/>
                  </a:cubicBezTo>
                  <a:cubicBezTo>
                    <a:pt x="11631" y="11254"/>
                    <a:pt x="13292" y="7261"/>
                    <a:pt x="15231" y="4719"/>
                  </a:cubicBezTo>
                  <a:cubicBezTo>
                    <a:pt x="17169" y="2178"/>
                    <a:pt x="19385" y="108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2" name="Line"/>
            <p:cNvSpPr/>
            <p:nvPr/>
          </p:nvSpPr>
          <p:spPr>
            <a:xfrm>
              <a:off x="9240670" y="6363353"/>
              <a:ext cx="128844" cy="388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0" h="21447" fill="norm" stroke="1" extrusionOk="0">
                  <a:moveTo>
                    <a:pt x="20870" y="1482"/>
                  </a:moveTo>
                  <a:cubicBezTo>
                    <a:pt x="19499" y="1015"/>
                    <a:pt x="18127" y="548"/>
                    <a:pt x="15899" y="256"/>
                  </a:cubicBezTo>
                  <a:cubicBezTo>
                    <a:pt x="13670" y="-36"/>
                    <a:pt x="10584" y="-153"/>
                    <a:pt x="8013" y="314"/>
                  </a:cubicBezTo>
                  <a:cubicBezTo>
                    <a:pt x="5441" y="781"/>
                    <a:pt x="3384" y="1832"/>
                    <a:pt x="1841" y="3758"/>
                  </a:cubicBezTo>
                  <a:cubicBezTo>
                    <a:pt x="299" y="5685"/>
                    <a:pt x="-730" y="8487"/>
                    <a:pt x="641" y="11581"/>
                  </a:cubicBezTo>
                  <a:cubicBezTo>
                    <a:pt x="2013" y="14675"/>
                    <a:pt x="5784" y="18061"/>
                    <a:pt x="9556" y="21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3" name="Line"/>
            <p:cNvSpPr/>
            <p:nvPr/>
          </p:nvSpPr>
          <p:spPr>
            <a:xfrm>
              <a:off x="9356813" y="6472766"/>
              <a:ext cx="2032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25" y="5495"/>
                    <a:pt x="9450" y="10989"/>
                    <a:pt x="13050" y="14589"/>
                  </a:cubicBezTo>
                  <a:cubicBezTo>
                    <a:pt x="16650" y="18189"/>
                    <a:pt x="19125" y="1989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4" name="Line"/>
            <p:cNvSpPr/>
            <p:nvPr/>
          </p:nvSpPr>
          <p:spPr>
            <a:xfrm>
              <a:off x="9358535" y="6517216"/>
              <a:ext cx="188779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405" y="0"/>
                  </a:moveTo>
                  <a:cubicBezTo>
                    <a:pt x="17565" y="1886"/>
                    <a:pt x="13725" y="3771"/>
                    <a:pt x="10365" y="6171"/>
                  </a:cubicBezTo>
                  <a:cubicBezTo>
                    <a:pt x="7005" y="8571"/>
                    <a:pt x="4125" y="11486"/>
                    <a:pt x="2325" y="13971"/>
                  </a:cubicBezTo>
                  <a:cubicBezTo>
                    <a:pt x="525" y="16457"/>
                    <a:pt x="-195" y="18514"/>
                    <a:pt x="45" y="19714"/>
                  </a:cubicBezTo>
                  <a:cubicBezTo>
                    <a:pt x="285" y="20914"/>
                    <a:pt x="1485" y="21257"/>
                    <a:pt x="26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5" name="Line"/>
            <p:cNvSpPr/>
            <p:nvPr/>
          </p:nvSpPr>
          <p:spPr>
            <a:xfrm>
              <a:off x="9633303" y="6457288"/>
              <a:ext cx="212461" cy="244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472" fill="norm" stroke="1" extrusionOk="0">
                  <a:moveTo>
                    <a:pt x="21466" y="4155"/>
                  </a:moveTo>
                  <a:cubicBezTo>
                    <a:pt x="21466" y="3224"/>
                    <a:pt x="21466" y="2293"/>
                    <a:pt x="21038" y="1548"/>
                  </a:cubicBezTo>
                  <a:cubicBezTo>
                    <a:pt x="20611" y="803"/>
                    <a:pt x="19755" y="244"/>
                    <a:pt x="18686" y="58"/>
                  </a:cubicBezTo>
                  <a:cubicBezTo>
                    <a:pt x="17616" y="-128"/>
                    <a:pt x="16333" y="58"/>
                    <a:pt x="13767" y="1734"/>
                  </a:cubicBezTo>
                  <a:cubicBezTo>
                    <a:pt x="11201" y="3410"/>
                    <a:pt x="7351" y="6575"/>
                    <a:pt x="4892" y="8996"/>
                  </a:cubicBezTo>
                  <a:cubicBezTo>
                    <a:pt x="2432" y="11417"/>
                    <a:pt x="1363" y="13093"/>
                    <a:pt x="721" y="14675"/>
                  </a:cubicBezTo>
                  <a:cubicBezTo>
                    <a:pt x="80" y="16258"/>
                    <a:pt x="-134" y="17748"/>
                    <a:pt x="80" y="18865"/>
                  </a:cubicBezTo>
                  <a:cubicBezTo>
                    <a:pt x="294" y="19982"/>
                    <a:pt x="935" y="20727"/>
                    <a:pt x="3716" y="21100"/>
                  </a:cubicBezTo>
                  <a:cubicBezTo>
                    <a:pt x="6496" y="21472"/>
                    <a:pt x="11415" y="21472"/>
                    <a:pt x="16333" y="21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6" name="Line"/>
            <p:cNvSpPr/>
            <p:nvPr/>
          </p:nvSpPr>
          <p:spPr>
            <a:xfrm>
              <a:off x="9672631" y="6587066"/>
              <a:ext cx="204883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600" fill="norm" stroke="1" extrusionOk="0">
                  <a:moveTo>
                    <a:pt x="828" y="21600"/>
                  </a:moveTo>
                  <a:cubicBezTo>
                    <a:pt x="174" y="18000"/>
                    <a:pt x="-481" y="14400"/>
                    <a:pt x="501" y="11700"/>
                  </a:cubicBezTo>
                  <a:cubicBezTo>
                    <a:pt x="1483" y="9000"/>
                    <a:pt x="4101" y="7200"/>
                    <a:pt x="7810" y="5400"/>
                  </a:cubicBezTo>
                  <a:cubicBezTo>
                    <a:pt x="11519" y="3600"/>
                    <a:pt x="16319" y="1800"/>
                    <a:pt x="2111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7" name="Line"/>
            <p:cNvSpPr/>
            <p:nvPr/>
          </p:nvSpPr>
          <p:spPr>
            <a:xfrm>
              <a:off x="9955595" y="6447366"/>
              <a:ext cx="188619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2" h="21600" fill="norm" stroke="1" extrusionOk="0">
                  <a:moveTo>
                    <a:pt x="20922" y="0"/>
                  </a:moveTo>
                  <a:cubicBezTo>
                    <a:pt x="16931" y="327"/>
                    <a:pt x="12939" y="655"/>
                    <a:pt x="9183" y="2373"/>
                  </a:cubicBezTo>
                  <a:cubicBezTo>
                    <a:pt x="5426" y="4091"/>
                    <a:pt x="1905" y="7200"/>
                    <a:pt x="613" y="10309"/>
                  </a:cubicBezTo>
                  <a:cubicBezTo>
                    <a:pt x="-678" y="13418"/>
                    <a:pt x="261" y="16527"/>
                    <a:pt x="1670" y="18409"/>
                  </a:cubicBezTo>
                  <a:cubicBezTo>
                    <a:pt x="3079" y="20291"/>
                    <a:pt x="4957" y="20945"/>
                    <a:pt x="68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8" name="Line"/>
            <p:cNvSpPr/>
            <p:nvPr/>
          </p:nvSpPr>
          <p:spPr>
            <a:xfrm>
              <a:off x="10053233" y="6574366"/>
              <a:ext cx="16718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600" fill="norm" stroke="1" extrusionOk="0">
                  <a:moveTo>
                    <a:pt x="12415" y="0"/>
                  </a:moveTo>
                  <a:cubicBezTo>
                    <a:pt x="9175" y="1440"/>
                    <a:pt x="5935" y="2880"/>
                    <a:pt x="3910" y="4680"/>
                  </a:cubicBezTo>
                  <a:cubicBezTo>
                    <a:pt x="1885" y="6480"/>
                    <a:pt x="1075" y="8640"/>
                    <a:pt x="535" y="10620"/>
                  </a:cubicBezTo>
                  <a:cubicBezTo>
                    <a:pt x="-5" y="12600"/>
                    <a:pt x="-275" y="14400"/>
                    <a:pt x="400" y="15300"/>
                  </a:cubicBezTo>
                  <a:cubicBezTo>
                    <a:pt x="1075" y="16200"/>
                    <a:pt x="2695" y="16200"/>
                    <a:pt x="4720" y="14940"/>
                  </a:cubicBezTo>
                  <a:cubicBezTo>
                    <a:pt x="6745" y="13680"/>
                    <a:pt x="9175" y="11160"/>
                    <a:pt x="10930" y="9180"/>
                  </a:cubicBezTo>
                  <a:cubicBezTo>
                    <a:pt x="12685" y="7200"/>
                    <a:pt x="13765" y="5760"/>
                    <a:pt x="14170" y="6480"/>
                  </a:cubicBezTo>
                  <a:cubicBezTo>
                    <a:pt x="14575" y="7200"/>
                    <a:pt x="14305" y="10080"/>
                    <a:pt x="15385" y="12960"/>
                  </a:cubicBezTo>
                  <a:cubicBezTo>
                    <a:pt x="16465" y="15840"/>
                    <a:pt x="18895" y="18720"/>
                    <a:pt x="2132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9" name="Line"/>
            <p:cNvSpPr/>
            <p:nvPr/>
          </p:nvSpPr>
          <p:spPr>
            <a:xfrm>
              <a:off x="10245813" y="6714066"/>
              <a:ext cx="698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0" name="Line"/>
            <p:cNvSpPr/>
            <p:nvPr/>
          </p:nvSpPr>
          <p:spPr>
            <a:xfrm>
              <a:off x="10353763" y="6485466"/>
              <a:ext cx="110203" cy="224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398" fill="norm" stroke="1" extrusionOk="0">
                  <a:moveTo>
                    <a:pt x="13449" y="0"/>
                  </a:moveTo>
                  <a:cubicBezTo>
                    <a:pt x="10596" y="4239"/>
                    <a:pt x="7743" y="8479"/>
                    <a:pt x="6317" y="11507"/>
                  </a:cubicBezTo>
                  <a:cubicBezTo>
                    <a:pt x="4891" y="14535"/>
                    <a:pt x="4891" y="16351"/>
                    <a:pt x="6725" y="16553"/>
                  </a:cubicBezTo>
                  <a:cubicBezTo>
                    <a:pt x="8558" y="16755"/>
                    <a:pt x="12226" y="15342"/>
                    <a:pt x="14875" y="14333"/>
                  </a:cubicBezTo>
                  <a:cubicBezTo>
                    <a:pt x="17525" y="13323"/>
                    <a:pt x="19155" y="12718"/>
                    <a:pt x="20174" y="13222"/>
                  </a:cubicBezTo>
                  <a:cubicBezTo>
                    <a:pt x="21192" y="13727"/>
                    <a:pt x="21600" y="15342"/>
                    <a:pt x="20785" y="16856"/>
                  </a:cubicBezTo>
                  <a:cubicBezTo>
                    <a:pt x="19970" y="18370"/>
                    <a:pt x="17932" y="19783"/>
                    <a:pt x="14875" y="20591"/>
                  </a:cubicBezTo>
                  <a:cubicBezTo>
                    <a:pt x="11819" y="21398"/>
                    <a:pt x="7743" y="21600"/>
                    <a:pt x="5094" y="21196"/>
                  </a:cubicBezTo>
                  <a:cubicBezTo>
                    <a:pt x="2445" y="20793"/>
                    <a:pt x="1223" y="19783"/>
                    <a:pt x="0" y="187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1" name="Line"/>
            <p:cNvSpPr/>
            <p:nvPr/>
          </p:nvSpPr>
          <p:spPr>
            <a:xfrm>
              <a:off x="10525213" y="6434666"/>
              <a:ext cx="57124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9" h="21600" fill="norm" stroke="1" extrusionOk="0">
                  <a:moveTo>
                    <a:pt x="0" y="0"/>
                  </a:moveTo>
                  <a:cubicBezTo>
                    <a:pt x="6171" y="1096"/>
                    <a:pt x="12343" y="2191"/>
                    <a:pt x="16200" y="4383"/>
                  </a:cubicBezTo>
                  <a:cubicBezTo>
                    <a:pt x="20057" y="6574"/>
                    <a:pt x="21600" y="9861"/>
                    <a:pt x="20443" y="12835"/>
                  </a:cubicBezTo>
                  <a:cubicBezTo>
                    <a:pt x="19286" y="15809"/>
                    <a:pt x="15429" y="18470"/>
                    <a:pt x="11571" y="19878"/>
                  </a:cubicBezTo>
                  <a:cubicBezTo>
                    <a:pt x="7714" y="21287"/>
                    <a:pt x="3857" y="214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2" name="Line"/>
            <p:cNvSpPr/>
            <p:nvPr/>
          </p:nvSpPr>
          <p:spPr>
            <a:xfrm>
              <a:off x="10601413" y="6371166"/>
              <a:ext cx="105000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11664" y="0"/>
                  </a:moveTo>
                  <a:cubicBezTo>
                    <a:pt x="14256" y="0"/>
                    <a:pt x="16848" y="0"/>
                    <a:pt x="18576" y="372"/>
                  </a:cubicBezTo>
                  <a:cubicBezTo>
                    <a:pt x="20304" y="745"/>
                    <a:pt x="21168" y="1490"/>
                    <a:pt x="21384" y="3662"/>
                  </a:cubicBezTo>
                  <a:cubicBezTo>
                    <a:pt x="21600" y="5834"/>
                    <a:pt x="21168" y="9434"/>
                    <a:pt x="17496" y="12662"/>
                  </a:cubicBezTo>
                  <a:cubicBezTo>
                    <a:pt x="13824" y="15890"/>
                    <a:pt x="6912" y="1874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3" name="Line"/>
            <p:cNvSpPr/>
            <p:nvPr/>
          </p:nvSpPr>
          <p:spPr>
            <a:xfrm>
              <a:off x="10836363" y="6618816"/>
              <a:ext cx="133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4" name="Line"/>
            <p:cNvSpPr/>
            <p:nvPr/>
          </p:nvSpPr>
          <p:spPr>
            <a:xfrm>
              <a:off x="10836363" y="6705272"/>
              <a:ext cx="15240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5700" y="12582"/>
                    <a:pt x="11400" y="4867"/>
                    <a:pt x="15000" y="1782"/>
                  </a:cubicBezTo>
                  <a:cubicBezTo>
                    <a:pt x="18600" y="-1304"/>
                    <a:pt x="20100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5" name="Line"/>
            <p:cNvSpPr/>
            <p:nvPr/>
          </p:nvSpPr>
          <p:spPr>
            <a:xfrm>
              <a:off x="11122113" y="6446821"/>
              <a:ext cx="222251" cy="516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fill="norm" stroke="1" extrusionOk="0">
                  <a:moveTo>
                    <a:pt x="21600" y="1597"/>
                  </a:moveTo>
                  <a:cubicBezTo>
                    <a:pt x="21600" y="1159"/>
                    <a:pt x="21600" y="722"/>
                    <a:pt x="21086" y="416"/>
                  </a:cubicBezTo>
                  <a:cubicBezTo>
                    <a:pt x="20571" y="110"/>
                    <a:pt x="19543" y="-65"/>
                    <a:pt x="17897" y="22"/>
                  </a:cubicBezTo>
                  <a:cubicBezTo>
                    <a:pt x="16251" y="110"/>
                    <a:pt x="13989" y="460"/>
                    <a:pt x="11829" y="1771"/>
                  </a:cubicBezTo>
                  <a:cubicBezTo>
                    <a:pt x="9669" y="3083"/>
                    <a:pt x="7611" y="5357"/>
                    <a:pt x="7509" y="7805"/>
                  </a:cubicBezTo>
                  <a:cubicBezTo>
                    <a:pt x="7406" y="10254"/>
                    <a:pt x="9257" y="12878"/>
                    <a:pt x="10594" y="14714"/>
                  </a:cubicBezTo>
                  <a:cubicBezTo>
                    <a:pt x="11931" y="16550"/>
                    <a:pt x="12754" y="17600"/>
                    <a:pt x="12549" y="18649"/>
                  </a:cubicBezTo>
                  <a:cubicBezTo>
                    <a:pt x="12343" y="19699"/>
                    <a:pt x="11109" y="20748"/>
                    <a:pt x="8846" y="21141"/>
                  </a:cubicBezTo>
                  <a:cubicBezTo>
                    <a:pt x="6583" y="21535"/>
                    <a:pt x="3291" y="21273"/>
                    <a:pt x="0" y="210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6" name="Line"/>
            <p:cNvSpPr/>
            <p:nvPr/>
          </p:nvSpPr>
          <p:spPr>
            <a:xfrm>
              <a:off x="11050061" y="7095082"/>
              <a:ext cx="141903" cy="107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181" fill="norm" stroke="1" extrusionOk="0">
                  <a:moveTo>
                    <a:pt x="11766" y="4981"/>
                  </a:moveTo>
                  <a:cubicBezTo>
                    <a:pt x="11130" y="2904"/>
                    <a:pt x="10495" y="827"/>
                    <a:pt x="9383" y="204"/>
                  </a:cubicBezTo>
                  <a:cubicBezTo>
                    <a:pt x="8271" y="-419"/>
                    <a:pt x="6683" y="412"/>
                    <a:pt x="5095" y="2281"/>
                  </a:cubicBezTo>
                  <a:cubicBezTo>
                    <a:pt x="3507" y="4150"/>
                    <a:pt x="1919" y="7058"/>
                    <a:pt x="966" y="10173"/>
                  </a:cubicBezTo>
                  <a:cubicBezTo>
                    <a:pt x="13" y="13289"/>
                    <a:pt x="-305" y="16612"/>
                    <a:pt x="330" y="18481"/>
                  </a:cubicBezTo>
                  <a:cubicBezTo>
                    <a:pt x="966" y="20350"/>
                    <a:pt x="2554" y="20766"/>
                    <a:pt x="4936" y="20143"/>
                  </a:cubicBezTo>
                  <a:cubicBezTo>
                    <a:pt x="7319" y="19519"/>
                    <a:pt x="10495" y="17858"/>
                    <a:pt x="13354" y="17858"/>
                  </a:cubicBezTo>
                  <a:cubicBezTo>
                    <a:pt x="16213" y="17858"/>
                    <a:pt x="18754" y="19519"/>
                    <a:pt x="21295" y="211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7" name="Line"/>
            <p:cNvSpPr/>
            <p:nvPr/>
          </p:nvSpPr>
          <p:spPr>
            <a:xfrm>
              <a:off x="10988763" y="6218766"/>
              <a:ext cx="129588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600" fill="norm" stroke="1" extrusionOk="0">
                  <a:moveTo>
                    <a:pt x="12542" y="0"/>
                  </a:moveTo>
                  <a:cubicBezTo>
                    <a:pt x="11845" y="4926"/>
                    <a:pt x="11148" y="9853"/>
                    <a:pt x="10626" y="12789"/>
                  </a:cubicBezTo>
                  <a:cubicBezTo>
                    <a:pt x="10103" y="15726"/>
                    <a:pt x="9755" y="16674"/>
                    <a:pt x="9581" y="17621"/>
                  </a:cubicBezTo>
                  <a:cubicBezTo>
                    <a:pt x="9406" y="18568"/>
                    <a:pt x="9406" y="19516"/>
                    <a:pt x="9755" y="19516"/>
                  </a:cubicBezTo>
                  <a:cubicBezTo>
                    <a:pt x="10103" y="19516"/>
                    <a:pt x="10800" y="18568"/>
                    <a:pt x="11497" y="17621"/>
                  </a:cubicBezTo>
                  <a:cubicBezTo>
                    <a:pt x="12194" y="16674"/>
                    <a:pt x="12890" y="15726"/>
                    <a:pt x="13935" y="14589"/>
                  </a:cubicBezTo>
                  <a:cubicBezTo>
                    <a:pt x="14981" y="13453"/>
                    <a:pt x="16374" y="12126"/>
                    <a:pt x="17594" y="11937"/>
                  </a:cubicBezTo>
                  <a:cubicBezTo>
                    <a:pt x="18813" y="11747"/>
                    <a:pt x="19858" y="12695"/>
                    <a:pt x="20555" y="13642"/>
                  </a:cubicBezTo>
                  <a:cubicBezTo>
                    <a:pt x="21252" y="14589"/>
                    <a:pt x="21600" y="15537"/>
                    <a:pt x="21077" y="16768"/>
                  </a:cubicBezTo>
                  <a:cubicBezTo>
                    <a:pt x="20555" y="18000"/>
                    <a:pt x="19161" y="19516"/>
                    <a:pt x="15503" y="20368"/>
                  </a:cubicBezTo>
                  <a:cubicBezTo>
                    <a:pt x="11845" y="21221"/>
                    <a:pt x="5923" y="2141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8" name="Line"/>
            <p:cNvSpPr/>
            <p:nvPr/>
          </p:nvSpPr>
          <p:spPr>
            <a:xfrm>
              <a:off x="11338013" y="6502690"/>
              <a:ext cx="177801" cy="414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5" fill="norm" stroke="1" extrusionOk="0">
                  <a:moveTo>
                    <a:pt x="21600" y="2397"/>
                  </a:moveTo>
                  <a:cubicBezTo>
                    <a:pt x="19800" y="1629"/>
                    <a:pt x="18000" y="862"/>
                    <a:pt x="16457" y="423"/>
                  </a:cubicBezTo>
                  <a:cubicBezTo>
                    <a:pt x="14914" y="-15"/>
                    <a:pt x="13629" y="-125"/>
                    <a:pt x="12471" y="149"/>
                  </a:cubicBezTo>
                  <a:cubicBezTo>
                    <a:pt x="11314" y="423"/>
                    <a:pt x="10286" y="1081"/>
                    <a:pt x="8743" y="2781"/>
                  </a:cubicBezTo>
                  <a:cubicBezTo>
                    <a:pt x="7200" y="4480"/>
                    <a:pt x="5143" y="7221"/>
                    <a:pt x="3600" y="10511"/>
                  </a:cubicBezTo>
                  <a:cubicBezTo>
                    <a:pt x="2057" y="13800"/>
                    <a:pt x="1029" y="17637"/>
                    <a:pt x="0" y="21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9" name="Line"/>
            <p:cNvSpPr/>
            <p:nvPr/>
          </p:nvSpPr>
          <p:spPr>
            <a:xfrm>
              <a:off x="11255413" y="6758516"/>
              <a:ext cx="1905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717" y="21600"/>
                  </a:moveTo>
                  <a:cubicBezTo>
                    <a:pt x="243" y="17673"/>
                    <a:pt x="-232" y="13745"/>
                    <a:pt x="124" y="10473"/>
                  </a:cubicBezTo>
                  <a:cubicBezTo>
                    <a:pt x="480" y="7200"/>
                    <a:pt x="1667" y="4582"/>
                    <a:pt x="5346" y="2945"/>
                  </a:cubicBezTo>
                  <a:cubicBezTo>
                    <a:pt x="9025" y="1309"/>
                    <a:pt x="15197" y="655"/>
                    <a:pt x="2136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0" name="Line"/>
            <p:cNvSpPr/>
            <p:nvPr/>
          </p:nvSpPr>
          <p:spPr>
            <a:xfrm>
              <a:off x="11464506" y="6563783"/>
              <a:ext cx="146558" cy="336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486" fill="norm" stroke="1" extrusionOk="0">
                  <a:moveTo>
                    <a:pt x="21365" y="1080"/>
                  </a:moveTo>
                  <a:cubicBezTo>
                    <a:pt x="20439" y="540"/>
                    <a:pt x="19514" y="0"/>
                    <a:pt x="18125" y="0"/>
                  </a:cubicBezTo>
                  <a:cubicBezTo>
                    <a:pt x="16736" y="0"/>
                    <a:pt x="14885" y="540"/>
                    <a:pt x="11954" y="2768"/>
                  </a:cubicBezTo>
                  <a:cubicBezTo>
                    <a:pt x="9022" y="4995"/>
                    <a:pt x="5011" y="8910"/>
                    <a:pt x="2696" y="12015"/>
                  </a:cubicBezTo>
                  <a:cubicBezTo>
                    <a:pt x="382" y="15120"/>
                    <a:pt x="-235" y="17415"/>
                    <a:pt x="74" y="18900"/>
                  </a:cubicBezTo>
                  <a:cubicBezTo>
                    <a:pt x="382" y="20385"/>
                    <a:pt x="1616" y="21060"/>
                    <a:pt x="3005" y="21330"/>
                  </a:cubicBezTo>
                  <a:cubicBezTo>
                    <a:pt x="4394" y="21600"/>
                    <a:pt x="5936" y="21465"/>
                    <a:pt x="7479" y="213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1" name="Line"/>
            <p:cNvSpPr/>
            <p:nvPr/>
          </p:nvSpPr>
          <p:spPr>
            <a:xfrm>
              <a:off x="11631833" y="6593416"/>
              <a:ext cx="80831" cy="287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408" fill="norm" stroke="1" extrusionOk="0">
                  <a:moveTo>
                    <a:pt x="21150" y="0"/>
                  </a:moveTo>
                  <a:cubicBezTo>
                    <a:pt x="15058" y="2680"/>
                    <a:pt x="8965" y="5361"/>
                    <a:pt x="5088" y="8041"/>
                  </a:cubicBezTo>
                  <a:cubicBezTo>
                    <a:pt x="1212" y="10721"/>
                    <a:pt x="-450" y="13401"/>
                    <a:pt x="104" y="15688"/>
                  </a:cubicBezTo>
                  <a:cubicBezTo>
                    <a:pt x="658" y="17974"/>
                    <a:pt x="3427" y="19866"/>
                    <a:pt x="6196" y="20733"/>
                  </a:cubicBezTo>
                  <a:cubicBezTo>
                    <a:pt x="8965" y="21600"/>
                    <a:pt x="11735" y="21442"/>
                    <a:pt x="14504" y="212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2" name="Line"/>
            <p:cNvSpPr/>
            <p:nvPr/>
          </p:nvSpPr>
          <p:spPr>
            <a:xfrm>
              <a:off x="11579313" y="6752166"/>
              <a:ext cx="1270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3" name="Line"/>
            <p:cNvSpPr/>
            <p:nvPr/>
          </p:nvSpPr>
          <p:spPr>
            <a:xfrm>
              <a:off x="11763463" y="6612466"/>
              <a:ext cx="81390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4" h="21600" fill="norm" stroke="1" extrusionOk="0">
                  <a:moveTo>
                    <a:pt x="16200" y="0"/>
                  </a:moveTo>
                  <a:cubicBezTo>
                    <a:pt x="18900" y="4418"/>
                    <a:pt x="21600" y="8836"/>
                    <a:pt x="20520" y="12191"/>
                  </a:cubicBezTo>
                  <a:cubicBezTo>
                    <a:pt x="19440" y="15545"/>
                    <a:pt x="14580" y="17836"/>
                    <a:pt x="10530" y="19227"/>
                  </a:cubicBezTo>
                  <a:cubicBezTo>
                    <a:pt x="6480" y="20618"/>
                    <a:pt x="3240" y="211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4" name="Line"/>
            <p:cNvSpPr/>
            <p:nvPr/>
          </p:nvSpPr>
          <p:spPr>
            <a:xfrm>
              <a:off x="11889900" y="6830068"/>
              <a:ext cx="19614" cy="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0153" fill="norm" stroke="1" extrusionOk="0">
                  <a:moveTo>
                    <a:pt x="7055" y="20153"/>
                  </a:moveTo>
                  <a:cubicBezTo>
                    <a:pt x="2735" y="11153"/>
                    <a:pt x="-1585" y="2153"/>
                    <a:pt x="575" y="353"/>
                  </a:cubicBezTo>
                  <a:cubicBezTo>
                    <a:pt x="2735" y="-1447"/>
                    <a:pt x="11375" y="3953"/>
                    <a:pt x="20015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5" name="Line"/>
            <p:cNvSpPr/>
            <p:nvPr/>
          </p:nvSpPr>
          <p:spPr>
            <a:xfrm>
              <a:off x="11980543" y="6534150"/>
              <a:ext cx="360771" cy="385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472" fill="norm" stroke="1" extrusionOk="0">
                  <a:moveTo>
                    <a:pt x="9404" y="13928"/>
                  </a:moveTo>
                  <a:cubicBezTo>
                    <a:pt x="8646" y="13220"/>
                    <a:pt x="7888" y="12511"/>
                    <a:pt x="6562" y="12748"/>
                  </a:cubicBezTo>
                  <a:cubicBezTo>
                    <a:pt x="5235" y="12984"/>
                    <a:pt x="3341" y="14164"/>
                    <a:pt x="2141" y="15462"/>
                  </a:cubicBezTo>
                  <a:cubicBezTo>
                    <a:pt x="941" y="16761"/>
                    <a:pt x="435" y="18177"/>
                    <a:pt x="183" y="19180"/>
                  </a:cubicBezTo>
                  <a:cubicBezTo>
                    <a:pt x="-70" y="20184"/>
                    <a:pt x="-70" y="20774"/>
                    <a:pt x="246" y="21128"/>
                  </a:cubicBezTo>
                  <a:cubicBezTo>
                    <a:pt x="562" y="21482"/>
                    <a:pt x="1193" y="21600"/>
                    <a:pt x="2267" y="21305"/>
                  </a:cubicBezTo>
                  <a:cubicBezTo>
                    <a:pt x="3341" y="21010"/>
                    <a:pt x="4856" y="20302"/>
                    <a:pt x="6183" y="18590"/>
                  </a:cubicBezTo>
                  <a:cubicBezTo>
                    <a:pt x="7509" y="16879"/>
                    <a:pt x="8646" y="14164"/>
                    <a:pt x="9404" y="11095"/>
                  </a:cubicBezTo>
                  <a:cubicBezTo>
                    <a:pt x="10162" y="8026"/>
                    <a:pt x="10541" y="4603"/>
                    <a:pt x="10730" y="2597"/>
                  </a:cubicBezTo>
                  <a:cubicBezTo>
                    <a:pt x="10919" y="590"/>
                    <a:pt x="10919" y="0"/>
                    <a:pt x="10730" y="0"/>
                  </a:cubicBezTo>
                  <a:cubicBezTo>
                    <a:pt x="10541" y="0"/>
                    <a:pt x="10162" y="590"/>
                    <a:pt x="9530" y="2479"/>
                  </a:cubicBezTo>
                  <a:cubicBezTo>
                    <a:pt x="8898" y="4367"/>
                    <a:pt x="8014" y="7554"/>
                    <a:pt x="7509" y="10151"/>
                  </a:cubicBezTo>
                  <a:cubicBezTo>
                    <a:pt x="7004" y="12748"/>
                    <a:pt x="6877" y="14754"/>
                    <a:pt x="6877" y="16230"/>
                  </a:cubicBezTo>
                  <a:cubicBezTo>
                    <a:pt x="6877" y="17705"/>
                    <a:pt x="7004" y="18649"/>
                    <a:pt x="7446" y="19180"/>
                  </a:cubicBezTo>
                  <a:cubicBezTo>
                    <a:pt x="7888" y="19711"/>
                    <a:pt x="8646" y="19830"/>
                    <a:pt x="9909" y="18885"/>
                  </a:cubicBezTo>
                  <a:cubicBezTo>
                    <a:pt x="11172" y="17941"/>
                    <a:pt x="12941" y="15934"/>
                    <a:pt x="14709" y="13279"/>
                  </a:cubicBezTo>
                  <a:cubicBezTo>
                    <a:pt x="16477" y="10623"/>
                    <a:pt x="18246" y="7318"/>
                    <a:pt x="19193" y="5370"/>
                  </a:cubicBezTo>
                  <a:cubicBezTo>
                    <a:pt x="20141" y="3423"/>
                    <a:pt x="20267" y="2833"/>
                    <a:pt x="20077" y="2833"/>
                  </a:cubicBezTo>
                  <a:cubicBezTo>
                    <a:pt x="19888" y="2833"/>
                    <a:pt x="19383" y="3423"/>
                    <a:pt x="18688" y="5016"/>
                  </a:cubicBezTo>
                  <a:cubicBezTo>
                    <a:pt x="17993" y="6610"/>
                    <a:pt x="17109" y="9207"/>
                    <a:pt x="16477" y="11508"/>
                  </a:cubicBezTo>
                  <a:cubicBezTo>
                    <a:pt x="15846" y="13810"/>
                    <a:pt x="15467" y="15816"/>
                    <a:pt x="15404" y="17115"/>
                  </a:cubicBezTo>
                  <a:cubicBezTo>
                    <a:pt x="15341" y="18413"/>
                    <a:pt x="15593" y="19003"/>
                    <a:pt x="16667" y="19239"/>
                  </a:cubicBezTo>
                  <a:cubicBezTo>
                    <a:pt x="17741" y="19475"/>
                    <a:pt x="19635" y="19357"/>
                    <a:pt x="21530" y="192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6" name="Line"/>
            <p:cNvSpPr/>
            <p:nvPr/>
          </p:nvSpPr>
          <p:spPr>
            <a:xfrm>
              <a:off x="12201613" y="6689460"/>
              <a:ext cx="184151" cy="30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0" fill="norm" stroke="1" extrusionOk="0">
                  <a:moveTo>
                    <a:pt x="0" y="21060"/>
                  </a:moveTo>
                  <a:cubicBezTo>
                    <a:pt x="497" y="13860"/>
                    <a:pt x="993" y="6660"/>
                    <a:pt x="3972" y="3060"/>
                  </a:cubicBezTo>
                  <a:cubicBezTo>
                    <a:pt x="6952" y="-540"/>
                    <a:pt x="12414" y="-540"/>
                    <a:pt x="15766" y="900"/>
                  </a:cubicBezTo>
                  <a:cubicBezTo>
                    <a:pt x="19117" y="2340"/>
                    <a:pt x="20359" y="5220"/>
                    <a:pt x="21600" y="8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7" name="Line"/>
            <p:cNvSpPr/>
            <p:nvPr/>
          </p:nvSpPr>
          <p:spPr>
            <a:xfrm>
              <a:off x="2365463" y="3723216"/>
              <a:ext cx="266701" cy="2495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429" y="550"/>
                    <a:pt x="21257" y="1099"/>
                    <a:pt x="21000" y="1731"/>
                  </a:cubicBezTo>
                  <a:cubicBezTo>
                    <a:pt x="20743" y="2363"/>
                    <a:pt x="20400" y="3078"/>
                    <a:pt x="20143" y="3811"/>
                  </a:cubicBezTo>
                  <a:cubicBezTo>
                    <a:pt x="19886" y="4544"/>
                    <a:pt x="19714" y="5295"/>
                    <a:pt x="19629" y="6055"/>
                  </a:cubicBezTo>
                  <a:cubicBezTo>
                    <a:pt x="19543" y="6815"/>
                    <a:pt x="19543" y="7585"/>
                    <a:pt x="19114" y="8299"/>
                  </a:cubicBezTo>
                  <a:cubicBezTo>
                    <a:pt x="18686" y="9014"/>
                    <a:pt x="17829" y="9673"/>
                    <a:pt x="16543" y="10351"/>
                  </a:cubicBezTo>
                  <a:cubicBezTo>
                    <a:pt x="15257" y="11029"/>
                    <a:pt x="13543" y="11725"/>
                    <a:pt x="11914" y="12412"/>
                  </a:cubicBezTo>
                  <a:cubicBezTo>
                    <a:pt x="10286" y="13099"/>
                    <a:pt x="8743" y="13777"/>
                    <a:pt x="7714" y="14464"/>
                  </a:cubicBezTo>
                  <a:cubicBezTo>
                    <a:pt x="6686" y="15151"/>
                    <a:pt x="6171" y="15847"/>
                    <a:pt x="5914" y="16534"/>
                  </a:cubicBezTo>
                  <a:cubicBezTo>
                    <a:pt x="5657" y="17221"/>
                    <a:pt x="5657" y="17899"/>
                    <a:pt x="5229" y="18540"/>
                  </a:cubicBezTo>
                  <a:cubicBezTo>
                    <a:pt x="4800" y="19182"/>
                    <a:pt x="3943" y="19786"/>
                    <a:pt x="3000" y="20290"/>
                  </a:cubicBezTo>
                  <a:cubicBezTo>
                    <a:pt x="2057" y="20794"/>
                    <a:pt x="1029" y="2119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8" name="Line"/>
            <p:cNvSpPr/>
            <p:nvPr/>
          </p:nvSpPr>
          <p:spPr>
            <a:xfrm>
              <a:off x="2689313" y="3672416"/>
              <a:ext cx="285759" cy="2146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600" fill="norm" stroke="1" extrusionOk="0">
                  <a:moveTo>
                    <a:pt x="19535" y="0"/>
                  </a:moveTo>
                  <a:cubicBezTo>
                    <a:pt x="20329" y="746"/>
                    <a:pt x="21124" y="1491"/>
                    <a:pt x="21362" y="2301"/>
                  </a:cubicBezTo>
                  <a:cubicBezTo>
                    <a:pt x="21600" y="3110"/>
                    <a:pt x="21282" y="3983"/>
                    <a:pt x="20726" y="4836"/>
                  </a:cubicBezTo>
                  <a:cubicBezTo>
                    <a:pt x="20171" y="5688"/>
                    <a:pt x="19376" y="6518"/>
                    <a:pt x="18582" y="7328"/>
                  </a:cubicBezTo>
                  <a:cubicBezTo>
                    <a:pt x="17788" y="8137"/>
                    <a:pt x="16994" y="8925"/>
                    <a:pt x="16279" y="9714"/>
                  </a:cubicBezTo>
                  <a:cubicBezTo>
                    <a:pt x="15565" y="10502"/>
                    <a:pt x="14929" y="11290"/>
                    <a:pt x="14215" y="12131"/>
                  </a:cubicBezTo>
                  <a:cubicBezTo>
                    <a:pt x="13500" y="12973"/>
                    <a:pt x="12706" y="13867"/>
                    <a:pt x="11832" y="14720"/>
                  </a:cubicBezTo>
                  <a:cubicBezTo>
                    <a:pt x="10959" y="15572"/>
                    <a:pt x="10006" y="16381"/>
                    <a:pt x="8894" y="17222"/>
                  </a:cubicBezTo>
                  <a:cubicBezTo>
                    <a:pt x="7782" y="18064"/>
                    <a:pt x="6512" y="18937"/>
                    <a:pt x="5241" y="19630"/>
                  </a:cubicBezTo>
                  <a:cubicBezTo>
                    <a:pt x="3971" y="20322"/>
                    <a:pt x="2700" y="20833"/>
                    <a:pt x="1826" y="21131"/>
                  </a:cubicBezTo>
                  <a:cubicBezTo>
                    <a:pt x="953" y="21430"/>
                    <a:pt x="476" y="2151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9" name="Line"/>
            <p:cNvSpPr/>
            <p:nvPr/>
          </p:nvSpPr>
          <p:spPr>
            <a:xfrm>
              <a:off x="3061069" y="3558116"/>
              <a:ext cx="250545" cy="213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590" fill="norm" stroke="1" extrusionOk="0">
                  <a:moveTo>
                    <a:pt x="21485" y="0"/>
                  </a:moveTo>
                  <a:cubicBezTo>
                    <a:pt x="21122" y="794"/>
                    <a:pt x="20759" y="1587"/>
                    <a:pt x="20396" y="2392"/>
                  </a:cubicBezTo>
                  <a:cubicBezTo>
                    <a:pt x="20033" y="3196"/>
                    <a:pt x="19670" y="4011"/>
                    <a:pt x="19307" y="4848"/>
                  </a:cubicBezTo>
                  <a:cubicBezTo>
                    <a:pt x="18944" y="5684"/>
                    <a:pt x="18581" y="6542"/>
                    <a:pt x="18218" y="7411"/>
                  </a:cubicBezTo>
                  <a:cubicBezTo>
                    <a:pt x="17855" y="8280"/>
                    <a:pt x="17492" y="9159"/>
                    <a:pt x="16947" y="10060"/>
                  </a:cubicBezTo>
                  <a:cubicBezTo>
                    <a:pt x="16403" y="10961"/>
                    <a:pt x="15677" y="11883"/>
                    <a:pt x="14860" y="12773"/>
                  </a:cubicBezTo>
                  <a:cubicBezTo>
                    <a:pt x="14043" y="13664"/>
                    <a:pt x="13135" y="14522"/>
                    <a:pt x="12046" y="15347"/>
                  </a:cubicBezTo>
                  <a:cubicBezTo>
                    <a:pt x="10957" y="16173"/>
                    <a:pt x="9687" y="16967"/>
                    <a:pt x="8235" y="17685"/>
                  </a:cubicBezTo>
                  <a:cubicBezTo>
                    <a:pt x="6782" y="18404"/>
                    <a:pt x="5149" y="19047"/>
                    <a:pt x="3788" y="19637"/>
                  </a:cubicBezTo>
                  <a:cubicBezTo>
                    <a:pt x="2426" y="20227"/>
                    <a:pt x="1337" y="20763"/>
                    <a:pt x="702" y="21107"/>
                  </a:cubicBezTo>
                  <a:cubicBezTo>
                    <a:pt x="67" y="21450"/>
                    <a:pt x="-115" y="21600"/>
                    <a:pt x="67" y="21589"/>
                  </a:cubicBezTo>
                  <a:cubicBezTo>
                    <a:pt x="248" y="21579"/>
                    <a:pt x="793" y="21407"/>
                    <a:pt x="1337" y="212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0" name="Line"/>
            <p:cNvSpPr/>
            <p:nvPr/>
          </p:nvSpPr>
          <p:spPr>
            <a:xfrm>
              <a:off x="3308719" y="3672416"/>
              <a:ext cx="326745" cy="2068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565" fill="norm" stroke="1" extrusionOk="0">
                  <a:moveTo>
                    <a:pt x="21512" y="0"/>
                  </a:moveTo>
                  <a:cubicBezTo>
                    <a:pt x="20955" y="684"/>
                    <a:pt x="20397" y="1368"/>
                    <a:pt x="19700" y="2129"/>
                  </a:cubicBezTo>
                  <a:cubicBezTo>
                    <a:pt x="19004" y="2890"/>
                    <a:pt x="18167" y="3729"/>
                    <a:pt x="17540" y="4545"/>
                  </a:cubicBezTo>
                  <a:cubicBezTo>
                    <a:pt x="16913" y="5361"/>
                    <a:pt x="16495" y="6156"/>
                    <a:pt x="16077" y="6972"/>
                  </a:cubicBezTo>
                  <a:cubicBezTo>
                    <a:pt x="15659" y="7788"/>
                    <a:pt x="15241" y="8627"/>
                    <a:pt x="14753" y="9443"/>
                  </a:cubicBezTo>
                  <a:cubicBezTo>
                    <a:pt x="14266" y="10259"/>
                    <a:pt x="13708" y="11054"/>
                    <a:pt x="12942" y="11903"/>
                  </a:cubicBezTo>
                  <a:cubicBezTo>
                    <a:pt x="12175" y="12753"/>
                    <a:pt x="11200" y="13657"/>
                    <a:pt x="10155" y="14507"/>
                  </a:cubicBezTo>
                  <a:cubicBezTo>
                    <a:pt x="9109" y="15356"/>
                    <a:pt x="7995" y="16150"/>
                    <a:pt x="6740" y="16978"/>
                  </a:cubicBezTo>
                  <a:cubicBezTo>
                    <a:pt x="5486" y="17805"/>
                    <a:pt x="4093" y="18666"/>
                    <a:pt x="2978" y="19405"/>
                  </a:cubicBezTo>
                  <a:cubicBezTo>
                    <a:pt x="1863" y="20144"/>
                    <a:pt x="1027" y="20762"/>
                    <a:pt x="539" y="21126"/>
                  </a:cubicBezTo>
                  <a:cubicBezTo>
                    <a:pt x="51" y="21490"/>
                    <a:pt x="-88" y="21600"/>
                    <a:pt x="51" y="21556"/>
                  </a:cubicBezTo>
                  <a:cubicBezTo>
                    <a:pt x="191" y="21512"/>
                    <a:pt x="609" y="21313"/>
                    <a:pt x="1027" y="211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1" name="Line"/>
            <p:cNvSpPr/>
            <p:nvPr/>
          </p:nvSpPr>
          <p:spPr>
            <a:xfrm>
              <a:off x="3706225" y="3653852"/>
              <a:ext cx="359593" cy="207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563" fill="norm" stroke="1" extrusionOk="0">
                  <a:moveTo>
                    <a:pt x="19651" y="193"/>
                  </a:moveTo>
                  <a:cubicBezTo>
                    <a:pt x="20283" y="83"/>
                    <a:pt x="20914" y="-27"/>
                    <a:pt x="21230" y="6"/>
                  </a:cubicBezTo>
                  <a:cubicBezTo>
                    <a:pt x="21546" y="39"/>
                    <a:pt x="21546" y="215"/>
                    <a:pt x="21167" y="720"/>
                  </a:cubicBezTo>
                  <a:cubicBezTo>
                    <a:pt x="20788" y="1225"/>
                    <a:pt x="20030" y="2060"/>
                    <a:pt x="19272" y="2906"/>
                  </a:cubicBezTo>
                  <a:cubicBezTo>
                    <a:pt x="18514" y="3752"/>
                    <a:pt x="17757" y="4609"/>
                    <a:pt x="17062" y="5433"/>
                  </a:cubicBezTo>
                  <a:cubicBezTo>
                    <a:pt x="16367" y="6257"/>
                    <a:pt x="15735" y="7048"/>
                    <a:pt x="15167" y="7862"/>
                  </a:cubicBezTo>
                  <a:cubicBezTo>
                    <a:pt x="14599" y="8675"/>
                    <a:pt x="14093" y="9510"/>
                    <a:pt x="13462" y="10301"/>
                  </a:cubicBezTo>
                  <a:cubicBezTo>
                    <a:pt x="12830" y="11092"/>
                    <a:pt x="12072" y="11839"/>
                    <a:pt x="11125" y="12652"/>
                  </a:cubicBezTo>
                  <a:cubicBezTo>
                    <a:pt x="10178" y="13465"/>
                    <a:pt x="9041" y="14344"/>
                    <a:pt x="7841" y="15179"/>
                  </a:cubicBezTo>
                  <a:cubicBezTo>
                    <a:pt x="6641" y="16014"/>
                    <a:pt x="5378" y="16805"/>
                    <a:pt x="4304" y="17574"/>
                  </a:cubicBezTo>
                  <a:cubicBezTo>
                    <a:pt x="3230" y="18343"/>
                    <a:pt x="2346" y="19090"/>
                    <a:pt x="1651" y="19705"/>
                  </a:cubicBezTo>
                  <a:cubicBezTo>
                    <a:pt x="957" y="20321"/>
                    <a:pt x="451" y="20804"/>
                    <a:pt x="199" y="21112"/>
                  </a:cubicBezTo>
                  <a:cubicBezTo>
                    <a:pt x="-54" y="21419"/>
                    <a:pt x="-54" y="21551"/>
                    <a:pt x="135" y="21562"/>
                  </a:cubicBezTo>
                  <a:cubicBezTo>
                    <a:pt x="325" y="21573"/>
                    <a:pt x="704" y="21463"/>
                    <a:pt x="1083" y="21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2" name="Line"/>
            <p:cNvSpPr/>
            <p:nvPr/>
          </p:nvSpPr>
          <p:spPr>
            <a:xfrm>
              <a:off x="3984713" y="3647016"/>
              <a:ext cx="558801" cy="2381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864" y="58"/>
                    <a:pt x="20127" y="115"/>
                    <a:pt x="19677" y="422"/>
                  </a:cubicBezTo>
                  <a:cubicBezTo>
                    <a:pt x="19227" y="730"/>
                    <a:pt x="19064" y="1286"/>
                    <a:pt x="19023" y="1901"/>
                  </a:cubicBezTo>
                  <a:cubicBezTo>
                    <a:pt x="18982" y="2515"/>
                    <a:pt x="19064" y="3187"/>
                    <a:pt x="18941" y="3888"/>
                  </a:cubicBezTo>
                  <a:cubicBezTo>
                    <a:pt x="18818" y="4589"/>
                    <a:pt x="18491" y="5318"/>
                    <a:pt x="18123" y="5981"/>
                  </a:cubicBezTo>
                  <a:cubicBezTo>
                    <a:pt x="17755" y="6643"/>
                    <a:pt x="17345" y="7238"/>
                    <a:pt x="16855" y="7882"/>
                  </a:cubicBezTo>
                  <a:cubicBezTo>
                    <a:pt x="16364" y="8525"/>
                    <a:pt x="15791" y="9216"/>
                    <a:pt x="15177" y="9946"/>
                  </a:cubicBezTo>
                  <a:cubicBezTo>
                    <a:pt x="14564" y="10675"/>
                    <a:pt x="13909" y="11443"/>
                    <a:pt x="13255" y="12173"/>
                  </a:cubicBezTo>
                  <a:cubicBezTo>
                    <a:pt x="12600" y="12902"/>
                    <a:pt x="11945" y="13594"/>
                    <a:pt x="11127" y="14323"/>
                  </a:cubicBezTo>
                  <a:cubicBezTo>
                    <a:pt x="10309" y="15053"/>
                    <a:pt x="9327" y="15821"/>
                    <a:pt x="8305" y="16550"/>
                  </a:cubicBezTo>
                  <a:cubicBezTo>
                    <a:pt x="7282" y="17280"/>
                    <a:pt x="6218" y="17971"/>
                    <a:pt x="5195" y="18643"/>
                  </a:cubicBezTo>
                  <a:cubicBezTo>
                    <a:pt x="4173" y="19315"/>
                    <a:pt x="3191" y="19968"/>
                    <a:pt x="2332" y="20458"/>
                  </a:cubicBezTo>
                  <a:cubicBezTo>
                    <a:pt x="1473" y="20947"/>
                    <a:pt x="736" y="2127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3" name="Line"/>
            <p:cNvSpPr/>
            <p:nvPr/>
          </p:nvSpPr>
          <p:spPr>
            <a:xfrm>
              <a:off x="2314663" y="4218516"/>
              <a:ext cx="2549639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0" y="1543"/>
                  </a:moveTo>
                  <a:cubicBezTo>
                    <a:pt x="537" y="1029"/>
                    <a:pt x="1075" y="514"/>
                    <a:pt x="1719" y="257"/>
                  </a:cubicBezTo>
                  <a:cubicBezTo>
                    <a:pt x="2364" y="0"/>
                    <a:pt x="3116" y="0"/>
                    <a:pt x="3833" y="0"/>
                  </a:cubicBezTo>
                  <a:cubicBezTo>
                    <a:pt x="4549" y="0"/>
                    <a:pt x="5230" y="0"/>
                    <a:pt x="5884" y="257"/>
                  </a:cubicBezTo>
                  <a:cubicBezTo>
                    <a:pt x="6537" y="514"/>
                    <a:pt x="7164" y="1029"/>
                    <a:pt x="7809" y="1671"/>
                  </a:cubicBezTo>
                  <a:cubicBezTo>
                    <a:pt x="8454" y="2314"/>
                    <a:pt x="9116" y="3086"/>
                    <a:pt x="9797" y="3857"/>
                  </a:cubicBezTo>
                  <a:cubicBezTo>
                    <a:pt x="10478" y="4629"/>
                    <a:pt x="11176" y="5400"/>
                    <a:pt x="11848" y="6171"/>
                  </a:cubicBezTo>
                  <a:cubicBezTo>
                    <a:pt x="12519" y="6943"/>
                    <a:pt x="13164" y="7714"/>
                    <a:pt x="13863" y="8486"/>
                  </a:cubicBezTo>
                  <a:cubicBezTo>
                    <a:pt x="14561" y="9257"/>
                    <a:pt x="15313" y="10029"/>
                    <a:pt x="16012" y="10671"/>
                  </a:cubicBezTo>
                  <a:cubicBezTo>
                    <a:pt x="16710" y="11314"/>
                    <a:pt x="17355" y="11829"/>
                    <a:pt x="18018" y="12343"/>
                  </a:cubicBezTo>
                  <a:cubicBezTo>
                    <a:pt x="18681" y="12857"/>
                    <a:pt x="19361" y="13371"/>
                    <a:pt x="19943" y="14143"/>
                  </a:cubicBezTo>
                  <a:cubicBezTo>
                    <a:pt x="20525" y="14914"/>
                    <a:pt x="21009" y="15943"/>
                    <a:pt x="21278" y="16971"/>
                  </a:cubicBezTo>
                  <a:cubicBezTo>
                    <a:pt x="21546" y="18000"/>
                    <a:pt x="21600" y="19029"/>
                    <a:pt x="21564" y="19800"/>
                  </a:cubicBezTo>
                  <a:cubicBezTo>
                    <a:pt x="21528" y="20571"/>
                    <a:pt x="21403" y="21086"/>
                    <a:pt x="212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4" name="Line"/>
            <p:cNvSpPr/>
            <p:nvPr/>
          </p:nvSpPr>
          <p:spPr>
            <a:xfrm>
              <a:off x="2130513" y="4555066"/>
              <a:ext cx="2638768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600" fill="norm" stroke="1" extrusionOk="0">
                  <a:moveTo>
                    <a:pt x="0" y="1350"/>
                  </a:moveTo>
                  <a:cubicBezTo>
                    <a:pt x="588" y="900"/>
                    <a:pt x="1177" y="450"/>
                    <a:pt x="1791" y="225"/>
                  </a:cubicBezTo>
                  <a:cubicBezTo>
                    <a:pt x="2406" y="0"/>
                    <a:pt x="3046" y="0"/>
                    <a:pt x="3756" y="0"/>
                  </a:cubicBezTo>
                  <a:cubicBezTo>
                    <a:pt x="4465" y="0"/>
                    <a:pt x="5244" y="0"/>
                    <a:pt x="6006" y="225"/>
                  </a:cubicBezTo>
                  <a:cubicBezTo>
                    <a:pt x="6767" y="450"/>
                    <a:pt x="7512" y="900"/>
                    <a:pt x="8187" y="1575"/>
                  </a:cubicBezTo>
                  <a:cubicBezTo>
                    <a:pt x="8862" y="2250"/>
                    <a:pt x="9467" y="3150"/>
                    <a:pt x="10090" y="3825"/>
                  </a:cubicBezTo>
                  <a:cubicBezTo>
                    <a:pt x="10713" y="4500"/>
                    <a:pt x="11354" y="4950"/>
                    <a:pt x="11994" y="5400"/>
                  </a:cubicBezTo>
                  <a:cubicBezTo>
                    <a:pt x="12635" y="5850"/>
                    <a:pt x="13275" y="6300"/>
                    <a:pt x="13907" y="6975"/>
                  </a:cubicBezTo>
                  <a:cubicBezTo>
                    <a:pt x="14538" y="7650"/>
                    <a:pt x="15162" y="8550"/>
                    <a:pt x="15837" y="9225"/>
                  </a:cubicBezTo>
                  <a:cubicBezTo>
                    <a:pt x="16512" y="9900"/>
                    <a:pt x="17238" y="10350"/>
                    <a:pt x="17939" y="10800"/>
                  </a:cubicBezTo>
                  <a:cubicBezTo>
                    <a:pt x="18640" y="11250"/>
                    <a:pt x="19315" y="11700"/>
                    <a:pt x="19869" y="12150"/>
                  </a:cubicBezTo>
                  <a:cubicBezTo>
                    <a:pt x="20423" y="12600"/>
                    <a:pt x="20856" y="13050"/>
                    <a:pt x="21150" y="13950"/>
                  </a:cubicBezTo>
                  <a:cubicBezTo>
                    <a:pt x="21444" y="14850"/>
                    <a:pt x="21600" y="16200"/>
                    <a:pt x="21574" y="17550"/>
                  </a:cubicBezTo>
                  <a:cubicBezTo>
                    <a:pt x="21548" y="18900"/>
                    <a:pt x="21340" y="20250"/>
                    <a:pt x="211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5" name="Line"/>
            <p:cNvSpPr/>
            <p:nvPr/>
          </p:nvSpPr>
          <p:spPr>
            <a:xfrm>
              <a:off x="1940013" y="4790281"/>
              <a:ext cx="3127501" cy="202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72" fill="norm" stroke="1" extrusionOk="0">
                  <a:moveTo>
                    <a:pt x="0" y="4697"/>
                  </a:moveTo>
                  <a:cubicBezTo>
                    <a:pt x="467" y="3347"/>
                    <a:pt x="935" y="1997"/>
                    <a:pt x="1460" y="1209"/>
                  </a:cubicBezTo>
                  <a:cubicBezTo>
                    <a:pt x="1986" y="422"/>
                    <a:pt x="2570" y="197"/>
                    <a:pt x="3118" y="84"/>
                  </a:cubicBezTo>
                  <a:cubicBezTo>
                    <a:pt x="3666" y="-28"/>
                    <a:pt x="4177" y="-28"/>
                    <a:pt x="4739" y="84"/>
                  </a:cubicBezTo>
                  <a:cubicBezTo>
                    <a:pt x="5301" y="197"/>
                    <a:pt x="5915" y="422"/>
                    <a:pt x="6492" y="759"/>
                  </a:cubicBezTo>
                  <a:cubicBezTo>
                    <a:pt x="7069" y="1097"/>
                    <a:pt x="7609" y="1547"/>
                    <a:pt x="8171" y="1997"/>
                  </a:cubicBezTo>
                  <a:cubicBezTo>
                    <a:pt x="8733" y="2447"/>
                    <a:pt x="9318" y="2897"/>
                    <a:pt x="9909" y="3347"/>
                  </a:cubicBezTo>
                  <a:cubicBezTo>
                    <a:pt x="10501" y="3797"/>
                    <a:pt x="11099" y="4247"/>
                    <a:pt x="11713" y="4697"/>
                  </a:cubicBezTo>
                  <a:cubicBezTo>
                    <a:pt x="12326" y="5147"/>
                    <a:pt x="12954" y="5597"/>
                    <a:pt x="13568" y="6159"/>
                  </a:cubicBezTo>
                  <a:cubicBezTo>
                    <a:pt x="14181" y="6722"/>
                    <a:pt x="14780" y="7397"/>
                    <a:pt x="15335" y="7960"/>
                  </a:cubicBezTo>
                  <a:cubicBezTo>
                    <a:pt x="15890" y="8522"/>
                    <a:pt x="16401" y="8972"/>
                    <a:pt x="16956" y="9534"/>
                  </a:cubicBezTo>
                  <a:cubicBezTo>
                    <a:pt x="17511" y="10097"/>
                    <a:pt x="18110" y="10772"/>
                    <a:pt x="18694" y="11559"/>
                  </a:cubicBezTo>
                  <a:cubicBezTo>
                    <a:pt x="19278" y="12347"/>
                    <a:pt x="19847" y="13247"/>
                    <a:pt x="20315" y="14147"/>
                  </a:cubicBezTo>
                  <a:cubicBezTo>
                    <a:pt x="20782" y="15047"/>
                    <a:pt x="21147" y="15947"/>
                    <a:pt x="21352" y="16959"/>
                  </a:cubicBezTo>
                  <a:cubicBezTo>
                    <a:pt x="21556" y="17972"/>
                    <a:pt x="21600" y="19097"/>
                    <a:pt x="21571" y="19885"/>
                  </a:cubicBezTo>
                  <a:cubicBezTo>
                    <a:pt x="21542" y="20672"/>
                    <a:pt x="21439" y="21122"/>
                    <a:pt x="21337" y="215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6" name="Line"/>
            <p:cNvSpPr/>
            <p:nvPr/>
          </p:nvSpPr>
          <p:spPr>
            <a:xfrm>
              <a:off x="2174963" y="5097901"/>
              <a:ext cx="2472268" cy="168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7" fill="norm" stroke="1" extrusionOk="0">
                  <a:moveTo>
                    <a:pt x="0" y="2847"/>
                  </a:moveTo>
                  <a:cubicBezTo>
                    <a:pt x="259" y="1497"/>
                    <a:pt x="518" y="147"/>
                    <a:pt x="971" y="12"/>
                  </a:cubicBezTo>
                  <a:cubicBezTo>
                    <a:pt x="1424" y="-123"/>
                    <a:pt x="2071" y="957"/>
                    <a:pt x="2728" y="1632"/>
                  </a:cubicBezTo>
                  <a:cubicBezTo>
                    <a:pt x="3384" y="2307"/>
                    <a:pt x="4050" y="2577"/>
                    <a:pt x="4697" y="2712"/>
                  </a:cubicBezTo>
                  <a:cubicBezTo>
                    <a:pt x="5345" y="2847"/>
                    <a:pt x="5973" y="2847"/>
                    <a:pt x="6648" y="2982"/>
                  </a:cubicBezTo>
                  <a:cubicBezTo>
                    <a:pt x="7323" y="3117"/>
                    <a:pt x="8045" y="3387"/>
                    <a:pt x="8775" y="3657"/>
                  </a:cubicBezTo>
                  <a:cubicBezTo>
                    <a:pt x="9505" y="3927"/>
                    <a:pt x="10245" y="4197"/>
                    <a:pt x="10976" y="4467"/>
                  </a:cubicBezTo>
                  <a:cubicBezTo>
                    <a:pt x="11706" y="4737"/>
                    <a:pt x="12427" y="5007"/>
                    <a:pt x="13121" y="5412"/>
                  </a:cubicBezTo>
                  <a:cubicBezTo>
                    <a:pt x="13814" y="5817"/>
                    <a:pt x="14480" y="6357"/>
                    <a:pt x="15127" y="6897"/>
                  </a:cubicBezTo>
                  <a:cubicBezTo>
                    <a:pt x="15775" y="7437"/>
                    <a:pt x="16403" y="7977"/>
                    <a:pt x="17078" y="8652"/>
                  </a:cubicBezTo>
                  <a:cubicBezTo>
                    <a:pt x="17753" y="9327"/>
                    <a:pt x="18475" y="10137"/>
                    <a:pt x="19122" y="11082"/>
                  </a:cubicBezTo>
                  <a:cubicBezTo>
                    <a:pt x="19769" y="12027"/>
                    <a:pt x="20342" y="13107"/>
                    <a:pt x="20694" y="13782"/>
                  </a:cubicBezTo>
                  <a:cubicBezTo>
                    <a:pt x="21045" y="14457"/>
                    <a:pt x="21175" y="14727"/>
                    <a:pt x="21313" y="15402"/>
                  </a:cubicBezTo>
                  <a:cubicBezTo>
                    <a:pt x="21452" y="16077"/>
                    <a:pt x="21600" y="17157"/>
                    <a:pt x="21600" y="18237"/>
                  </a:cubicBezTo>
                  <a:cubicBezTo>
                    <a:pt x="21600" y="19317"/>
                    <a:pt x="21452" y="20397"/>
                    <a:pt x="21304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7" name="Line"/>
            <p:cNvSpPr/>
            <p:nvPr/>
          </p:nvSpPr>
          <p:spPr>
            <a:xfrm>
              <a:off x="1901913" y="5322284"/>
              <a:ext cx="2895601" cy="159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9" fill="norm" stroke="1" extrusionOk="0">
                  <a:moveTo>
                    <a:pt x="0" y="5199"/>
                  </a:moveTo>
                  <a:cubicBezTo>
                    <a:pt x="584" y="2955"/>
                    <a:pt x="1168" y="711"/>
                    <a:pt x="1729" y="150"/>
                  </a:cubicBezTo>
                  <a:cubicBezTo>
                    <a:pt x="2289" y="-411"/>
                    <a:pt x="2826" y="711"/>
                    <a:pt x="3387" y="1693"/>
                  </a:cubicBezTo>
                  <a:cubicBezTo>
                    <a:pt x="3947" y="2675"/>
                    <a:pt x="4532" y="3516"/>
                    <a:pt x="5116" y="4218"/>
                  </a:cubicBezTo>
                  <a:cubicBezTo>
                    <a:pt x="5700" y="4919"/>
                    <a:pt x="6284" y="5480"/>
                    <a:pt x="6924" y="6041"/>
                  </a:cubicBezTo>
                  <a:cubicBezTo>
                    <a:pt x="7563" y="6602"/>
                    <a:pt x="8258" y="7163"/>
                    <a:pt x="8858" y="7584"/>
                  </a:cubicBezTo>
                  <a:cubicBezTo>
                    <a:pt x="9458" y="8005"/>
                    <a:pt x="9963" y="8285"/>
                    <a:pt x="10476" y="8566"/>
                  </a:cubicBezTo>
                  <a:cubicBezTo>
                    <a:pt x="10989" y="8846"/>
                    <a:pt x="11511" y="9127"/>
                    <a:pt x="12039" y="9407"/>
                  </a:cubicBezTo>
                  <a:cubicBezTo>
                    <a:pt x="12568" y="9688"/>
                    <a:pt x="13105" y="9968"/>
                    <a:pt x="13642" y="10108"/>
                  </a:cubicBezTo>
                  <a:cubicBezTo>
                    <a:pt x="14179" y="10249"/>
                    <a:pt x="14716" y="10249"/>
                    <a:pt x="15229" y="10389"/>
                  </a:cubicBezTo>
                  <a:cubicBezTo>
                    <a:pt x="15742" y="10529"/>
                    <a:pt x="16232" y="10810"/>
                    <a:pt x="16887" y="11511"/>
                  </a:cubicBezTo>
                  <a:cubicBezTo>
                    <a:pt x="17542" y="12212"/>
                    <a:pt x="18363" y="13334"/>
                    <a:pt x="19121" y="14737"/>
                  </a:cubicBezTo>
                  <a:cubicBezTo>
                    <a:pt x="19879" y="16140"/>
                    <a:pt x="20574" y="17823"/>
                    <a:pt x="20976" y="18945"/>
                  </a:cubicBezTo>
                  <a:cubicBezTo>
                    <a:pt x="21379" y="20067"/>
                    <a:pt x="21489" y="20628"/>
                    <a:pt x="21600" y="211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108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305263" y="4402666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110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837680" y="4243916"/>
              <a:ext cx="128135" cy="1048882"/>
            </a:xfrm>
            <a:prstGeom prst="rect">
              <a:avLst/>
            </a:prstGeom>
            <a:effectLst/>
          </p:spPr>
        </p:pic>
        <p:pic>
          <p:nvPicPr>
            <p:cNvPr id="2112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746949" y="4178525"/>
              <a:ext cx="1289122" cy="1328201"/>
            </a:xfrm>
            <a:prstGeom prst="rect">
              <a:avLst/>
            </a:prstGeom>
            <a:effectLst/>
          </p:spPr>
        </p:pic>
        <p:pic>
          <p:nvPicPr>
            <p:cNvPr id="2114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835363" y="5240866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116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771863" y="5186801"/>
              <a:ext cx="102158" cy="244566"/>
            </a:xfrm>
            <a:prstGeom prst="rect">
              <a:avLst/>
            </a:prstGeom>
            <a:effectLst/>
          </p:spPr>
        </p:pic>
        <p:pic>
          <p:nvPicPr>
            <p:cNvPr id="2118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453888" y="5998284"/>
              <a:ext cx="387826" cy="252233"/>
            </a:xfrm>
            <a:prstGeom prst="rect">
              <a:avLst/>
            </a:prstGeom>
            <a:effectLst/>
          </p:spPr>
        </p:pic>
        <p:pic>
          <p:nvPicPr>
            <p:cNvPr id="2120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508463" y="5977466"/>
              <a:ext cx="251885" cy="438151"/>
            </a:xfrm>
            <a:prstGeom prst="rect">
              <a:avLst/>
            </a:prstGeom>
            <a:effectLst/>
          </p:spPr>
        </p:pic>
        <p:pic>
          <p:nvPicPr>
            <p:cNvPr id="2122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925054" y="5420958"/>
              <a:ext cx="316960" cy="239572"/>
            </a:xfrm>
            <a:prstGeom prst="rect">
              <a:avLst/>
            </a:prstGeom>
            <a:effectLst/>
          </p:spPr>
        </p:pic>
        <p:pic>
          <p:nvPicPr>
            <p:cNvPr id="2124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055031" y="4020608"/>
              <a:ext cx="313983" cy="610659"/>
            </a:xfrm>
            <a:prstGeom prst="rect">
              <a:avLst/>
            </a:prstGeom>
            <a:effectLst/>
          </p:spPr>
        </p:pic>
        <p:sp>
          <p:nvSpPr>
            <p:cNvPr id="2126" name="Line"/>
            <p:cNvSpPr/>
            <p:nvPr/>
          </p:nvSpPr>
          <p:spPr>
            <a:xfrm>
              <a:off x="0" y="7010147"/>
              <a:ext cx="129648" cy="586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435" fill="norm" stroke="1" extrusionOk="0">
                  <a:moveTo>
                    <a:pt x="4643" y="6590"/>
                  </a:moveTo>
                  <a:cubicBezTo>
                    <a:pt x="5672" y="8448"/>
                    <a:pt x="6700" y="10306"/>
                    <a:pt x="8414" y="12551"/>
                  </a:cubicBezTo>
                  <a:cubicBezTo>
                    <a:pt x="10129" y="14797"/>
                    <a:pt x="12529" y="17429"/>
                    <a:pt x="13900" y="19055"/>
                  </a:cubicBezTo>
                  <a:cubicBezTo>
                    <a:pt x="15272" y="20680"/>
                    <a:pt x="15614" y="21300"/>
                    <a:pt x="15272" y="21416"/>
                  </a:cubicBezTo>
                  <a:cubicBezTo>
                    <a:pt x="14929" y="21532"/>
                    <a:pt x="13900" y="21145"/>
                    <a:pt x="11672" y="19558"/>
                  </a:cubicBezTo>
                  <a:cubicBezTo>
                    <a:pt x="9443" y="17971"/>
                    <a:pt x="6014" y="15184"/>
                    <a:pt x="3614" y="12435"/>
                  </a:cubicBezTo>
                  <a:cubicBezTo>
                    <a:pt x="1214" y="9687"/>
                    <a:pt x="-157" y="6977"/>
                    <a:pt x="14" y="5042"/>
                  </a:cubicBezTo>
                  <a:cubicBezTo>
                    <a:pt x="186" y="3106"/>
                    <a:pt x="1900" y="1945"/>
                    <a:pt x="3786" y="1209"/>
                  </a:cubicBezTo>
                  <a:cubicBezTo>
                    <a:pt x="5672" y="474"/>
                    <a:pt x="7729" y="164"/>
                    <a:pt x="9786" y="48"/>
                  </a:cubicBezTo>
                  <a:cubicBezTo>
                    <a:pt x="11843" y="-68"/>
                    <a:pt x="13900" y="9"/>
                    <a:pt x="15957" y="474"/>
                  </a:cubicBezTo>
                  <a:cubicBezTo>
                    <a:pt x="18014" y="938"/>
                    <a:pt x="20072" y="1790"/>
                    <a:pt x="20757" y="2758"/>
                  </a:cubicBezTo>
                  <a:cubicBezTo>
                    <a:pt x="21443" y="3726"/>
                    <a:pt x="20757" y="4809"/>
                    <a:pt x="17672" y="5700"/>
                  </a:cubicBezTo>
                  <a:cubicBezTo>
                    <a:pt x="14586" y="6590"/>
                    <a:pt x="9100" y="7287"/>
                    <a:pt x="5672" y="7751"/>
                  </a:cubicBezTo>
                  <a:cubicBezTo>
                    <a:pt x="2243" y="8216"/>
                    <a:pt x="872" y="8448"/>
                    <a:pt x="529" y="8758"/>
                  </a:cubicBezTo>
                  <a:cubicBezTo>
                    <a:pt x="186" y="9067"/>
                    <a:pt x="872" y="9455"/>
                    <a:pt x="1557" y="9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7" name="Line"/>
            <p:cNvSpPr/>
            <p:nvPr/>
          </p:nvSpPr>
          <p:spPr>
            <a:xfrm>
              <a:off x="137319" y="7272866"/>
              <a:ext cx="138995" cy="230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600" fill="norm" stroke="1" extrusionOk="0">
                  <a:moveTo>
                    <a:pt x="860" y="10106"/>
                  </a:moveTo>
                  <a:cubicBezTo>
                    <a:pt x="215" y="8917"/>
                    <a:pt x="-430" y="7728"/>
                    <a:pt x="376" y="7035"/>
                  </a:cubicBezTo>
                  <a:cubicBezTo>
                    <a:pt x="1182" y="6341"/>
                    <a:pt x="3439" y="6143"/>
                    <a:pt x="6179" y="7035"/>
                  </a:cubicBezTo>
                  <a:cubicBezTo>
                    <a:pt x="8919" y="7927"/>
                    <a:pt x="12143" y="9908"/>
                    <a:pt x="14077" y="12187"/>
                  </a:cubicBezTo>
                  <a:cubicBezTo>
                    <a:pt x="16012" y="14466"/>
                    <a:pt x="16657" y="17042"/>
                    <a:pt x="16334" y="18826"/>
                  </a:cubicBezTo>
                  <a:cubicBezTo>
                    <a:pt x="16012" y="20609"/>
                    <a:pt x="14722" y="21600"/>
                    <a:pt x="13755" y="21600"/>
                  </a:cubicBezTo>
                  <a:cubicBezTo>
                    <a:pt x="12788" y="21600"/>
                    <a:pt x="12143" y="20609"/>
                    <a:pt x="11660" y="17835"/>
                  </a:cubicBezTo>
                  <a:cubicBezTo>
                    <a:pt x="11176" y="15061"/>
                    <a:pt x="10854" y="10503"/>
                    <a:pt x="11660" y="7233"/>
                  </a:cubicBezTo>
                  <a:cubicBezTo>
                    <a:pt x="12466" y="3963"/>
                    <a:pt x="14400" y="1982"/>
                    <a:pt x="16173" y="991"/>
                  </a:cubicBezTo>
                  <a:cubicBezTo>
                    <a:pt x="17946" y="0"/>
                    <a:pt x="19558" y="0"/>
                    <a:pt x="2117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8" name="Line"/>
            <p:cNvSpPr/>
            <p:nvPr/>
          </p:nvSpPr>
          <p:spPr>
            <a:xfrm>
              <a:off x="424210" y="7003882"/>
              <a:ext cx="169604" cy="561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7" h="21525" fill="norm" stroke="1" extrusionOk="0">
                  <a:moveTo>
                    <a:pt x="21107" y="818"/>
                  </a:moveTo>
                  <a:cubicBezTo>
                    <a:pt x="20317" y="493"/>
                    <a:pt x="19527" y="169"/>
                    <a:pt x="18473" y="47"/>
                  </a:cubicBezTo>
                  <a:cubicBezTo>
                    <a:pt x="17419" y="-75"/>
                    <a:pt x="16102" y="6"/>
                    <a:pt x="13995" y="696"/>
                  </a:cubicBezTo>
                  <a:cubicBezTo>
                    <a:pt x="11887" y="1387"/>
                    <a:pt x="8990" y="2686"/>
                    <a:pt x="6224" y="4716"/>
                  </a:cubicBezTo>
                  <a:cubicBezTo>
                    <a:pt x="3458" y="6746"/>
                    <a:pt x="824" y="9507"/>
                    <a:pt x="166" y="12065"/>
                  </a:cubicBezTo>
                  <a:cubicBezTo>
                    <a:pt x="-493" y="14623"/>
                    <a:pt x="824" y="16978"/>
                    <a:pt x="3985" y="18520"/>
                  </a:cubicBezTo>
                  <a:cubicBezTo>
                    <a:pt x="7146" y="20063"/>
                    <a:pt x="12151" y="20794"/>
                    <a:pt x="17156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9" name="Line"/>
            <p:cNvSpPr/>
            <p:nvPr/>
          </p:nvSpPr>
          <p:spPr>
            <a:xfrm>
              <a:off x="587463" y="7232873"/>
              <a:ext cx="254001" cy="300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3" fill="norm" stroke="1" extrusionOk="0">
                  <a:moveTo>
                    <a:pt x="0" y="135"/>
                  </a:moveTo>
                  <a:cubicBezTo>
                    <a:pt x="900" y="-16"/>
                    <a:pt x="1800" y="-167"/>
                    <a:pt x="3150" y="437"/>
                  </a:cubicBezTo>
                  <a:cubicBezTo>
                    <a:pt x="4500" y="1041"/>
                    <a:pt x="6300" y="2401"/>
                    <a:pt x="8640" y="4818"/>
                  </a:cubicBezTo>
                  <a:cubicBezTo>
                    <a:pt x="10980" y="7234"/>
                    <a:pt x="13860" y="10709"/>
                    <a:pt x="16110" y="13654"/>
                  </a:cubicBezTo>
                  <a:cubicBezTo>
                    <a:pt x="18360" y="16599"/>
                    <a:pt x="19980" y="19016"/>
                    <a:pt x="21600" y="21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0" name="Line"/>
            <p:cNvSpPr/>
            <p:nvPr/>
          </p:nvSpPr>
          <p:spPr>
            <a:xfrm>
              <a:off x="650963" y="7222066"/>
              <a:ext cx="1968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19" y="3300"/>
                    <a:pt x="13239" y="6600"/>
                    <a:pt x="9987" y="9675"/>
                  </a:cubicBezTo>
                  <a:cubicBezTo>
                    <a:pt x="6735" y="12750"/>
                    <a:pt x="4413" y="15600"/>
                    <a:pt x="2903" y="17550"/>
                  </a:cubicBezTo>
                  <a:cubicBezTo>
                    <a:pt x="1394" y="19500"/>
                    <a:pt x="697" y="205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1" name="Line"/>
            <p:cNvSpPr/>
            <p:nvPr/>
          </p:nvSpPr>
          <p:spPr>
            <a:xfrm>
              <a:off x="902529" y="7228416"/>
              <a:ext cx="186585" cy="2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412" fill="norm" stroke="1" extrusionOk="0">
                  <a:moveTo>
                    <a:pt x="17556" y="0"/>
                  </a:moveTo>
                  <a:cubicBezTo>
                    <a:pt x="14676" y="386"/>
                    <a:pt x="11796" y="771"/>
                    <a:pt x="8796" y="2796"/>
                  </a:cubicBezTo>
                  <a:cubicBezTo>
                    <a:pt x="5796" y="4821"/>
                    <a:pt x="2676" y="8486"/>
                    <a:pt x="1116" y="11475"/>
                  </a:cubicBezTo>
                  <a:cubicBezTo>
                    <a:pt x="-444" y="14464"/>
                    <a:pt x="-444" y="16779"/>
                    <a:pt x="1596" y="18418"/>
                  </a:cubicBezTo>
                  <a:cubicBezTo>
                    <a:pt x="3636" y="20057"/>
                    <a:pt x="7716" y="21021"/>
                    <a:pt x="11316" y="21311"/>
                  </a:cubicBezTo>
                  <a:cubicBezTo>
                    <a:pt x="14916" y="21600"/>
                    <a:pt x="18036" y="21214"/>
                    <a:pt x="21156" y="208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2" name="Line"/>
            <p:cNvSpPr/>
            <p:nvPr/>
          </p:nvSpPr>
          <p:spPr>
            <a:xfrm>
              <a:off x="911313" y="7336366"/>
              <a:ext cx="1968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74" y="15120"/>
                    <a:pt x="11148" y="8640"/>
                    <a:pt x="14748" y="5040"/>
                  </a:cubicBezTo>
                  <a:cubicBezTo>
                    <a:pt x="18348" y="1440"/>
                    <a:pt x="19974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3" name="Line"/>
            <p:cNvSpPr/>
            <p:nvPr/>
          </p:nvSpPr>
          <p:spPr>
            <a:xfrm>
              <a:off x="1200753" y="7109092"/>
              <a:ext cx="237611" cy="372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331" fill="norm" stroke="1" extrusionOk="0">
                  <a:moveTo>
                    <a:pt x="21270" y="1016"/>
                  </a:moveTo>
                  <a:cubicBezTo>
                    <a:pt x="20512" y="652"/>
                    <a:pt x="19754" y="288"/>
                    <a:pt x="18902" y="106"/>
                  </a:cubicBezTo>
                  <a:cubicBezTo>
                    <a:pt x="18049" y="-76"/>
                    <a:pt x="17102" y="-76"/>
                    <a:pt x="15302" y="531"/>
                  </a:cubicBezTo>
                  <a:cubicBezTo>
                    <a:pt x="13502" y="1137"/>
                    <a:pt x="10849" y="2351"/>
                    <a:pt x="8102" y="4353"/>
                  </a:cubicBezTo>
                  <a:cubicBezTo>
                    <a:pt x="5354" y="6355"/>
                    <a:pt x="2512" y="9146"/>
                    <a:pt x="1091" y="11634"/>
                  </a:cubicBezTo>
                  <a:cubicBezTo>
                    <a:pt x="-330" y="14122"/>
                    <a:pt x="-330" y="16306"/>
                    <a:pt x="902" y="17944"/>
                  </a:cubicBezTo>
                  <a:cubicBezTo>
                    <a:pt x="2133" y="19582"/>
                    <a:pt x="4596" y="20675"/>
                    <a:pt x="7249" y="21099"/>
                  </a:cubicBezTo>
                  <a:cubicBezTo>
                    <a:pt x="9902" y="21524"/>
                    <a:pt x="12744" y="21281"/>
                    <a:pt x="15586" y="210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4" name="Line"/>
            <p:cNvSpPr/>
            <p:nvPr/>
          </p:nvSpPr>
          <p:spPr>
            <a:xfrm>
              <a:off x="1377749" y="7274102"/>
              <a:ext cx="174915" cy="153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181" fill="norm" stroke="1" extrusionOk="0">
                  <a:moveTo>
                    <a:pt x="11992" y="1581"/>
                  </a:moveTo>
                  <a:cubicBezTo>
                    <a:pt x="10706" y="998"/>
                    <a:pt x="9420" y="414"/>
                    <a:pt x="8135" y="122"/>
                  </a:cubicBezTo>
                  <a:cubicBezTo>
                    <a:pt x="6849" y="-170"/>
                    <a:pt x="5563" y="-170"/>
                    <a:pt x="4020" y="2895"/>
                  </a:cubicBezTo>
                  <a:cubicBezTo>
                    <a:pt x="2478" y="5960"/>
                    <a:pt x="678" y="12089"/>
                    <a:pt x="163" y="15738"/>
                  </a:cubicBezTo>
                  <a:cubicBezTo>
                    <a:pt x="-351" y="19387"/>
                    <a:pt x="420" y="20554"/>
                    <a:pt x="1449" y="20992"/>
                  </a:cubicBezTo>
                  <a:cubicBezTo>
                    <a:pt x="2478" y="21430"/>
                    <a:pt x="3763" y="21138"/>
                    <a:pt x="5306" y="19825"/>
                  </a:cubicBezTo>
                  <a:cubicBezTo>
                    <a:pt x="6849" y="18511"/>
                    <a:pt x="8649" y="16176"/>
                    <a:pt x="10192" y="14133"/>
                  </a:cubicBezTo>
                  <a:cubicBezTo>
                    <a:pt x="11735" y="12089"/>
                    <a:pt x="13020" y="10338"/>
                    <a:pt x="14049" y="10046"/>
                  </a:cubicBezTo>
                  <a:cubicBezTo>
                    <a:pt x="15078" y="9754"/>
                    <a:pt x="15849" y="10922"/>
                    <a:pt x="17006" y="12381"/>
                  </a:cubicBezTo>
                  <a:cubicBezTo>
                    <a:pt x="18163" y="13841"/>
                    <a:pt x="19706" y="15592"/>
                    <a:pt x="21249" y="17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5" name="Line"/>
            <p:cNvSpPr/>
            <p:nvPr/>
          </p:nvSpPr>
          <p:spPr>
            <a:xfrm>
              <a:off x="1609813" y="7418916"/>
              <a:ext cx="635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6" name="Line"/>
            <p:cNvSpPr/>
            <p:nvPr/>
          </p:nvSpPr>
          <p:spPr>
            <a:xfrm>
              <a:off x="1762213" y="7076016"/>
              <a:ext cx="125993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600" fill="norm" stroke="1" extrusionOk="0">
                  <a:moveTo>
                    <a:pt x="4320" y="0"/>
                  </a:moveTo>
                  <a:cubicBezTo>
                    <a:pt x="3600" y="4852"/>
                    <a:pt x="2880" y="9704"/>
                    <a:pt x="2520" y="12600"/>
                  </a:cubicBezTo>
                  <a:cubicBezTo>
                    <a:pt x="2160" y="15496"/>
                    <a:pt x="2160" y="16435"/>
                    <a:pt x="1980" y="17374"/>
                  </a:cubicBezTo>
                  <a:cubicBezTo>
                    <a:pt x="1800" y="18313"/>
                    <a:pt x="1440" y="19252"/>
                    <a:pt x="1800" y="19330"/>
                  </a:cubicBezTo>
                  <a:cubicBezTo>
                    <a:pt x="2160" y="19409"/>
                    <a:pt x="3240" y="18626"/>
                    <a:pt x="5220" y="17530"/>
                  </a:cubicBezTo>
                  <a:cubicBezTo>
                    <a:pt x="7200" y="16435"/>
                    <a:pt x="10080" y="15026"/>
                    <a:pt x="12420" y="14400"/>
                  </a:cubicBezTo>
                  <a:cubicBezTo>
                    <a:pt x="14760" y="13774"/>
                    <a:pt x="16560" y="13930"/>
                    <a:pt x="18000" y="14322"/>
                  </a:cubicBezTo>
                  <a:cubicBezTo>
                    <a:pt x="19440" y="14713"/>
                    <a:pt x="20520" y="15339"/>
                    <a:pt x="21060" y="16122"/>
                  </a:cubicBezTo>
                  <a:cubicBezTo>
                    <a:pt x="21600" y="16904"/>
                    <a:pt x="21600" y="17843"/>
                    <a:pt x="20700" y="18626"/>
                  </a:cubicBezTo>
                  <a:cubicBezTo>
                    <a:pt x="19800" y="19409"/>
                    <a:pt x="18000" y="20035"/>
                    <a:pt x="15120" y="20583"/>
                  </a:cubicBezTo>
                  <a:cubicBezTo>
                    <a:pt x="12240" y="21130"/>
                    <a:pt x="8280" y="21600"/>
                    <a:pt x="5580" y="21600"/>
                  </a:cubicBezTo>
                  <a:cubicBezTo>
                    <a:pt x="2880" y="21600"/>
                    <a:pt x="1440" y="21130"/>
                    <a:pt x="0" y="206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7" name="Line"/>
            <p:cNvSpPr/>
            <p:nvPr/>
          </p:nvSpPr>
          <p:spPr>
            <a:xfrm>
              <a:off x="1908263" y="7044266"/>
              <a:ext cx="110269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600" fill="norm" stroke="1" extrusionOk="0">
                  <a:moveTo>
                    <a:pt x="1223" y="0"/>
                  </a:moveTo>
                  <a:cubicBezTo>
                    <a:pt x="6113" y="745"/>
                    <a:pt x="11004" y="1490"/>
                    <a:pt x="14875" y="3166"/>
                  </a:cubicBezTo>
                  <a:cubicBezTo>
                    <a:pt x="18747" y="4841"/>
                    <a:pt x="21600" y="7448"/>
                    <a:pt x="21192" y="10241"/>
                  </a:cubicBezTo>
                  <a:cubicBezTo>
                    <a:pt x="20785" y="13034"/>
                    <a:pt x="17117" y="16014"/>
                    <a:pt x="13042" y="17938"/>
                  </a:cubicBezTo>
                  <a:cubicBezTo>
                    <a:pt x="8966" y="19862"/>
                    <a:pt x="4483" y="2073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8" name="Line"/>
            <p:cNvSpPr/>
            <p:nvPr/>
          </p:nvSpPr>
          <p:spPr>
            <a:xfrm>
              <a:off x="2371813" y="7041962"/>
              <a:ext cx="273051" cy="320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209" fill="norm" stroke="1" extrusionOk="0">
                  <a:moveTo>
                    <a:pt x="0" y="7306"/>
                  </a:moveTo>
                  <a:cubicBezTo>
                    <a:pt x="665" y="11514"/>
                    <a:pt x="1329" y="15722"/>
                    <a:pt x="1662" y="18176"/>
                  </a:cubicBezTo>
                  <a:cubicBezTo>
                    <a:pt x="1994" y="20631"/>
                    <a:pt x="1994" y="21332"/>
                    <a:pt x="1745" y="21192"/>
                  </a:cubicBezTo>
                  <a:cubicBezTo>
                    <a:pt x="1496" y="21051"/>
                    <a:pt x="997" y="20070"/>
                    <a:pt x="582" y="17896"/>
                  </a:cubicBezTo>
                  <a:cubicBezTo>
                    <a:pt x="166" y="15722"/>
                    <a:pt x="-166" y="12355"/>
                    <a:pt x="416" y="9270"/>
                  </a:cubicBezTo>
                  <a:cubicBezTo>
                    <a:pt x="997" y="6184"/>
                    <a:pt x="2492" y="3379"/>
                    <a:pt x="4071" y="1766"/>
                  </a:cubicBezTo>
                  <a:cubicBezTo>
                    <a:pt x="5649" y="153"/>
                    <a:pt x="7311" y="-268"/>
                    <a:pt x="9471" y="153"/>
                  </a:cubicBezTo>
                  <a:cubicBezTo>
                    <a:pt x="11631" y="574"/>
                    <a:pt x="14289" y="1836"/>
                    <a:pt x="16034" y="4150"/>
                  </a:cubicBezTo>
                  <a:cubicBezTo>
                    <a:pt x="17779" y="6464"/>
                    <a:pt x="18609" y="9831"/>
                    <a:pt x="18942" y="11864"/>
                  </a:cubicBezTo>
                  <a:cubicBezTo>
                    <a:pt x="19274" y="13898"/>
                    <a:pt x="19108" y="14600"/>
                    <a:pt x="18942" y="15301"/>
                  </a:cubicBezTo>
                  <a:cubicBezTo>
                    <a:pt x="18776" y="16002"/>
                    <a:pt x="18609" y="16703"/>
                    <a:pt x="19025" y="17194"/>
                  </a:cubicBezTo>
                  <a:cubicBezTo>
                    <a:pt x="19440" y="17685"/>
                    <a:pt x="20437" y="17966"/>
                    <a:pt x="21434" y="18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9" name="Line"/>
            <p:cNvSpPr/>
            <p:nvPr/>
          </p:nvSpPr>
          <p:spPr>
            <a:xfrm>
              <a:off x="2841713" y="6987116"/>
              <a:ext cx="1651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62" y="0"/>
                    <a:pt x="3323" y="0"/>
                    <a:pt x="5815" y="1527"/>
                  </a:cubicBezTo>
                  <a:cubicBezTo>
                    <a:pt x="8308" y="3055"/>
                    <a:pt x="11631" y="6109"/>
                    <a:pt x="14400" y="9709"/>
                  </a:cubicBezTo>
                  <a:cubicBezTo>
                    <a:pt x="17169" y="13309"/>
                    <a:pt x="19385" y="1745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0" name="Line"/>
            <p:cNvSpPr/>
            <p:nvPr/>
          </p:nvSpPr>
          <p:spPr>
            <a:xfrm>
              <a:off x="3002580" y="6980766"/>
              <a:ext cx="143934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53" y="1012"/>
                    <a:pt x="12706" y="2025"/>
                    <a:pt x="9212" y="3656"/>
                  </a:cubicBezTo>
                  <a:cubicBezTo>
                    <a:pt x="5718" y="5288"/>
                    <a:pt x="3176" y="7538"/>
                    <a:pt x="1747" y="10350"/>
                  </a:cubicBezTo>
                  <a:cubicBezTo>
                    <a:pt x="318" y="13162"/>
                    <a:pt x="0" y="16538"/>
                    <a:pt x="0" y="18506"/>
                  </a:cubicBezTo>
                  <a:cubicBezTo>
                    <a:pt x="0" y="20475"/>
                    <a:pt x="318" y="21037"/>
                    <a:pt x="476" y="21319"/>
                  </a:cubicBezTo>
                  <a:cubicBezTo>
                    <a:pt x="635" y="21600"/>
                    <a:pt x="635" y="21600"/>
                    <a:pt x="6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1" name="Line"/>
            <p:cNvSpPr/>
            <p:nvPr/>
          </p:nvSpPr>
          <p:spPr>
            <a:xfrm>
              <a:off x="3307085" y="7054056"/>
              <a:ext cx="201379" cy="326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329" fill="norm" stroke="1" extrusionOk="0">
                  <a:moveTo>
                    <a:pt x="21186" y="2267"/>
                  </a:moveTo>
                  <a:cubicBezTo>
                    <a:pt x="20963" y="1575"/>
                    <a:pt x="20741" y="882"/>
                    <a:pt x="20073" y="467"/>
                  </a:cubicBezTo>
                  <a:cubicBezTo>
                    <a:pt x="19405" y="51"/>
                    <a:pt x="18291" y="-87"/>
                    <a:pt x="16621" y="51"/>
                  </a:cubicBezTo>
                  <a:cubicBezTo>
                    <a:pt x="14951" y="190"/>
                    <a:pt x="12724" y="605"/>
                    <a:pt x="9941" y="2544"/>
                  </a:cubicBezTo>
                  <a:cubicBezTo>
                    <a:pt x="7157" y="4482"/>
                    <a:pt x="3817" y="7944"/>
                    <a:pt x="1924" y="10921"/>
                  </a:cubicBezTo>
                  <a:cubicBezTo>
                    <a:pt x="31" y="13898"/>
                    <a:pt x="-414" y="16390"/>
                    <a:pt x="365" y="18121"/>
                  </a:cubicBezTo>
                  <a:cubicBezTo>
                    <a:pt x="1145" y="19851"/>
                    <a:pt x="3149" y="20821"/>
                    <a:pt x="6600" y="21167"/>
                  </a:cubicBezTo>
                  <a:cubicBezTo>
                    <a:pt x="10052" y="21513"/>
                    <a:pt x="14951" y="21236"/>
                    <a:pt x="19850" y="209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2" name="Line"/>
            <p:cNvSpPr/>
            <p:nvPr/>
          </p:nvSpPr>
          <p:spPr>
            <a:xfrm>
              <a:off x="3349713" y="7234766"/>
              <a:ext cx="2159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41" y="15300"/>
                    <a:pt x="12282" y="9000"/>
                    <a:pt x="15882" y="5400"/>
                  </a:cubicBezTo>
                  <a:cubicBezTo>
                    <a:pt x="19482" y="1800"/>
                    <a:pt x="20541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3" name="Line"/>
            <p:cNvSpPr/>
            <p:nvPr/>
          </p:nvSpPr>
          <p:spPr>
            <a:xfrm>
              <a:off x="3649740" y="7041988"/>
              <a:ext cx="277824" cy="345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348" fill="norm" stroke="1" extrusionOk="0">
                  <a:moveTo>
                    <a:pt x="21158" y="533"/>
                  </a:moveTo>
                  <a:cubicBezTo>
                    <a:pt x="18901" y="141"/>
                    <a:pt x="16645" y="-252"/>
                    <a:pt x="14388" y="206"/>
                  </a:cubicBezTo>
                  <a:cubicBezTo>
                    <a:pt x="12131" y="664"/>
                    <a:pt x="9874" y="1973"/>
                    <a:pt x="7457" y="4264"/>
                  </a:cubicBezTo>
                  <a:cubicBezTo>
                    <a:pt x="5039" y="6555"/>
                    <a:pt x="2459" y="9828"/>
                    <a:pt x="1089" y="12315"/>
                  </a:cubicBezTo>
                  <a:cubicBezTo>
                    <a:pt x="-281" y="14803"/>
                    <a:pt x="-442" y="16504"/>
                    <a:pt x="1089" y="17879"/>
                  </a:cubicBezTo>
                  <a:cubicBezTo>
                    <a:pt x="2621" y="19253"/>
                    <a:pt x="5845" y="20301"/>
                    <a:pt x="9068" y="21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4" name="Line"/>
            <p:cNvSpPr/>
            <p:nvPr/>
          </p:nvSpPr>
          <p:spPr>
            <a:xfrm>
              <a:off x="3917708" y="7135239"/>
              <a:ext cx="124156" cy="226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0" h="21404" fill="norm" stroke="1" extrusionOk="0">
                  <a:moveTo>
                    <a:pt x="20770" y="2804"/>
                  </a:moveTo>
                  <a:cubicBezTo>
                    <a:pt x="19708" y="1804"/>
                    <a:pt x="18645" y="804"/>
                    <a:pt x="17052" y="304"/>
                  </a:cubicBezTo>
                  <a:cubicBezTo>
                    <a:pt x="15459" y="-196"/>
                    <a:pt x="13334" y="-196"/>
                    <a:pt x="10147" y="1204"/>
                  </a:cubicBezTo>
                  <a:cubicBezTo>
                    <a:pt x="6960" y="2604"/>
                    <a:pt x="2711" y="5404"/>
                    <a:pt x="940" y="8504"/>
                  </a:cubicBezTo>
                  <a:cubicBezTo>
                    <a:pt x="-830" y="11604"/>
                    <a:pt x="-122" y="15004"/>
                    <a:pt x="3242" y="17204"/>
                  </a:cubicBezTo>
                  <a:cubicBezTo>
                    <a:pt x="6606" y="19404"/>
                    <a:pt x="12626" y="20404"/>
                    <a:pt x="18645" y="21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5" name="Line"/>
            <p:cNvSpPr/>
            <p:nvPr/>
          </p:nvSpPr>
          <p:spPr>
            <a:xfrm>
              <a:off x="4048213" y="7336366"/>
              <a:ext cx="698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055" y="4950"/>
                    <a:pt x="8509" y="9900"/>
                    <a:pt x="4909" y="13500"/>
                  </a:cubicBezTo>
                  <a:cubicBezTo>
                    <a:pt x="1309" y="17100"/>
                    <a:pt x="655" y="193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6" name="Line"/>
            <p:cNvSpPr/>
            <p:nvPr/>
          </p:nvSpPr>
          <p:spPr>
            <a:xfrm>
              <a:off x="4222322" y="7007908"/>
              <a:ext cx="244992" cy="378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353" fill="norm" stroke="1" extrusionOk="0">
                  <a:moveTo>
                    <a:pt x="15276" y="15654"/>
                  </a:moveTo>
                  <a:cubicBezTo>
                    <a:pt x="15276" y="15058"/>
                    <a:pt x="15276" y="14461"/>
                    <a:pt x="13891" y="13745"/>
                  </a:cubicBezTo>
                  <a:cubicBezTo>
                    <a:pt x="12506" y="13029"/>
                    <a:pt x="9737" y="12194"/>
                    <a:pt x="7153" y="12432"/>
                  </a:cubicBezTo>
                  <a:cubicBezTo>
                    <a:pt x="4568" y="12671"/>
                    <a:pt x="2168" y="13984"/>
                    <a:pt x="968" y="15296"/>
                  </a:cubicBezTo>
                  <a:cubicBezTo>
                    <a:pt x="-232" y="16609"/>
                    <a:pt x="-232" y="17922"/>
                    <a:pt x="506" y="19056"/>
                  </a:cubicBezTo>
                  <a:cubicBezTo>
                    <a:pt x="1245" y="20189"/>
                    <a:pt x="2722" y="21144"/>
                    <a:pt x="4476" y="21323"/>
                  </a:cubicBezTo>
                  <a:cubicBezTo>
                    <a:pt x="6230" y="21502"/>
                    <a:pt x="8260" y="20905"/>
                    <a:pt x="10199" y="19175"/>
                  </a:cubicBezTo>
                  <a:cubicBezTo>
                    <a:pt x="12137" y="17445"/>
                    <a:pt x="13983" y="14580"/>
                    <a:pt x="15276" y="11418"/>
                  </a:cubicBezTo>
                  <a:cubicBezTo>
                    <a:pt x="16568" y="8256"/>
                    <a:pt x="17306" y="4795"/>
                    <a:pt x="17583" y="2766"/>
                  </a:cubicBezTo>
                  <a:cubicBezTo>
                    <a:pt x="17860" y="737"/>
                    <a:pt x="17676" y="141"/>
                    <a:pt x="17214" y="21"/>
                  </a:cubicBezTo>
                  <a:cubicBezTo>
                    <a:pt x="16753" y="-98"/>
                    <a:pt x="16014" y="260"/>
                    <a:pt x="15368" y="1811"/>
                  </a:cubicBezTo>
                  <a:cubicBezTo>
                    <a:pt x="14722" y="3363"/>
                    <a:pt x="14168" y="6108"/>
                    <a:pt x="14445" y="8972"/>
                  </a:cubicBezTo>
                  <a:cubicBezTo>
                    <a:pt x="14722" y="11836"/>
                    <a:pt x="15830" y="14819"/>
                    <a:pt x="16660" y="16609"/>
                  </a:cubicBezTo>
                  <a:cubicBezTo>
                    <a:pt x="17491" y="18399"/>
                    <a:pt x="18045" y="18996"/>
                    <a:pt x="18783" y="19175"/>
                  </a:cubicBezTo>
                  <a:cubicBezTo>
                    <a:pt x="19522" y="19354"/>
                    <a:pt x="20445" y="19115"/>
                    <a:pt x="21368" y="188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7" name="Line"/>
            <p:cNvSpPr/>
            <p:nvPr/>
          </p:nvSpPr>
          <p:spPr>
            <a:xfrm>
              <a:off x="4518113" y="7037916"/>
              <a:ext cx="85488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1" h="21600" fill="norm" stroke="1" extrusionOk="0">
                  <a:moveTo>
                    <a:pt x="0" y="0"/>
                  </a:moveTo>
                  <a:cubicBezTo>
                    <a:pt x="5143" y="1180"/>
                    <a:pt x="10286" y="2361"/>
                    <a:pt x="14400" y="4780"/>
                  </a:cubicBezTo>
                  <a:cubicBezTo>
                    <a:pt x="18514" y="7200"/>
                    <a:pt x="21600" y="10859"/>
                    <a:pt x="20571" y="13751"/>
                  </a:cubicBezTo>
                  <a:cubicBezTo>
                    <a:pt x="19543" y="16643"/>
                    <a:pt x="14400" y="18767"/>
                    <a:pt x="10543" y="19948"/>
                  </a:cubicBezTo>
                  <a:cubicBezTo>
                    <a:pt x="6686" y="21128"/>
                    <a:pt x="4114" y="21364"/>
                    <a:pt x="154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8" name="Line"/>
            <p:cNvSpPr/>
            <p:nvPr/>
          </p:nvSpPr>
          <p:spPr>
            <a:xfrm>
              <a:off x="4562563" y="6961716"/>
              <a:ext cx="157550" cy="53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1937" y="0"/>
                  </a:moveTo>
                  <a:cubicBezTo>
                    <a:pt x="13358" y="85"/>
                    <a:pt x="14779" y="169"/>
                    <a:pt x="16484" y="1101"/>
                  </a:cubicBezTo>
                  <a:cubicBezTo>
                    <a:pt x="18189" y="2033"/>
                    <a:pt x="20179" y="3812"/>
                    <a:pt x="20889" y="6184"/>
                  </a:cubicBezTo>
                  <a:cubicBezTo>
                    <a:pt x="21600" y="8555"/>
                    <a:pt x="21032" y="11520"/>
                    <a:pt x="17337" y="14188"/>
                  </a:cubicBezTo>
                  <a:cubicBezTo>
                    <a:pt x="13642" y="16856"/>
                    <a:pt x="6821" y="1922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9" name="Line"/>
            <p:cNvSpPr/>
            <p:nvPr/>
          </p:nvSpPr>
          <p:spPr>
            <a:xfrm>
              <a:off x="4861013" y="7200899"/>
              <a:ext cx="171451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67" y="10800"/>
                    <a:pt x="8533" y="0"/>
                    <a:pt x="12133" y="0"/>
                  </a:cubicBezTo>
                  <a:cubicBezTo>
                    <a:pt x="15733" y="0"/>
                    <a:pt x="18667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0" name="Line"/>
            <p:cNvSpPr/>
            <p:nvPr/>
          </p:nvSpPr>
          <p:spPr>
            <a:xfrm>
              <a:off x="4880063" y="7304616"/>
              <a:ext cx="1778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1" name="Line"/>
            <p:cNvSpPr/>
            <p:nvPr/>
          </p:nvSpPr>
          <p:spPr>
            <a:xfrm>
              <a:off x="5534113" y="6698879"/>
              <a:ext cx="133351" cy="782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8" fill="norm" stroke="1" extrusionOk="0">
                  <a:moveTo>
                    <a:pt x="21600" y="1116"/>
                  </a:moveTo>
                  <a:cubicBezTo>
                    <a:pt x="19886" y="767"/>
                    <a:pt x="18171" y="418"/>
                    <a:pt x="16457" y="214"/>
                  </a:cubicBezTo>
                  <a:cubicBezTo>
                    <a:pt x="14743" y="10"/>
                    <a:pt x="13029" y="-48"/>
                    <a:pt x="11314" y="39"/>
                  </a:cubicBezTo>
                  <a:cubicBezTo>
                    <a:pt x="9600" y="127"/>
                    <a:pt x="7886" y="360"/>
                    <a:pt x="6171" y="1175"/>
                  </a:cubicBezTo>
                  <a:cubicBezTo>
                    <a:pt x="4457" y="1990"/>
                    <a:pt x="2743" y="3387"/>
                    <a:pt x="2743" y="4988"/>
                  </a:cubicBezTo>
                  <a:cubicBezTo>
                    <a:pt x="2743" y="6589"/>
                    <a:pt x="4457" y="8394"/>
                    <a:pt x="6343" y="10112"/>
                  </a:cubicBezTo>
                  <a:cubicBezTo>
                    <a:pt x="8229" y="11829"/>
                    <a:pt x="10286" y="13459"/>
                    <a:pt x="11486" y="15119"/>
                  </a:cubicBezTo>
                  <a:cubicBezTo>
                    <a:pt x="12686" y="16778"/>
                    <a:pt x="13029" y="18466"/>
                    <a:pt x="12686" y="19456"/>
                  </a:cubicBezTo>
                  <a:cubicBezTo>
                    <a:pt x="12343" y="20446"/>
                    <a:pt x="11314" y="20737"/>
                    <a:pt x="10114" y="20970"/>
                  </a:cubicBezTo>
                  <a:cubicBezTo>
                    <a:pt x="8914" y="21203"/>
                    <a:pt x="7543" y="21377"/>
                    <a:pt x="5829" y="21465"/>
                  </a:cubicBezTo>
                  <a:cubicBezTo>
                    <a:pt x="4114" y="21552"/>
                    <a:pt x="2057" y="21552"/>
                    <a:pt x="1029" y="21319"/>
                  </a:cubicBezTo>
                  <a:cubicBezTo>
                    <a:pt x="0" y="21086"/>
                    <a:pt x="0" y="20620"/>
                    <a:pt x="0" y="201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2" name="Line"/>
            <p:cNvSpPr/>
            <p:nvPr/>
          </p:nvSpPr>
          <p:spPr>
            <a:xfrm>
              <a:off x="5845263" y="6718018"/>
              <a:ext cx="186595" cy="827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97" fill="norm" stroke="1" extrusionOk="0">
                  <a:moveTo>
                    <a:pt x="21115" y="2041"/>
                  </a:moveTo>
                  <a:cubicBezTo>
                    <a:pt x="21357" y="1766"/>
                    <a:pt x="21600" y="1491"/>
                    <a:pt x="21115" y="1106"/>
                  </a:cubicBezTo>
                  <a:cubicBezTo>
                    <a:pt x="20629" y="721"/>
                    <a:pt x="19416" y="227"/>
                    <a:pt x="18202" y="62"/>
                  </a:cubicBezTo>
                  <a:cubicBezTo>
                    <a:pt x="16989" y="-103"/>
                    <a:pt x="15775" y="62"/>
                    <a:pt x="14198" y="529"/>
                  </a:cubicBezTo>
                  <a:cubicBezTo>
                    <a:pt x="12620" y="996"/>
                    <a:pt x="10679" y="1766"/>
                    <a:pt x="9465" y="3030"/>
                  </a:cubicBezTo>
                  <a:cubicBezTo>
                    <a:pt x="8252" y="4294"/>
                    <a:pt x="7766" y="6053"/>
                    <a:pt x="7766" y="7812"/>
                  </a:cubicBezTo>
                  <a:cubicBezTo>
                    <a:pt x="7766" y="9570"/>
                    <a:pt x="8252" y="11329"/>
                    <a:pt x="8980" y="13143"/>
                  </a:cubicBezTo>
                  <a:cubicBezTo>
                    <a:pt x="9708" y="14957"/>
                    <a:pt x="10679" y="16825"/>
                    <a:pt x="11043" y="18062"/>
                  </a:cubicBezTo>
                  <a:cubicBezTo>
                    <a:pt x="11407" y="19299"/>
                    <a:pt x="11164" y="19903"/>
                    <a:pt x="9222" y="20370"/>
                  </a:cubicBezTo>
                  <a:cubicBezTo>
                    <a:pt x="7281" y="20837"/>
                    <a:pt x="3640" y="21167"/>
                    <a:pt x="0" y="21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3" name="Line"/>
            <p:cNvSpPr/>
            <p:nvPr/>
          </p:nvSpPr>
          <p:spPr>
            <a:xfrm>
              <a:off x="5416866" y="7653866"/>
              <a:ext cx="142648" cy="103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089" fill="norm" stroke="1" extrusionOk="0">
                  <a:moveTo>
                    <a:pt x="11878" y="9072"/>
                  </a:moveTo>
                  <a:cubicBezTo>
                    <a:pt x="11560" y="6912"/>
                    <a:pt x="11242" y="4752"/>
                    <a:pt x="10448" y="3024"/>
                  </a:cubicBezTo>
                  <a:cubicBezTo>
                    <a:pt x="9654" y="1296"/>
                    <a:pt x="8383" y="0"/>
                    <a:pt x="7113" y="0"/>
                  </a:cubicBezTo>
                  <a:cubicBezTo>
                    <a:pt x="5842" y="0"/>
                    <a:pt x="4572" y="1296"/>
                    <a:pt x="3460" y="2808"/>
                  </a:cubicBezTo>
                  <a:cubicBezTo>
                    <a:pt x="2348" y="4320"/>
                    <a:pt x="1395" y="6048"/>
                    <a:pt x="760" y="8640"/>
                  </a:cubicBezTo>
                  <a:cubicBezTo>
                    <a:pt x="125" y="11232"/>
                    <a:pt x="-193" y="14688"/>
                    <a:pt x="125" y="17280"/>
                  </a:cubicBezTo>
                  <a:cubicBezTo>
                    <a:pt x="442" y="19872"/>
                    <a:pt x="1395" y="21600"/>
                    <a:pt x="3142" y="20952"/>
                  </a:cubicBezTo>
                  <a:cubicBezTo>
                    <a:pt x="4889" y="20304"/>
                    <a:pt x="7431" y="17280"/>
                    <a:pt x="9336" y="14904"/>
                  </a:cubicBezTo>
                  <a:cubicBezTo>
                    <a:pt x="11242" y="12528"/>
                    <a:pt x="12513" y="10800"/>
                    <a:pt x="13942" y="9936"/>
                  </a:cubicBezTo>
                  <a:cubicBezTo>
                    <a:pt x="15372" y="9072"/>
                    <a:pt x="16960" y="9072"/>
                    <a:pt x="18231" y="10152"/>
                  </a:cubicBezTo>
                  <a:cubicBezTo>
                    <a:pt x="19501" y="11232"/>
                    <a:pt x="20454" y="13392"/>
                    <a:pt x="21407" y="15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4" name="Line"/>
            <p:cNvSpPr/>
            <p:nvPr/>
          </p:nvSpPr>
          <p:spPr>
            <a:xfrm>
              <a:off x="5483313" y="6314016"/>
              <a:ext cx="151035" cy="317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424" fill="norm" stroke="1" extrusionOk="0">
                  <a:moveTo>
                    <a:pt x="0" y="0"/>
                  </a:moveTo>
                  <a:cubicBezTo>
                    <a:pt x="1479" y="0"/>
                    <a:pt x="2959" y="0"/>
                    <a:pt x="4290" y="1287"/>
                  </a:cubicBezTo>
                  <a:cubicBezTo>
                    <a:pt x="5622" y="2575"/>
                    <a:pt x="6805" y="5150"/>
                    <a:pt x="7545" y="8154"/>
                  </a:cubicBezTo>
                  <a:cubicBezTo>
                    <a:pt x="8285" y="11158"/>
                    <a:pt x="8581" y="14591"/>
                    <a:pt x="8877" y="16665"/>
                  </a:cubicBezTo>
                  <a:cubicBezTo>
                    <a:pt x="9173" y="18739"/>
                    <a:pt x="9468" y="19454"/>
                    <a:pt x="9616" y="19454"/>
                  </a:cubicBezTo>
                  <a:cubicBezTo>
                    <a:pt x="9764" y="19454"/>
                    <a:pt x="9764" y="18739"/>
                    <a:pt x="9912" y="18024"/>
                  </a:cubicBezTo>
                  <a:cubicBezTo>
                    <a:pt x="10060" y="17309"/>
                    <a:pt x="10356" y="16593"/>
                    <a:pt x="10800" y="15807"/>
                  </a:cubicBezTo>
                  <a:cubicBezTo>
                    <a:pt x="11244" y="15020"/>
                    <a:pt x="11836" y="14162"/>
                    <a:pt x="12871" y="13661"/>
                  </a:cubicBezTo>
                  <a:cubicBezTo>
                    <a:pt x="13907" y="13160"/>
                    <a:pt x="15386" y="13017"/>
                    <a:pt x="16718" y="13160"/>
                  </a:cubicBezTo>
                  <a:cubicBezTo>
                    <a:pt x="18049" y="13303"/>
                    <a:pt x="19233" y="13732"/>
                    <a:pt x="20121" y="14734"/>
                  </a:cubicBezTo>
                  <a:cubicBezTo>
                    <a:pt x="21008" y="15735"/>
                    <a:pt x="21600" y="17309"/>
                    <a:pt x="20564" y="18668"/>
                  </a:cubicBezTo>
                  <a:cubicBezTo>
                    <a:pt x="19529" y="20026"/>
                    <a:pt x="16866" y="21171"/>
                    <a:pt x="13907" y="21385"/>
                  </a:cubicBezTo>
                  <a:cubicBezTo>
                    <a:pt x="10948" y="21600"/>
                    <a:pt x="7693" y="20885"/>
                    <a:pt x="4438" y="201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5" name="Line"/>
            <p:cNvSpPr/>
            <p:nvPr/>
          </p:nvSpPr>
          <p:spPr>
            <a:xfrm>
              <a:off x="5839386" y="7666642"/>
              <a:ext cx="190028" cy="138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123" fill="norm" stroke="1" extrusionOk="0">
                  <a:moveTo>
                    <a:pt x="10513" y="8693"/>
                  </a:moveTo>
                  <a:cubicBezTo>
                    <a:pt x="10982" y="7081"/>
                    <a:pt x="11452" y="5469"/>
                    <a:pt x="11804" y="3857"/>
                  </a:cubicBezTo>
                  <a:cubicBezTo>
                    <a:pt x="12156" y="2245"/>
                    <a:pt x="12391" y="633"/>
                    <a:pt x="11921" y="150"/>
                  </a:cubicBezTo>
                  <a:cubicBezTo>
                    <a:pt x="11452" y="-334"/>
                    <a:pt x="10278" y="311"/>
                    <a:pt x="8165" y="2729"/>
                  </a:cubicBezTo>
                  <a:cubicBezTo>
                    <a:pt x="6052" y="5147"/>
                    <a:pt x="3000" y="9338"/>
                    <a:pt x="1356" y="12239"/>
                  </a:cubicBezTo>
                  <a:cubicBezTo>
                    <a:pt x="-287" y="15141"/>
                    <a:pt x="-522" y="16753"/>
                    <a:pt x="1121" y="18203"/>
                  </a:cubicBezTo>
                  <a:cubicBezTo>
                    <a:pt x="2765" y="19654"/>
                    <a:pt x="6287" y="20944"/>
                    <a:pt x="9926" y="21105"/>
                  </a:cubicBezTo>
                  <a:cubicBezTo>
                    <a:pt x="13565" y="21266"/>
                    <a:pt x="17321" y="20299"/>
                    <a:pt x="21078" y="19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6" name="Line"/>
            <p:cNvSpPr/>
            <p:nvPr/>
          </p:nvSpPr>
          <p:spPr>
            <a:xfrm>
              <a:off x="5912281" y="6200151"/>
              <a:ext cx="155233" cy="481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444" fill="norm" stroke="1" extrusionOk="0">
                  <a:moveTo>
                    <a:pt x="21407" y="14129"/>
                  </a:moveTo>
                  <a:cubicBezTo>
                    <a:pt x="17612" y="13846"/>
                    <a:pt x="13818" y="13563"/>
                    <a:pt x="10315" y="14129"/>
                  </a:cubicBezTo>
                  <a:cubicBezTo>
                    <a:pt x="6812" y="14695"/>
                    <a:pt x="3602" y="16110"/>
                    <a:pt x="1850" y="17336"/>
                  </a:cubicBezTo>
                  <a:cubicBezTo>
                    <a:pt x="99" y="18562"/>
                    <a:pt x="-193" y="19600"/>
                    <a:pt x="99" y="20307"/>
                  </a:cubicBezTo>
                  <a:cubicBezTo>
                    <a:pt x="391" y="21014"/>
                    <a:pt x="1266" y="21392"/>
                    <a:pt x="3164" y="21439"/>
                  </a:cubicBezTo>
                  <a:cubicBezTo>
                    <a:pt x="5061" y="21486"/>
                    <a:pt x="7980" y="21203"/>
                    <a:pt x="10607" y="19600"/>
                  </a:cubicBezTo>
                  <a:cubicBezTo>
                    <a:pt x="13234" y="17996"/>
                    <a:pt x="15569" y="15072"/>
                    <a:pt x="17029" y="12195"/>
                  </a:cubicBezTo>
                  <a:cubicBezTo>
                    <a:pt x="18488" y="9318"/>
                    <a:pt x="19072" y="6489"/>
                    <a:pt x="19364" y="4744"/>
                  </a:cubicBezTo>
                  <a:cubicBezTo>
                    <a:pt x="19656" y="2999"/>
                    <a:pt x="19656" y="2338"/>
                    <a:pt x="19364" y="1772"/>
                  </a:cubicBezTo>
                  <a:cubicBezTo>
                    <a:pt x="19072" y="1207"/>
                    <a:pt x="18488" y="735"/>
                    <a:pt x="17466" y="405"/>
                  </a:cubicBezTo>
                  <a:cubicBezTo>
                    <a:pt x="16445" y="75"/>
                    <a:pt x="14985" y="-114"/>
                    <a:pt x="13964" y="75"/>
                  </a:cubicBezTo>
                  <a:cubicBezTo>
                    <a:pt x="12942" y="263"/>
                    <a:pt x="12358" y="829"/>
                    <a:pt x="12066" y="2810"/>
                  </a:cubicBezTo>
                  <a:cubicBezTo>
                    <a:pt x="11775" y="4791"/>
                    <a:pt x="11775" y="8186"/>
                    <a:pt x="12504" y="11063"/>
                  </a:cubicBezTo>
                  <a:cubicBezTo>
                    <a:pt x="13234" y="13940"/>
                    <a:pt x="14693" y="16298"/>
                    <a:pt x="16153" y="186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7" name="Line"/>
            <p:cNvSpPr/>
            <p:nvPr/>
          </p:nvSpPr>
          <p:spPr>
            <a:xfrm>
              <a:off x="6226263" y="6813840"/>
              <a:ext cx="133351" cy="566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9" fill="norm" stroke="1" extrusionOk="0">
                  <a:moveTo>
                    <a:pt x="21600" y="1756"/>
                  </a:moveTo>
                  <a:cubicBezTo>
                    <a:pt x="20571" y="1194"/>
                    <a:pt x="19543" y="632"/>
                    <a:pt x="18171" y="310"/>
                  </a:cubicBezTo>
                  <a:cubicBezTo>
                    <a:pt x="16800" y="-11"/>
                    <a:pt x="15086" y="-91"/>
                    <a:pt x="13714" y="110"/>
                  </a:cubicBezTo>
                  <a:cubicBezTo>
                    <a:pt x="12343" y="310"/>
                    <a:pt x="11314" y="792"/>
                    <a:pt x="9257" y="1997"/>
                  </a:cubicBezTo>
                  <a:cubicBezTo>
                    <a:pt x="7200" y="3201"/>
                    <a:pt x="4114" y="5128"/>
                    <a:pt x="2914" y="7618"/>
                  </a:cubicBezTo>
                  <a:cubicBezTo>
                    <a:pt x="1714" y="10107"/>
                    <a:pt x="2400" y="13158"/>
                    <a:pt x="2743" y="15406"/>
                  </a:cubicBezTo>
                  <a:cubicBezTo>
                    <a:pt x="3086" y="17655"/>
                    <a:pt x="3086" y="19100"/>
                    <a:pt x="2571" y="19983"/>
                  </a:cubicBezTo>
                  <a:cubicBezTo>
                    <a:pt x="2057" y="20867"/>
                    <a:pt x="1029" y="21188"/>
                    <a:pt x="0" y="21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8" name="Line"/>
            <p:cNvSpPr/>
            <p:nvPr/>
          </p:nvSpPr>
          <p:spPr>
            <a:xfrm>
              <a:off x="6124663" y="7152216"/>
              <a:ext cx="2095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8" y="18831"/>
                    <a:pt x="436" y="16062"/>
                    <a:pt x="3164" y="13015"/>
                  </a:cubicBezTo>
                  <a:cubicBezTo>
                    <a:pt x="5891" y="9969"/>
                    <a:pt x="11127" y="6646"/>
                    <a:pt x="14618" y="4431"/>
                  </a:cubicBezTo>
                  <a:cubicBezTo>
                    <a:pt x="18109" y="2215"/>
                    <a:pt x="19855" y="11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9" name="Line"/>
            <p:cNvSpPr/>
            <p:nvPr/>
          </p:nvSpPr>
          <p:spPr>
            <a:xfrm>
              <a:off x="6446417" y="6916703"/>
              <a:ext cx="116397" cy="387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514" fill="norm" stroke="1" extrusionOk="0">
                  <a:moveTo>
                    <a:pt x="20839" y="384"/>
                  </a:moveTo>
                  <a:cubicBezTo>
                    <a:pt x="18944" y="149"/>
                    <a:pt x="17050" y="-86"/>
                    <a:pt x="15534" y="31"/>
                  </a:cubicBezTo>
                  <a:cubicBezTo>
                    <a:pt x="14018" y="149"/>
                    <a:pt x="12881" y="618"/>
                    <a:pt x="10607" y="2144"/>
                  </a:cubicBezTo>
                  <a:cubicBezTo>
                    <a:pt x="8334" y="3671"/>
                    <a:pt x="4923" y="6253"/>
                    <a:pt x="2650" y="8894"/>
                  </a:cubicBezTo>
                  <a:cubicBezTo>
                    <a:pt x="376" y="11536"/>
                    <a:pt x="-761" y="14236"/>
                    <a:pt x="565" y="16349"/>
                  </a:cubicBezTo>
                  <a:cubicBezTo>
                    <a:pt x="1892" y="18462"/>
                    <a:pt x="5681" y="19988"/>
                    <a:pt x="8523" y="20751"/>
                  </a:cubicBezTo>
                  <a:cubicBezTo>
                    <a:pt x="11365" y="21514"/>
                    <a:pt x="13260" y="21514"/>
                    <a:pt x="15155" y="21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0" name="Line"/>
            <p:cNvSpPr/>
            <p:nvPr/>
          </p:nvSpPr>
          <p:spPr>
            <a:xfrm>
              <a:off x="6588213" y="6996125"/>
              <a:ext cx="190501" cy="236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3" fill="norm" stroke="1" extrusionOk="0">
                  <a:moveTo>
                    <a:pt x="0" y="4309"/>
                  </a:moveTo>
                  <a:cubicBezTo>
                    <a:pt x="1200" y="2794"/>
                    <a:pt x="2400" y="1278"/>
                    <a:pt x="3600" y="520"/>
                  </a:cubicBezTo>
                  <a:cubicBezTo>
                    <a:pt x="4800" y="-238"/>
                    <a:pt x="6000" y="-238"/>
                    <a:pt x="7560" y="994"/>
                  </a:cubicBezTo>
                  <a:cubicBezTo>
                    <a:pt x="9120" y="2225"/>
                    <a:pt x="11040" y="4688"/>
                    <a:pt x="11520" y="7815"/>
                  </a:cubicBezTo>
                  <a:cubicBezTo>
                    <a:pt x="12000" y="10941"/>
                    <a:pt x="11040" y="14730"/>
                    <a:pt x="9960" y="17099"/>
                  </a:cubicBezTo>
                  <a:cubicBezTo>
                    <a:pt x="8880" y="19467"/>
                    <a:pt x="7680" y="20415"/>
                    <a:pt x="6360" y="20888"/>
                  </a:cubicBezTo>
                  <a:cubicBezTo>
                    <a:pt x="5040" y="21362"/>
                    <a:pt x="3600" y="21362"/>
                    <a:pt x="2760" y="20320"/>
                  </a:cubicBezTo>
                  <a:cubicBezTo>
                    <a:pt x="1920" y="19278"/>
                    <a:pt x="1680" y="17194"/>
                    <a:pt x="3960" y="13973"/>
                  </a:cubicBezTo>
                  <a:cubicBezTo>
                    <a:pt x="6240" y="10751"/>
                    <a:pt x="11040" y="6394"/>
                    <a:pt x="14040" y="3930"/>
                  </a:cubicBezTo>
                  <a:cubicBezTo>
                    <a:pt x="17040" y="1467"/>
                    <a:pt x="18240" y="899"/>
                    <a:pt x="18720" y="1088"/>
                  </a:cubicBezTo>
                  <a:cubicBezTo>
                    <a:pt x="19200" y="1278"/>
                    <a:pt x="18960" y="2225"/>
                    <a:pt x="18360" y="4594"/>
                  </a:cubicBezTo>
                  <a:cubicBezTo>
                    <a:pt x="17760" y="6962"/>
                    <a:pt x="16800" y="10751"/>
                    <a:pt x="16680" y="13025"/>
                  </a:cubicBezTo>
                  <a:cubicBezTo>
                    <a:pt x="16560" y="15299"/>
                    <a:pt x="17280" y="16057"/>
                    <a:pt x="18240" y="16530"/>
                  </a:cubicBezTo>
                  <a:cubicBezTo>
                    <a:pt x="19200" y="17004"/>
                    <a:pt x="20400" y="17194"/>
                    <a:pt x="21600" y="17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1" name="Line"/>
            <p:cNvSpPr/>
            <p:nvPr/>
          </p:nvSpPr>
          <p:spPr>
            <a:xfrm>
              <a:off x="6778713" y="7209366"/>
              <a:ext cx="1333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6063"/>
                    <a:pt x="11314" y="12126"/>
                    <a:pt x="7714" y="15726"/>
                  </a:cubicBezTo>
                  <a:cubicBezTo>
                    <a:pt x="4114" y="19326"/>
                    <a:pt x="2057" y="2046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2" name="Line"/>
            <p:cNvSpPr/>
            <p:nvPr/>
          </p:nvSpPr>
          <p:spPr>
            <a:xfrm>
              <a:off x="6971101" y="6974416"/>
              <a:ext cx="235432" cy="454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184" fill="norm" stroke="1" extrusionOk="0">
                  <a:moveTo>
                    <a:pt x="2697" y="0"/>
                  </a:moveTo>
                  <a:cubicBezTo>
                    <a:pt x="1742" y="395"/>
                    <a:pt x="786" y="789"/>
                    <a:pt x="308" y="1726"/>
                  </a:cubicBezTo>
                  <a:cubicBezTo>
                    <a:pt x="-170" y="2663"/>
                    <a:pt x="-170" y="4142"/>
                    <a:pt x="881" y="5425"/>
                  </a:cubicBezTo>
                  <a:cubicBezTo>
                    <a:pt x="1933" y="6707"/>
                    <a:pt x="4035" y="7792"/>
                    <a:pt x="6234" y="7841"/>
                  </a:cubicBezTo>
                  <a:cubicBezTo>
                    <a:pt x="8432" y="7890"/>
                    <a:pt x="10726" y="6904"/>
                    <a:pt x="12350" y="5868"/>
                  </a:cubicBezTo>
                  <a:cubicBezTo>
                    <a:pt x="13975" y="4833"/>
                    <a:pt x="14931" y="3748"/>
                    <a:pt x="15409" y="2959"/>
                  </a:cubicBezTo>
                  <a:cubicBezTo>
                    <a:pt x="15887" y="2170"/>
                    <a:pt x="15887" y="1677"/>
                    <a:pt x="16460" y="3107"/>
                  </a:cubicBezTo>
                  <a:cubicBezTo>
                    <a:pt x="17034" y="4537"/>
                    <a:pt x="18180" y="7890"/>
                    <a:pt x="19136" y="10603"/>
                  </a:cubicBezTo>
                  <a:cubicBezTo>
                    <a:pt x="20092" y="13315"/>
                    <a:pt x="20857" y="15386"/>
                    <a:pt x="21143" y="16915"/>
                  </a:cubicBezTo>
                  <a:cubicBezTo>
                    <a:pt x="21430" y="18444"/>
                    <a:pt x="21239" y="19430"/>
                    <a:pt x="20092" y="20219"/>
                  </a:cubicBezTo>
                  <a:cubicBezTo>
                    <a:pt x="18945" y="21008"/>
                    <a:pt x="16842" y="21600"/>
                    <a:pt x="14549" y="20811"/>
                  </a:cubicBezTo>
                  <a:cubicBezTo>
                    <a:pt x="12255" y="20022"/>
                    <a:pt x="9770" y="17852"/>
                    <a:pt x="7285" y="156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3" name="Line"/>
            <p:cNvSpPr/>
            <p:nvPr/>
          </p:nvSpPr>
          <p:spPr>
            <a:xfrm>
              <a:off x="7267663" y="6841066"/>
              <a:ext cx="86239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6" h="21600" fill="norm" stroke="1" extrusionOk="0">
                  <a:moveTo>
                    <a:pt x="0" y="0"/>
                  </a:moveTo>
                  <a:cubicBezTo>
                    <a:pt x="3014" y="0"/>
                    <a:pt x="6028" y="0"/>
                    <a:pt x="9293" y="529"/>
                  </a:cubicBezTo>
                  <a:cubicBezTo>
                    <a:pt x="12558" y="1059"/>
                    <a:pt x="16074" y="2118"/>
                    <a:pt x="18335" y="4394"/>
                  </a:cubicBezTo>
                  <a:cubicBezTo>
                    <a:pt x="20595" y="6671"/>
                    <a:pt x="21600" y="10165"/>
                    <a:pt x="18586" y="13235"/>
                  </a:cubicBezTo>
                  <a:cubicBezTo>
                    <a:pt x="15572" y="16306"/>
                    <a:pt x="8540" y="18953"/>
                    <a:pt x="150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4" name="Line"/>
            <p:cNvSpPr/>
            <p:nvPr/>
          </p:nvSpPr>
          <p:spPr>
            <a:xfrm>
              <a:off x="7501398" y="6778564"/>
              <a:ext cx="198066" cy="496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483" fill="norm" stroke="1" extrusionOk="0">
                  <a:moveTo>
                    <a:pt x="12540" y="13137"/>
                  </a:moveTo>
                  <a:cubicBezTo>
                    <a:pt x="12311" y="12313"/>
                    <a:pt x="12081" y="11489"/>
                    <a:pt x="11162" y="11077"/>
                  </a:cubicBezTo>
                  <a:cubicBezTo>
                    <a:pt x="10242" y="10665"/>
                    <a:pt x="8634" y="10665"/>
                    <a:pt x="6796" y="11032"/>
                  </a:cubicBezTo>
                  <a:cubicBezTo>
                    <a:pt x="4957" y="11398"/>
                    <a:pt x="2889" y="12130"/>
                    <a:pt x="1625" y="13686"/>
                  </a:cubicBezTo>
                  <a:cubicBezTo>
                    <a:pt x="362" y="15242"/>
                    <a:pt x="-98" y="17621"/>
                    <a:pt x="17" y="19040"/>
                  </a:cubicBezTo>
                  <a:cubicBezTo>
                    <a:pt x="132" y="20459"/>
                    <a:pt x="821" y="20916"/>
                    <a:pt x="1855" y="21191"/>
                  </a:cubicBezTo>
                  <a:cubicBezTo>
                    <a:pt x="2889" y="21465"/>
                    <a:pt x="4268" y="21557"/>
                    <a:pt x="5302" y="21420"/>
                  </a:cubicBezTo>
                  <a:cubicBezTo>
                    <a:pt x="6336" y="21282"/>
                    <a:pt x="7025" y="20916"/>
                    <a:pt x="8404" y="19132"/>
                  </a:cubicBezTo>
                  <a:cubicBezTo>
                    <a:pt x="9783" y="17347"/>
                    <a:pt x="11851" y="14143"/>
                    <a:pt x="13230" y="10940"/>
                  </a:cubicBezTo>
                  <a:cubicBezTo>
                    <a:pt x="14608" y="7737"/>
                    <a:pt x="15298" y="4533"/>
                    <a:pt x="15528" y="2611"/>
                  </a:cubicBezTo>
                  <a:cubicBezTo>
                    <a:pt x="15757" y="689"/>
                    <a:pt x="15528" y="49"/>
                    <a:pt x="15183" y="3"/>
                  </a:cubicBezTo>
                  <a:cubicBezTo>
                    <a:pt x="14838" y="-43"/>
                    <a:pt x="14379" y="506"/>
                    <a:pt x="13919" y="2382"/>
                  </a:cubicBezTo>
                  <a:cubicBezTo>
                    <a:pt x="13459" y="4259"/>
                    <a:pt x="13000" y="7462"/>
                    <a:pt x="13345" y="9888"/>
                  </a:cubicBezTo>
                  <a:cubicBezTo>
                    <a:pt x="13689" y="12313"/>
                    <a:pt x="14838" y="13960"/>
                    <a:pt x="15872" y="14921"/>
                  </a:cubicBezTo>
                  <a:cubicBezTo>
                    <a:pt x="16906" y="15882"/>
                    <a:pt x="17825" y="16157"/>
                    <a:pt x="18745" y="16157"/>
                  </a:cubicBezTo>
                  <a:cubicBezTo>
                    <a:pt x="19664" y="16157"/>
                    <a:pt x="20583" y="15882"/>
                    <a:pt x="21502" y="156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5" name="Line"/>
            <p:cNvSpPr/>
            <p:nvPr/>
          </p:nvSpPr>
          <p:spPr>
            <a:xfrm>
              <a:off x="7700916" y="7025216"/>
              <a:ext cx="147509" cy="414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470" fill="norm" stroke="1" extrusionOk="0">
                  <a:moveTo>
                    <a:pt x="3442" y="0"/>
                  </a:moveTo>
                  <a:cubicBezTo>
                    <a:pt x="2225" y="1096"/>
                    <a:pt x="1008" y="2193"/>
                    <a:pt x="399" y="3070"/>
                  </a:cubicBezTo>
                  <a:cubicBezTo>
                    <a:pt x="-209" y="3947"/>
                    <a:pt x="-209" y="4605"/>
                    <a:pt x="1008" y="5208"/>
                  </a:cubicBezTo>
                  <a:cubicBezTo>
                    <a:pt x="2225" y="5811"/>
                    <a:pt x="4659" y="6359"/>
                    <a:pt x="6788" y="6195"/>
                  </a:cubicBezTo>
                  <a:cubicBezTo>
                    <a:pt x="8918" y="6030"/>
                    <a:pt x="10743" y="5153"/>
                    <a:pt x="11960" y="4441"/>
                  </a:cubicBezTo>
                  <a:cubicBezTo>
                    <a:pt x="13177" y="3728"/>
                    <a:pt x="13785" y="3180"/>
                    <a:pt x="14394" y="2577"/>
                  </a:cubicBezTo>
                  <a:cubicBezTo>
                    <a:pt x="15002" y="1974"/>
                    <a:pt x="15611" y="1316"/>
                    <a:pt x="15915" y="1261"/>
                  </a:cubicBezTo>
                  <a:cubicBezTo>
                    <a:pt x="16219" y="1206"/>
                    <a:pt x="16219" y="1754"/>
                    <a:pt x="16980" y="3344"/>
                  </a:cubicBezTo>
                  <a:cubicBezTo>
                    <a:pt x="17740" y="4934"/>
                    <a:pt x="19261" y="7565"/>
                    <a:pt x="20174" y="10471"/>
                  </a:cubicBezTo>
                  <a:cubicBezTo>
                    <a:pt x="21087" y="13377"/>
                    <a:pt x="21391" y="16556"/>
                    <a:pt x="21087" y="18420"/>
                  </a:cubicBezTo>
                  <a:cubicBezTo>
                    <a:pt x="20783" y="20284"/>
                    <a:pt x="19870" y="20832"/>
                    <a:pt x="18501" y="21161"/>
                  </a:cubicBezTo>
                  <a:cubicBezTo>
                    <a:pt x="17132" y="21490"/>
                    <a:pt x="15306" y="21600"/>
                    <a:pt x="12721" y="21271"/>
                  </a:cubicBezTo>
                  <a:cubicBezTo>
                    <a:pt x="10135" y="20942"/>
                    <a:pt x="6788" y="20175"/>
                    <a:pt x="4659" y="19188"/>
                  </a:cubicBezTo>
                  <a:cubicBezTo>
                    <a:pt x="2529" y="18201"/>
                    <a:pt x="1616" y="16995"/>
                    <a:pt x="1616" y="16118"/>
                  </a:cubicBezTo>
                  <a:cubicBezTo>
                    <a:pt x="1616" y="15241"/>
                    <a:pt x="2529" y="14692"/>
                    <a:pt x="3442" y="141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6" name="Line"/>
            <p:cNvSpPr/>
            <p:nvPr/>
          </p:nvSpPr>
          <p:spPr>
            <a:xfrm>
              <a:off x="8053537" y="6832397"/>
              <a:ext cx="363477" cy="427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268" fill="norm" stroke="1" extrusionOk="0">
                  <a:moveTo>
                    <a:pt x="7956" y="14972"/>
                  </a:moveTo>
                  <a:cubicBezTo>
                    <a:pt x="7831" y="14340"/>
                    <a:pt x="7706" y="13708"/>
                    <a:pt x="7331" y="13286"/>
                  </a:cubicBezTo>
                  <a:cubicBezTo>
                    <a:pt x="6957" y="12865"/>
                    <a:pt x="6332" y="12654"/>
                    <a:pt x="5209" y="13076"/>
                  </a:cubicBezTo>
                  <a:cubicBezTo>
                    <a:pt x="4085" y="13497"/>
                    <a:pt x="2462" y="14551"/>
                    <a:pt x="1526" y="15657"/>
                  </a:cubicBezTo>
                  <a:cubicBezTo>
                    <a:pt x="589" y="16764"/>
                    <a:pt x="339" y="17923"/>
                    <a:pt x="152" y="18871"/>
                  </a:cubicBezTo>
                  <a:cubicBezTo>
                    <a:pt x="-35" y="19819"/>
                    <a:pt x="-160" y="20557"/>
                    <a:pt x="464" y="20978"/>
                  </a:cubicBezTo>
                  <a:cubicBezTo>
                    <a:pt x="1089" y="21400"/>
                    <a:pt x="2462" y="21505"/>
                    <a:pt x="3711" y="20293"/>
                  </a:cubicBezTo>
                  <a:cubicBezTo>
                    <a:pt x="4959" y="19082"/>
                    <a:pt x="6083" y="16553"/>
                    <a:pt x="6832" y="13655"/>
                  </a:cubicBezTo>
                  <a:cubicBezTo>
                    <a:pt x="7581" y="10758"/>
                    <a:pt x="7956" y="7491"/>
                    <a:pt x="8143" y="5384"/>
                  </a:cubicBezTo>
                  <a:cubicBezTo>
                    <a:pt x="8330" y="3277"/>
                    <a:pt x="8330" y="2328"/>
                    <a:pt x="8268" y="1485"/>
                  </a:cubicBezTo>
                  <a:cubicBezTo>
                    <a:pt x="8205" y="643"/>
                    <a:pt x="8080" y="-95"/>
                    <a:pt x="7893" y="10"/>
                  </a:cubicBezTo>
                  <a:cubicBezTo>
                    <a:pt x="7706" y="116"/>
                    <a:pt x="7456" y="1064"/>
                    <a:pt x="7206" y="3171"/>
                  </a:cubicBezTo>
                  <a:cubicBezTo>
                    <a:pt x="6957" y="5279"/>
                    <a:pt x="6707" y="8545"/>
                    <a:pt x="6769" y="11285"/>
                  </a:cubicBezTo>
                  <a:cubicBezTo>
                    <a:pt x="6832" y="14024"/>
                    <a:pt x="7206" y="16237"/>
                    <a:pt x="7581" y="17554"/>
                  </a:cubicBezTo>
                  <a:cubicBezTo>
                    <a:pt x="7956" y="18871"/>
                    <a:pt x="8330" y="19292"/>
                    <a:pt x="8705" y="19292"/>
                  </a:cubicBezTo>
                  <a:cubicBezTo>
                    <a:pt x="9079" y="19292"/>
                    <a:pt x="9454" y="18871"/>
                    <a:pt x="10016" y="17606"/>
                  </a:cubicBezTo>
                  <a:cubicBezTo>
                    <a:pt x="10578" y="16342"/>
                    <a:pt x="11327" y="14235"/>
                    <a:pt x="11764" y="12918"/>
                  </a:cubicBezTo>
                  <a:cubicBezTo>
                    <a:pt x="12201" y="11601"/>
                    <a:pt x="12326" y="11074"/>
                    <a:pt x="12638" y="10600"/>
                  </a:cubicBezTo>
                  <a:cubicBezTo>
                    <a:pt x="12950" y="10125"/>
                    <a:pt x="13449" y="9704"/>
                    <a:pt x="13886" y="9704"/>
                  </a:cubicBezTo>
                  <a:cubicBezTo>
                    <a:pt x="14323" y="9704"/>
                    <a:pt x="14698" y="10125"/>
                    <a:pt x="15010" y="11390"/>
                  </a:cubicBezTo>
                  <a:cubicBezTo>
                    <a:pt x="15322" y="12654"/>
                    <a:pt x="15572" y="14762"/>
                    <a:pt x="15385" y="16447"/>
                  </a:cubicBezTo>
                  <a:cubicBezTo>
                    <a:pt x="15197" y="18133"/>
                    <a:pt x="14573" y="19398"/>
                    <a:pt x="13949" y="20135"/>
                  </a:cubicBezTo>
                  <a:cubicBezTo>
                    <a:pt x="13324" y="20873"/>
                    <a:pt x="12700" y="21084"/>
                    <a:pt x="12138" y="21031"/>
                  </a:cubicBezTo>
                  <a:cubicBezTo>
                    <a:pt x="11576" y="20978"/>
                    <a:pt x="11077" y="20662"/>
                    <a:pt x="11015" y="19766"/>
                  </a:cubicBezTo>
                  <a:cubicBezTo>
                    <a:pt x="10952" y="18871"/>
                    <a:pt x="11327" y="17396"/>
                    <a:pt x="12388" y="16079"/>
                  </a:cubicBezTo>
                  <a:cubicBezTo>
                    <a:pt x="13449" y="14762"/>
                    <a:pt x="15197" y="13603"/>
                    <a:pt x="16383" y="12865"/>
                  </a:cubicBezTo>
                  <a:cubicBezTo>
                    <a:pt x="17569" y="12127"/>
                    <a:pt x="18194" y="11811"/>
                    <a:pt x="18319" y="11864"/>
                  </a:cubicBezTo>
                  <a:cubicBezTo>
                    <a:pt x="18443" y="11917"/>
                    <a:pt x="18069" y="12338"/>
                    <a:pt x="17757" y="13234"/>
                  </a:cubicBezTo>
                  <a:cubicBezTo>
                    <a:pt x="17445" y="14129"/>
                    <a:pt x="17195" y="15499"/>
                    <a:pt x="17819" y="16711"/>
                  </a:cubicBezTo>
                  <a:cubicBezTo>
                    <a:pt x="18443" y="17923"/>
                    <a:pt x="19942" y="18976"/>
                    <a:pt x="21440" y="200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167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915113" y="5815383"/>
              <a:ext cx="307479" cy="224301"/>
            </a:xfrm>
            <a:prstGeom prst="rect">
              <a:avLst/>
            </a:prstGeom>
            <a:effectLst/>
          </p:spPr>
        </p:pic>
        <p:pic>
          <p:nvPicPr>
            <p:cNvPr id="2169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007813" y="5345869"/>
              <a:ext cx="1646696" cy="1412163"/>
            </a:xfrm>
            <a:prstGeom prst="rect">
              <a:avLst/>
            </a:prstGeom>
            <a:effectLst/>
          </p:spPr>
        </p:pic>
        <p:pic>
          <p:nvPicPr>
            <p:cNvPr id="2171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457600" y="6620933"/>
              <a:ext cx="248214" cy="99484"/>
            </a:xfrm>
            <a:prstGeom prst="rect">
              <a:avLst/>
            </a:prstGeom>
            <a:effectLst/>
          </p:spPr>
        </p:pic>
        <p:pic>
          <p:nvPicPr>
            <p:cNvPr id="2173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566113" y="6622721"/>
              <a:ext cx="194521" cy="167546"/>
            </a:xfrm>
            <a:prstGeom prst="rect">
              <a:avLst/>
            </a:prstGeom>
            <a:effectLst/>
          </p:spPr>
        </p:pic>
        <p:pic>
          <p:nvPicPr>
            <p:cNvPr id="2175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381713" y="5996516"/>
              <a:ext cx="241301" cy="178076"/>
            </a:xfrm>
            <a:prstGeom prst="rect">
              <a:avLst/>
            </a:prstGeom>
            <a:effectLst/>
          </p:spPr>
        </p:pic>
        <p:pic>
          <p:nvPicPr>
            <p:cNvPr id="2177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496013" y="4931162"/>
              <a:ext cx="2742407" cy="1808305"/>
            </a:xfrm>
            <a:prstGeom prst="rect">
              <a:avLst/>
            </a:prstGeom>
            <a:effectLst/>
          </p:spPr>
        </p:pic>
        <p:pic>
          <p:nvPicPr>
            <p:cNvPr id="2179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080463" y="6548966"/>
              <a:ext cx="215901" cy="203201"/>
            </a:xfrm>
            <a:prstGeom prst="rect">
              <a:avLst/>
            </a:prstGeom>
            <a:effectLst/>
          </p:spPr>
        </p:pic>
        <p:pic>
          <p:nvPicPr>
            <p:cNvPr id="2181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163013" y="6656916"/>
              <a:ext cx="184151" cy="101601"/>
            </a:xfrm>
            <a:prstGeom prst="rect">
              <a:avLst/>
            </a:prstGeom>
            <a:effectLst/>
          </p:spPr>
        </p:pic>
        <p:pic>
          <p:nvPicPr>
            <p:cNvPr id="2183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750263" y="6148916"/>
              <a:ext cx="280622" cy="1606551"/>
            </a:xfrm>
            <a:prstGeom prst="rect">
              <a:avLst/>
            </a:prstGeom>
            <a:effectLst/>
          </p:spPr>
        </p:pic>
        <p:pic>
          <p:nvPicPr>
            <p:cNvPr id="2185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670971" y="6364816"/>
              <a:ext cx="282243" cy="1644651"/>
            </a:xfrm>
            <a:prstGeom prst="rect">
              <a:avLst/>
            </a:prstGeom>
            <a:effectLst/>
          </p:spPr>
        </p:pic>
        <p:pic>
          <p:nvPicPr>
            <p:cNvPr id="2187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987763" y="5659966"/>
              <a:ext cx="368301" cy="272043"/>
            </a:xfrm>
            <a:prstGeom prst="rect">
              <a:avLst/>
            </a:prstGeom>
            <a:effectLst/>
          </p:spPr>
        </p:pic>
        <p:pic>
          <p:nvPicPr>
            <p:cNvPr id="2189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095713" y="5990166"/>
              <a:ext cx="107951" cy="481082"/>
            </a:xfrm>
            <a:prstGeom prst="rect">
              <a:avLst/>
            </a:prstGeom>
            <a:effectLst/>
          </p:spPr>
        </p:pic>
        <p:pic>
          <p:nvPicPr>
            <p:cNvPr id="2191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983229" y="6004844"/>
              <a:ext cx="277585" cy="164524"/>
            </a:xfrm>
            <a:prstGeom prst="rect">
              <a:avLst/>
            </a:prstGeom>
            <a:effectLst/>
          </p:spPr>
        </p:pic>
        <p:pic>
          <p:nvPicPr>
            <p:cNvPr id="2193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216363" y="4224866"/>
              <a:ext cx="260351" cy="1092201"/>
            </a:xfrm>
            <a:prstGeom prst="rect">
              <a:avLst/>
            </a:prstGeom>
            <a:effectLst/>
          </p:spPr>
        </p:pic>
        <p:pic>
          <p:nvPicPr>
            <p:cNvPr id="2195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172555" y="4246349"/>
              <a:ext cx="253359" cy="1259325"/>
            </a:xfrm>
            <a:prstGeom prst="rect">
              <a:avLst/>
            </a:prstGeom>
            <a:effectLst/>
          </p:spPr>
        </p:pic>
        <p:pic>
          <p:nvPicPr>
            <p:cNvPr id="2197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217158" y="4250266"/>
              <a:ext cx="316706" cy="1241480"/>
            </a:xfrm>
            <a:prstGeom prst="rect">
              <a:avLst/>
            </a:prstGeom>
            <a:effectLst/>
          </p:spPr>
        </p:pic>
        <p:pic>
          <p:nvPicPr>
            <p:cNvPr id="2199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350242" y="4218516"/>
              <a:ext cx="221722" cy="1181374"/>
            </a:xfrm>
            <a:prstGeom prst="rect">
              <a:avLst/>
            </a:prstGeom>
            <a:effectLst/>
          </p:spPr>
        </p:pic>
        <p:pic>
          <p:nvPicPr>
            <p:cNvPr id="2201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3362413" y="4269316"/>
              <a:ext cx="177801" cy="1073151"/>
            </a:xfrm>
            <a:prstGeom prst="rect">
              <a:avLst/>
            </a:prstGeom>
            <a:effectLst/>
          </p:spPr>
        </p:pic>
        <p:pic>
          <p:nvPicPr>
            <p:cNvPr id="2203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3337013" y="4471502"/>
              <a:ext cx="139701" cy="870965"/>
            </a:xfrm>
            <a:prstGeom prst="rect">
              <a:avLst/>
            </a:prstGeom>
            <a:effectLst/>
          </p:spPr>
        </p:pic>
        <p:pic>
          <p:nvPicPr>
            <p:cNvPr id="2205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248539" y="4360333"/>
              <a:ext cx="183725" cy="1077384"/>
            </a:xfrm>
            <a:prstGeom prst="rect">
              <a:avLst/>
            </a:prstGeom>
            <a:effectLst/>
          </p:spPr>
        </p:pic>
        <p:pic>
          <p:nvPicPr>
            <p:cNvPr id="2207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257383" y="4175064"/>
              <a:ext cx="248162" cy="116741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9" name="Drawing"/>
          <p:cNvGrpSpPr/>
          <p:nvPr/>
        </p:nvGrpSpPr>
        <p:grpSpPr>
          <a:xfrm>
            <a:off x="1693333" y="904593"/>
            <a:ext cx="6927402" cy="7365224"/>
            <a:chOff x="-12700" y="-12699"/>
            <a:chExt cx="6927401" cy="7365223"/>
          </a:xfrm>
        </p:grpSpPr>
        <p:sp>
          <p:nvSpPr>
            <p:cNvPr id="2211" name="Line"/>
            <p:cNvSpPr/>
            <p:nvPr/>
          </p:nvSpPr>
          <p:spPr>
            <a:xfrm>
              <a:off x="364501" y="716785"/>
              <a:ext cx="137311" cy="711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472" fill="norm" stroke="1" extrusionOk="0">
                  <a:moveTo>
                    <a:pt x="5736" y="5496"/>
                  </a:moveTo>
                  <a:cubicBezTo>
                    <a:pt x="7671" y="7605"/>
                    <a:pt x="9605" y="9713"/>
                    <a:pt x="11217" y="11822"/>
                  </a:cubicBezTo>
                  <a:cubicBezTo>
                    <a:pt x="12829" y="13931"/>
                    <a:pt x="14118" y="16040"/>
                    <a:pt x="14924" y="17542"/>
                  </a:cubicBezTo>
                  <a:cubicBezTo>
                    <a:pt x="15730" y="19044"/>
                    <a:pt x="16053" y="19938"/>
                    <a:pt x="16214" y="20545"/>
                  </a:cubicBezTo>
                  <a:cubicBezTo>
                    <a:pt x="16375" y="21152"/>
                    <a:pt x="16375" y="21472"/>
                    <a:pt x="16053" y="21472"/>
                  </a:cubicBezTo>
                  <a:cubicBezTo>
                    <a:pt x="15730" y="21472"/>
                    <a:pt x="15086" y="21152"/>
                    <a:pt x="13312" y="19683"/>
                  </a:cubicBezTo>
                  <a:cubicBezTo>
                    <a:pt x="11539" y="18213"/>
                    <a:pt x="8638" y="15593"/>
                    <a:pt x="6381" y="13260"/>
                  </a:cubicBezTo>
                  <a:cubicBezTo>
                    <a:pt x="4124" y="10928"/>
                    <a:pt x="2512" y="8883"/>
                    <a:pt x="1384" y="6965"/>
                  </a:cubicBezTo>
                  <a:cubicBezTo>
                    <a:pt x="256" y="5048"/>
                    <a:pt x="-389" y="3259"/>
                    <a:pt x="256" y="2077"/>
                  </a:cubicBezTo>
                  <a:cubicBezTo>
                    <a:pt x="901" y="894"/>
                    <a:pt x="2835" y="319"/>
                    <a:pt x="5575" y="96"/>
                  </a:cubicBezTo>
                  <a:cubicBezTo>
                    <a:pt x="8315" y="-128"/>
                    <a:pt x="11862" y="0"/>
                    <a:pt x="15086" y="926"/>
                  </a:cubicBezTo>
                  <a:cubicBezTo>
                    <a:pt x="18310" y="1853"/>
                    <a:pt x="21211" y="3579"/>
                    <a:pt x="20889" y="5176"/>
                  </a:cubicBezTo>
                  <a:cubicBezTo>
                    <a:pt x="20566" y="6774"/>
                    <a:pt x="17020" y="8244"/>
                    <a:pt x="13151" y="9170"/>
                  </a:cubicBezTo>
                  <a:cubicBezTo>
                    <a:pt x="9283" y="10097"/>
                    <a:pt x="5092" y="10480"/>
                    <a:pt x="901" y="108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2" name="Line"/>
            <p:cNvSpPr/>
            <p:nvPr/>
          </p:nvSpPr>
          <p:spPr>
            <a:xfrm>
              <a:off x="503766" y="994056"/>
              <a:ext cx="196851" cy="364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0" fill="norm" stroke="1" extrusionOk="0">
                  <a:moveTo>
                    <a:pt x="0" y="3724"/>
                  </a:moveTo>
                  <a:cubicBezTo>
                    <a:pt x="1626" y="3724"/>
                    <a:pt x="3252" y="3724"/>
                    <a:pt x="5226" y="4593"/>
                  </a:cubicBezTo>
                  <a:cubicBezTo>
                    <a:pt x="7200" y="5462"/>
                    <a:pt x="9523" y="7200"/>
                    <a:pt x="11961" y="9745"/>
                  </a:cubicBezTo>
                  <a:cubicBezTo>
                    <a:pt x="14400" y="12290"/>
                    <a:pt x="16955" y="15641"/>
                    <a:pt x="18232" y="17814"/>
                  </a:cubicBezTo>
                  <a:cubicBezTo>
                    <a:pt x="19510" y="19986"/>
                    <a:pt x="19510" y="20979"/>
                    <a:pt x="18813" y="21290"/>
                  </a:cubicBezTo>
                  <a:cubicBezTo>
                    <a:pt x="18116" y="21600"/>
                    <a:pt x="16723" y="21228"/>
                    <a:pt x="14748" y="19676"/>
                  </a:cubicBezTo>
                  <a:cubicBezTo>
                    <a:pt x="12774" y="18124"/>
                    <a:pt x="10219" y="15393"/>
                    <a:pt x="8942" y="13097"/>
                  </a:cubicBezTo>
                  <a:cubicBezTo>
                    <a:pt x="7665" y="10800"/>
                    <a:pt x="7665" y="8938"/>
                    <a:pt x="9987" y="6828"/>
                  </a:cubicBezTo>
                  <a:cubicBezTo>
                    <a:pt x="12310" y="4717"/>
                    <a:pt x="16955" y="235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3" name="Line"/>
            <p:cNvSpPr/>
            <p:nvPr/>
          </p:nvSpPr>
          <p:spPr>
            <a:xfrm>
              <a:off x="840325" y="795931"/>
              <a:ext cx="247642" cy="526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479" fill="norm" stroke="1" extrusionOk="0">
                  <a:moveTo>
                    <a:pt x="15246" y="1348"/>
                  </a:moveTo>
                  <a:cubicBezTo>
                    <a:pt x="14883" y="829"/>
                    <a:pt x="14520" y="311"/>
                    <a:pt x="13885" y="95"/>
                  </a:cubicBezTo>
                  <a:cubicBezTo>
                    <a:pt x="13249" y="-121"/>
                    <a:pt x="12342" y="-35"/>
                    <a:pt x="10708" y="1045"/>
                  </a:cubicBezTo>
                  <a:cubicBezTo>
                    <a:pt x="9075" y="2125"/>
                    <a:pt x="6715" y="4199"/>
                    <a:pt x="4628" y="6705"/>
                  </a:cubicBezTo>
                  <a:cubicBezTo>
                    <a:pt x="2540" y="9210"/>
                    <a:pt x="725" y="12148"/>
                    <a:pt x="181" y="14481"/>
                  </a:cubicBezTo>
                  <a:cubicBezTo>
                    <a:pt x="-364" y="16813"/>
                    <a:pt x="362" y="18541"/>
                    <a:pt x="1814" y="19708"/>
                  </a:cubicBezTo>
                  <a:cubicBezTo>
                    <a:pt x="3266" y="20874"/>
                    <a:pt x="5444" y="21479"/>
                    <a:pt x="8802" y="21479"/>
                  </a:cubicBezTo>
                  <a:cubicBezTo>
                    <a:pt x="12160" y="21479"/>
                    <a:pt x="16698" y="20874"/>
                    <a:pt x="21236" y="202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4" name="Line"/>
            <p:cNvSpPr/>
            <p:nvPr/>
          </p:nvSpPr>
          <p:spPr>
            <a:xfrm>
              <a:off x="1153313" y="1037576"/>
              <a:ext cx="283904" cy="209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0956" fill="norm" stroke="1" extrusionOk="0">
                  <a:moveTo>
                    <a:pt x="13679" y="6446"/>
                  </a:moveTo>
                  <a:cubicBezTo>
                    <a:pt x="12250" y="3905"/>
                    <a:pt x="10821" y="1364"/>
                    <a:pt x="9153" y="411"/>
                  </a:cubicBezTo>
                  <a:cubicBezTo>
                    <a:pt x="7485" y="-542"/>
                    <a:pt x="5579" y="93"/>
                    <a:pt x="3832" y="3058"/>
                  </a:cubicBezTo>
                  <a:cubicBezTo>
                    <a:pt x="2085" y="6023"/>
                    <a:pt x="497" y="11317"/>
                    <a:pt x="100" y="15023"/>
                  </a:cubicBezTo>
                  <a:cubicBezTo>
                    <a:pt x="-297" y="18729"/>
                    <a:pt x="497" y="20846"/>
                    <a:pt x="2403" y="20952"/>
                  </a:cubicBezTo>
                  <a:cubicBezTo>
                    <a:pt x="4309" y="21058"/>
                    <a:pt x="7327" y="19152"/>
                    <a:pt x="9232" y="17140"/>
                  </a:cubicBezTo>
                  <a:cubicBezTo>
                    <a:pt x="11138" y="15129"/>
                    <a:pt x="11932" y="13011"/>
                    <a:pt x="12409" y="11105"/>
                  </a:cubicBezTo>
                  <a:cubicBezTo>
                    <a:pt x="12885" y="9199"/>
                    <a:pt x="13044" y="7505"/>
                    <a:pt x="13203" y="7293"/>
                  </a:cubicBezTo>
                  <a:cubicBezTo>
                    <a:pt x="13362" y="7082"/>
                    <a:pt x="13521" y="8352"/>
                    <a:pt x="14156" y="10046"/>
                  </a:cubicBezTo>
                  <a:cubicBezTo>
                    <a:pt x="14791" y="11740"/>
                    <a:pt x="15903" y="13858"/>
                    <a:pt x="17174" y="15234"/>
                  </a:cubicBezTo>
                  <a:cubicBezTo>
                    <a:pt x="18444" y="16611"/>
                    <a:pt x="19874" y="17246"/>
                    <a:pt x="21303" y="178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5" name="Line"/>
            <p:cNvSpPr/>
            <p:nvPr/>
          </p:nvSpPr>
          <p:spPr>
            <a:xfrm>
              <a:off x="1609227" y="943256"/>
              <a:ext cx="208990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600" fill="norm" stroke="1" extrusionOk="0">
                  <a:moveTo>
                    <a:pt x="21327" y="0"/>
                  </a:moveTo>
                  <a:cubicBezTo>
                    <a:pt x="17007" y="3032"/>
                    <a:pt x="12687" y="6063"/>
                    <a:pt x="9231" y="8811"/>
                  </a:cubicBezTo>
                  <a:cubicBezTo>
                    <a:pt x="5775" y="11558"/>
                    <a:pt x="3183" y="14021"/>
                    <a:pt x="1671" y="15916"/>
                  </a:cubicBezTo>
                  <a:cubicBezTo>
                    <a:pt x="159" y="17811"/>
                    <a:pt x="-273" y="19137"/>
                    <a:pt x="159" y="19895"/>
                  </a:cubicBezTo>
                  <a:cubicBezTo>
                    <a:pt x="591" y="20653"/>
                    <a:pt x="1887" y="20842"/>
                    <a:pt x="4803" y="21032"/>
                  </a:cubicBezTo>
                  <a:cubicBezTo>
                    <a:pt x="7719" y="21221"/>
                    <a:pt x="12255" y="21411"/>
                    <a:pt x="1679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6" name="Line"/>
            <p:cNvSpPr/>
            <p:nvPr/>
          </p:nvSpPr>
          <p:spPr>
            <a:xfrm>
              <a:off x="1640416" y="1254406"/>
              <a:ext cx="1651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7" name="Line"/>
            <p:cNvSpPr/>
            <p:nvPr/>
          </p:nvSpPr>
          <p:spPr>
            <a:xfrm>
              <a:off x="2002366" y="905156"/>
              <a:ext cx="17780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57" y="2749"/>
                    <a:pt x="4114" y="5498"/>
                    <a:pt x="7200" y="8575"/>
                  </a:cubicBezTo>
                  <a:cubicBezTo>
                    <a:pt x="10286" y="11651"/>
                    <a:pt x="14400" y="15055"/>
                    <a:pt x="16971" y="17280"/>
                  </a:cubicBezTo>
                  <a:cubicBezTo>
                    <a:pt x="19543" y="19505"/>
                    <a:pt x="20571" y="2055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8" name="Line"/>
            <p:cNvSpPr/>
            <p:nvPr/>
          </p:nvSpPr>
          <p:spPr>
            <a:xfrm>
              <a:off x="1979297" y="917856"/>
              <a:ext cx="245320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600" fill="norm" stroke="1" extrusionOk="0">
                  <a:moveTo>
                    <a:pt x="21397" y="0"/>
                  </a:moveTo>
                  <a:cubicBezTo>
                    <a:pt x="18259" y="2090"/>
                    <a:pt x="15120" y="4181"/>
                    <a:pt x="11982" y="6735"/>
                  </a:cubicBezTo>
                  <a:cubicBezTo>
                    <a:pt x="8843" y="9290"/>
                    <a:pt x="5705" y="12310"/>
                    <a:pt x="3582" y="14632"/>
                  </a:cubicBezTo>
                  <a:cubicBezTo>
                    <a:pt x="1459" y="16955"/>
                    <a:pt x="351" y="18581"/>
                    <a:pt x="74" y="19626"/>
                  </a:cubicBezTo>
                  <a:cubicBezTo>
                    <a:pt x="-203" y="20671"/>
                    <a:pt x="351" y="21135"/>
                    <a:pt x="90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9" name="Line"/>
            <p:cNvSpPr/>
            <p:nvPr/>
          </p:nvSpPr>
          <p:spPr>
            <a:xfrm>
              <a:off x="2315533" y="949606"/>
              <a:ext cx="175784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fill="norm" stroke="1" extrusionOk="0">
                  <a:moveTo>
                    <a:pt x="21355" y="0"/>
                  </a:moveTo>
                  <a:cubicBezTo>
                    <a:pt x="16726" y="2263"/>
                    <a:pt x="12098" y="4526"/>
                    <a:pt x="8498" y="7406"/>
                  </a:cubicBezTo>
                  <a:cubicBezTo>
                    <a:pt x="4898" y="10286"/>
                    <a:pt x="2326" y="13783"/>
                    <a:pt x="1041" y="16046"/>
                  </a:cubicBezTo>
                  <a:cubicBezTo>
                    <a:pt x="-245" y="18309"/>
                    <a:pt x="-245" y="19337"/>
                    <a:pt x="526" y="19954"/>
                  </a:cubicBezTo>
                  <a:cubicBezTo>
                    <a:pt x="1298" y="20571"/>
                    <a:pt x="2841" y="20777"/>
                    <a:pt x="6184" y="20983"/>
                  </a:cubicBezTo>
                  <a:cubicBezTo>
                    <a:pt x="9526" y="21189"/>
                    <a:pt x="14669" y="21394"/>
                    <a:pt x="1981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0" name="Line"/>
            <p:cNvSpPr/>
            <p:nvPr/>
          </p:nvSpPr>
          <p:spPr>
            <a:xfrm>
              <a:off x="2332566" y="1235356"/>
              <a:ext cx="1524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1" name="Line"/>
            <p:cNvSpPr/>
            <p:nvPr/>
          </p:nvSpPr>
          <p:spPr>
            <a:xfrm>
              <a:off x="2700866" y="790856"/>
              <a:ext cx="164490" cy="433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14123" y="0"/>
                  </a:moveTo>
                  <a:cubicBezTo>
                    <a:pt x="11631" y="2423"/>
                    <a:pt x="9138" y="4847"/>
                    <a:pt x="7200" y="7955"/>
                  </a:cubicBezTo>
                  <a:cubicBezTo>
                    <a:pt x="5262" y="11063"/>
                    <a:pt x="3877" y="14857"/>
                    <a:pt x="3046" y="17069"/>
                  </a:cubicBezTo>
                  <a:cubicBezTo>
                    <a:pt x="2215" y="19282"/>
                    <a:pt x="1938" y="19914"/>
                    <a:pt x="1800" y="20494"/>
                  </a:cubicBezTo>
                  <a:cubicBezTo>
                    <a:pt x="1662" y="21073"/>
                    <a:pt x="1662" y="21600"/>
                    <a:pt x="2077" y="21600"/>
                  </a:cubicBezTo>
                  <a:cubicBezTo>
                    <a:pt x="2492" y="21600"/>
                    <a:pt x="3323" y="21073"/>
                    <a:pt x="4569" y="19967"/>
                  </a:cubicBezTo>
                  <a:cubicBezTo>
                    <a:pt x="5815" y="18860"/>
                    <a:pt x="7477" y="17175"/>
                    <a:pt x="8723" y="16121"/>
                  </a:cubicBezTo>
                  <a:cubicBezTo>
                    <a:pt x="9969" y="15067"/>
                    <a:pt x="10800" y="14646"/>
                    <a:pt x="11908" y="14330"/>
                  </a:cubicBezTo>
                  <a:cubicBezTo>
                    <a:pt x="13015" y="14014"/>
                    <a:pt x="14400" y="13803"/>
                    <a:pt x="15923" y="13961"/>
                  </a:cubicBezTo>
                  <a:cubicBezTo>
                    <a:pt x="17446" y="14119"/>
                    <a:pt x="19108" y="14646"/>
                    <a:pt x="20077" y="15173"/>
                  </a:cubicBezTo>
                  <a:cubicBezTo>
                    <a:pt x="21046" y="15700"/>
                    <a:pt x="21323" y="16226"/>
                    <a:pt x="21462" y="16806"/>
                  </a:cubicBezTo>
                  <a:cubicBezTo>
                    <a:pt x="21600" y="17385"/>
                    <a:pt x="21600" y="18018"/>
                    <a:pt x="20215" y="18702"/>
                  </a:cubicBezTo>
                  <a:cubicBezTo>
                    <a:pt x="18831" y="19387"/>
                    <a:pt x="16062" y="20125"/>
                    <a:pt x="12462" y="20388"/>
                  </a:cubicBezTo>
                  <a:cubicBezTo>
                    <a:pt x="8862" y="20652"/>
                    <a:pt x="4431" y="20441"/>
                    <a:pt x="0" y="202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2" name="Line"/>
            <p:cNvSpPr/>
            <p:nvPr/>
          </p:nvSpPr>
          <p:spPr>
            <a:xfrm>
              <a:off x="3510697" y="824331"/>
              <a:ext cx="242380" cy="375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145" fill="norm" stroke="1" extrusionOk="0">
                  <a:moveTo>
                    <a:pt x="3613" y="9211"/>
                  </a:moveTo>
                  <a:cubicBezTo>
                    <a:pt x="3055" y="12075"/>
                    <a:pt x="2496" y="14939"/>
                    <a:pt x="2123" y="16730"/>
                  </a:cubicBezTo>
                  <a:cubicBezTo>
                    <a:pt x="1751" y="18520"/>
                    <a:pt x="1565" y="19236"/>
                    <a:pt x="1472" y="19892"/>
                  </a:cubicBezTo>
                  <a:cubicBezTo>
                    <a:pt x="1379" y="20548"/>
                    <a:pt x="1379" y="21145"/>
                    <a:pt x="1192" y="21145"/>
                  </a:cubicBezTo>
                  <a:cubicBezTo>
                    <a:pt x="1006" y="21145"/>
                    <a:pt x="634" y="20548"/>
                    <a:pt x="355" y="18042"/>
                  </a:cubicBezTo>
                  <a:cubicBezTo>
                    <a:pt x="75" y="15536"/>
                    <a:pt x="-111" y="11121"/>
                    <a:pt x="75" y="7958"/>
                  </a:cubicBezTo>
                  <a:cubicBezTo>
                    <a:pt x="261" y="4796"/>
                    <a:pt x="820" y="2886"/>
                    <a:pt x="2217" y="1574"/>
                  </a:cubicBezTo>
                  <a:cubicBezTo>
                    <a:pt x="3613" y="261"/>
                    <a:pt x="5848" y="-455"/>
                    <a:pt x="8827" y="321"/>
                  </a:cubicBezTo>
                  <a:cubicBezTo>
                    <a:pt x="11806" y="1096"/>
                    <a:pt x="15530" y="3364"/>
                    <a:pt x="17951" y="6109"/>
                  </a:cubicBezTo>
                  <a:cubicBezTo>
                    <a:pt x="20372" y="8853"/>
                    <a:pt x="21489" y="12075"/>
                    <a:pt x="21303" y="14581"/>
                  </a:cubicBezTo>
                  <a:cubicBezTo>
                    <a:pt x="21117" y="17088"/>
                    <a:pt x="19627" y="18878"/>
                    <a:pt x="18137" y="206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3" name="Line"/>
            <p:cNvSpPr/>
            <p:nvPr/>
          </p:nvSpPr>
          <p:spPr>
            <a:xfrm>
              <a:off x="4404209" y="946784"/>
              <a:ext cx="182608" cy="243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205" fill="norm" stroke="1" extrusionOk="0">
                  <a:moveTo>
                    <a:pt x="20210" y="1354"/>
                  </a:moveTo>
                  <a:cubicBezTo>
                    <a:pt x="19239" y="800"/>
                    <a:pt x="18268" y="246"/>
                    <a:pt x="16448" y="62"/>
                  </a:cubicBezTo>
                  <a:cubicBezTo>
                    <a:pt x="14628" y="-123"/>
                    <a:pt x="11958" y="62"/>
                    <a:pt x="9046" y="1262"/>
                  </a:cubicBezTo>
                  <a:cubicBezTo>
                    <a:pt x="6134" y="2462"/>
                    <a:pt x="2978" y="4677"/>
                    <a:pt x="1280" y="7539"/>
                  </a:cubicBezTo>
                  <a:cubicBezTo>
                    <a:pt x="-419" y="10400"/>
                    <a:pt x="-662" y="13908"/>
                    <a:pt x="2008" y="16400"/>
                  </a:cubicBezTo>
                  <a:cubicBezTo>
                    <a:pt x="4677" y="18892"/>
                    <a:pt x="10259" y="20369"/>
                    <a:pt x="13900" y="20923"/>
                  </a:cubicBezTo>
                  <a:cubicBezTo>
                    <a:pt x="17540" y="21477"/>
                    <a:pt x="19239" y="21108"/>
                    <a:pt x="20938" y="207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4" name="Line"/>
            <p:cNvSpPr/>
            <p:nvPr/>
          </p:nvSpPr>
          <p:spPr>
            <a:xfrm>
              <a:off x="4655094" y="949606"/>
              <a:ext cx="204773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600" fill="norm" stroke="1" extrusionOk="0">
                  <a:moveTo>
                    <a:pt x="21323" y="0"/>
                  </a:moveTo>
                  <a:cubicBezTo>
                    <a:pt x="17135" y="3291"/>
                    <a:pt x="12947" y="6583"/>
                    <a:pt x="9421" y="9463"/>
                  </a:cubicBezTo>
                  <a:cubicBezTo>
                    <a:pt x="5894" y="12343"/>
                    <a:pt x="3029" y="14811"/>
                    <a:pt x="1486" y="16560"/>
                  </a:cubicBezTo>
                  <a:cubicBezTo>
                    <a:pt x="-57" y="18309"/>
                    <a:pt x="-277" y="19337"/>
                    <a:pt x="274" y="19954"/>
                  </a:cubicBezTo>
                  <a:cubicBezTo>
                    <a:pt x="825" y="20571"/>
                    <a:pt x="2147" y="20777"/>
                    <a:pt x="5564" y="20983"/>
                  </a:cubicBezTo>
                  <a:cubicBezTo>
                    <a:pt x="8980" y="21189"/>
                    <a:pt x="14490" y="21394"/>
                    <a:pt x="2000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5" name="Line"/>
            <p:cNvSpPr/>
            <p:nvPr/>
          </p:nvSpPr>
          <p:spPr>
            <a:xfrm>
              <a:off x="4682066" y="1235356"/>
              <a:ext cx="1968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6" name="Line"/>
            <p:cNvSpPr/>
            <p:nvPr/>
          </p:nvSpPr>
          <p:spPr>
            <a:xfrm>
              <a:off x="5132916" y="771806"/>
              <a:ext cx="1587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48" y="6455"/>
                    <a:pt x="12096" y="12910"/>
                    <a:pt x="15696" y="16510"/>
                  </a:cubicBezTo>
                  <a:cubicBezTo>
                    <a:pt x="19296" y="20110"/>
                    <a:pt x="20448" y="2085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7" name="Line"/>
            <p:cNvSpPr/>
            <p:nvPr/>
          </p:nvSpPr>
          <p:spPr>
            <a:xfrm>
              <a:off x="5211070" y="822606"/>
              <a:ext cx="156797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600" fill="norm" stroke="1" extrusionOk="0">
                  <a:moveTo>
                    <a:pt x="21334" y="0"/>
                  </a:moveTo>
                  <a:cubicBezTo>
                    <a:pt x="17590" y="3187"/>
                    <a:pt x="13846" y="6374"/>
                    <a:pt x="10246" y="9502"/>
                  </a:cubicBezTo>
                  <a:cubicBezTo>
                    <a:pt x="6646" y="12630"/>
                    <a:pt x="3190" y="15698"/>
                    <a:pt x="1462" y="17705"/>
                  </a:cubicBezTo>
                  <a:cubicBezTo>
                    <a:pt x="-266" y="19711"/>
                    <a:pt x="-266" y="20656"/>
                    <a:pt x="454" y="21128"/>
                  </a:cubicBezTo>
                  <a:cubicBezTo>
                    <a:pt x="1174" y="21600"/>
                    <a:pt x="2614" y="21600"/>
                    <a:pt x="405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8" name="Line"/>
            <p:cNvSpPr/>
            <p:nvPr/>
          </p:nvSpPr>
          <p:spPr>
            <a:xfrm>
              <a:off x="5490357" y="949606"/>
              <a:ext cx="264860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600" fill="norm" stroke="1" extrusionOk="0">
                  <a:moveTo>
                    <a:pt x="21451" y="0"/>
                  </a:moveTo>
                  <a:cubicBezTo>
                    <a:pt x="18194" y="450"/>
                    <a:pt x="14937" y="900"/>
                    <a:pt x="11680" y="2475"/>
                  </a:cubicBezTo>
                  <a:cubicBezTo>
                    <a:pt x="8422" y="4050"/>
                    <a:pt x="5165" y="6750"/>
                    <a:pt x="3194" y="8550"/>
                  </a:cubicBezTo>
                  <a:cubicBezTo>
                    <a:pt x="1222" y="10350"/>
                    <a:pt x="537" y="11250"/>
                    <a:pt x="194" y="12262"/>
                  </a:cubicBezTo>
                  <a:cubicBezTo>
                    <a:pt x="-149" y="13275"/>
                    <a:pt x="-149" y="14400"/>
                    <a:pt x="1137" y="15300"/>
                  </a:cubicBezTo>
                  <a:cubicBezTo>
                    <a:pt x="2422" y="16200"/>
                    <a:pt x="4994" y="16875"/>
                    <a:pt x="7651" y="17888"/>
                  </a:cubicBezTo>
                  <a:cubicBezTo>
                    <a:pt x="10308" y="18900"/>
                    <a:pt x="13051" y="20250"/>
                    <a:pt x="1579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9" name="Line"/>
            <p:cNvSpPr/>
            <p:nvPr/>
          </p:nvSpPr>
          <p:spPr>
            <a:xfrm>
              <a:off x="5488516" y="1216306"/>
              <a:ext cx="2413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84" y="21600"/>
                    <a:pt x="11368" y="21600"/>
                    <a:pt x="14968" y="18000"/>
                  </a:cubicBezTo>
                  <a:cubicBezTo>
                    <a:pt x="18568" y="14400"/>
                    <a:pt x="20084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0" name="Line"/>
            <p:cNvSpPr/>
            <p:nvPr/>
          </p:nvSpPr>
          <p:spPr>
            <a:xfrm>
              <a:off x="5874153" y="629215"/>
              <a:ext cx="221847" cy="594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359" fill="norm" stroke="1" extrusionOk="0">
                  <a:moveTo>
                    <a:pt x="17282" y="18130"/>
                  </a:moveTo>
                  <a:cubicBezTo>
                    <a:pt x="17078" y="16761"/>
                    <a:pt x="16874" y="15391"/>
                    <a:pt x="15549" y="14517"/>
                  </a:cubicBezTo>
                  <a:cubicBezTo>
                    <a:pt x="14225" y="13642"/>
                    <a:pt x="11780" y="13262"/>
                    <a:pt x="9232" y="13604"/>
                  </a:cubicBezTo>
                  <a:cubicBezTo>
                    <a:pt x="6685" y="13946"/>
                    <a:pt x="4036" y="15011"/>
                    <a:pt x="2304" y="16190"/>
                  </a:cubicBezTo>
                  <a:cubicBezTo>
                    <a:pt x="572" y="17369"/>
                    <a:pt x="-243" y="18662"/>
                    <a:pt x="63" y="19613"/>
                  </a:cubicBezTo>
                  <a:cubicBezTo>
                    <a:pt x="368" y="20563"/>
                    <a:pt x="1795" y="21172"/>
                    <a:pt x="3425" y="21324"/>
                  </a:cubicBezTo>
                  <a:cubicBezTo>
                    <a:pt x="5055" y="21476"/>
                    <a:pt x="6889" y="21172"/>
                    <a:pt x="9232" y="19841"/>
                  </a:cubicBezTo>
                  <a:cubicBezTo>
                    <a:pt x="11576" y="18510"/>
                    <a:pt x="14429" y="16152"/>
                    <a:pt x="16466" y="13680"/>
                  </a:cubicBezTo>
                  <a:cubicBezTo>
                    <a:pt x="18504" y="11208"/>
                    <a:pt x="19727" y="8622"/>
                    <a:pt x="20440" y="6607"/>
                  </a:cubicBezTo>
                  <a:cubicBezTo>
                    <a:pt x="21153" y="4591"/>
                    <a:pt x="21357" y="3146"/>
                    <a:pt x="21357" y="2044"/>
                  </a:cubicBezTo>
                  <a:cubicBezTo>
                    <a:pt x="21357" y="941"/>
                    <a:pt x="21153" y="180"/>
                    <a:pt x="20644" y="28"/>
                  </a:cubicBezTo>
                  <a:cubicBezTo>
                    <a:pt x="20134" y="-124"/>
                    <a:pt x="19319" y="332"/>
                    <a:pt x="18300" y="1777"/>
                  </a:cubicBezTo>
                  <a:cubicBezTo>
                    <a:pt x="17282" y="3222"/>
                    <a:pt x="16059" y="5656"/>
                    <a:pt x="15448" y="8546"/>
                  </a:cubicBezTo>
                  <a:cubicBezTo>
                    <a:pt x="14836" y="11437"/>
                    <a:pt x="14836" y="14783"/>
                    <a:pt x="15142" y="16875"/>
                  </a:cubicBezTo>
                  <a:cubicBezTo>
                    <a:pt x="15448" y="18966"/>
                    <a:pt x="16059" y="19803"/>
                    <a:pt x="16670" y="206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1" name="Line"/>
            <p:cNvSpPr/>
            <p:nvPr/>
          </p:nvSpPr>
          <p:spPr>
            <a:xfrm>
              <a:off x="6136216" y="663856"/>
              <a:ext cx="172530" cy="62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600" fill="norm" stroke="1" extrusionOk="0">
                  <a:moveTo>
                    <a:pt x="10149" y="0"/>
                  </a:moveTo>
                  <a:cubicBezTo>
                    <a:pt x="13272" y="1891"/>
                    <a:pt x="16395" y="3782"/>
                    <a:pt x="18477" y="6036"/>
                  </a:cubicBezTo>
                  <a:cubicBezTo>
                    <a:pt x="20559" y="8291"/>
                    <a:pt x="21600" y="10909"/>
                    <a:pt x="21080" y="13164"/>
                  </a:cubicBezTo>
                  <a:cubicBezTo>
                    <a:pt x="20559" y="15418"/>
                    <a:pt x="18477" y="17309"/>
                    <a:pt x="14704" y="18655"/>
                  </a:cubicBezTo>
                  <a:cubicBezTo>
                    <a:pt x="10930" y="20000"/>
                    <a:pt x="5465" y="20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2" name="Line"/>
            <p:cNvSpPr/>
            <p:nvPr/>
          </p:nvSpPr>
          <p:spPr>
            <a:xfrm>
              <a:off x="459316" y="2619093"/>
              <a:ext cx="15240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3000" y="11375"/>
                    <a:pt x="6000" y="2735"/>
                    <a:pt x="9600" y="575"/>
                  </a:cubicBezTo>
                  <a:cubicBezTo>
                    <a:pt x="13200" y="-1585"/>
                    <a:pt x="1740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3" name="Line"/>
            <p:cNvSpPr/>
            <p:nvPr/>
          </p:nvSpPr>
          <p:spPr>
            <a:xfrm>
              <a:off x="465666" y="2784756"/>
              <a:ext cx="2286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7486"/>
                    <a:pt x="10800" y="13371"/>
                    <a:pt x="14400" y="9771"/>
                  </a:cubicBezTo>
                  <a:cubicBezTo>
                    <a:pt x="18000" y="6171"/>
                    <a:pt x="19800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4" name="Line"/>
            <p:cNvSpPr/>
            <p:nvPr/>
          </p:nvSpPr>
          <p:spPr>
            <a:xfrm>
              <a:off x="1454538" y="2262115"/>
              <a:ext cx="154129" cy="904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459" fill="norm" stroke="1" extrusionOk="0">
                  <a:moveTo>
                    <a:pt x="21254" y="800"/>
                  </a:moveTo>
                  <a:cubicBezTo>
                    <a:pt x="20378" y="549"/>
                    <a:pt x="19503" y="298"/>
                    <a:pt x="17459" y="147"/>
                  </a:cubicBezTo>
                  <a:cubicBezTo>
                    <a:pt x="15416" y="-4"/>
                    <a:pt x="12205" y="-54"/>
                    <a:pt x="9432" y="72"/>
                  </a:cubicBezTo>
                  <a:cubicBezTo>
                    <a:pt x="6659" y="197"/>
                    <a:pt x="4324" y="499"/>
                    <a:pt x="2573" y="1302"/>
                  </a:cubicBezTo>
                  <a:cubicBezTo>
                    <a:pt x="822" y="2106"/>
                    <a:pt x="-346" y="3412"/>
                    <a:pt x="92" y="4944"/>
                  </a:cubicBezTo>
                  <a:cubicBezTo>
                    <a:pt x="530" y="6476"/>
                    <a:pt x="2573" y="8234"/>
                    <a:pt x="5930" y="10018"/>
                  </a:cubicBezTo>
                  <a:cubicBezTo>
                    <a:pt x="9286" y="11801"/>
                    <a:pt x="13957" y="13609"/>
                    <a:pt x="16876" y="15141"/>
                  </a:cubicBezTo>
                  <a:cubicBezTo>
                    <a:pt x="19795" y="16673"/>
                    <a:pt x="20962" y="17929"/>
                    <a:pt x="20086" y="18934"/>
                  </a:cubicBezTo>
                  <a:cubicBezTo>
                    <a:pt x="19211" y="19939"/>
                    <a:pt x="16292" y="20692"/>
                    <a:pt x="13957" y="21094"/>
                  </a:cubicBezTo>
                  <a:cubicBezTo>
                    <a:pt x="11622" y="21496"/>
                    <a:pt x="9870" y="21546"/>
                    <a:pt x="8265" y="21345"/>
                  </a:cubicBezTo>
                  <a:cubicBezTo>
                    <a:pt x="6659" y="21144"/>
                    <a:pt x="5200" y="20692"/>
                    <a:pt x="4908" y="20215"/>
                  </a:cubicBezTo>
                  <a:cubicBezTo>
                    <a:pt x="4616" y="19738"/>
                    <a:pt x="5492" y="19235"/>
                    <a:pt x="6368" y="187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5" name="Line"/>
            <p:cNvSpPr/>
            <p:nvPr/>
          </p:nvSpPr>
          <p:spPr>
            <a:xfrm>
              <a:off x="1990536" y="2225856"/>
              <a:ext cx="164231" cy="100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9" h="21511" fill="norm" stroke="1" extrusionOk="0">
                  <a:moveTo>
                    <a:pt x="20949" y="274"/>
                  </a:moveTo>
                  <a:cubicBezTo>
                    <a:pt x="17169" y="93"/>
                    <a:pt x="13389" y="-89"/>
                    <a:pt x="10149" y="47"/>
                  </a:cubicBezTo>
                  <a:cubicBezTo>
                    <a:pt x="6909" y="183"/>
                    <a:pt x="4209" y="637"/>
                    <a:pt x="2319" y="1658"/>
                  </a:cubicBezTo>
                  <a:cubicBezTo>
                    <a:pt x="429" y="2679"/>
                    <a:pt x="-651" y="4267"/>
                    <a:pt x="429" y="5878"/>
                  </a:cubicBezTo>
                  <a:cubicBezTo>
                    <a:pt x="1509" y="7489"/>
                    <a:pt x="4749" y="9123"/>
                    <a:pt x="8394" y="10643"/>
                  </a:cubicBezTo>
                  <a:cubicBezTo>
                    <a:pt x="12039" y="12163"/>
                    <a:pt x="16089" y="13570"/>
                    <a:pt x="17979" y="14999"/>
                  </a:cubicBezTo>
                  <a:cubicBezTo>
                    <a:pt x="19869" y="16429"/>
                    <a:pt x="19599" y="17881"/>
                    <a:pt x="18249" y="18902"/>
                  </a:cubicBezTo>
                  <a:cubicBezTo>
                    <a:pt x="16899" y="19923"/>
                    <a:pt x="14469" y="20513"/>
                    <a:pt x="11769" y="20876"/>
                  </a:cubicBezTo>
                  <a:cubicBezTo>
                    <a:pt x="9069" y="21239"/>
                    <a:pt x="6099" y="21375"/>
                    <a:pt x="3129" y="21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6" name="Line"/>
            <p:cNvSpPr/>
            <p:nvPr/>
          </p:nvSpPr>
          <p:spPr>
            <a:xfrm>
              <a:off x="1366758" y="3535233"/>
              <a:ext cx="260959" cy="184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0710" fill="norm" stroke="1" extrusionOk="0">
                  <a:moveTo>
                    <a:pt x="11454" y="20518"/>
                  </a:moveTo>
                  <a:cubicBezTo>
                    <a:pt x="10590" y="15771"/>
                    <a:pt x="9726" y="11024"/>
                    <a:pt x="9035" y="7819"/>
                  </a:cubicBezTo>
                  <a:cubicBezTo>
                    <a:pt x="8344" y="4615"/>
                    <a:pt x="7826" y="2953"/>
                    <a:pt x="7134" y="1648"/>
                  </a:cubicBezTo>
                  <a:cubicBezTo>
                    <a:pt x="6443" y="342"/>
                    <a:pt x="5579" y="-607"/>
                    <a:pt x="4370" y="461"/>
                  </a:cubicBezTo>
                  <a:cubicBezTo>
                    <a:pt x="3160" y="1529"/>
                    <a:pt x="1605" y="4615"/>
                    <a:pt x="741" y="8057"/>
                  </a:cubicBezTo>
                  <a:cubicBezTo>
                    <a:pt x="-123" y="11498"/>
                    <a:pt x="-296" y="15296"/>
                    <a:pt x="568" y="17670"/>
                  </a:cubicBezTo>
                  <a:cubicBezTo>
                    <a:pt x="1432" y="20044"/>
                    <a:pt x="3333" y="20993"/>
                    <a:pt x="4715" y="20637"/>
                  </a:cubicBezTo>
                  <a:cubicBezTo>
                    <a:pt x="6098" y="20281"/>
                    <a:pt x="6962" y="18619"/>
                    <a:pt x="8085" y="17195"/>
                  </a:cubicBezTo>
                  <a:cubicBezTo>
                    <a:pt x="9208" y="15771"/>
                    <a:pt x="10590" y="14584"/>
                    <a:pt x="11886" y="14940"/>
                  </a:cubicBezTo>
                  <a:cubicBezTo>
                    <a:pt x="13182" y="15296"/>
                    <a:pt x="14392" y="17195"/>
                    <a:pt x="15947" y="17789"/>
                  </a:cubicBezTo>
                  <a:cubicBezTo>
                    <a:pt x="17502" y="18382"/>
                    <a:pt x="19403" y="17670"/>
                    <a:pt x="21304" y="169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7" name="Line"/>
            <p:cNvSpPr/>
            <p:nvPr/>
          </p:nvSpPr>
          <p:spPr>
            <a:xfrm>
              <a:off x="1322916" y="1919039"/>
              <a:ext cx="129118" cy="251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600" fill="norm" stroke="1" extrusionOk="0">
                  <a:moveTo>
                    <a:pt x="0" y="4538"/>
                  </a:moveTo>
                  <a:cubicBezTo>
                    <a:pt x="0" y="3630"/>
                    <a:pt x="0" y="2723"/>
                    <a:pt x="0" y="1815"/>
                  </a:cubicBezTo>
                  <a:cubicBezTo>
                    <a:pt x="0" y="908"/>
                    <a:pt x="0" y="0"/>
                    <a:pt x="0" y="0"/>
                  </a:cubicBezTo>
                  <a:cubicBezTo>
                    <a:pt x="0" y="0"/>
                    <a:pt x="0" y="908"/>
                    <a:pt x="871" y="3449"/>
                  </a:cubicBezTo>
                  <a:cubicBezTo>
                    <a:pt x="1742" y="5990"/>
                    <a:pt x="3484" y="10165"/>
                    <a:pt x="4703" y="12706"/>
                  </a:cubicBezTo>
                  <a:cubicBezTo>
                    <a:pt x="5923" y="15247"/>
                    <a:pt x="6619" y="16155"/>
                    <a:pt x="6968" y="16155"/>
                  </a:cubicBezTo>
                  <a:cubicBezTo>
                    <a:pt x="7316" y="16155"/>
                    <a:pt x="7316" y="15247"/>
                    <a:pt x="7316" y="14158"/>
                  </a:cubicBezTo>
                  <a:cubicBezTo>
                    <a:pt x="7316" y="13069"/>
                    <a:pt x="7316" y="11798"/>
                    <a:pt x="8361" y="11526"/>
                  </a:cubicBezTo>
                  <a:cubicBezTo>
                    <a:pt x="9406" y="11254"/>
                    <a:pt x="11497" y="11980"/>
                    <a:pt x="13761" y="13160"/>
                  </a:cubicBezTo>
                  <a:cubicBezTo>
                    <a:pt x="16026" y="14339"/>
                    <a:pt x="18465" y="15973"/>
                    <a:pt x="19858" y="17334"/>
                  </a:cubicBezTo>
                  <a:cubicBezTo>
                    <a:pt x="21252" y="18696"/>
                    <a:pt x="21600" y="19785"/>
                    <a:pt x="20903" y="20511"/>
                  </a:cubicBezTo>
                  <a:cubicBezTo>
                    <a:pt x="20206" y="21237"/>
                    <a:pt x="18465" y="21600"/>
                    <a:pt x="15329" y="21600"/>
                  </a:cubicBezTo>
                  <a:cubicBezTo>
                    <a:pt x="12194" y="21600"/>
                    <a:pt x="7665" y="21237"/>
                    <a:pt x="3135" y="208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8" name="Line"/>
            <p:cNvSpPr/>
            <p:nvPr/>
          </p:nvSpPr>
          <p:spPr>
            <a:xfrm>
              <a:off x="2067687" y="3460944"/>
              <a:ext cx="207730" cy="162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230" fill="norm" stroke="1" extrusionOk="0">
                  <a:moveTo>
                    <a:pt x="12126" y="2919"/>
                  </a:moveTo>
                  <a:cubicBezTo>
                    <a:pt x="11694" y="1535"/>
                    <a:pt x="11262" y="150"/>
                    <a:pt x="9534" y="11"/>
                  </a:cubicBezTo>
                  <a:cubicBezTo>
                    <a:pt x="7806" y="-127"/>
                    <a:pt x="4782" y="981"/>
                    <a:pt x="2730" y="4304"/>
                  </a:cubicBezTo>
                  <a:cubicBezTo>
                    <a:pt x="678" y="7627"/>
                    <a:pt x="-402" y="13165"/>
                    <a:pt x="138" y="16627"/>
                  </a:cubicBezTo>
                  <a:cubicBezTo>
                    <a:pt x="678" y="20088"/>
                    <a:pt x="2838" y="21473"/>
                    <a:pt x="6618" y="21196"/>
                  </a:cubicBezTo>
                  <a:cubicBezTo>
                    <a:pt x="10398" y="20919"/>
                    <a:pt x="15798" y="18981"/>
                    <a:pt x="21198" y="170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9" name="Line"/>
            <p:cNvSpPr/>
            <p:nvPr/>
          </p:nvSpPr>
          <p:spPr>
            <a:xfrm>
              <a:off x="1990611" y="1595044"/>
              <a:ext cx="164156" cy="568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491" fill="norm" stroke="1" extrusionOk="0">
                  <a:moveTo>
                    <a:pt x="18153" y="15205"/>
                  </a:moveTo>
                  <a:cubicBezTo>
                    <a:pt x="18153" y="14645"/>
                    <a:pt x="18153" y="14085"/>
                    <a:pt x="17461" y="13685"/>
                  </a:cubicBezTo>
                  <a:cubicBezTo>
                    <a:pt x="16768" y="13285"/>
                    <a:pt x="15384" y="13045"/>
                    <a:pt x="13861" y="12925"/>
                  </a:cubicBezTo>
                  <a:cubicBezTo>
                    <a:pt x="12338" y="12805"/>
                    <a:pt x="10676" y="12805"/>
                    <a:pt x="8599" y="13405"/>
                  </a:cubicBezTo>
                  <a:cubicBezTo>
                    <a:pt x="6522" y="14005"/>
                    <a:pt x="4030" y="15205"/>
                    <a:pt x="2368" y="16565"/>
                  </a:cubicBezTo>
                  <a:cubicBezTo>
                    <a:pt x="707" y="17925"/>
                    <a:pt x="-124" y="19445"/>
                    <a:pt x="14" y="20325"/>
                  </a:cubicBezTo>
                  <a:cubicBezTo>
                    <a:pt x="153" y="21205"/>
                    <a:pt x="1261" y="21445"/>
                    <a:pt x="2645" y="21485"/>
                  </a:cubicBezTo>
                  <a:cubicBezTo>
                    <a:pt x="4030" y="21525"/>
                    <a:pt x="5691" y="21365"/>
                    <a:pt x="7768" y="20645"/>
                  </a:cubicBezTo>
                  <a:cubicBezTo>
                    <a:pt x="9845" y="19925"/>
                    <a:pt x="12338" y="18645"/>
                    <a:pt x="13861" y="16365"/>
                  </a:cubicBezTo>
                  <a:cubicBezTo>
                    <a:pt x="15384" y="14085"/>
                    <a:pt x="15938" y="10805"/>
                    <a:pt x="15522" y="8165"/>
                  </a:cubicBezTo>
                  <a:cubicBezTo>
                    <a:pt x="15107" y="5525"/>
                    <a:pt x="13722" y="3525"/>
                    <a:pt x="12338" y="2125"/>
                  </a:cubicBezTo>
                  <a:cubicBezTo>
                    <a:pt x="10953" y="725"/>
                    <a:pt x="9568" y="-75"/>
                    <a:pt x="8876" y="5"/>
                  </a:cubicBezTo>
                  <a:cubicBezTo>
                    <a:pt x="8184" y="85"/>
                    <a:pt x="8184" y="1045"/>
                    <a:pt x="8738" y="2965"/>
                  </a:cubicBezTo>
                  <a:cubicBezTo>
                    <a:pt x="9291" y="4885"/>
                    <a:pt x="10399" y="7765"/>
                    <a:pt x="12614" y="10245"/>
                  </a:cubicBezTo>
                  <a:cubicBezTo>
                    <a:pt x="14830" y="12725"/>
                    <a:pt x="18153" y="14805"/>
                    <a:pt x="21476" y="16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0" name="Line"/>
            <p:cNvSpPr/>
            <p:nvPr/>
          </p:nvSpPr>
          <p:spPr>
            <a:xfrm>
              <a:off x="4003706" y="2338139"/>
              <a:ext cx="429769" cy="679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525" fill="norm" stroke="1" extrusionOk="0">
                  <a:moveTo>
                    <a:pt x="10428" y="11940"/>
                  </a:moveTo>
                  <a:cubicBezTo>
                    <a:pt x="9793" y="11001"/>
                    <a:pt x="9158" y="10062"/>
                    <a:pt x="8364" y="9425"/>
                  </a:cubicBezTo>
                  <a:cubicBezTo>
                    <a:pt x="7570" y="8788"/>
                    <a:pt x="6617" y="8452"/>
                    <a:pt x="5505" y="8720"/>
                  </a:cubicBezTo>
                  <a:cubicBezTo>
                    <a:pt x="4393" y="8989"/>
                    <a:pt x="3122" y="9861"/>
                    <a:pt x="2170" y="11068"/>
                  </a:cubicBezTo>
                  <a:cubicBezTo>
                    <a:pt x="1217" y="12276"/>
                    <a:pt x="581" y="13819"/>
                    <a:pt x="264" y="14925"/>
                  </a:cubicBezTo>
                  <a:cubicBezTo>
                    <a:pt x="-54" y="16032"/>
                    <a:pt x="-54" y="16703"/>
                    <a:pt x="105" y="17173"/>
                  </a:cubicBezTo>
                  <a:cubicBezTo>
                    <a:pt x="264" y="17642"/>
                    <a:pt x="581" y="17911"/>
                    <a:pt x="1111" y="18011"/>
                  </a:cubicBezTo>
                  <a:cubicBezTo>
                    <a:pt x="1640" y="18112"/>
                    <a:pt x="2381" y="18045"/>
                    <a:pt x="3175" y="17475"/>
                  </a:cubicBezTo>
                  <a:cubicBezTo>
                    <a:pt x="3970" y="16904"/>
                    <a:pt x="4817" y="15831"/>
                    <a:pt x="5611" y="14087"/>
                  </a:cubicBezTo>
                  <a:cubicBezTo>
                    <a:pt x="6405" y="12343"/>
                    <a:pt x="7146" y="9928"/>
                    <a:pt x="7622" y="7580"/>
                  </a:cubicBezTo>
                  <a:cubicBezTo>
                    <a:pt x="8099" y="5232"/>
                    <a:pt x="8311" y="2952"/>
                    <a:pt x="8311" y="1643"/>
                  </a:cubicBezTo>
                  <a:cubicBezTo>
                    <a:pt x="8311" y="335"/>
                    <a:pt x="8099" y="0"/>
                    <a:pt x="7887" y="0"/>
                  </a:cubicBezTo>
                  <a:cubicBezTo>
                    <a:pt x="7675" y="0"/>
                    <a:pt x="7464" y="335"/>
                    <a:pt x="7199" y="1677"/>
                  </a:cubicBezTo>
                  <a:cubicBezTo>
                    <a:pt x="6934" y="3019"/>
                    <a:pt x="6617" y="5366"/>
                    <a:pt x="6828" y="7480"/>
                  </a:cubicBezTo>
                  <a:cubicBezTo>
                    <a:pt x="7040" y="9593"/>
                    <a:pt x="7781" y="11471"/>
                    <a:pt x="8417" y="12578"/>
                  </a:cubicBezTo>
                  <a:cubicBezTo>
                    <a:pt x="9052" y="13684"/>
                    <a:pt x="9581" y="14020"/>
                    <a:pt x="10111" y="14221"/>
                  </a:cubicBezTo>
                  <a:cubicBezTo>
                    <a:pt x="10640" y="14422"/>
                    <a:pt x="11170" y="14489"/>
                    <a:pt x="11593" y="14389"/>
                  </a:cubicBezTo>
                  <a:cubicBezTo>
                    <a:pt x="12017" y="14288"/>
                    <a:pt x="12334" y="14020"/>
                    <a:pt x="12546" y="13517"/>
                  </a:cubicBezTo>
                  <a:cubicBezTo>
                    <a:pt x="12758" y="13014"/>
                    <a:pt x="12864" y="12276"/>
                    <a:pt x="12917" y="11739"/>
                  </a:cubicBezTo>
                  <a:cubicBezTo>
                    <a:pt x="12970" y="11202"/>
                    <a:pt x="12970" y="10867"/>
                    <a:pt x="12917" y="10968"/>
                  </a:cubicBezTo>
                  <a:cubicBezTo>
                    <a:pt x="12864" y="11068"/>
                    <a:pt x="12758" y="11605"/>
                    <a:pt x="12917" y="12007"/>
                  </a:cubicBezTo>
                  <a:cubicBezTo>
                    <a:pt x="13075" y="12410"/>
                    <a:pt x="13499" y="12678"/>
                    <a:pt x="14240" y="12745"/>
                  </a:cubicBezTo>
                  <a:cubicBezTo>
                    <a:pt x="14981" y="12812"/>
                    <a:pt x="16040" y="12678"/>
                    <a:pt x="16781" y="12477"/>
                  </a:cubicBezTo>
                  <a:cubicBezTo>
                    <a:pt x="17522" y="12276"/>
                    <a:pt x="17946" y="12007"/>
                    <a:pt x="18264" y="11706"/>
                  </a:cubicBezTo>
                  <a:cubicBezTo>
                    <a:pt x="18581" y="11404"/>
                    <a:pt x="18793" y="11068"/>
                    <a:pt x="19058" y="11102"/>
                  </a:cubicBezTo>
                  <a:cubicBezTo>
                    <a:pt x="19322" y="11135"/>
                    <a:pt x="19640" y="11538"/>
                    <a:pt x="19958" y="12376"/>
                  </a:cubicBezTo>
                  <a:cubicBezTo>
                    <a:pt x="20275" y="13215"/>
                    <a:pt x="20593" y="14489"/>
                    <a:pt x="20911" y="15932"/>
                  </a:cubicBezTo>
                  <a:cubicBezTo>
                    <a:pt x="21228" y="17374"/>
                    <a:pt x="21546" y="18984"/>
                    <a:pt x="21493" y="19990"/>
                  </a:cubicBezTo>
                  <a:cubicBezTo>
                    <a:pt x="21440" y="20996"/>
                    <a:pt x="21017" y="21399"/>
                    <a:pt x="20064" y="21499"/>
                  </a:cubicBezTo>
                  <a:cubicBezTo>
                    <a:pt x="19111" y="21600"/>
                    <a:pt x="17628" y="21399"/>
                    <a:pt x="16411" y="20929"/>
                  </a:cubicBezTo>
                  <a:cubicBezTo>
                    <a:pt x="15193" y="20460"/>
                    <a:pt x="14240" y="19722"/>
                    <a:pt x="13287" y="189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1" name="Line"/>
            <p:cNvSpPr/>
            <p:nvPr/>
          </p:nvSpPr>
          <p:spPr>
            <a:xfrm>
              <a:off x="4701116" y="2727606"/>
              <a:ext cx="254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2" name="Line"/>
            <p:cNvSpPr/>
            <p:nvPr/>
          </p:nvSpPr>
          <p:spPr>
            <a:xfrm>
              <a:off x="5030805" y="2201185"/>
              <a:ext cx="464062" cy="638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445" fill="norm" stroke="1" extrusionOk="0">
                  <a:moveTo>
                    <a:pt x="7388" y="14047"/>
                  </a:moveTo>
                  <a:cubicBezTo>
                    <a:pt x="6210" y="14047"/>
                    <a:pt x="5031" y="14047"/>
                    <a:pt x="3853" y="14616"/>
                  </a:cubicBezTo>
                  <a:cubicBezTo>
                    <a:pt x="2675" y="15184"/>
                    <a:pt x="1497" y="16321"/>
                    <a:pt x="810" y="17422"/>
                  </a:cubicBezTo>
                  <a:cubicBezTo>
                    <a:pt x="122" y="18524"/>
                    <a:pt x="-74" y="19590"/>
                    <a:pt x="24" y="20265"/>
                  </a:cubicBezTo>
                  <a:cubicBezTo>
                    <a:pt x="122" y="20940"/>
                    <a:pt x="515" y="21224"/>
                    <a:pt x="1006" y="21366"/>
                  </a:cubicBezTo>
                  <a:cubicBezTo>
                    <a:pt x="1497" y="21508"/>
                    <a:pt x="2086" y="21508"/>
                    <a:pt x="3068" y="20940"/>
                  </a:cubicBezTo>
                  <a:cubicBezTo>
                    <a:pt x="4050" y="20371"/>
                    <a:pt x="5424" y="19234"/>
                    <a:pt x="6651" y="17351"/>
                  </a:cubicBezTo>
                  <a:cubicBezTo>
                    <a:pt x="7879" y="15469"/>
                    <a:pt x="8959" y="12840"/>
                    <a:pt x="9548" y="10459"/>
                  </a:cubicBezTo>
                  <a:cubicBezTo>
                    <a:pt x="10137" y="8079"/>
                    <a:pt x="10235" y="5947"/>
                    <a:pt x="9990" y="4278"/>
                  </a:cubicBezTo>
                  <a:cubicBezTo>
                    <a:pt x="9744" y="2608"/>
                    <a:pt x="9155" y="1400"/>
                    <a:pt x="8615" y="725"/>
                  </a:cubicBezTo>
                  <a:cubicBezTo>
                    <a:pt x="8075" y="50"/>
                    <a:pt x="7584" y="-92"/>
                    <a:pt x="7191" y="50"/>
                  </a:cubicBezTo>
                  <a:cubicBezTo>
                    <a:pt x="6799" y="192"/>
                    <a:pt x="6504" y="619"/>
                    <a:pt x="6259" y="2111"/>
                  </a:cubicBezTo>
                  <a:cubicBezTo>
                    <a:pt x="6013" y="3603"/>
                    <a:pt x="5817" y="6161"/>
                    <a:pt x="5915" y="8719"/>
                  </a:cubicBezTo>
                  <a:cubicBezTo>
                    <a:pt x="6013" y="11276"/>
                    <a:pt x="6406" y="13834"/>
                    <a:pt x="6750" y="15575"/>
                  </a:cubicBezTo>
                  <a:cubicBezTo>
                    <a:pt x="7093" y="17316"/>
                    <a:pt x="7388" y="18240"/>
                    <a:pt x="7682" y="18844"/>
                  </a:cubicBezTo>
                  <a:cubicBezTo>
                    <a:pt x="7977" y="19447"/>
                    <a:pt x="8271" y="19732"/>
                    <a:pt x="8566" y="19554"/>
                  </a:cubicBezTo>
                  <a:cubicBezTo>
                    <a:pt x="8861" y="19376"/>
                    <a:pt x="9155" y="18737"/>
                    <a:pt x="9450" y="17280"/>
                  </a:cubicBezTo>
                  <a:cubicBezTo>
                    <a:pt x="9744" y="15824"/>
                    <a:pt x="10039" y="13550"/>
                    <a:pt x="10284" y="12236"/>
                  </a:cubicBezTo>
                  <a:cubicBezTo>
                    <a:pt x="10530" y="10921"/>
                    <a:pt x="10726" y="10566"/>
                    <a:pt x="11070" y="10388"/>
                  </a:cubicBezTo>
                  <a:cubicBezTo>
                    <a:pt x="11413" y="10211"/>
                    <a:pt x="11904" y="10211"/>
                    <a:pt x="12493" y="10601"/>
                  </a:cubicBezTo>
                  <a:cubicBezTo>
                    <a:pt x="13082" y="10992"/>
                    <a:pt x="13770" y="11774"/>
                    <a:pt x="14211" y="12769"/>
                  </a:cubicBezTo>
                  <a:cubicBezTo>
                    <a:pt x="14653" y="13763"/>
                    <a:pt x="14850" y="14971"/>
                    <a:pt x="14555" y="15930"/>
                  </a:cubicBezTo>
                  <a:cubicBezTo>
                    <a:pt x="14261" y="16890"/>
                    <a:pt x="13475" y="17600"/>
                    <a:pt x="12837" y="17991"/>
                  </a:cubicBezTo>
                  <a:cubicBezTo>
                    <a:pt x="12199" y="18382"/>
                    <a:pt x="11708" y="18453"/>
                    <a:pt x="11413" y="18275"/>
                  </a:cubicBezTo>
                  <a:cubicBezTo>
                    <a:pt x="11119" y="18097"/>
                    <a:pt x="11021" y="17671"/>
                    <a:pt x="11168" y="17032"/>
                  </a:cubicBezTo>
                  <a:cubicBezTo>
                    <a:pt x="11315" y="16392"/>
                    <a:pt x="11708" y="15540"/>
                    <a:pt x="12739" y="14545"/>
                  </a:cubicBezTo>
                  <a:cubicBezTo>
                    <a:pt x="13770" y="13550"/>
                    <a:pt x="15439" y="12413"/>
                    <a:pt x="16519" y="11738"/>
                  </a:cubicBezTo>
                  <a:cubicBezTo>
                    <a:pt x="17599" y="11063"/>
                    <a:pt x="18090" y="10850"/>
                    <a:pt x="18237" y="10957"/>
                  </a:cubicBezTo>
                  <a:cubicBezTo>
                    <a:pt x="18384" y="11063"/>
                    <a:pt x="18188" y="11490"/>
                    <a:pt x="17795" y="12484"/>
                  </a:cubicBezTo>
                  <a:cubicBezTo>
                    <a:pt x="17402" y="13479"/>
                    <a:pt x="16813" y="15042"/>
                    <a:pt x="16666" y="15966"/>
                  </a:cubicBezTo>
                  <a:cubicBezTo>
                    <a:pt x="16519" y="16890"/>
                    <a:pt x="16813" y="17174"/>
                    <a:pt x="17697" y="17387"/>
                  </a:cubicBezTo>
                  <a:cubicBezTo>
                    <a:pt x="18581" y="17600"/>
                    <a:pt x="20053" y="17742"/>
                    <a:pt x="21526" y="178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3" name="Line"/>
            <p:cNvSpPr/>
            <p:nvPr/>
          </p:nvSpPr>
          <p:spPr>
            <a:xfrm>
              <a:off x="2284127" y="2359415"/>
              <a:ext cx="99240" cy="561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374" fill="norm" stroke="1" extrusionOk="0">
                  <a:moveTo>
                    <a:pt x="21098" y="3381"/>
                  </a:moveTo>
                  <a:cubicBezTo>
                    <a:pt x="19298" y="2575"/>
                    <a:pt x="17498" y="1769"/>
                    <a:pt x="16148" y="1164"/>
                  </a:cubicBezTo>
                  <a:cubicBezTo>
                    <a:pt x="14798" y="560"/>
                    <a:pt x="13898" y="157"/>
                    <a:pt x="12323" y="36"/>
                  </a:cubicBezTo>
                  <a:cubicBezTo>
                    <a:pt x="10748" y="-85"/>
                    <a:pt x="8498" y="76"/>
                    <a:pt x="6023" y="842"/>
                  </a:cubicBezTo>
                  <a:cubicBezTo>
                    <a:pt x="3548" y="1608"/>
                    <a:pt x="848" y="2978"/>
                    <a:pt x="173" y="4993"/>
                  </a:cubicBezTo>
                  <a:cubicBezTo>
                    <a:pt x="-502" y="7008"/>
                    <a:pt x="848" y="9667"/>
                    <a:pt x="3323" y="12206"/>
                  </a:cubicBezTo>
                  <a:cubicBezTo>
                    <a:pt x="5798" y="14745"/>
                    <a:pt x="9398" y="17163"/>
                    <a:pt x="11423" y="18734"/>
                  </a:cubicBezTo>
                  <a:cubicBezTo>
                    <a:pt x="13448" y="20306"/>
                    <a:pt x="13898" y="21031"/>
                    <a:pt x="12998" y="21273"/>
                  </a:cubicBezTo>
                  <a:cubicBezTo>
                    <a:pt x="12098" y="21515"/>
                    <a:pt x="9848" y="21273"/>
                    <a:pt x="7598" y="21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4" name="Line"/>
            <p:cNvSpPr/>
            <p:nvPr/>
          </p:nvSpPr>
          <p:spPr>
            <a:xfrm>
              <a:off x="2229873" y="2695856"/>
              <a:ext cx="223344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600" fill="norm" stroke="1" extrusionOk="0">
                  <a:moveTo>
                    <a:pt x="105" y="21600"/>
                  </a:moveTo>
                  <a:cubicBezTo>
                    <a:pt x="-97" y="19200"/>
                    <a:pt x="-299" y="16800"/>
                    <a:pt x="2527" y="13714"/>
                  </a:cubicBezTo>
                  <a:cubicBezTo>
                    <a:pt x="5353" y="10629"/>
                    <a:pt x="11208" y="6857"/>
                    <a:pt x="14841" y="4457"/>
                  </a:cubicBezTo>
                  <a:cubicBezTo>
                    <a:pt x="18475" y="2057"/>
                    <a:pt x="19888" y="1029"/>
                    <a:pt x="2130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5" name="Line"/>
            <p:cNvSpPr/>
            <p:nvPr/>
          </p:nvSpPr>
          <p:spPr>
            <a:xfrm>
              <a:off x="2562887" y="2410106"/>
              <a:ext cx="150680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21064" y="0"/>
                  </a:moveTo>
                  <a:cubicBezTo>
                    <a:pt x="16330" y="576"/>
                    <a:pt x="11596" y="1152"/>
                    <a:pt x="7897" y="2736"/>
                  </a:cubicBezTo>
                  <a:cubicBezTo>
                    <a:pt x="4198" y="4320"/>
                    <a:pt x="1535" y="6912"/>
                    <a:pt x="500" y="9456"/>
                  </a:cubicBezTo>
                  <a:cubicBezTo>
                    <a:pt x="-536" y="12000"/>
                    <a:pt x="56" y="14496"/>
                    <a:pt x="2127" y="16512"/>
                  </a:cubicBezTo>
                  <a:cubicBezTo>
                    <a:pt x="4198" y="18528"/>
                    <a:pt x="7749" y="20064"/>
                    <a:pt x="113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6" name="Line"/>
            <p:cNvSpPr/>
            <p:nvPr/>
          </p:nvSpPr>
          <p:spPr>
            <a:xfrm>
              <a:off x="2662766" y="2578330"/>
              <a:ext cx="247651" cy="227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7" fill="norm" stroke="1" extrusionOk="0">
                  <a:moveTo>
                    <a:pt x="0" y="3834"/>
                  </a:moveTo>
                  <a:cubicBezTo>
                    <a:pt x="554" y="2459"/>
                    <a:pt x="1108" y="1085"/>
                    <a:pt x="1846" y="397"/>
                  </a:cubicBezTo>
                  <a:cubicBezTo>
                    <a:pt x="2585" y="-290"/>
                    <a:pt x="3508" y="-290"/>
                    <a:pt x="5077" y="2066"/>
                  </a:cubicBezTo>
                  <a:cubicBezTo>
                    <a:pt x="6646" y="4423"/>
                    <a:pt x="8862" y="9135"/>
                    <a:pt x="9785" y="12474"/>
                  </a:cubicBezTo>
                  <a:cubicBezTo>
                    <a:pt x="10708" y="15812"/>
                    <a:pt x="10338" y="17775"/>
                    <a:pt x="9692" y="19150"/>
                  </a:cubicBezTo>
                  <a:cubicBezTo>
                    <a:pt x="9046" y="20525"/>
                    <a:pt x="8123" y="21310"/>
                    <a:pt x="7385" y="21015"/>
                  </a:cubicBezTo>
                  <a:cubicBezTo>
                    <a:pt x="6646" y="20721"/>
                    <a:pt x="6092" y="19346"/>
                    <a:pt x="6369" y="16499"/>
                  </a:cubicBezTo>
                  <a:cubicBezTo>
                    <a:pt x="6646" y="13652"/>
                    <a:pt x="7754" y="9332"/>
                    <a:pt x="8862" y="6583"/>
                  </a:cubicBezTo>
                  <a:cubicBezTo>
                    <a:pt x="9969" y="3834"/>
                    <a:pt x="11077" y="2655"/>
                    <a:pt x="11815" y="2557"/>
                  </a:cubicBezTo>
                  <a:cubicBezTo>
                    <a:pt x="12554" y="2459"/>
                    <a:pt x="12923" y="3441"/>
                    <a:pt x="13200" y="5208"/>
                  </a:cubicBezTo>
                  <a:cubicBezTo>
                    <a:pt x="13477" y="6975"/>
                    <a:pt x="13662" y="9528"/>
                    <a:pt x="15046" y="11786"/>
                  </a:cubicBezTo>
                  <a:cubicBezTo>
                    <a:pt x="16431" y="14045"/>
                    <a:pt x="19015" y="16008"/>
                    <a:pt x="21600" y="179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7" name="Line"/>
            <p:cNvSpPr/>
            <p:nvPr/>
          </p:nvSpPr>
          <p:spPr>
            <a:xfrm>
              <a:off x="2986616" y="2765706"/>
              <a:ext cx="508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8" name="Line"/>
            <p:cNvSpPr/>
            <p:nvPr/>
          </p:nvSpPr>
          <p:spPr>
            <a:xfrm>
              <a:off x="3089669" y="2567751"/>
              <a:ext cx="219210" cy="422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331" fill="norm" stroke="1" extrusionOk="0">
                  <a:moveTo>
                    <a:pt x="2328" y="1018"/>
                  </a:moveTo>
                  <a:cubicBezTo>
                    <a:pt x="1505" y="1339"/>
                    <a:pt x="682" y="1660"/>
                    <a:pt x="270" y="2088"/>
                  </a:cubicBezTo>
                  <a:cubicBezTo>
                    <a:pt x="-141" y="2515"/>
                    <a:pt x="-141" y="3050"/>
                    <a:pt x="682" y="3692"/>
                  </a:cubicBezTo>
                  <a:cubicBezTo>
                    <a:pt x="1505" y="4333"/>
                    <a:pt x="3150" y="5082"/>
                    <a:pt x="4796" y="5082"/>
                  </a:cubicBezTo>
                  <a:cubicBezTo>
                    <a:pt x="6442" y="5082"/>
                    <a:pt x="8088" y="4333"/>
                    <a:pt x="9116" y="3692"/>
                  </a:cubicBezTo>
                  <a:cubicBezTo>
                    <a:pt x="10145" y="3050"/>
                    <a:pt x="10556" y="2515"/>
                    <a:pt x="10968" y="1767"/>
                  </a:cubicBezTo>
                  <a:cubicBezTo>
                    <a:pt x="11379" y="1018"/>
                    <a:pt x="11790" y="56"/>
                    <a:pt x="11790" y="2"/>
                  </a:cubicBezTo>
                  <a:cubicBezTo>
                    <a:pt x="11790" y="-51"/>
                    <a:pt x="11379" y="804"/>
                    <a:pt x="11893" y="2515"/>
                  </a:cubicBezTo>
                  <a:cubicBezTo>
                    <a:pt x="12408" y="4226"/>
                    <a:pt x="13848" y="6793"/>
                    <a:pt x="15596" y="9412"/>
                  </a:cubicBezTo>
                  <a:cubicBezTo>
                    <a:pt x="17345" y="12032"/>
                    <a:pt x="19402" y="14705"/>
                    <a:pt x="20430" y="16630"/>
                  </a:cubicBezTo>
                  <a:cubicBezTo>
                    <a:pt x="21459" y="18555"/>
                    <a:pt x="21459" y="19731"/>
                    <a:pt x="21048" y="20480"/>
                  </a:cubicBezTo>
                  <a:cubicBezTo>
                    <a:pt x="20636" y="21228"/>
                    <a:pt x="19813" y="21549"/>
                    <a:pt x="18168" y="21175"/>
                  </a:cubicBezTo>
                  <a:cubicBezTo>
                    <a:pt x="16522" y="20800"/>
                    <a:pt x="14053" y="19731"/>
                    <a:pt x="11585" y="186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9" name="Line"/>
            <p:cNvSpPr/>
            <p:nvPr/>
          </p:nvSpPr>
          <p:spPr>
            <a:xfrm>
              <a:off x="3316816" y="2429156"/>
              <a:ext cx="150974" cy="57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2" h="21600" fill="norm" stroke="1" extrusionOk="0">
                  <a:moveTo>
                    <a:pt x="0" y="0"/>
                  </a:moveTo>
                  <a:cubicBezTo>
                    <a:pt x="6048" y="1503"/>
                    <a:pt x="12096" y="3007"/>
                    <a:pt x="15984" y="4945"/>
                  </a:cubicBezTo>
                  <a:cubicBezTo>
                    <a:pt x="19872" y="6884"/>
                    <a:pt x="21600" y="9257"/>
                    <a:pt x="19872" y="11789"/>
                  </a:cubicBezTo>
                  <a:cubicBezTo>
                    <a:pt x="18144" y="14321"/>
                    <a:pt x="12960" y="17011"/>
                    <a:pt x="9072" y="18673"/>
                  </a:cubicBezTo>
                  <a:cubicBezTo>
                    <a:pt x="5184" y="20334"/>
                    <a:pt x="2592" y="209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0" name="Line"/>
            <p:cNvSpPr/>
            <p:nvPr/>
          </p:nvSpPr>
          <p:spPr>
            <a:xfrm>
              <a:off x="205316" y="5217169"/>
              <a:ext cx="273051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358" y="11918"/>
                    <a:pt x="10716" y="3818"/>
                    <a:pt x="14316" y="1118"/>
                  </a:cubicBezTo>
                  <a:cubicBezTo>
                    <a:pt x="17916" y="-1582"/>
                    <a:pt x="19758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1" name="Line"/>
            <p:cNvSpPr/>
            <p:nvPr/>
          </p:nvSpPr>
          <p:spPr>
            <a:xfrm>
              <a:off x="294216" y="5375556"/>
              <a:ext cx="133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2" name="Line"/>
            <p:cNvSpPr/>
            <p:nvPr/>
          </p:nvSpPr>
          <p:spPr>
            <a:xfrm>
              <a:off x="1449288" y="4708772"/>
              <a:ext cx="191129" cy="980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433" fill="norm" stroke="1" extrusionOk="0">
                  <a:moveTo>
                    <a:pt x="21200" y="1527"/>
                  </a:moveTo>
                  <a:cubicBezTo>
                    <a:pt x="19791" y="1065"/>
                    <a:pt x="18383" y="602"/>
                    <a:pt x="16152" y="301"/>
                  </a:cubicBezTo>
                  <a:cubicBezTo>
                    <a:pt x="13922" y="1"/>
                    <a:pt x="10870" y="-138"/>
                    <a:pt x="8052" y="186"/>
                  </a:cubicBezTo>
                  <a:cubicBezTo>
                    <a:pt x="5235" y="510"/>
                    <a:pt x="2652" y="1296"/>
                    <a:pt x="1243" y="2452"/>
                  </a:cubicBezTo>
                  <a:cubicBezTo>
                    <a:pt x="-165" y="3608"/>
                    <a:pt x="-400" y="5135"/>
                    <a:pt x="657" y="6707"/>
                  </a:cubicBezTo>
                  <a:cubicBezTo>
                    <a:pt x="1713" y="8280"/>
                    <a:pt x="4061" y="9899"/>
                    <a:pt x="7113" y="11402"/>
                  </a:cubicBezTo>
                  <a:cubicBezTo>
                    <a:pt x="10165" y="12905"/>
                    <a:pt x="13922" y="14293"/>
                    <a:pt x="16622" y="15565"/>
                  </a:cubicBezTo>
                  <a:cubicBezTo>
                    <a:pt x="19322" y="16837"/>
                    <a:pt x="20965" y="17993"/>
                    <a:pt x="21083" y="18895"/>
                  </a:cubicBezTo>
                  <a:cubicBezTo>
                    <a:pt x="21200" y="19797"/>
                    <a:pt x="19791" y="20444"/>
                    <a:pt x="18383" y="20838"/>
                  </a:cubicBezTo>
                  <a:cubicBezTo>
                    <a:pt x="16974" y="21231"/>
                    <a:pt x="15565" y="21369"/>
                    <a:pt x="14157" y="21416"/>
                  </a:cubicBezTo>
                  <a:cubicBezTo>
                    <a:pt x="12748" y="21462"/>
                    <a:pt x="11339" y="21416"/>
                    <a:pt x="10635" y="21254"/>
                  </a:cubicBezTo>
                  <a:cubicBezTo>
                    <a:pt x="9930" y="21092"/>
                    <a:pt x="9930" y="20814"/>
                    <a:pt x="9930" y="20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3" name="Line"/>
            <p:cNvSpPr/>
            <p:nvPr/>
          </p:nvSpPr>
          <p:spPr>
            <a:xfrm>
              <a:off x="2250016" y="4685789"/>
              <a:ext cx="228601" cy="996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5" fill="norm" stroke="1" extrusionOk="0">
                  <a:moveTo>
                    <a:pt x="21600" y="2689"/>
                  </a:moveTo>
                  <a:cubicBezTo>
                    <a:pt x="20800" y="2050"/>
                    <a:pt x="20000" y="1410"/>
                    <a:pt x="18900" y="954"/>
                  </a:cubicBezTo>
                  <a:cubicBezTo>
                    <a:pt x="17800" y="497"/>
                    <a:pt x="16400" y="223"/>
                    <a:pt x="15100" y="86"/>
                  </a:cubicBezTo>
                  <a:cubicBezTo>
                    <a:pt x="13800" y="-51"/>
                    <a:pt x="12600" y="-51"/>
                    <a:pt x="10800" y="291"/>
                  </a:cubicBezTo>
                  <a:cubicBezTo>
                    <a:pt x="9000" y="634"/>
                    <a:pt x="6600" y="1319"/>
                    <a:pt x="4700" y="2346"/>
                  </a:cubicBezTo>
                  <a:cubicBezTo>
                    <a:pt x="2800" y="3374"/>
                    <a:pt x="1400" y="4744"/>
                    <a:pt x="1300" y="6342"/>
                  </a:cubicBezTo>
                  <a:cubicBezTo>
                    <a:pt x="1200" y="7941"/>
                    <a:pt x="2400" y="9767"/>
                    <a:pt x="3800" y="11457"/>
                  </a:cubicBezTo>
                  <a:cubicBezTo>
                    <a:pt x="5200" y="13146"/>
                    <a:pt x="6800" y="14699"/>
                    <a:pt x="7800" y="16115"/>
                  </a:cubicBezTo>
                  <a:cubicBezTo>
                    <a:pt x="8800" y="17530"/>
                    <a:pt x="9200" y="18809"/>
                    <a:pt x="8500" y="19700"/>
                  </a:cubicBezTo>
                  <a:cubicBezTo>
                    <a:pt x="7800" y="20590"/>
                    <a:pt x="6000" y="21092"/>
                    <a:pt x="4400" y="21321"/>
                  </a:cubicBezTo>
                  <a:cubicBezTo>
                    <a:pt x="2800" y="21549"/>
                    <a:pt x="1400" y="21503"/>
                    <a:pt x="0" y="21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4" name="Line"/>
            <p:cNvSpPr/>
            <p:nvPr/>
          </p:nvSpPr>
          <p:spPr>
            <a:xfrm>
              <a:off x="1474092" y="6046974"/>
              <a:ext cx="204425" cy="170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0478" fill="norm" stroke="1" extrusionOk="0">
                  <a:moveTo>
                    <a:pt x="12563" y="965"/>
                  </a:moveTo>
                  <a:cubicBezTo>
                    <a:pt x="10381" y="202"/>
                    <a:pt x="8199" y="-560"/>
                    <a:pt x="5908" y="584"/>
                  </a:cubicBezTo>
                  <a:cubicBezTo>
                    <a:pt x="3617" y="1727"/>
                    <a:pt x="1217" y="4776"/>
                    <a:pt x="345" y="8588"/>
                  </a:cubicBezTo>
                  <a:cubicBezTo>
                    <a:pt x="-528" y="12400"/>
                    <a:pt x="127" y="16974"/>
                    <a:pt x="3836" y="19007"/>
                  </a:cubicBezTo>
                  <a:cubicBezTo>
                    <a:pt x="7545" y="21040"/>
                    <a:pt x="14308" y="20532"/>
                    <a:pt x="21072" y="20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5" name="Line"/>
            <p:cNvSpPr/>
            <p:nvPr/>
          </p:nvSpPr>
          <p:spPr>
            <a:xfrm>
              <a:off x="1250629" y="4177139"/>
              <a:ext cx="269138" cy="557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533" fill="norm" stroke="1" extrusionOk="0">
                  <a:moveTo>
                    <a:pt x="11332" y="15151"/>
                  </a:moveTo>
                  <a:cubicBezTo>
                    <a:pt x="11501" y="14251"/>
                    <a:pt x="11670" y="13351"/>
                    <a:pt x="11416" y="12778"/>
                  </a:cubicBezTo>
                  <a:cubicBezTo>
                    <a:pt x="11163" y="12206"/>
                    <a:pt x="10488" y="11960"/>
                    <a:pt x="8885" y="12165"/>
                  </a:cubicBezTo>
                  <a:cubicBezTo>
                    <a:pt x="7282" y="12369"/>
                    <a:pt x="4751" y="13024"/>
                    <a:pt x="2979" y="14292"/>
                  </a:cubicBezTo>
                  <a:cubicBezTo>
                    <a:pt x="1207" y="15560"/>
                    <a:pt x="194" y="17442"/>
                    <a:pt x="26" y="18588"/>
                  </a:cubicBezTo>
                  <a:cubicBezTo>
                    <a:pt x="-143" y="19733"/>
                    <a:pt x="532" y="20142"/>
                    <a:pt x="1798" y="20142"/>
                  </a:cubicBezTo>
                  <a:cubicBezTo>
                    <a:pt x="3063" y="20142"/>
                    <a:pt x="4919" y="19733"/>
                    <a:pt x="6944" y="18710"/>
                  </a:cubicBezTo>
                  <a:cubicBezTo>
                    <a:pt x="8969" y="17688"/>
                    <a:pt x="11163" y="16051"/>
                    <a:pt x="12851" y="13638"/>
                  </a:cubicBezTo>
                  <a:cubicBezTo>
                    <a:pt x="14538" y="11224"/>
                    <a:pt x="15720" y="8033"/>
                    <a:pt x="16310" y="5701"/>
                  </a:cubicBezTo>
                  <a:cubicBezTo>
                    <a:pt x="16901" y="3369"/>
                    <a:pt x="16901" y="1897"/>
                    <a:pt x="16563" y="1038"/>
                  </a:cubicBezTo>
                  <a:cubicBezTo>
                    <a:pt x="16226" y="178"/>
                    <a:pt x="15551" y="-67"/>
                    <a:pt x="15129" y="15"/>
                  </a:cubicBezTo>
                  <a:cubicBezTo>
                    <a:pt x="14707" y="97"/>
                    <a:pt x="14538" y="506"/>
                    <a:pt x="14285" y="2265"/>
                  </a:cubicBezTo>
                  <a:cubicBezTo>
                    <a:pt x="14032" y="4024"/>
                    <a:pt x="13695" y="7133"/>
                    <a:pt x="13863" y="10038"/>
                  </a:cubicBezTo>
                  <a:cubicBezTo>
                    <a:pt x="14032" y="12942"/>
                    <a:pt x="14707" y="15642"/>
                    <a:pt x="16057" y="17524"/>
                  </a:cubicBezTo>
                  <a:cubicBezTo>
                    <a:pt x="17407" y="19406"/>
                    <a:pt x="19432" y="20469"/>
                    <a:pt x="21457" y="2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6" name="Line"/>
            <p:cNvSpPr/>
            <p:nvPr/>
          </p:nvSpPr>
          <p:spPr>
            <a:xfrm>
              <a:off x="2259320" y="5883412"/>
              <a:ext cx="219297" cy="170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0460" fill="norm" stroke="1" extrusionOk="0">
                  <a:moveTo>
                    <a:pt x="14664" y="13740"/>
                  </a:moveTo>
                  <a:cubicBezTo>
                    <a:pt x="15287" y="10944"/>
                    <a:pt x="15910" y="8149"/>
                    <a:pt x="16222" y="5989"/>
                  </a:cubicBezTo>
                  <a:cubicBezTo>
                    <a:pt x="16533" y="3829"/>
                    <a:pt x="16533" y="2304"/>
                    <a:pt x="15599" y="1161"/>
                  </a:cubicBezTo>
                  <a:cubicBezTo>
                    <a:pt x="14664" y="17"/>
                    <a:pt x="12795" y="-745"/>
                    <a:pt x="10095" y="1161"/>
                  </a:cubicBezTo>
                  <a:cubicBezTo>
                    <a:pt x="7395" y="3067"/>
                    <a:pt x="3864" y="7641"/>
                    <a:pt x="1995" y="10944"/>
                  </a:cubicBezTo>
                  <a:cubicBezTo>
                    <a:pt x="126" y="14248"/>
                    <a:pt x="-82" y="16281"/>
                    <a:pt x="22" y="17933"/>
                  </a:cubicBezTo>
                  <a:cubicBezTo>
                    <a:pt x="126" y="19584"/>
                    <a:pt x="541" y="20855"/>
                    <a:pt x="2930" y="20347"/>
                  </a:cubicBezTo>
                  <a:cubicBezTo>
                    <a:pt x="5318" y="19839"/>
                    <a:pt x="9680" y="17551"/>
                    <a:pt x="12172" y="15900"/>
                  </a:cubicBezTo>
                  <a:cubicBezTo>
                    <a:pt x="14664" y="14248"/>
                    <a:pt x="15287" y="13231"/>
                    <a:pt x="16118" y="12469"/>
                  </a:cubicBezTo>
                  <a:cubicBezTo>
                    <a:pt x="16949" y="11707"/>
                    <a:pt x="17987" y="11199"/>
                    <a:pt x="18506" y="11707"/>
                  </a:cubicBezTo>
                  <a:cubicBezTo>
                    <a:pt x="19026" y="12215"/>
                    <a:pt x="19026" y="13740"/>
                    <a:pt x="19441" y="15010"/>
                  </a:cubicBezTo>
                  <a:cubicBezTo>
                    <a:pt x="19856" y="16281"/>
                    <a:pt x="20687" y="17297"/>
                    <a:pt x="21518" y="18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7" name="Line"/>
            <p:cNvSpPr/>
            <p:nvPr/>
          </p:nvSpPr>
          <p:spPr>
            <a:xfrm>
              <a:off x="2192866" y="4132545"/>
              <a:ext cx="281751" cy="45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428" fill="norm" stroke="1" extrusionOk="0">
                  <a:moveTo>
                    <a:pt x="0" y="4145"/>
                  </a:moveTo>
                  <a:cubicBezTo>
                    <a:pt x="484" y="3140"/>
                    <a:pt x="967" y="2135"/>
                    <a:pt x="1531" y="1432"/>
                  </a:cubicBezTo>
                  <a:cubicBezTo>
                    <a:pt x="2096" y="729"/>
                    <a:pt x="2740" y="327"/>
                    <a:pt x="3466" y="126"/>
                  </a:cubicBezTo>
                  <a:cubicBezTo>
                    <a:pt x="4191" y="-75"/>
                    <a:pt x="4997" y="-75"/>
                    <a:pt x="5803" y="427"/>
                  </a:cubicBezTo>
                  <a:cubicBezTo>
                    <a:pt x="6609" y="930"/>
                    <a:pt x="7415" y="1934"/>
                    <a:pt x="7979" y="4145"/>
                  </a:cubicBezTo>
                  <a:cubicBezTo>
                    <a:pt x="8543" y="6355"/>
                    <a:pt x="8866" y="9771"/>
                    <a:pt x="9027" y="12383"/>
                  </a:cubicBezTo>
                  <a:cubicBezTo>
                    <a:pt x="9188" y="14995"/>
                    <a:pt x="9188" y="16803"/>
                    <a:pt x="9188" y="18009"/>
                  </a:cubicBezTo>
                  <a:cubicBezTo>
                    <a:pt x="9188" y="19214"/>
                    <a:pt x="9188" y="19817"/>
                    <a:pt x="9107" y="19817"/>
                  </a:cubicBezTo>
                  <a:cubicBezTo>
                    <a:pt x="9027" y="19817"/>
                    <a:pt x="8866" y="19214"/>
                    <a:pt x="9107" y="18360"/>
                  </a:cubicBezTo>
                  <a:cubicBezTo>
                    <a:pt x="9349" y="17506"/>
                    <a:pt x="9994" y="16401"/>
                    <a:pt x="11122" y="15547"/>
                  </a:cubicBezTo>
                  <a:cubicBezTo>
                    <a:pt x="12251" y="14693"/>
                    <a:pt x="13863" y="14091"/>
                    <a:pt x="15394" y="14040"/>
                  </a:cubicBezTo>
                  <a:cubicBezTo>
                    <a:pt x="16925" y="13990"/>
                    <a:pt x="18376" y="14492"/>
                    <a:pt x="19424" y="15547"/>
                  </a:cubicBezTo>
                  <a:cubicBezTo>
                    <a:pt x="20472" y="16602"/>
                    <a:pt x="21116" y="18210"/>
                    <a:pt x="21358" y="19265"/>
                  </a:cubicBezTo>
                  <a:cubicBezTo>
                    <a:pt x="21600" y="20319"/>
                    <a:pt x="21439" y="20822"/>
                    <a:pt x="20391" y="21123"/>
                  </a:cubicBezTo>
                  <a:cubicBezTo>
                    <a:pt x="19343" y="21425"/>
                    <a:pt x="17409" y="21525"/>
                    <a:pt x="15555" y="21324"/>
                  </a:cubicBezTo>
                  <a:cubicBezTo>
                    <a:pt x="13701" y="21123"/>
                    <a:pt x="11928" y="20621"/>
                    <a:pt x="10155" y="201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8" name="Line"/>
            <p:cNvSpPr/>
            <p:nvPr/>
          </p:nvSpPr>
          <p:spPr>
            <a:xfrm>
              <a:off x="4290833" y="4925200"/>
              <a:ext cx="670634" cy="626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446" fill="norm" stroke="1" extrusionOk="0">
                  <a:moveTo>
                    <a:pt x="6849" y="14118"/>
                  </a:moveTo>
                  <a:cubicBezTo>
                    <a:pt x="6849" y="13538"/>
                    <a:pt x="6849" y="12958"/>
                    <a:pt x="6781" y="12487"/>
                  </a:cubicBezTo>
                  <a:cubicBezTo>
                    <a:pt x="6713" y="12016"/>
                    <a:pt x="6578" y="11653"/>
                    <a:pt x="6306" y="11472"/>
                  </a:cubicBezTo>
                  <a:cubicBezTo>
                    <a:pt x="6034" y="11291"/>
                    <a:pt x="5627" y="11291"/>
                    <a:pt x="4913" y="11762"/>
                  </a:cubicBezTo>
                  <a:cubicBezTo>
                    <a:pt x="4200" y="12233"/>
                    <a:pt x="3181" y="13175"/>
                    <a:pt x="2298" y="14408"/>
                  </a:cubicBezTo>
                  <a:cubicBezTo>
                    <a:pt x="1415" y="15640"/>
                    <a:pt x="668" y="17162"/>
                    <a:pt x="295" y="18249"/>
                  </a:cubicBezTo>
                  <a:cubicBezTo>
                    <a:pt x="-79" y="19337"/>
                    <a:pt x="-79" y="19989"/>
                    <a:pt x="193" y="20532"/>
                  </a:cubicBezTo>
                  <a:cubicBezTo>
                    <a:pt x="464" y="21076"/>
                    <a:pt x="1008" y="21511"/>
                    <a:pt x="1789" y="21439"/>
                  </a:cubicBezTo>
                  <a:cubicBezTo>
                    <a:pt x="2570" y="21366"/>
                    <a:pt x="3589" y="20786"/>
                    <a:pt x="4778" y="19409"/>
                  </a:cubicBezTo>
                  <a:cubicBezTo>
                    <a:pt x="5966" y="18032"/>
                    <a:pt x="7325" y="15857"/>
                    <a:pt x="8242" y="13502"/>
                  </a:cubicBezTo>
                  <a:cubicBezTo>
                    <a:pt x="9159" y="11146"/>
                    <a:pt x="9634" y="8609"/>
                    <a:pt x="9872" y="6652"/>
                  </a:cubicBezTo>
                  <a:cubicBezTo>
                    <a:pt x="10110" y="4695"/>
                    <a:pt x="10110" y="3318"/>
                    <a:pt x="10008" y="2339"/>
                  </a:cubicBezTo>
                  <a:cubicBezTo>
                    <a:pt x="9906" y="1361"/>
                    <a:pt x="9702" y="781"/>
                    <a:pt x="9430" y="418"/>
                  </a:cubicBezTo>
                  <a:cubicBezTo>
                    <a:pt x="9159" y="56"/>
                    <a:pt x="8819" y="-89"/>
                    <a:pt x="8547" y="56"/>
                  </a:cubicBezTo>
                  <a:cubicBezTo>
                    <a:pt x="8276" y="201"/>
                    <a:pt x="8072" y="636"/>
                    <a:pt x="7766" y="2013"/>
                  </a:cubicBezTo>
                  <a:cubicBezTo>
                    <a:pt x="7461" y="3390"/>
                    <a:pt x="7053" y="5710"/>
                    <a:pt x="6849" y="8210"/>
                  </a:cubicBezTo>
                  <a:cubicBezTo>
                    <a:pt x="6646" y="10711"/>
                    <a:pt x="6646" y="13393"/>
                    <a:pt x="6679" y="14915"/>
                  </a:cubicBezTo>
                  <a:cubicBezTo>
                    <a:pt x="6713" y="16437"/>
                    <a:pt x="6781" y="16800"/>
                    <a:pt x="6951" y="17162"/>
                  </a:cubicBezTo>
                  <a:cubicBezTo>
                    <a:pt x="7121" y="17524"/>
                    <a:pt x="7393" y="17887"/>
                    <a:pt x="7630" y="17923"/>
                  </a:cubicBezTo>
                  <a:cubicBezTo>
                    <a:pt x="7868" y="17959"/>
                    <a:pt x="8072" y="17669"/>
                    <a:pt x="8446" y="16691"/>
                  </a:cubicBezTo>
                  <a:cubicBezTo>
                    <a:pt x="8819" y="15712"/>
                    <a:pt x="9363" y="14045"/>
                    <a:pt x="9736" y="13030"/>
                  </a:cubicBezTo>
                  <a:cubicBezTo>
                    <a:pt x="10110" y="12016"/>
                    <a:pt x="10313" y="11653"/>
                    <a:pt x="10619" y="11291"/>
                  </a:cubicBezTo>
                  <a:cubicBezTo>
                    <a:pt x="10925" y="10928"/>
                    <a:pt x="11332" y="10566"/>
                    <a:pt x="11638" y="10530"/>
                  </a:cubicBezTo>
                  <a:cubicBezTo>
                    <a:pt x="11944" y="10494"/>
                    <a:pt x="12147" y="10783"/>
                    <a:pt x="12385" y="11979"/>
                  </a:cubicBezTo>
                  <a:cubicBezTo>
                    <a:pt x="12623" y="13175"/>
                    <a:pt x="12895" y="15277"/>
                    <a:pt x="12929" y="16691"/>
                  </a:cubicBezTo>
                  <a:cubicBezTo>
                    <a:pt x="12963" y="18104"/>
                    <a:pt x="12759" y="18829"/>
                    <a:pt x="12487" y="19228"/>
                  </a:cubicBezTo>
                  <a:cubicBezTo>
                    <a:pt x="12215" y="19626"/>
                    <a:pt x="11876" y="19699"/>
                    <a:pt x="11672" y="19518"/>
                  </a:cubicBezTo>
                  <a:cubicBezTo>
                    <a:pt x="11468" y="19337"/>
                    <a:pt x="11400" y="18902"/>
                    <a:pt x="11672" y="17742"/>
                  </a:cubicBezTo>
                  <a:cubicBezTo>
                    <a:pt x="11944" y="16582"/>
                    <a:pt x="12555" y="14698"/>
                    <a:pt x="13166" y="13610"/>
                  </a:cubicBezTo>
                  <a:cubicBezTo>
                    <a:pt x="13778" y="12523"/>
                    <a:pt x="14389" y="12233"/>
                    <a:pt x="14695" y="12306"/>
                  </a:cubicBezTo>
                  <a:cubicBezTo>
                    <a:pt x="15000" y="12378"/>
                    <a:pt x="15000" y="12813"/>
                    <a:pt x="14898" y="13538"/>
                  </a:cubicBezTo>
                  <a:cubicBezTo>
                    <a:pt x="14796" y="14263"/>
                    <a:pt x="14593" y="15277"/>
                    <a:pt x="14525" y="15966"/>
                  </a:cubicBezTo>
                  <a:cubicBezTo>
                    <a:pt x="14457" y="16655"/>
                    <a:pt x="14525" y="17017"/>
                    <a:pt x="15713" y="17416"/>
                  </a:cubicBezTo>
                  <a:cubicBezTo>
                    <a:pt x="16902" y="17814"/>
                    <a:pt x="19212" y="18249"/>
                    <a:pt x="21521" y="186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9" name="Line"/>
            <p:cNvSpPr/>
            <p:nvPr/>
          </p:nvSpPr>
          <p:spPr>
            <a:xfrm>
              <a:off x="5502499" y="4866355"/>
              <a:ext cx="483868" cy="921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478" fill="norm" stroke="1" extrusionOk="0">
                  <a:moveTo>
                    <a:pt x="7550" y="11568"/>
                  </a:moveTo>
                  <a:cubicBezTo>
                    <a:pt x="7174" y="11420"/>
                    <a:pt x="6799" y="11272"/>
                    <a:pt x="6376" y="11198"/>
                  </a:cubicBezTo>
                  <a:cubicBezTo>
                    <a:pt x="5953" y="11124"/>
                    <a:pt x="5484" y="11124"/>
                    <a:pt x="4592" y="11445"/>
                  </a:cubicBezTo>
                  <a:cubicBezTo>
                    <a:pt x="3700" y="11765"/>
                    <a:pt x="2385" y="12406"/>
                    <a:pt x="1540" y="13047"/>
                  </a:cubicBezTo>
                  <a:cubicBezTo>
                    <a:pt x="694" y="13689"/>
                    <a:pt x="319" y="14330"/>
                    <a:pt x="131" y="14774"/>
                  </a:cubicBezTo>
                  <a:cubicBezTo>
                    <a:pt x="-57" y="15217"/>
                    <a:pt x="-57" y="15464"/>
                    <a:pt x="225" y="15637"/>
                  </a:cubicBezTo>
                  <a:cubicBezTo>
                    <a:pt x="506" y="15809"/>
                    <a:pt x="1070" y="15908"/>
                    <a:pt x="2103" y="15686"/>
                  </a:cubicBezTo>
                  <a:cubicBezTo>
                    <a:pt x="3136" y="15464"/>
                    <a:pt x="4639" y="14921"/>
                    <a:pt x="6282" y="13886"/>
                  </a:cubicBezTo>
                  <a:cubicBezTo>
                    <a:pt x="7926" y="12850"/>
                    <a:pt x="9710" y="11321"/>
                    <a:pt x="10931" y="9694"/>
                  </a:cubicBezTo>
                  <a:cubicBezTo>
                    <a:pt x="12152" y="8067"/>
                    <a:pt x="12809" y="6341"/>
                    <a:pt x="13185" y="4886"/>
                  </a:cubicBezTo>
                  <a:cubicBezTo>
                    <a:pt x="13560" y="3431"/>
                    <a:pt x="13654" y="2247"/>
                    <a:pt x="13654" y="1532"/>
                  </a:cubicBezTo>
                  <a:cubicBezTo>
                    <a:pt x="13654" y="817"/>
                    <a:pt x="13560" y="571"/>
                    <a:pt x="13326" y="374"/>
                  </a:cubicBezTo>
                  <a:cubicBezTo>
                    <a:pt x="13091" y="176"/>
                    <a:pt x="12715" y="28"/>
                    <a:pt x="12293" y="4"/>
                  </a:cubicBezTo>
                  <a:cubicBezTo>
                    <a:pt x="11870" y="-21"/>
                    <a:pt x="11400" y="78"/>
                    <a:pt x="10649" y="793"/>
                  </a:cubicBezTo>
                  <a:cubicBezTo>
                    <a:pt x="9898" y="1508"/>
                    <a:pt x="8865" y="2839"/>
                    <a:pt x="8113" y="4319"/>
                  </a:cubicBezTo>
                  <a:cubicBezTo>
                    <a:pt x="7362" y="5798"/>
                    <a:pt x="6893" y="7426"/>
                    <a:pt x="6705" y="8856"/>
                  </a:cubicBezTo>
                  <a:cubicBezTo>
                    <a:pt x="6517" y="10286"/>
                    <a:pt x="6611" y="11519"/>
                    <a:pt x="6846" y="12382"/>
                  </a:cubicBezTo>
                  <a:cubicBezTo>
                    <a:pt x="7080" y="13245"/>
                    <a:pt x="7456" y="13738"/>
                    <a:pt x="7879" y="14058"/>
                  </a:cubicBezTo>
                  <a:cubicBezTo>
                    <a:pt x="8301" y="14379"/>
                    <a:pt x="8771" y="14527"/>
                    <a:pt x="9381" y="14453"/>
                  </a:cubicBezTo>
                  <a:cubicBezTo>
                    <a:pt x="9992" y="14379"/>
                    <a:pt x="10743" y="14083"/>
                    <a:pt x="11588" y="13417"/>
                  </a:cubicBezTo>
                  <a:cubicBezTo>
                    <a:pt x="12433" y="12752"/>
                    <a:pt x="13373" y="11716"/>
                    <a:pt x="13889" y="11075"/>
                  </a:cubicBezTo>
                  <a:cubicBezTo>
                    <a:pt x="14406" y="10434"/>
                    <a:pt x="14500" y="10187"/>
                    <a:pt x="14546" y="10261"/>
                  </a:cubicBezTo>
                  <a:cubicBezTo>
                    <a:pt x="14593" y="10335"/>
                    <a:pt x="14593" y="10730"/>
                    <a:pt x="14593" y="11050"/>
                  </a:cubicBezTo>
                  <a:cubicBezTo>
                    <a:pt x="14593" y="11371"/>
                    <a:pt x="14593" y="11617"/>
                    <a:pt x="14828" y="11864"/>
                  </a:cubicBezTo>
                  <a:cubicBezTo>
                    <a:pt x="15063" y="12111"/>
                    <a:pt x="15533" y="12357"/>
                    <a:pt x="16049" y="12505"/>
                  </a:cubicBezTo>
                  <a:cubicBezTo>
                    <a:pt x="16566" y="12653"/>
                    <a:pt x="17129" y="12702"/>
                    <a:pt x="17599" y="12628"/>
                  </a:cubicBezTo>
                  <a:cubicBezTo>
                    <a:pt x="18068" y="12554"/>
                    <a:pt x="18444" y="12357"/>
                    <a:pt x="18773" y="12135"/>
                  </a:cubicBezTo>
                  <a:cubicBezTo>
                    <a:pt x="19101" y="11913"/>
                    <a:pt x="19383" y="11667"/>
                    <a:pt x="19618" y="11691"/>
                  </a:cubicBezTo>
                  <a:cubicBezTo>
                    <a:pt x="19853" y="11716"/>
                    <a:pt x="20040" y="12012"/>
                    <a:pt x="20322" y="12801"/>
                  </a:cubicBezTo>
                  <a:cubicBezTo>
                    <a:pt x="20604" y="13590"/>
                    <a:pt x="20980" y="14872"/>
                    <a:pt x="21214" y="16130"/>
                  </a:cubicBezTo>
                  <a:cubicBezTo>
                    <a:pt x="21449" y="17387"/>
                    <a:pt x="21543" y="18620"/>
                    <a:pt x="21402" y="19508"/>
                  </a:cubicBezTo>
                  <a:cubicBezTo>
                    <a:pt x="21261" y="20395"/>
                    <a:pt x="20886" y="20938"/>
                    <a:pt x="20181" y="21234"/>
                  </a:cubicBezTo>
                  <a:cubicBezTo>
                    <a:pt x="19477" y="21530"/>
                    <a:pt x="18444" y="21579"/>
                    <a:pt x="17411" y="21258"/>
                  </a:cubicBezTo>
                  <a:cubicBezTo>
                    <a:pt x="16378" y="20938"/>
                    <a:pt x="15345" y="20247"/>
                    <a:pt x="14312" y="19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0" name="Line"/>
            <p:cNvSpPr/>
            <p:nvPr/>
          </p:nvSpPr>
          <p:spPr>
            <a:xfrm>
              <a:off x="2802466" y="4901147"/>
              <a:ext cx="152401" cy="512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3" fill="norm" stroke="1" extrusionOk="0">
                  <a:moveTo>
                    <a:pt x="21600" y="990"/>
                  </a:moveTo>
                  <a:cubicBezTo>
                    <a:pt x="20700" y="634"/>
                    <a:pt x="19800" y="279"/>
                    <a:pt x="18450" y="101"/>
                  </a:cubicBezTo>
                  <a:cubicBezTo>
                    <a:pt x="17100" y="-77"/>
                    <a:pt x="15300" y="-77"/>
                    <a:pt x="12600" y="590"/>
                  </a:cubicBezTo>
                  <a:cubicBezTo>
                    <a:pt x="9900" y="1256"/>
                    <a:pt x="6300" y="2590"/>
                    <a:pt x="4200" y="4679"/>
                  </a:cubicBezTo>
                  <a:cubicBezTo>
                    <a:pt x="2100" y="6767"/>
                    <a:pt x="1500" y="9612"/>
                    <a:pt x="1350" y="12323"/>
                  </a:cubicBezTo>
                  <a:cubicBezTo>
                    <a:pt x="1200" y="15034"/>
                    <a:pt x="1500" y="17612"/>
                    <a:pt x="1350" y="19123"/>
                  </a:cubicBezTo>
                  <a:cubicBezTo>
                    <a:pt x="1200" y="20634"/>
                    <a:pt x="600" y="21079"/>
                    <a:pt x="0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1" name="Line"/>
            <p:cNvSpPr/>
            <p:nvPr/>
          </p:nvSpPr>
          <p:spPr>
            <a:xfrm>
              <a:off x="2686620" y="5172356"/>
              <a:ext cx="306347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600" fill="norm" stroke="1" extrusionOk="0">
                  <a:moveTo>
                    <a:pt x="108" y="21600"/>
                  </a:moveTo>
                  <a:cubicBezTo>
                    <a:pt x="-40" y="18600"/>
                    <a:pt x="-188" y="15600"/>
                    <a:pt x="774" y="12900"/>
                  </a:cubicBezTo>
                  <a:cubicBezTo>
                    <a:pt x="1735" y="10200"/>
                    <a:pt x="3807" y="7800"/>
                    <a:pt x="7431" y="5700"/>
                  </a:cubicBezTo>
                  <a:cubicBezTo>
                    <a:pt x="11056" y="3600"/>
                    <a:pt x="16234" y="1800"/>
                    <a:pt x="2141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2" name="Line"/>
            <p:cNvSpPr/>
            <p:nvPr/>
          </p:nvSpPr>
          <p:spPr>
            <a:xfrm>
              <a:off x="3025202" y="4885403"/>
              <a:ext cx="202715" cy="547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564" fill="norm" stroke="1" extrusionOk="0">
                  <a:moveTo>
                    <a:pt x="21326" y="548"/>
                  </a:moveTo>
                  <a:cubicBezTo>
                    <a:pt x="20435" y="298"/>
                    <a:pt x="19545" y="47"/>
                    <a:pt x="18431" y="6"/>
                  </a:cubicBezTo>
                  <a:cubicBezTo>
                    <a:pt x="17318" y="-36"/>
                    <a:pt x="15982" y="131"/>
                    <a:pt x="13532" y="1173"/>
                  </a:cubicBezTo>
                  <a:cubicBezTo>
                    <a:pt x="11083" y="2216"/>
                    <a:pt x="7520" y="4134"/>
                    <a:pt x="4848" y="6511"/>
                  </a:cubicBezTo>
                  <a:cubicBezTo>
                    <a:pt x="2175" y="8888"/>
                    <a:pt x="394" y="11723"/>
                    <a:pt x="60" y="14142"/>
                  </a:cubicBezTo>
                  <a:cubicBezTo>
                    <a:pt x="-274" y="16560"/>
                    <a:pt x="839" y="18562"/>
                    <a:pt x="1953" y="19729"/>
                  </a:cubicBezTo>
                  <a:cubicBezTo>
                    <a:pt x="3066" y="20897"/>
                    <a:pt x="4180" y="21230"/>
                    <a:pt x="5293" y="215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3" name="Line"/>
            <p:cNvSpPr/>
            <p:nvPr/>
          </p:nvSpPr>
          <p:spPr>
            <a:xfrm>
              <a:off x="3172782" y="5127906"/>
              <a:ext cx="175785" cy="237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481" fill="norm" stroke="1" extrusionOk="0">
                  <a:moveTo>
                    <a:pt x="3612" y="0"/>
                  </a:moveTo>
                  <a:cubicBezTo>
                    <a:pt x="5412" y="1720"/>
                    <a:pt x="7212" y="3441"/>
                    <a:pt x="7726" y="6786"/>
                  </a:cubicBezTo>
                  <a:cubicBezTo>
                    <a:pt x="8241" y="10131"/>
                    <a:pt x="7469" y="15101"/>
                    <a:pt x="6569" y="17873"/>
                  </a:cubicBezTo>
                  <a:cubicBezTo>
                    <a:pt x="5669" y="20644"/>
                    <a:pt x="4641" y="21218"/>
                    <a:pt x="3484" y="21409"/>
                  </a:cubicBezTo>
                  <a:cubicBezTo>
                    <a:pt x="2326" y="21600"/>
                    <a:pt x="1041" y="21409"/>
                    <a:pt x="398" y="20835"/>
                  </a:cubicBezTo>
                  <a:cubicBezTo>
                    <a:pt x="-245" y="20262"/>
                    <a:pt x="-245" y="19306"/>
                    <a:pt x="1426" y="16917"/>
                  </a:cubicBezTo>
                  <a:cubicBezTo>
                    <a:pt x="3098" y="14527"/>
                    <a:pt x="6441" y="10704"/>
                    <a:pt x="9141" y="8219"/>
                  </a:cubicBezTo>
                  <a:cubicBezTo>
                    <a:pt x="11841" y="5735"/>
                    <a:pt x="13898" y="4588"/>
                    <a:pt x="15826" y="3632"/>
                  </a:cubicBezTo>
                  <a:cubicBezTo>
                    <a:pt x="17755" y="2676"/>
                    <a:pt x="19555" y="1912"/>
                    <a:pt x="20198" y="2103"/>
                  </a:cubicBezTo>
                  <a:cubicBezTo>
                    <a:pt x="20841" y="2294"/>
                    <a:pt x="20326" y="3441"/>
                    <a:pt x="19298" y="5830"/>
                  </a:cubicBezTo>
                  <a:cubicBezTo>
                    <a:pt x="18269" y="8219"/>
                    <a:pt x="16726" y="11851"/>
                    <a:pt x="16984" y="14336"/>
                  </a:cubicBezTo>
                  <a:cubicBezTo>
                    <a:pt x="17241" y="16821"/>
                    <a:pt x="19298" y="18159"/>
                    <a:pt x="21355" y="19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4" name="Line"/>
            <p:cNvSpPr/>
            <p:nvPr/>
          </p:nvSpPr>
          <p:spPr>
            <a:xfrm>
              <a:off x="3373966" y="5400956"/>
              <a:ext cx="1016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5" name="Line"/>
            <p:cNvSpPr/>
            <p:nvPr/>
          </p:nvSpPr>
          <p:spPr>
            <a:xfrm>
              <a:off x="3578814" y="5178447"/>
              <a:ext cx="159284" cy="361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429" fill="norm" stroke="1" extrusionOk="0">
                  <a:moveTo>
                    <a:pt x="3107" y="16"/>
                  </a:moveTo>
                  <a:cubicBezTo>
                    <a:pt x="1999" y="1271"/>
                    <a:pt x="892" y="2527"/>
                    <a:pt x="338" y="3720"/>
                  </a:cubicBezTo>
                  <a:cubicBezTo>
                    <a:pt x="-216" y="4913"/>
                    <a:pt x="-216" y="6043"/>
                    <a:pt x="1307" y="6420"/>
                  </a:cubicBezTo>
                  <a:cubicBezTo>
                    <a:pt x="2830" y="6797"/>
                    <a:pt x="5876" y="6420"/>
                    <a:pt x="8230" y="5541"/>
                  </a:cubicBezTo>
                  <a:cubicBezTo>
                    <a:pt x="10584" y="4662"/>
                    <a:pt x="12246" y="3281"/>
                    <a:pt x="13215" y="2150"/>
                  </a:cubicBezTo>
                  <a:cubicBezTo>
                    <a:pt x="14184" y="1020"/>
                    <a:pt x="14461" y="141"/>
                    <a:pt x="14599" y="16"/>
                  </a:cubicBezTo>
                  <a:cubicBezTo>
                    <a:pt x="14738" y="-110"/>
                    <a:pt x="14738" y="518"/>
                    <a:pt x="15569" y="2527"/>
                  </a:cubicBezTo>
                  <a:cubicBezTo>
                    <a:pt x="16399" y="4537"/>
                    <a:pt x="18061" y="7927"/>
                    <a:pt x="19307" y="10941"/>
                  </a:cubicBezTo>
                  <a:cubicBezTo>
                    <a:pt x="20553" y="13955"/>
                    <a:pt x="21384" y="16592"/>
                    <a:pt x="20415" y="18476"/>
                  </a:cubicBezTo>
                  <a:cubicBezTo>
                    <a:pt x="19446" y="20360"/>
                    <a:pt x="16676" y="21490"/>
                    <a:pt x="14046" y="21427"/>
                  </a:cubicBezTo>
                  <a:cubicBezTo>
                    <a:pt x="11415" y="21364"/>
                    <a:pt x="8922" y="20109"/>
                    <a:pt x="6430" y="188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6" name="Line"/>
            <p:cNvSpPr/>
            <p:nvPr/>
          </p:nvSpPr>
          <p:spPr>
            <a:xfrm>
              <a:off x="3742266" y="4899306"/>
              <a:ext cx="248033" cy="71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600" fill="norm" stroke="1" extrusionOk="0">
                  <a:moveTo>
                    <a:pt x="9257" y="0"/>
                  </a:moveTo>
                  <a:cubicBezTo>
                    <a:pt x="11980" y="637"/>
                    <a:pt x="14703" y="1274"/>
                    <a:pt x="16881" y="2708"/>
                  </a:cubicBezTo>
                  <a:cubicBezTo>
                    <a:pt x="19059" y="4142"/>
                    <a:pt x="20692" y="6372"/>
                    <a:pt x="21146" y="8347"/>
                  </a:cubicBezTo>
                  <a:cubicBezTo>
                    <a:pt x="21600" y="10322"/>
                    <a:pt x="20874" y="12042"/>
                    <a:pt x="17788" y="14081"/>
                  </a:cubicBezTo>
                  <a:cubicBezTo>
                    <a:pt x="14703" y="16120"/>
                    <a:pt x="9257" y="18478"/>
                    <a:pt x="5899" y="19784"/>
                  </a:cubicBezTo>
                  <a:cubicBezTo>
                    <a:pt x="2541" y="21090"/>
                    <a:pt x="1271" y="2134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7" name="Line"/>
            <p:cNvSpPr/>
            <p:nvPr/>
          </p:nvSpPr>
          <p:spPr>
            <a:xfrm>
              <a:off x="1866499" y="4372256"/>
              <a:ext cx="167618" cy="137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600" fill="norm" stroke="1" extrusionOk="0">
                  <a:moveTo>
                    <a:pt x="21381" y="0"/>
                  </a:moveTo>
                  <a:cubicBezTo>
                    <a:pt x="18411" y="697"/>
                    <a:pt x="15441" y="1394"/>
                    <a:pt x="12336" y="2190"/>
                  </a:cubicBezTo>
                  <a:cubicBezTo>
                    <a:pt x="9231" y="2986"/>
                    <a:pt x="5991" y="3882"/>
                    <a:pt x="3831" y="4960"/>
                  </a:cubicBezTo>
                  <a:cubicBezTo>
                    <a:pt x="1671" y="6039"/>
                    <a:pt x="591" y="7300"/>
                    <a:pt x="186" y="8527"/>
                  </a:cubicBezTo>
                  <a:cubicBezTo>
                    <a:pt x="-219" y="9755"/>
                    <a:pt x="51" y="10949"/>
                    <a:pt x="861" y="12243"/>
                  </a:cubicBezTo>
                  <a:cubicBezTo>
                    <a:pt x="1671" y="13537"/>
                    <a:pt x="3021" y="14931"/>
                    <a:pt x="4506" y="16092"/>
                  </a:cubicBezTo>
                  <a:cubicBezTo>
                    <a:pt x="5991" y="17253"/>
                    <a:pt x="7611" y="18182"/>
                    <a:pt x="10311" y="19062"/>
                  </a:cubicBezTo>
                  <a:cubicBezTo>
                    <a:pt x="13011" y="19941"/>
                    <a:pt x="16791" y="20771"/>
                    <a:pt x="205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8" name="Line"/>
            <p:cNvSpPr/>
            <p:nvPr/>
          </p:nvSpPr>
          <p:spPr>
            <a:xfrm>
              <a:off x="4758266" y="4886606"/>
              <a:ext cx="360061" cy="1009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600" fill="norm" stroke="1" extrusionOk="0">
                  <a:moveTo>
                    <a:pt x="14400" y="0"/>
                  </a:moveTo>
                  <a:cubicBezTo>
                    <a:pt x="16042" y="1404"/>
                    <a:pt x="17684" y="2808"/>
                    <a:pt x="19011" y="4325"/>
                  </a:cubicBezTo>
                  <a:cubicBezTo>
                    <a:pt x="20337" y="5842"/>
                    <a:pt x="21347" y="7472"/>
                    <a:pt x="21474" y="9147"/>
                  </a:cubicBezTo>
                  <a:cubicBezTo>
                    <a:pt x="21600" y="10823"/>
                    <a:pt x="20842" y="12543"/>
                    <a:pt x="19074" y="14106"/>
                  </a:cubicBezTo>
                  <a:cubicBezTo>
                    <a:pt x="17305" y="15668"/>
                    <a:pt x="14526" y="17072"/>
                    <a:pt x="11179" y="18294"/>
                  </a:cubicBezTo>
                  <a:cubicBezTo>
                    <a:pt x="7832" y="19517"/>
                    <a:pt x="3916" y="2055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26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332566" y="6158597"/>
              <a:ext cx="292101" cy="285877"/>
            </a:xfrm>
            <a:prstGeom prst="rect">
              <a:avLst/>
            </a:prstGeom>
            <a:effectLst/>
          </p:spPr>
        </p:pic>
        <p:pic>
          <p:nvPicPr>
            <p:cNvPr id="2271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15116" y="5740594"/>
              <a:ext cx="2038351" cy="1210960"/>
            </a:xfrm>
            <a:prstGeom prst="rect">
              <a:avLst/>
            </a:prstGeom>
            <a:effectLst/>
          </p:spPr>
        </p:pic>
        <p:pic>
          <p:nvPicPr>
            <p:cNvPr id="2273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361016" y="6383127"/>
              <a:ext cx="273051" cy="408480"/>
            </a:xfrm>
            <a:prstGeom prst="rect">
              <a:avLst/>
            </a:prstGeom>
            <a:effectLst/>
          </p:spPr>
        </p:pic>
        <p:pic>
          <p:nvPicPr>
            <p:cNvPr id="2275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554431" y="5898141"/>
              <a:ext cx="3726653" cy="1454383"/>
            </a:xfrm>
            <a:prstGeom prst="rect">
              <a:avLst/>
            </a:prstGeom>
            <a:effectLst/>
          </p:spPr>
        </p:pic>
        <p:pic>
          <p:nvPicPr>
            <p:cNvPr id="2277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2700" y="-12700"/>
              <a:ext cx="6927401" cy="164128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8" name="Drawing"/>
          <p:cNvGrpSpPr/>
          <p:nvPr/>
        </p:nvGrpSpPr>
        <p:grpSpPr>
          <a:xfrm>
            <a:off x="1428750" y="1043146"/>
            <a:ext cx="10118887" cy="7873383"/>
            <a:chOff x="0" y="0"/>
            <a:chExt cx="10118886" cy="7873382"/>
          </a:xfrm>
        </p:grpSpPr>
        <p:sp>
          <p:nvSpPr>
            <p:cNvPr id="2281" name="Line"/>
            <p:cNvSpPr/>
            <p:nvPr/>
          </p:nvSpPr>
          <p:spPr>
            <a:xfrm>
              <a:off x="811662" y="347403"/>
              <a:ext cx="176311" cy="807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0" h="21409" fill="norm" stroke="1" extrusionOk="0">
                  <a:moveTo>
                    <a:pt x="17265" y="339"/>
                  </a:moveTo>
                  <a:cubicBezTo>
                    <a:pt x="13044" y="114"/>
                    <a:pt x="8823" y="-110"/>
                    <a:pt x="5844" y="58"/>
                  </a:cubicBezTo>
                  <a:cubicBezTo>
                    <a:pt x="2865" y="227"/>
                    <a:pt x="1127" y="788"/>
                    <a:pt x="382" y="1741"/>
                  </a:cubicBezTo>
                  <a:cubicBezTo>
                    <a:pt x="-363" y="2695"/>
                    <a:pt x="-115" y="4042"/>
                    <a:pt x="1996" y="5697"/>
                  </a:cubicBezTo>
                  <a:cubicBezTo>
                    <a:pt x="4106" y="7352"/>
                    <a:pt x="8078" y="9315"/>
                    <a:pt x="11678" y="11195"/>
                  </a:cubicBezTo>
                  <a:cubicBezTo>
                    <a:pt x="15278" y="13074"/>
                    <a:pt x="18506" y="14870"/>
                    <a:pt x="19871" y="16356"/>
                  </a:cubicBezTo>
                  <a:cubicBezTo>
                    <a:pt x="21237" y="17843"/>
                    <a:pt x="20740" y="19021"/>
                    <a:pt x="19375" y="19835"/>
                  </a:cubicBezTo>
                  <a:cubicBezTo>
                    <a:pt x="18009" y="20648"/>
                    <a:pt x="15775" y="21097"/>
                    <a:pt x="14037" y="21294"/>
                  </a:cubicBezTo>
                  <a:cubicBezTo>
                    <a:pt x="12299" y="21490"/>
                    <a:pt x="11058" y="21434"/>
                    <a:pt x="10313" y="21125"/>
                  </a:cubicBezTo>
                  <a:cubicBezTo>
                    <a:pt x="9568" y="20817"/>
                    <a:pt x="9320" y="20256"/>
                    <a:pt x="9071" y="196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2" name="Line"/>
            <p:cNvSpPr/>
            <p:nvPr/>
          </p:nvSpPr>
          <p:spPr>
            <a:xfrm>
              <a:off x="1132681" y="450627"/>
              <a:ext cx="124619" cy="741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6" h="21556" fill="norm" stroke="1" extrusionOk="0">
                  <a:moveTo>
                    <a:pt x="20185" y="1618"/>
                  </a:moveTo>
                  <a:cubicBezTo>
                    <a:pt x="16414" y="1064"/>
                    <a:pt x="12642" y="510"/>
                    <a:pt x="9900" y="233"/>
                  </a:cubicBezTo>
                  <a:cubicBezTo>
                    <a:pt x="7157" y="-44"/>
                    <a:pt x="5442" y="-44"/>
                    <a:pt x="4071" y="79"/>
                  </a:cubicBezTo>
                  <a:cubicBezTo>
                    <a:pt x="2700" y="202"/>
                    <a:pt x="1671" y="448"/>
                    <a:pt x="814" y="1402"/>
                  </a:cubicBezTo>
                  <a:cubicBezTo>
                    <a:pt x="-43" y="2356"/>
                    <a:pt x="-729" y="4018"/>
                    <a:pt x="1500" y="5925"/>
                  </a:cubicBezTo>
                  <a:cubicBezTo>
                    <a:pt x="3728" y="7833"/>
                    <a:pt x="8871" y="9987"/>
                    <a:pt x="13157" y="11648"/>
                  </a:cubicBezTo>
                  <a:cubicBezTo>
                    <a:pt x="17442" y="13310"/>
                    <a:pt x="20871" y="14479"/>
                    <a:pt x="20014" y="16048"/>
                  </a:cubicBezTo>
                  <a:cubicBezTo>
                    <a:pt x="19157" y="17618"/>
                    <a:pt x="14014" y="19587"/>
                    <a:pt x="8871" y="21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3" name="Line"/>
            <p:cNvSpPr/>
            <p:nvPr/>
          </p:nvSpPr>
          <p:spPr>
            <a:xfrm>
              <a:off x="866225" y="1408693"/>
              <a:ext cx="213276" cy="189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0768" fill="norm" stroke="1" extrusionOk="0">
                  <a:moveTo>
                    <a:pt x="14349" y="6886"/>
                  </a:moveTo>
                  <a:cubicBezTo>
                    <a:pt x="12866" y="4564"/>
                    <a:pt x="11384" y="2241"/>
                    <a:pt x="10113" y="964"/>
                  </a:cubicBezTo>
                  <a:cubicBezTo>
                    <a:pt x="8843" y="-314"/>
                    <a:pt x="7784" y="-546"/>
                    <a:pt x="6090" y="1660"/>
                  </a:cubicBezTo>
                  <a:cubicBezTo>
                    <a:pt x="4396" y="3867"/>
                    <a:pt x="2066" y="8512"/>
                    <a:pt x="902" y="11764"/>
                  </a:cubicBezTo>
                  <a:cubicBezTo>
                    <a:pt x="-263" y="15015"/>
                    <a:pt x="-263" y="16873"/>
                    <a:pt x="690" y="18383"/>
                  </a:cubicBezTo>
                  <a:cubicBezTo>
                    <a:pt x="1643" y="19893"/>
                    <a:pt x="3549" y="21054"/>
                    <a:pt x="5243" y="20706"/>
                  </a:cubicBezTo>
                  <a:cubicBezTo>
                    <a:pt x="6937" y="20357"/>
                    <a:pt x="8419" y="18499"/>
                    <a:pt x="9478" y="17106"/>
                  </a:cubicBezTo>
                  <a:cubicBezTo>
                    <a:pt x="10537" y="15712"/>
                    <a:pt x="11172" y="14783"/>
                    <a:pt x="11913" y="14783"/>
                  </a:cubicBezTo>
                  <a:cubicBezTo>
                    <a:pt x="12655" y="14783"/>
                    <a:pt x="13502" y="15712"/>
                    <a:pt x="14349" y="16757"/>
                  </a:cubicBezTo>
                  <a:cubicBezTo>
                    <a:pt x="15196" y="17802"/>
                    <a:pt x="16043" y="18964"/>
                    <a:pt x="17208" y="19312"/>
                  </a:cubicBezTo>
                  <a:cubicBezTo>
                    <a:pt x="18372" y="19660"/>
                    <a:pt x="19855" y="19196"/>
                    <a:pt x="21337" y="187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4" name="Line"/>
            <p:cNvSpPr/>
            <p:nvPr/>
          </p:nvSpPr>
          <p:spPr>
            <a:xfrm>
              <a:off x="666750" y="85036"/>
              <a:ext cx="147779" cy="306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fill="norm" stroke="1" extrusionOk="0">
                  <a:moveTo>
                    <a:pt x="5476" y="5959"/>
                  </a:moveTo>
                  <a:cubicBezTo>
                    <a:pt x="5476" y="4469"/>
                    <a:pt x="5476" y="2979"/>
                    <a:pt x="5476" y="1862"/>
                  </a:cubicBezTo>
                  <a:cubicBezTo>
                    <a:pt x="5476" y="745"/>
                    <a:pt x="5476" y="0"/>
                    <a:pt x="5628" y="0"/>
                  </a:cubicBezTo>
                  <a:cubicBezTo>
                    <a:pt x="5780" y="0"/>
                    <a:pt x="6085" y="745"/>
                    <a:pt x="6997" y="3650"/>
                  </a:cubicBezTo>
                  <a:cubicBezTo>
                    <a:pt x="7910" y="6554"/>
                    <a:pt x="9431" y="11619"/>
                    <a:pt x="10496" y="14748"/>
                  </a:cubicBezTo>
                  <a:cubicBezTo>
                    <a:pt x="11561" y="17876"/>
                    <a:pt x="12169" y="19068"/>
                    <a:pt x="12473" y="19142"/>
                  </a:cubicBezTo>
                  <a:cubicBezTo>
                    <a:pt x="12777" y="19217"/>
                    <a:pt x="12777" y="18174"/>
                    <a:pt x="13082" y="16759"/>
                  </a:cubicBezTo>
                  <a:cubicBezTo>
                    <a:pt x="13386" y="15343"/>
                    <a:pt x="13994" y="13556"/>
                    <a:pt x="14907" y="12439"/>
                  </a:cubicBezTo>
                  <a:cubicBezTo>
                    <a:pt x="15820" y="11321"/>
                    <a:pt x="17037" y="10874"/>
                    <a:pt x="18101" y="10949"/>
                  </a:cubicBezTo>
                  <a:cubicBezTo>
                    <a:pt x="19166" y="11023"/>
                    <a:pt x="20079" y="11619"/>
                    <a:pt x="20687" y="12811"/>
                  </a:cubicBezTo>
                  <a:cubicBezTo>
                    <a:pt x="21296" y="14003"/>
                    <a:pt x="21600" y="15790"/>
                    <a:pt x="20535" y="17206"/>
                  </a:cubicBezTo>
                  <a:cubicBezTo>
                    <a:pt x="19470" y="18621"/>
                    <a:pt x="17037" y="19663"/>
                    <a:pt x="13386" y="20334"/>
                  </a:cubicBezTo>
                  <a:cubicBezTo>
                    <a:pt x="9735" y="21004"/>
                    <a:pt x="4868" y="2130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5" name="Line"/>
            <p:cNvSpPr/>
            <p:nvPr/>
          </p:nvSpPr>
          <p:spPr>
            <a:xfrm>
              <a:off x="1268356" y="1326351"/>
              <a:ext cx="134995" cy="159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079" fill="norm" stroke="1" extrusionOk="0">
                  <a:moveTo>
                    <a:pt x="13218" y="2399"/>
                  </a:moveTo>
                  <a:cubicBezTo>
                    <a:pt x="12221" y="1277"/>
                    <a:pt x="11224" y="155"/>
                    <a:pt x="10061" y="14"/>
                  </a:cubicBezTo>
                  <a:cubicBezTo>
                    <a:pt x="8898" y="-126"/>
                    <a:pt x="7568" y="716"/>
                    <a:pt x="5741" y="3521"/>
                  </a:cubicBezTo>
                  <a:cubicBezTo>
                    <a:pt x="3913" y="6326"/>
                    <a:pt x="1587" y="11095"/>
                    <a:pt x="590" y="14321"/>
                  </a:cubicBezTo>
                  <a:cubicBezTo>
                    <a:pt x="-407" y="17547"/>
                    <a:pt x="-75" y="19230"/>
                    <a:pt x="1088" y="20212"/>
                  </a:cubicBezTo>
                  <a:cubicBezTo>
                    <a:pt x="2251" y="21193"/>
                    <a:pt x="4245" y="21474"/>
                    <a:pt x="7735" y="20352"/>
                  </a:cubicBezTo>
                  <a:cubicBezTo>
                    <a:pt x="11224" y="19230"/>
                    <a:pt x="16208" y="16705"/>
                    <a:pt x="21193" y="141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6" name="Line"/>
            <p:cNvSpPr/>
            <p:nvPr/>
          </p:nvSpPr>
          <p:spPr>
            <a:xfrm>
              <a:off x="1118689" y="-1"/>
              <a:ext cx="208461" cy="449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16" fill="norm" stroke="1" extrusionOk="0">
                  <a:moveTo>
                    <a:pt x="9052" y="15736"/>
                  </a:moveTo>
                  <a:cubicBezTo>
                    <a:pt x="8833" y="15229"/>
                    <a:pt x="8615" y="14722"/>
                    <a:pt x="7743" y="14367"/>
                  </a:cubicBezTo>
                  <a:cubicBezTo>
                    <a:pt x="6870" y="14012"/>
                    <a:pt x="5343" y="13809"/>
                    <a:pt x="3924" y="14215"/>
                  </a:cubicBezTo>
                  <a:cubicBezTo>
                    <a:pt x="2506" y="14620"/>
                    <a:pt x="1197" y="15634"/>
                    <a:pt x="543" y="16750"/>
                  </a:cubicBezTo>
                  <a:cubicBezTo>
                    <a:pt x="-112" y="17865"/>
                    <a:pt x="-112" y="19082"/>
                    <a:pt x="215" y="19893"/>
                  </a:cubicBezTo>
                  <a:cubicBezTo>
                    <a:pt x="543" y="20705"/>
                    <a:pt x="1197" y="21110"/>
                    <a:pt x="2179" y="21313"/>
                  </a:cubicBezTo>
                  <a:cubicBezTo>
                    <a:pt x="3161" y="21516"/>
                    <a:pt x="4470" y="21516"/>
                    <a:pt x="6324" y="20705"/>
                  </a:cubicBezTo>
                  <a:cubicBezTo>
                    <a:pt x="8179" y="19893"/>
                    <a:pt x="10579" y="18271"/>
                    <a:pt x="11561" y="15533"/>
                  </a:cubicBezTo>
                  <a:cubicBezTo>
                    <a:pt x="12543" y="12795"/>
                    <a:pt x="12106" y="8941"/>
                    <a:pt x="11561" y="6355"/>
                  </a:cubicBezTo>
                  <a:cubicBezTo>
                    <a:pt x="11015" y="3770"/>
                    <a:pt x="10361" y="2451"/>
                    <a:pt x="9706" y="1539"/>
                  </a:cubicBezTo>
                  <a:cubicBezTo>
                    <a:pt x="9052" y="626"/>
                    <a:pt x="8397" y="119"/>
                    <a:pt x="7633" y="17"/>
                  </a:cubicBezTo>
                  <a:cubicBezTo>
                    <a:pt x="6870" y="-84"/>
                    <a:pt x="5997" y="220"/>
                    <a:pt x="5452" y="1691"/>
                  </a:cubicBezTo>
                  <a:cubicBezTo>
                    <a:pt x="4906" y="3161"/>
                    <a:pt x="4688" y="5798"/>
                    <a:pt x="5779" y="8485"/>
                  </a:cubicBezTo>
                  <a:cubicBezTo>
                    <a:pt x="6870" y="11172"/>
                    <a:pt x="9270" y="13910"/>
                    <a:pt x="12106" y="16091"/>
                  </a:cubicBezTo>
                  <a:cubicBezTo>
                    <a:pt x="14943" y="18271"/>
                    <a:pt x="18215" y="19893"/>
                    <a:pt x="21488" y="21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7" name="Line"/>
            <p:cNvSpPr/>
            <p:nvPr/>
          </p:nvSpPr>
          <p:spPr>
            <a:xfrm>
              <a:off x="1483783" y="418726"/>
              <a:ext cx="256117" cy="568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fill="norm" stroke="1" extrusionOk="0">
                  <a:moveTo>
                    <a:pt x="18387" y="1628"/>
                  </a:moveTo>
                  <a:cubicBezTo>
                    <a:pt x="16780" y="1068"/>
                    <a:pt x="15174" y="508"/>
                    <a:pt x="13924" y="228"/>
                  </a:cubicBezTo>
                  <a:cubicBezTo>
                    <a:pt x="12674" y="-52"/>
                    <a:pt x="11782" y="-52"/>
                    <a:pt x="10979" y="108"/>
                  </a:cubicBezTo>
                  <a:cubicBezTo>
                    <a:pt x="10175" y="268"/>
                    <a:pt x="9461" y="588"/>
                    <a:pt x="8658" y="1988"/>
                  </a:cubicBezTo>
                  <a:cubicBezTo>
                    <a:pt x="7855" y="3388"/>
                    <a:pt x="6962" y="5868"/>
                    <a:pt x="7140" y="8628"/>
                  </a:cubicBezTo>
                  <a:cubicBezTo>
                    <a:pt x="7319" y="11388"/>
                    <a:pt x="8569" y="14428"/>
                    <a:pt x="9550" y="16468"/>
                  </a:cubicBezTo>
                  <a:cubicBezTo>
                    <a:pt x="10532" y="18508"/>
                    <a:pt x="11246" y="19548"/>
                    <a:pt x="11603" y="20268"/>
                  </a:cubicBezTo>
                  <a:cubicBezTo>
                    <a:pt x="11960" y="20988"/>
                    <a:pt x="11960" y="21388"/>
                    <a:pt x="11603" y="21468"/>
                  </a:cubicBezTo>
                  <a:cubicBezTo>
                    <a:pt x="11246" y="21548"/>
                    <a:pt x="10532" y="21308"/>
                    <a:pt x="8658" y="20268"/>
                  </a:cubicBezTo>
                  <a:cubicBezTo>
                    <a:pt x="6783" y="19228"/>
                    <a:pt x="3749" y="17388"/>
                    <a:pt x="2053" y="16268"/>
                  </a:cubicBezTo>
                  <a:cubicBezTo>
                    <a:pt x="357" y="15148"/>
                    <a:pt x="0" y="14748"/>
                    <a:pt x="0" y="14348"/>
                  </a:cubicBezTo>
                  <a:cubicBezTo>
                    <a:pt x="0" y="13948"/>
                    <a:pt x="357" y="13548"/>
                    <a:pt x="3570" y="12988"/>
                  </a:cubicBezTo>
                  <a:cubicBezTo>
                    <a:pt x="6783" y="12428"/>
                    <a:pt x="12853" y="11708"/>
                    <a:pt x="16334" y="11268"/>
                  </a:cubicBezTo>
                  <a:cubicBezTo>
                    <a:pt x="19815" y="10828"/>
                    <a:pt x="20707" y="10668"/>
                    <a:pt x="21600" y="10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8" name="Line"/>
            <p:cNvSpPr/>
            <p:nvPr/>
          </p:nvSpPr>
          <p:spPr>
            <a:xfrm>
              <a:off x="1794685" y="442753"/>
              <a:ext cx="116666" cy="51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7" h="21600" fill="norm" stroke="1" extrusionOk="0">
                  <a:moveTo>
                    <a:pt x="20887" y="0"/>
                  </a:moveTo>
                  <a:cubicBezTo>
                    <a:pt x="16719" y="356"/>
                    <a:pt x="12550" y="711"/>
                    <a:pt x="8761" y="2044"/>
                  </a:cubicBezTo>
                  <a:cubicBezTo>
                    <a:pt x="4971" y="3378"/>
                    <a:pt x="1561" y="5689"/>
                    <a:pt x="424" y="8178"/>
                  </a:cubicBezTo>
                  <a:cubicBezTo>
                    <a:pt x="-713" y="10667"/>
                    <a:pt x="424" y="13333"/>
                    <a:pt x="4024" y="15600"/>
                  </a:cubicBezTo>
                  <a:cubicBezTo>
                    <a:pt x="7624" y="17867"/>
                    <a:pt x="13687" y="19733"/>
                    <a:pt x="197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9" name="Line"/>
            <p:cNvSpPr/>
            <p:nvPr/>
          </p:nvSpPr>
          <p:spPr>
            <a:xfrm>
              <a:off x="1896387" y="693491"/>
              <a:ext cx="218164" cy="208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500" fill="norm" stroke="1" extrusionOk="0">
                  <a:moveTo>
                    <a:pt x="222" y="2300"/>
                  </a:moveTo>
                  <a:cubicBezTo>
                    <a:pt x="15" y="1209"/>
                    <a:pt x="-193" y="118"/>
                    <a:pt x="326" y="9"/>
                  </a:cubicBezTo>
                  <a:cubicBezTo>
                    <a:pt x="845" y="-100"/>
                    <a:pt x="2092" y="773"/>
                    <a:pt x="3857" y="3391"/>
                  </a:cubicBezTo>
                  <a:cubicBezTo>
                    <a:pt x="5622" y="6009"/>
                    <a:pt x="7907" y="10373"/>
                    <a:pt x="9153" y="13318"/>
                  </a:cubicBezTo>
                  <a:cubicBezTo>
                    <a:pt x="10399" y="16264"/>
                    <a:pt x="10607" y="17791"/>
                    <a:pt x="10295" y="19100"/>
                  </a:cubicBezTo>
                  <a:cubicBezTo>
                    <a:pt x="9984" y="20409"/>
                    <a:pt x="9153" y="21500"/>
                    <a:pt x="8530" y="21500"/>
                  </a:cubicBezTo>
                  <a:cubicBezTo>
                    <a:pt x="7907" y="21500"/>
                    <a:pt x="7492" y="20409"/>
                    <a:pt x="7180" y="17027"/>
                  </a:cubicBezTo>
                  <a:cubicBezTo>
                    <a:pt x="6869" y="13645"/>
                    <a:pt x="6661" y="7973"/>
                    <a:pt x="6765" y="4591"/>
                  </a:cubicBezTo>
                  <a:cubicBezTo>
                    <a:pt x="6869" y="1209"/>
                    <a:pt x="7284" y="118"/>
                    <a:pt x="8011" y="9"/>
                  </a:cubicBezTo>
                  <a:cubicBezTo>
                    <a:pt x="8738" y="-100"/>
                    <a:pt x="9776" y="773"/>
                    <a:pt x="10815" y="3173"/>
                  </a:cubicBezTo>
                  <a:cubicBezTo>
                    <a:pt x="11853" y="5573"/>
                    <a:pt x="12892" y="9500"/>
                    <a:pt x="14657" y="12445"/>
                  </a:cubicBezTo>
                  <a:cubicBezTo>
                    <a:pt x="16422" y="15391"/>
                    <a:pt x="18915" y="17355"/>
                    <a:pt x="21407" y="193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0" name="Line"/>
            <p:cNvSpPr/>
            <p:nvPr/>
          </p:nvSpPr>
          <p:spPr>
            <a:xfrm>
              <a:off x="2184400" y="887253"/>
              <a:ext cx="317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1" name="Line"/>
            <p:cNvSpPr/>
            <p:nvPr/>
          </p:nvSpPr>
          <p:spPr>
            <a:xfrm>
              <a:off x="2318692" y="645953"/>
              <a:ext cx="172117" cy="396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171" fill="norm" stroke="1" extrusionOk="0">
                  <a:moveTo>
                    <a:pt x="1445" y="0"/>
                  </a:moveTo>
                  <a:cubicBezTo>
                    <a:pt x="665" y="452"/>
                    <a:pt x="-116" y="905"/>
                    <a:pt x="14" y="1696"/>
                  </a:cubicBezTo>
                  <a:cubicBezTo>
                    <a:pt x="144" y="2488"/>
                    <a:pt x="1185" y="3619"/>
                    <a:pt x="3397" y="4015"/>
                  </a:cubicBezTo>
                  <a:cubicBezTo>
                    <a:pt x="5609" y="4410"/>
                    <a:pt x="8992" y="4071"/>
                    <a:pt x="11074" y="3675"/>
                  </a:cubicBezTo>
                  <a:cubicBezTo>
                    <a:pt x="13156" y="3280"/>
                    <a:pt x="13937" y="2827"/>
                    <a:pt x="14718" y="3053"/>
                  </a:cubicBezTo>
                  <a:cubicBezTo>
                    <a:pt x="15498" y="3280"/>
                    <a:pt x="16279" y="4184"/>
                    <a:pt x="17450" y="6672"/>
                  </a:cubicBezTo>
                  <a:cubicBezTo>
                    <a:pt x="18621" y="9160"/>
                    <a:pt x="20183" y="13231"/>
                    <a:pt x="20833" y="15832"/>
                  </a:cubicBezTo>
                  <a:cubicBezTo>
                    <a:pt x="21484" y="18434"/>
                    <a:pt x="21224" y="19564"/>
                    <a:pt x="19532" y="20356"/>
                  </a:cubicBezTo>
                  <a:cubicBezTo>
                    <a:pt x="17841" y="21148"/>
                    <a:pt x="14718" y="21600"/>
                    <a:pt x="11985" y="20582"/>
                  </a:cubicBezTo>
                  <a:cubicBezTo>
                    <a:pt x="9253" y="19564"/>
                    <a:pt x="6911" y="17076"/>
                    <a:pt x="4568" y="145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2" name="Line"/>
            <p:cNvSpPr/>
            <p:nvPr/>
          </p:nvSpPr>
          <p:spPr>
            <a:xfrm>
              <a:off x="2571750" y="398303"/>
              <a:ext cx="99785" cy="596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0" y="0"/>
                  </a:moveTo>
                  <a:cubicBezTo>
                    <a:pt x="5731" y="1991"/>
                    <a:pt x="11461" y="3983"/>
                    <a:pt x="15429" y="6128"/>
                  </a:cubicBezTo>
                  <a:cubicBezTo>
                    <a:pt x="19396" y="8272"/>
                    <a:pt x="21600" y="10570"/>
                    <a:pt x="20498" y="13021"/>
                  </a:cubicBezTo>
                  <a:cubicBezTo>
                    <a:pt x="19396" y="15472"/>
                    <a:pt x="14988" y="18077"/>
                    <a:pt x="11902" y="19532"/>
                  </a:cubicBezTo>
                  <a:cubicBezTo>
                    <a:pt x="8816" y="20987"/>
                    <a:pt x="7053" y="21294"/>
                    <a:pt x="529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3" name="Line"/>
            <p:cNvSpPr/>
            <p:nvPr/>
          </p:nvSpPr>
          <p:spPr>
            <a:xfrm>
              <a:off x="2897301" y="303239"/>
              <a:ext cx="506242" cy="829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428" fill="norm" stroke="1" extrusionOk="0">
                  <a:moveTo>
                    <a:pt x="8263" y="10823"/>
                  </a:moveTo>
                  <a:cubicBezTo>
                    <a:pt x="7994" y="10604"/>
                    <a:pt x="7726" y="10385"/>
                    <a:pt x="7367" y="10249"/>
                  </a:cubicBezTo>
                  <a:cubicBezTo>
                    <a:pt x="7008" y="10112"/>
                    <a:pt x="6560" y="10057"/>
                    <a:pt x="5843" y="10112"/>
                  </a:cubicBezTo>
                  <a:cubicBezTo>
                    <a:pt x="5126" y="10167"/>
                    <a:pt x="4140" y="10331"/>
                    <a:pt x="3110" y="10987"/>
                  </a:cubicBezTo>
                  <a:cubicBezTo>
                    <a:pt x="2079" y="11643"/>
                    <a:pt x="1004" y="12791"/>
                    <a:pt x="466" y="13748"/>
                  </a:cubicBezTo>
                  <a:cubicBezTo>
                    <a:pt x="-72" y="14705"/>
                    <a:pt x="-72" y="15471"/>
                    <a:pt x="107" y="15963"/>
                  </a:cubicBezTo>
                  <a:cubicBezTo>
                    <a:pt x="287" y="16455"/>
                    <a:pt x="645" y="16674"/>
                    <a:pt x="1228" y="16674"/>
                  </a:cubicBezTo>
                  <a:cubicBezTo>
                    <a:pt x="1810" y="16674"/>
                    <a:pt x="2617" y="16455"/>
                    <a:pt x="3692" y="15635"/>
                  </a:cubicBezTo>
                  <a:cubicBezTo>
                    <a:pt x="4768" y="14815"/>
                    <a:pt x="6112" y="13393"/>
                    <a:pt x="6919" y="11561"/>
                  </a:cubicBezTo>
                  <a:cubicBezTo>
                    <a:pt x="7726" y="9729"/>
                    <a:pt x="7994" y="7487"/>
                    <a:pt x="7994" y="5546"/>
                  </a:cubicBezTo>
                  <a:cubicBezTo>
                    <a:pt x="7994" y="3604"/>
                    <a:pt x="7726" y="1964"/>
                    <a:pt x="7457" y="1034"/>
                  </a:cubicBezTo>
                  <a:cubicBezTo>
                    <a:pt x="7188" y="105"/>
                    <a:pt x="6919" y="-114"/>
                    <a:pt x="6695" y="50"/>
                  </a:cubicBezTo>
                  <a:cubicBezTo>
                    <a:pt x="6471" y="214"/>
                    <a:pt x="6291" y="761"/>
                    <a:pt x="6157" y="1909"/>
                  </a:cubicBezTo>
                  <a:cubicBezTo>
                    <a:pt x="6023" y="3058"/>
                    <a:pt x="5933" y="4808"/>
                    <a:pt x="6157" y="6667"/>
                  </a:cubicBezTo>
                  <a:cubicBezTo>
                    <a:pt x="6381" y="8526"/>
                    <a:pt x="6919" y="10495"/>
                    <a:pt x="7457" y="11807"/>
                  </a:cubicBezTo>
                  <a:cubicBezTo>
                    <a:pt x="7994" y="13119"/>
                    <a:pt x="8532" y="13776"/>
                    <a:pt x="8935" y="14213"/>
                  </a:cubicBezTo>
                  <a:cubicBezTo>
                    <a:pt x="9339" y="14651"/>
                    <a:pt x="9608" y="14869"/>
                    <a:pt x="9966" y="14897"/>
                  </a:cubicBezTo>
                  <a:cubicBezTo>
                    <a:pt x="10325" y="14924"/>
                    <a:pt x="10773" y="14760"/>
                    <a:pt x="11087" y="14049"/>
                  </a:cubicBezTo>
                  <a:cubicBezTo>
                    <a:pt x="11400" y="13338"/>
                    <a:pt x="11579" y="12080"/>
                    <a:pt x="11714" y="11315"/>
                  </a:cubicBezTo>
                  <a:cubicBezTo>
                    <a:pt x="11848" y="10549"/>
                    <a:pt x="11938" y="10276"/>
                    <a:pt x="12117" y="10303"/>
                  </a:cubicBezTo>
                  <a:cubicBezTo>
                    <a:pt x="12296" y="10331"/>
                    <a:pt x="12565" y="10659"/>
                    <a:pt x="12834" y="10959"/>
                  </a:cubicBezTo>
                  <a:cubicBezTo>
                    <a:pt x="13103" y="11260"/>
                    <a:pt x="13372" y="11534"/>
                    <a:pt x="13910" y="11698"/>
                  </a:cubicBezTo>
                  <a:cubicBezTo>
                    <a:pt x="14448" y="11862"/>
                    <a:pt x="15254" y="11916"/>
                    <a:pt x="15837" y="11780"/>
                  </a:cubicBezTo>
                  <a:cubicBezTo>
                    <a:pt x="16419" y="11643"/>
                    <a:pt x="16778" y="11315"/>
                    <a:pt x="17136" y="10987"/>
                  </a:cubicBezTo>
                  <a:cubicBezTo>
                    <a:pt x="17495" y="10659"/>
                    <a:pt x="17853" y="10331"/>
                    <a:pt x="18077" y="10358"/>
                  </a:cubicBezTo>
                  <a:cubicBezTo>
                    <a:pt x="18301" y="10385"/>
                    <a:pt x="18391" y="10768"/>
                    <a:pt x="18750" y="11889"/>
                  </a:cubicBezTo>
                  <a:cubicBezTo>
                    <a:pt x="19108" y="13010"/>
                    <a:pt x="19735" y="14869"/>
                    <a:pt x="20273" y="16455"/>
                  </a:cubicBezTo>
                  <a:cubicBezTo>
                    <a:pt x="20811" y="18041"/>
                    <a:pt x="21259" y="19353"/>
                    <a:pt x="21394" y="20146"/>
                  </a:cubicBezTo>
                  <a:cubicBezTo>
                    <a:pt x="21528" y="20939"/>
                    <a:pt x="21349" y="21213"/>
                    <a:pt x="20766" y="21349"/>
                  </a:cubicBezTo>
                  <a:cubicBezTo>
                    <a:pt x="20184" y="21486"/>
                    <a:pt x="19198" y="21486"/>
                    <a:pt x="18077" y="21021"/>
                  </a:cubicBezTo>
                  <a:cubicBezTo>
                    <a:pt x="16957" y="20556"/>
                    <a:pt x="15702" y="19627"/>
                    <a:pt x="15075" y="19025"/>
                  </a:cubicBezTo>
                  <a:cubicBezTo>
                    <a:pt x="14448" y="18424"/>
                    <a:pt x="14448" y="18150"/>
                    <a:pt x="14448" y="178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4" name="Line"/>
            <p:cNvSpPr/>
            <p:nvPr/>
          </p:nvSpPr>
          <p:spPr>
            <a:xfrm>
              <a:off x="3543300" y="792003"/>
              <a:ext cx="444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5" name="Line"/>
            <p:cNvSpPr/>
            <p:nvPr/>
          </p:nvSpPr>
          <p:spPr>
            <a:xfrm>
              <a:off x="3787519" y="312488"/>
              <a:ext cx="352682" cy="556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436" fill="norm" stroke="1" extrusionOk="0">
                  <a:moveTo>
                    <a:pt x="10298" y="16509"/>
                  </a:moveTo>
                  <a:cubicBezTo>
                    <a:pt x="9264" y="15857"/>
                    <a:pt x="8229" y="15205"/>
                    <a:pt x="6612" y="15205"/>
                  </a:cubicBezTo>
                  <a:cubicBezTo>
                    <a:pt x="4995" y="15205"/>
                    <a:pt x="2797" y="15857"/>
                    <a:pt x="1568" y="16754"/>
                  </a:cubicBezTo>
                  <a:cubicBezTo>
                    <a:pt x="339" y="17651"/>
                    <a:pt x="80" y="18792"/>
                    <a:pt x="16" y="19607"/>
                  </a:cubicBezTo>
                  <a:cubicBezTo>
                    <a:pt x="-49" y="20422"/>
                    <a:pt x="80" y="20911"/>
                    <a:pt x="533" y="21196"/>
                  </a:cubicBezTo>
                  <a:cubicBezTo>
                    <a:pt x="986" y="21481"/>
                    <a:pt x="1762" y="21563"/>
                    <a:pt x="2732" y="21155"/>
                  </a:cubicBezTo>
                  <a:cubicBezTo>
                    <a:pt x="3702" y="20748"/>
                    <a:pt x="4866" y="19851"/>
                    <a:pt x="5965" y="18140"/>
                  </a:cubicBezTo>
                  <a:cubicBezTo>
                    <a:pt x="7065" y="16428"/>
                    <a:pt x="8100" y="13901"/>
                    <a:pt x="8746" y="11048"/>
                  </a:cubicBezTo>
                  <a:cubicBezTo>
                    <a:pt x="9393" y="8195"/>
                    <a:pt x="9652" y="5017"/>
                    <a:pt x="9716" y="3223"/>
                  </a:cubicBezTo>
                  <a:cubicBezTo>
                    <a:pt x="9781" y="1430"/>
                    <a:pt x="9652" y="1023"/>
                    <a:pt x="9328" y="656"/>
                  </a:cubicBezTo>
                  <a:cubicBezTo>
                    <a:pt x="9005" y="289"/>
                    <a:pt x="8488" y="-37"/>
                    <a:pt x="7970" y="4"/>
                  </a:cubicBezTo>
                  <a:cubicBezTo>
                    <a:pt x="7453" y="45"/>
                    <a:pt x="6935" y="452"/>
                    <a:pt x="6418" y="2001"/>
                  </a:cubicBezTo>
                  <a:cubicBezTo>
                    <a:pt x="5901" y="3549"/>
                    <a:pt x="5383" y="6239"/>
                    <a:pt x="5513" y="9011"/>
                  </a:cubicBezTo>
                  <a:cubicBezTo>
                    <a:pt x="5642" y="11782"/>
                    <a:pt x="6418" y="14635"/>
                    <a:pt x="7000" y="16346"/>
                  </a:cubicBezTo>
                  <a:cubicBezTo>
                    <a:pt x="7582" y="18058"/>
                    <a:pt x="7970" y="18629"/>
                    <a:pt x="8294" y="19118"/>
                  </a:cubicBezTo>
                  <a:cubicBezTo>
                    <a:pt x="8617" y="19607"/>
                    <a:pt x="8876" y="20014"/>
                    <a:pt x="9264" y="20055"/>
                  </a:cubicBezTo>
                  <a:cubicBezTo>
                    <a:pt x="9652" y="20096"/>
                    <a:pt x="10169" y="19770"/>
                    <a:pt x="10751" y="18873"/>
                  </a:cubicBezTo>
                  <a:cubicBezTo>
                    <a:pt x="11333" y="17977"/>
                    <a:pt x="11980" y="16509"/>
                    <a:pt x="12368" y="15409"/>
                  </a:cubicBezTo>
                  <a:cubicBezTo>
                    <a:pt x="12756" y="14309"/>
                    <a:pt x="12885" y="13575"/>
                    <a:pt x="13208" y="12964"/>
                  </a:cubicBezTo>
                  <a:cubicBezTo>
                    <a:pt x="13532" y="12352"/>
                    <a:pt x="14049" y="11863"/>
                    <a:pt x="14373" y="11863"/>
                  </a:cubicBezTo>
                  <a:cubicBezTo>
                    <a:pt x="14696" y="11863"/>
                    <a:pt x="14825" y="12352"/>
                    <a:pt x="14955" y="13412"/>
                  </a:cubicBezTo>
                  <a:cubicBezTo>
                    <a:pt x="15084" y="14472"/>
                    <a:pt x="15213" y="16102"/>
                    <a:pt x="15149" y="17121"/>
                  </a:cubicBezTo>
                  <a:cubicBezTo>
                    <a:pt x="15084" y="18140"/>
                    <a:pt x="14825" y="18547"/>
                    <a:pt x="14373" y="18873"/>
                  </a:cubicBezTo>
                  <a:cubicBezTo>
                    <a:pt x="13920" y="19199"/>
                    <a:pt x="13273" y="19444"/>
                    <a:pt x="12950" y="19321"/>
                  </a:cubicBezTo>
                  <a:cubicBezTo>
                    <a:pt x="12626" y="19199"/>
                    <a:pt x="12626" y="18710"/>
                    <a:pt x="13273" y="17732"/>
                  </a:cubicBezTo>
                  <a:cubicBezTo>
                    <a:pt x="13920" y="16754"/>
                    <a:pt x="15213" y="15287"/>
                    <a:pt x="16248" y="14268"/>
                  </a:cubicBezTo>
                  <a:cubicBezTo>
                    <a:pt x="17283" y="13249"/>
                    <a:pt x="18059" y="12678"/>
                    <a:pt x="18641" y="12230"/>
                  </a:cubicBezTo>
                  <a:cubicBezTo>
                    <a:pt x="19223" y="11782"/>
                    <a:pt x="19611" y="11456"/>
                    <a:pt x="19676" y="11537"/>
                  </a:cubicBezTo>
                  <a:cubicBezTo>
                    <a:pt x="19740" y="11619"/>
                    <a:pt x="19482" y="12108"/>
                    <a:pt x="19029" y="13127"/>
                  </a:cubicBezTo>
                  <a:cubicBezTo>
                    <a:pt x="18576" y="14146"/>
                    <a:pt x="17929" y="15694"/>
                    <a:pt x="17929" y="16876"/>
                  </a:cubicBezTo>
                  <a:cubicBezTo>
                    <a:pt x="17929" y="18058"/>
                    <a:pt x="18576" y="18873"/>
                    <a:pt x="19288" y="19321"/>
                  </a:cubicBezTo>
                  <a:cubicBezTo>
                    <a:pt x="19999" y="19770"/>
                    <a:pt x="20775" y="19851"/>
                    <a:pt x="21551" y="199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6" name="Line"/>
            <p:cNvSpPr/>
            <p:nvPr/>
          </p:nvSpPr>
          <p:spPr>
            <a:xfrm>
              <a:off x="4660899" y="712810"/>
              <a:ext cx="14605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757" y="11918"/>
                    <a:pt x="7513" y="3818"/>
                    <a:pt x="11113" y="1118"/>
                  </a:cubicBezTo>
                  <a:cubicBezTo>
                    <a:pt x="14713" y="-1582"/>
                    <a:pt x="18157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7" name="Line"/>
            <p:cNvSpPr/>
            <p:nvPr/>
          </p:nvSpPr>
          <p:spPr>
            <a:xfrm>
              <a:off x="4679950" y="811053"/>
              <a:ext cx="1841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8" name="Line"/>
            <p:cNvSpPr/>
            <p:nvPr/>
          </p:nvSpPr>
          <p:spPr>
            <a:xfrm>
              <a:off x="5060949" y="314670"/>
              <a:ext cx="143631" cy="699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446" fill="norm" stroke="1" extrusionOk="0">
                  <a:moveTo>
                    <a:pt x="9391" y="9179"/>
                  </a:moveTo>
                  <a:cubicBezTo>
                    <a:pt x="8452" y="10865"/>
                    <a:pt x="7513" y="12552"/>
                    <a:pt x="7200" y="14498"/>
                  </a:cubicBezTo>
                  <a:cubicBezTo>
                    <a:pt x="6887" y="16444"/>
                    <a:pt x="7200" y="18649"/>
                    <a:pt x="7357" y="19914"/>
                  </a:cubicBezTo>
                  <a:cubicBezTo>
                    <a:pt x="7513" y="21179"/>
                    <a:pt x="7513" y="21503"/>
                    <a:pt x="7357" y="21438"/>
                  </a:cubicBezTo>
                  <a:cubicBezTo>
                    <a:pt x="7200" y="21373"/>
                    <a:pt x="6887" y="20919"/>
                    <a:pt x="6417" y="19589"/>
                  </a:cubicBezTo>
                  <a:cubicBezTo>
                    <a:pt x="5948" y="18260"/>
                    <a:pt x="5322" y="16054"/>
                    <a:pt x="5165" y="13752"/>
                  </a:cubicBezTo>
                  <a:cubicBezTo>
                    <a:pt x="5009" y="11449"/>
                    <a:pt x="5322" y="9049"/>
                    <a:pt x="6104" y="6941"/>
                  </a:cubicBezTo>
                  <a:cubicBezTo>
                    <a:pt x="6887" y="4833"/>
                    <a:pt x="8139" y="3017"/>
                    <a:pt x="9235" y="1914"/>
                  </a:cubicBezTo>
                  <a:cubicBezTo>
                    <a:pt x="10330" y="811"/>
                    <a:pt x="11270" y="422"/>
                    <a:pt x="12522" y="195"/>
                  </a:cubicBezTo>
                  <a:cubicBezTo>
                    <a:pt x="13774" y="-32"/>
                    <a:pt x="15339" y="-97"/>
                    <a:pt x="17061" y="195"/>
                  </a:cubicBezTo>
                  <a:cubicBezTo>
                    <a:pt x="18783" y="487"/>
                    <a:pt x="20661" y="1135"/>
                    <a:pt x="21130" y="2173"/>
                  </a:cubicBezTo>
                  <a:cubicBezTo>
                    <a:pt x="21600" y="3211"/>
                    <a:pt x="20661" y="4638"/>
                    <a:pt x="16904" y="6000"/>
                  </a:cubicBezTo>
                  <a:cubicBezTo>
                    <a:pt x="13148" y="7362"/>
                    <a:pt x="6574" y="8660"/>
                    <a:pt x="0" y="99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9" name="Line"/>
            <p:cNvSpPr/>
            <p:nvPr/>
          </p:nvSpPr>
          <p:spPr>
            <a:xfrm>
              <a:off x="5137150" y="633253"/>
              <a:ext cx="184150" cy="322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6" fill="norm" stroke="1" extrusionOk="0">
                  <a:moveTo>
                    <a:pt x="0" y="6776"/>
                  </a:moveTo>
                  <a:cubicBezTo>
                    <a:pt x="1241" y="6212"/>
                    <a:pt x="2483" y="5647"/>
                    <a:pt x="3848" y="5365"/>
                  </a:cubicBezTo>
                  <a:cubicBezTo>
                    <a:pt x="5214" y="5082"/>
                    <a:pt x="6703" y="5082"/>
                    <a:pt x="8566" y="5929"/>
                  </a:cubicBezTo>
                  <a:cubicBezTo>
                    <a:pt x="10428" y="6776"/>
                    <a:pt x="12662" y="8471"/>
                    <a:pt x="13903" y="10659"/>
                  </a:cubicBezTo>
                  <a:cubicBezTo>
                    <a:pt x="15145" y="12847"/>
                    <a:pt x="15393" y="15529"/>
                    <a:pt x="15269" y="17294"/>
                  </a:cubicBezTo>
                  <a:cubicBezTo>
                    <a:pt x="15145" y="19059"/>
                    <a:pt x="14648" y="19906"/>
                    <a:pt x="13903" y="20541"/>
                  </a:cubicBezTo>
                  <a:cubicBezTo>
                    <a:pt x="13159" y="21176"/>
                    <a:pt x="12166" y="21600"/>
                    <a:pt x="11545" y="21459"/>
                  </a:cubicBezTo>
                  <a:cubicBezTo>
                    <a:pt x="10924" y="21318"/>
                    <a:pt x="10676" y="20612"/>
                    <a:pt x="11048" y="18494"/>
                  </a:cubicBezTo>
                  <a:cubicBezTo>
                    <a:pt x="11421" y="16376"/>
                    <a:pt x="12414" y="12847"/>
                    <a:pt x="14276" y="9529"/>
                  </a:cubicBezTo>
                  <a:cubicBezTo>
                    <a:pt x="16138" y="6212"/>
                    <a:pt x="18869" y="310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0" name="Line"/>
            <p:cNvSpPr/>
            <p:nvPr/>
          </p:nvSpPr>
          <p:spPr>
            <a:xfrm>
              <a:off x="5616487" y="452710"/>
              <a:ext cx="168363" cy="523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539" fill="norm" stroke="1" extrusionOk="0">
                  <a:moveTo>
                    <a:pt x="21476" y="3249"/>
                  </a:moveTo>
                  <a:cubicBezTo>
                    <a:pt x="20936" y="2378"/>
                    <a:pt x="20396" y="1507"/>
                    <a:pt x="19586" y="941"/>
                  </a:cubicBezTo>
                  <a:cubicBezTo>
                    <a:pt x="18776" y="374"/>
                    <a:pt x="17696" y="113"/>
                    <a:pt x="16481" y="26"/>
                  </a:cubicBezTo>
                  <a:cubicBezTo>
                    <a:pt x="15266" y="-61"/>
                    <a:pt x="13916" y="26"/>
                    <a:pt x="11621" y="1028"/>
                  </a:cubicBezTo>
                  <a:cubicBezTo>
                    <a:pt x="9326" y="2029"/>
                    <a:pt x="6086" y="3945"/>
                    <a:pt x="3791" y="6471"/>
                  </a:cubicBezTo>
                  <a:cubicBezTo>
                    <a:pt x="1496" y="8997"/>
                    <a:pt x="146" y="12133"/>
                    <a:pt x="11" y="14658"/>
                  </a:cubicBezTo>
                  <a:cubicBezTo>
                    <a:pt x="-124" y="17184"/>
                    <a:pt x="956" y="19100"/>
                    <a:pt x="3656" y="20145"/>
                  </a:cubicBezTo>
                  <a:cubicBezTo>
                    <a:pt x="6356" y="21191"/>
                    <a:pt x="10676" y="21365"/>
                    <a:pt x="14996" y="21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1" name="Line"/>
            <p:cNvSpPr/>
            <p:nvPr/>
          </p:nvSpPr>
          <p:spPr>
            <a:xfrm>
              <a:off x="5867400" y="601503"/>
              <a:ext cx="222250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09" y="3370"/>
                    <a:pt x="7817" y="6740"/>
                    <a:pt x="11417" y="10340"/>
                  </a:cubicBezTo>
                  <a:cubicBezTo>
                    <a:pt x="15017" y="13940"/>
                    <a:pt x="18309" y="1777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2" name="Line"/>
            <p:cNvSpPr/>
            <p:nvPr/>
          </p:nvSpPr>
          <p:spPr>
            <a:xfrm>
              <a:off x="5905500" y="607853"/>
              <a:ext cx="184150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359" y="0"/>
                    <a:pt x="19117" y="0"/>
                    <a:pt x="17379" y="969"/>
                  </a:cubicBezTo>
                  <a:cubicBezTo>
                    <a:pt x="15641" y="1938"/>
                    <a:pt x="13407" y="3877"/>
                    <a:pt x="10552" y="6715"/>
                  </a:cubicBezTo>
                  <a:cubicBezTo>
                    <a:pt x="7697" y="9554"/>
                    <a:pt x="4221" y="13292"/>
                    <a:pt x="2359" y="15923"/>
                  </a:cubicBezTo>
                  <a:cubicBezTo>
                    <a:pt x="497" y="18554"/>
                    <a:pt x="248" y="2007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3" name="Line"/>
            <p:cNvSpPr/>
            <p:nvPr/>
          </p:nvSpPr>
          <p:spPr>
            <a:xfrm>
              <a:off x="6194215" y="562858"/>
              <a:ext cx="212935" cy="314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403" fill="norm" stroke="1" extrusionOk="0">
                  <a:moveTo>
                    <a:pt x="21514" y="2629"/>
                  </a:moveTo>
                  <a:cubicBezTo>
                    <a:pt x="21086" y="1909"/>
                    <a:pt x="20659" y="1189"/>
                    <a:pt x="19910" y="685"/>
                  </a:cubicBezTo>
                  <a:cubicBezTo>
                    <a:pt x="19162" y="181"/>
                    <a:pt x="18092" y="-107"/>
                    <a:pt x="16381" y="37"/>
                  </a:cubicBezTo>
                  <a:cubicBezTo>
                    <a:pt x="14670" y="181"/>
                    <a:pt x="12318" y="757"/>
                    <a:pt x="9645" y="3205"/>
                  </a:cubicBezTo>
                  <a:cubicBezTo>
                    <a:pt x="6971" y="5653"/>
                    <a:pt x="3977" y="9973"/>
                    <a:pt x="2266" y="12925"/>
                  </a:cubicBezTo>
                  <a:cubicBezTo>
                    <a:pt x="556" y="15877"/>
                    <a:pt x="128" y="17461"/>
                    <a:pt x="21" y="18613"/>
                  </a:cubicBezTo>
                  <a:cubicBezTo>
                    <a:pt x="-86" y="19765"/>
                    <a:pt x="128" y="20485"/>
                    <a:pt x="2694" y="20917"/>
                  </a:cubicBezTo>
                  <a:cubicBezTo>
                    <a:pt x="5261" y="21349"/>
                    <a:pt x="10179" y="21493"/>
                    <a:pt x="13066" y="21349"/>
                  </a:cubicBezTo>
                  <a:cubicBezTo>
                    <a:pt x="15954" y="21205"/>
                    <a:pt x="16809" y="20773"/>
                    <a:pt x="17664" y="20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4" name="Line"/>
            <p:cNvSpPr/>
            <p:nvPr/>
          </p:nvSpPr>
          <p:spPr>
            <a:xfrm>
              <a:off x="6203950" y="734853"/>
              <a:ext cx="2413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5" name="Line"/>
            <p:cNvSpPr/>
            <p:nvPr/>
          </p:nvSpPr>
          <p:spPr>
            <a:xfrm>
              <a:off x="6547321" y="507955"/>
              <a:ext cx="215430" cy="391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507" fill="norm" stroke="1" extrusionOk="0">
                  <a:moveTo>
                    <a:pt x="21138" y="604"/>
                  </a:moveTo>
                  <a:cubicBezTo>
                    <a:pt x="20307" y="255"/>
                    <a:pt x="19476" y="-93"/>
                    <a:pt x="17815" y="23"/>
                  </a:cubicBezTo>
                  <a:cubicBezTo>
                    <a:pt x="16153" y="139"/>
                    <a:pt x="13661" y="720"/>
                    <a:pt x="10442" y="2520"/>
                  </a:cubicBezTo>
                  <a:cubicBezTo>
                    <a:pt x="7223" y="4320"/>
                    <a:pt x="3276" y="7339"/>
                    <a:pt x="1407" y="10301"/>
                  </a:cubicBezTo>
                  <a:cubicBezTo>
                    <a:pt x="-462" y="13262"/>
                    <a:pt x="-254" y="16165"/>
                    <a:pt x="784" y="18023"/>
                  </a:cubicBezTo>
                  <a:cubicBezTo>
                    <a:pt x="1823" y="19881"/>
                    <a:pt x="3692" y="20694"/>
                    <a:pt x="5561" y="21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6" name="Line"/>
            <p:cNvSpPr/>
            <p:nvPr/>
          </p:nvSpPr>
          <p:spPr>
            <a:xfrm>
              <a:off x="6688565" y="656019"/>
              <a:ext cx="182135" cy="110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0518" fill="norm" stroke="1" extrusionOk="0">
                  <a:moveTo>
                    <a:pt x="16150" y="9914"/>
                  </a:moveTo>
                  <a:cubicBezTo>
                    <a:pt x="16150" y="7558"/>
                    <a:pt x="16150" y="5202"/>
                    <a:pt x="15033" y="3042"/>
                  </a:cubicBezTo>
                  <a:cubicBezTo>
                    <a:pt x="13916" y="882"/>
                    <a:pt x="11681" y="-1082"/>
                    <a:pt x="8950" y="685"/>
                  </a:cubicBezTo>
                  <a:cubicBezTo>
                    <a:pt x="6219" y="2453"/>
                    <a:pt x="2992" y="7951"/>
                    <a:pt x="1378" y="11682"/>
                  </a:cubicBezTo>
                  <a:cubicBezTo>
                    <a:pt x="-236" y="15413"/>
                    <a:pt x="-236" y="17376"/>
                    <a:pt x="385" y="18358"/>
                  </a:cubicBezTo>
                  <a:cubicBezTo>
                    <a:pt x="1005" y="19340"/>
                    <a:pt x="2247" y="19340"/>
                    <a:pt x="3488" y="18751"/>
                  </a:cubicBezTo>
                  <a:cubicBezTo>
                    <a:pt x="4730" y="18162"/>
                    <a:pt x="5971" y="16983"/>
                    <a:pt x="7336" y="15805"/>
                  </a:cubicBezTo>
                  <a:cubicBezTo>
                    <a:pt x="8702" y="14627"/>
                    <a:pt x="10192" y="13449"/>
                    <a:pt x="11309" y="13842"/>
                  </a:cubicBezTo>
                  <a:cubicBezTo>
                    <a:pt x="12426" y="14234"/>
                    <a:pt x="13171" y="16198"/>
                    <a:pt x="14785" y="17573"/>
                  </a:cubicBezTo>
                  <a:cubicBezTo>
                    <a:pt x="16398" y="18947"/>
                    <a:pt x="18881" y="19733"/>
                    <a:pt x="21364" y="20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7" name="Line"/>
            <p:cNvSpPr/>
            <p:nvPr/>
          </p:nvSpPr>
          <p:spPr>
            <a:xfrm>
              <a:off x="6902450" y="760253"/>
              <a:ext cx="2540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8" name="Line"/>
            <p:cNvSpPr/>
            <p:nvPr/>
          </p:nvSpPr>
          <p:spPr>
            <a:xfrm>
              <a:off x="7029450" y="487203"/>
              <a:ext cx="147270" cy="317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475" fill="norm" stroke="1" extrusionOk="0">
                  <a:moveTo>
                    <a:pt x="10183" y="0"/>
                  </a:moveTo>
                  <a:cubicBezTo>
                    <a:pt x="9874" y="3862"/>
                    <a:pt x="9566" y="7725"/>
                    <a:pt x="9103" y="10800"/>
                  </a:cubicBezTo>
                  <a:cubicBezTo>
                    <a:pt x="8640" y="13875"/>
                    <a:pt x="8023" y="16164"/>
                    <a:pt x="7714" y="17666"/>
                  </a:cubicBezTo>
                  <a:cubicBezTo>
                    <a:pt x="7406" y="19168"/>
                    <a:pt x="7406" y="19883"/>
                    <a:pt x="7869" y="19955"/>
                  </a:cubicBezTo>
                  <a:cubicBezTo>
                    <a:pt x="8331" y="20026"/>
                    <a:pt x="9257" y="19454"/>
                    <a:pt x="10646" y="18238"/>
                  </a:cubicBezTo>
                  <a:cubicBezTo>
                    <a:pt x="12034" y="17023"/>
                    <a:pt x="13886" y="15163"/>
                    <a:pt x="15583" y="14090"/>
                  </a:cubicBezTo>
                  <a:cubicBezTo>
                    <a:pt x="17280" y="13017"/>
                    <a:pt x="18823" y="12731"/>
                    <a:pt x="19903" y="13017"/>
                  </a:cubicBezTo>
                  <a:cubicBezTo>
                    <a:pt x="20983" y="13303"/>
                    <a:pt x="21600" y="14162"/>
                    <a:pt x="21446" y="15449"/>
                  </a:cubicBezTo>
                  <a:cubicBezTo>
                    <a:pt x="21291" y="16736"/>
                    <a:pt x="20366" y="18453"/>
                    <a:pt x="17743" y="19669"/>
                  </a:cubicBezTo>
                  <a:cubicBezTo>
                    <a:pt x="15120" y="20885"/>
                    <a:pt x="10800" y="21600"/>
                    <a:pt x="7560" y="21457"/>
                  </a:cubicBezTo>
                  <a:cubicBezTo>
                    <a:pt x="4320" y="21314"/>
                    <a:pt x="2160" y="20313"/>
                    <a:pt x="0" y="19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9" name="Line"/>
            <p:cNvSpPr/>
            <p:nvPr/>
          </p:nvSpPr>
          <p:spPr>
            <a:xfrm>
              <a:off x="7150100" y="436403"/>
              <a:ext cx="176940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4" h="21600" fill="norm" stroke="1" extrusionOk="0">
                  <a:moveTo>
                    <a:pt x="9683" y="0"/>
                  </a:moveTo>
                  <a:cubicBezTo>
                    <a:pt x="13903" y="2658"/>
                    <a:pt x="18124" y="5317"/>
                    <a:pt x="19862" y="7920"/>
                  </a:cubicBezTo>
                  <a:cubicBezTo>
                    <a:pt x="21600" y="10523"/>
                    <a:pt x="20855" y="13071"/>
                    <a:pt x="17131" y="15342"/>
                  </a:cubicBezTo>
                  <a:cubicBezTo>
                    <a:pt x="13407" y="17612"/>
                    <a:pt x="6703" y="1960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0" name="Line"/>
            <p:cNvSpPr/>
            <p:nvPr/>
          </p:nvSpPr>
          <p:spPr>
            <a:xfrm>
              <a:off x="7649858" y="469964"/>
              <a:ext cx="256365" cy="382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096" fill="norm" stroke="1" extrusionOk="0">
                  <a:moveTo>
                    <a:pt x="2791" y="7956"/>
                  </a:moveTo>
                  <a:cubicBezTo>
                    <a:pt x="3318" y="9007"/>
                    <a:pt x="3845" y="10058"/>
                    <a:pt x="3933" y="12043"/>
                  </a:cubicBezTo>
                  <a:cubicBezTo>
                    <a:pt x="4021" y="14028"/>
                    <a:pt x="3669" y="16947"/>
                    <a:pt x="3230" y="18698"/>
                  </a:cubicBezTo>
                  <a:cubicBezTo>
                    <a:pt x="2791" y="20449"/>
                    <a:pt x="2265" y="21033"/>
                    <a:pt x="1738" y="21092"/>
                  </a:cubicBezTo>
                  <a:cubicBezTo>
                    <a:pt x="1211" y="21150"/>
                    <a:pt x="684" y="20683"/>
                    <a:pt x="333" y="18523"/>
                  </a:cubicBezTo>
                  <a:cubicBezTo>
                    <a:pt x="-18" y="16363"/>
                    <a:pt x="-194" y="12510"/>
                    <a:pt x="333" y="9182"/>
                  </a:cubicBezTo>
                  <a:cubicBezTo>
                    <a:pt x="860" y="5855"/>
                    <a:pt x="2089" y="3053"/>
                    <a:pt x="3582" y="1476"/>
                  </a:cubicBezTo>
                  <a:cubicBezTo>
                    <a:pt x="5074" y="-100"/>
                    <a:pt x="6830" y="-450"/>
                    <a:pt x="9728" y="601"/>
                  </a:cubicBezTo>
                  <a:cubicBezTo>
                    <a:pt x="12626" y="1652"/>
                    <a:pt x="16665" y="4104"/>
                    <a:pt x="18860" y="6088"/>
                  </a:cubicBezTo>
                  <a:cubicBezTo>
                    <a:pt x="21055" y="8073"/>
                    <a:pt x="21406" y="9591"/>
                    <a:pt x="21230" y="10875"/>
                  </a:cubicBezTo>
                  <a:cubicBezTo>
                    <a:pt x="21055" y="12160"/>
                    <a:pt x="20352" y="13211"/>
                    <a:pt x="19650" y="142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1" name="Line"/>
            <p:cNvSpPr/>
            <p:nvPr/>
          </p:nvSpPr>
          <p:spPr>
            <a:xfrm>
              <a:off x="8210550" y="353853"/>
              <a:ext cx="120650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26" y="5760"/>
                    <a:pt x="9853" y="11520"/>
                    <a:pt x="13453" y="15120"/>
                  </a:cubicBezTo>
                  <a:cubicBezTo>
                    <a:pt x="17053" y="18720"/>
                    <a:pt x="19326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2" name="Line"/>
            <p:cNvSpPr/>
            <p:nvPr/>
          </p:nvSpPr>
          <p:spPr>
            <a:xfrm>
              <a:off x="8272123" y="372903"/>
              <a:ext cx="167027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21306" y="0"/>
                  </a:moveTo>
                  <a:cubicBezTo>
                    <a:pt x="17796" y="2224"/>
                    <a:pt x="14286" y="4447"/>
                    <a:pt x="10776" y="7518"/>
                  </a:cubicBezTo>
                  <a:cubicBezTo>
                    <a:pt x="7266" y="10588"/>
                    <a:pt x="3756" y="14506"/>
                    <a:pt x="1866" y="16888"/>
                  </a:cubicBezTo>
                  <a:cubicBezTo>
                    <a:pt x="-24" y="19271"/>
                    <a:pt x="-294" y="20118"/>
                    <a:pt x="246" y="20647"/>
                  </a:cubicBezTo>
                  <a:cubicBezTo>
                    <a:pt x="786" y="21176"/>
                    <a:pt x="2136" y="21388"/>
                    <a:pt x="34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3" name="Line"/>
            <p:cNvSpPr/>
            <p:nvPr/>
          </p:nvSpPr>
          <p:spPr>
            <a:xfrm>
              <a:off x="8636807" y="502328"/>
              <a:ext cx="196043" cy="326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240" fill="norm" stroke="1" extrusionOk="0">
                  <a:moveTo>
                    <a:pt x="21058" y="3969"/>
                  </a:moveTo>
                  <a:cubicBezTo>
                    <a:pt x="21058" y="3281"/>
                    <a:pt x="21058" y="2594"/>
                    <a:pt x="20035" y="1837"/>
                  </a:cubicBezTo>
                  <a:cubicBezTo>
                    <a:pt x="19012" y="1080"/>
                    <a:pt x="16965" y="255"/>
                    <a:pt x="14805" y="48"/>
                  </a:cubicBezTo>
                  <a:cubicBezTo>
                    <a:pt x="12645" y="-158"/>
                    <a:pt x="10372" y="255"/>
                    <a:pt x="7757" y="1974"/>
                  </a:cubicBezTo>
                  <a:cubicBezTo>
                    <a:pt x="5142" y="3694"/>
                    <a:pt x="2186" y="6721"/>
                    <a:pt x="822" y="9679"/>
                  </a:cubicBezTo>
                  <a:cubicBezTo>
                    <a:pt x="-542" y="12637"/>
                    <a:pt x="-315" y="15526"/>
                    <a:pt x="2300" y="17521"/>
                  </a:cubicBezTo>
                  <a:cubicBezTo>
                    <a:pt x="4915" y="19516"/>
                    <a:pt x="9917" y="20617"/>
                    <a:pt x="12986" y="21029"/>
                  </a:cubicBezTo>
                  <a:cubicBezTo>
                    <a:pt x="16056" y="21442"/>
                    <a:pt x="17193" y="21167"/>
                    <a:pt x="18330" y="208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4" name="Line"/>
            <p:cNvSpPr/>
            <p:nvPr/>
          </p:nvSpPr>
          <p:spPr>
            <a:xfrm>
              <a:off x="8610600" y="684053"/>
              <a:ext cx="2476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08" y="15200"/>
                    <a:pt x="11815" y="8800"/>
                    <a:pt x="15415" y="5200"/>
                  </a:cubicBezTo>
                  <a:cubicBezTo>
                    <a:pt x="19015" y="1600"/>
                    <a:pt x="20308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5" name="Line"/>
            <p:cNvSpPr/>
            <p:nvPr/>
          </p:nvSpPr>
          <p:spPr>
            <a:xfrm>
              <a:off x="9018889" y="476862"/>
              <a:ext cx="220361" cy="315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298" fill="norm" stroke="1" extrusionOk="0">
                  <a:moveTo>
                    <a:pt x="21416" y="270"/>
                  </a:moveTo>
                  <a:cubicBezTo>
                    <a:pt x="18742" y="-16"/>
                    <a:pt x="16067" y="-302"/>
                    <a:pt x="12879" y="699"/>
                  </a:cubicBezTo>
                  <a:cubicBezTo>
                    <a:pt x="9690" y="1701"/>
                    <a:pt x="5987" y="3989"/>
                    <a:pt x="3519" y="6421"/>
                  </a:cubicBezTo>
                  <a:cubicBezTo>
                    <a:pt x="1050" y="8853"/>
                    <a:pt x="-184" y="11428"/>
                    <a:pt x="22" y="13860"/>
                  </a:cubicBezTo>
                  <a:cubicBezTo>
                    <a:pt x="227" y="16291"/>
                    <a:pt x="1873" y="18580"/>
                    <a:pt x="3827" y="19796"/>
                  </a:cubicBezTo>
                  <a:cubicBezTo>
                    <a:pt x="5782" y="21012"/>
                    <a:pt x="8045" y="21155"/>
                    <a:pt x="10307" y="212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6" name="Line"/>
            <p:cNvSpPr/>
            <p:nvPr/>
          </p:nvSpPr>
          <p:spPr>
            <a:xfrm>
              <a:off x="9245913" y="581001"/>
              <a:ext cx="133037" cy="185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6" h="21281" fill="norm" stroke="1" extrusionOk="0">
                  <a:moveTo>
                    <a:pt x="20886" y="166"/>
                  </a:moveTo>
                  <a:cubicBezTo>
                    <a:pt x="17563" y="-76"/>
                    <a:pt x="14240" y="-319"/>
                    <a:pt x="10584" y="1501"/>
                  </a:cubicBezTo>
                  <a:cubicBezTo>
                    <a:pt x="6929" y="3321"/>
                    <a:pt x="2941" y="7205"/>
                    <a:pt x="1114" y="10360"/>
                  </a:cubicBezTo>
                  <a:cubicBezTo>
                    <a:pt x="-714" y="13515"/>
                    <a:pt x="-382" y="15942"/>
                    <a:pt x="2775" y="17641"/>
                  </a:cubicBezTo>
                  <a:cubicBezTo>
                    <a:pt x="5932" y="19339"/>
                    <a:pt x="11914" y="20310"/>
                    <a:pt x="17895" y="212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7" name="Line"/>
            <p:cNvSpPr/>
            <p:nvPr/>
          </p:nvSpPr>
          <p:spPr>
            <a:xfrm>
              <a:off x="9467850" y="798353"/>
              <a:ext cx="762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8" name="Line"/>
            <p:cNvSpPr/>
            <p:nvPr/>
          </p:nvSpPr>
          <p:spPr>
            <a:xfrm>
              <a:off x="9617355" y="355970"/>
              <a:ext cx="193396" cy="472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520" fill="norm" stroke="1" extrusionOk="0">
                  <a:moveTo>
                    <a:pt x="15817" y="16971"/>
                  </a:moveTo>
                  <a:cubicBezTo>
                    <a:pt x="14643" y="16007"/>
                    <a:pt x="13469" y="15043"/>
                    <a:pt x="11591" y="14513"/>
                  </a:cubicBezTo>
                  <a:cubicBezTo>
                    <a:pt x="9713" y="13982"/>
                    <a:pt x="7130" y="13886"/>
                    <a:pt x="5135" y="14320"/>
                  </a:cubicBezTo>
                  <a:cubicBezTo>
                    <a:pt x="3139" y="14754"/>
                    <a:pt x="1730" y="15718"/>
                    <a:pt x="909" y="16827"/>
                  </a:cubicBezTo>
                  <a:cubicBezTo>
                    <a:pt x="87" y="17936"/>
                    <a:pt x="-148" y="19189"/>
                    <a:pt x="87" y="20009"/>
                  </a:cubicBezTo>
                  <a:cubicBezTo>
                    <a:pt x="322" y="20829"/>
                    <a:pt x="1026" y="21214"/>
                    <a:pt x="2082" y="21407"/>
                  </a:cubicBezTo>
                  <a:cubicBezTo>
                    <a:pt x="3139" y="21600"/>
                    <a:pt x="4548" y="21600"/>
                    <a:pt x="6543" y="20973"/>
                  </a:cubicBezTo>
                  <a:cubicBezTo>
                    <a:pt x="8539" y="20346"/>
                    <a:pt x="11122" y="19093"/>
                    <a:pt x="13117" y="16827"/>
                  </a:cubicBezTo>
                  <a:cubicBezTo>
                    <a:pt x="15113" y="14561"/>
                    <a:pt x="16522" y="11282"/>
                    <a:pt x="17578" y="8534"/>
                  </a:cubicBezTo>
                  <a:cubicBezTo>
                    <a:pt x="18635" y="5786"/>
                    <a:pt x="19339" y="3568"/>
                    <a:pt x="19691" y="2121"/>
                  </a:cubicBezTo>
                  <a:cubicBezTo>
                    <a:pt x="20043" y="675"/>
                    <a:pt x="20043" y="0"/>
                    <a:pt x="19691" y="0"/>
                  </a:cubicBezTo>
                  <a:cubicBezTo>
                    <a:pt x="19339" y="0"/>
                    <a:pt x="18635" y="675"/>
                    <a:pt x="17695" y="2748"/>
                  </a:cubicBezTo>
                  <a:cubicBezTo>
                    <a:pt x="16756" y="4821"/>
                    <a:pt x="15582" y="8293"/>
                    <a:pt x="14995" y="10993"/>
                  </a:cubicBezTo>
                  <a:cubicBezTo>
                    <a:pt x="14409" y="13693"/>
                    <a:pt x="14409" y="15621"/>
                    <a:pt x="14761" y="16779"/>
                  </a:cubicBezTo>
                  <a:cubicBezTo>
                    <a:pt x="15113" y="17936"/>
                    <a:pt x="15817" y="18321"/>
                    <a:pt x="16991" y="18418"/>
                  </a:cubicBezTo>
                  <a:cubicBezTo>
                    <a:pt x="18165" y="18514"/>
                    <a:pt x="19809" y="18321"/>
                    <a:pt x="21452" y="181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9" name="Line"/>
            <p:cNvSpPr/>
            <p:nvPr/>
          </p:nvSpPr>
          <p:spPr>
            <a:xfrm>
              <a:off x="9893299" y="353853"/>
              <a:ext cx="74663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2" h="21600" fill="norm" stroke="1" extrusionOk="0">
                  <a:moveTo>
                    <a:pt x="5254" y="0"/>
                  </a:moveTo>
                  <a:cubicBezTo>
                    <a:pt x="11092" y="3806"/>
                    <a:pt x="16930" y="7611"/>
                    <a:pt x="19265" y="10800"/>
                  </a:cubicBezTo>
                  <a:cubicBezTo>
                    <a:pt x="21600" y="13989"/>
                    <a:pt x="20432" y="16560"/>
                    <a:pt x="18973" y="18154"/>
                  </a:cubicBezTo>
                  <a:cubicBezTo>
                    <a:pt x="17514" y="19749"/>
                    <a:pt x="15762" y="20366"/>
                    <a:pt x="13719" y="20829"/>
                  </a:cubicBezTo>
                  <a:cubicBezTo>
                    <a:pt x="11676" y="21291"/>
                    <a:pt x="9341" y="21600"/>
                    <a:pt x="7005" y="21600"/>
                  </a:cubicBezTo>
                  <a:cubicBezTo>
                    <a:pt x="4670" y="21600"/>
                    <a:pt x="2335" y="21291"/>
                    <a:pt x="0" y="209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0" name="Line"/>
            <p:cNvSpPr/>
            <p:nvPr/>
          </p:nvSpPr>
          <p:spPr>
            <a:xfrm>
              <a:off x="9950450" y="328453"/>
              <a:ext cx="168437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1600" fill="norm" stroke="1" extrusionOk="0">
                  <a:moveTo>
                    <a:pt x="11854" y="0"/>
                  </a:moveTo>
                  <a:cubicBezTo>
                    <a:pt x="15278" y="1886"/>
                    <a:pt x="18702" y="3771"/>
                    <a:pt x="20151" y="6171"/>
                  </a:cubicBezTo>
                  <a:cubicBezTo>
                    <a:pt x="21600" y="8571"/>
                    <a:pt x="21073" y="11486"/>
                    <a:pt x="18834" y="13886"/>
                  </a:cubicBezTo>
                  <a:cubicBezTo>
                    <a:pt x="16595" y="16286"/>
                    <a:pt x="12644" y="18171"/>
                    <a:pt x="9220" y="19371"/>
                  </a:cubicBezTo>
                  <a:cubicBezTo>
                    <a:pt x="5795" y="20571"/>
                    <a:pt x="2898" y="210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1" name="Line"/>
            <p:cNvSpPr/>
            <p:nvPr/>
          </p:nvSpPr>
          <p:spPr>
            <a:xfrm>
              <a:off x="1066800" y="2195353"/>
              <a:ext cx="57150" cy="509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8" fill="norm" stroke="1" extrusionOk="0">
                  <a:moveTo>
                    <a:pt x="0" y="0"/>
                  </a:moveTo>
                  <a:cubicBezTo>
                    <a:pt x="1600" y="2241"/>
                    <a:pt x="3200" y="4481"/>
                    <a:pt x="5200" y="7036"/>
                  </a:cubicBezTo>
                  <a:cubicBezTo>
                    <a:pt x="7200" y="9590"/>
                    <a:pt x="9600" y="12458"/>
                    <a:pt x="10800" y="14744"/>
                  </a:cubicBezTo>
                  <a:cubicBezTo>
                    <a:pt x="12000" y="17029"/>
                    <a:pt x="12000" y="18732"/>
                    <a:pt x="12000" y="19852"/>
                  </a:cubicBezTo>
                  <a:cubicBezTo>
                    <a:pt x="12000" y="20973"/>
                    <a:pt x="12000" y="21510"/>
                    <a:pt x="13200" y="21555"/>
                  </a:cubicBezTo>
                  <a:cubicBezTo>
                    <a:pt x="14400" y="21600"/>
                    <a:pt x="16800" y="21152"/>
                    <a:pt x="18400" y="20704"/>
                  </a:cubicBezTo>
                  <a:cubicBezTo>
                    <a:pt x="20000" y="20256"/>
                    <a:pt x="20800" y="19807"/>
                    <a:pt x="21600" y="19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2" name="Line"/>
            <p:cNvSpPr/>
            <p:nvPr/>
          </p:nvSpPr>
          <p:spPr>
            <a:xfrm>
              <a:off x="1047750" y="2157253"/>
              <a:ext cx="2921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13" y="16615"/>
                    <a:pt x="7826" y="11631"/>
                    <a:pt x="11426" y="8031"/>
                  </a:cubicBezTo>
                  <a:cubicBezTo>
                    <a:pt x="15026" y="4431"/>
                    <a:pt x="18313" y="221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3" name="Line"/>
            <p:cNvSpPr/>
            <p:nvPr/>
          </p:nvSpPr>
          <p:spPr>
            <a:xfrm>
              <a:off x="1066749" y="2385853"/>
              <a:ext cx="235001" cy="60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119" fill="norm" stroke="1" extrusionOk="0">
                  <a:moveTo>
                    <a:pt x="583" y="2234"/>
                  </a:moveTo>
                  <a:cubicBezTo>
                    <a:pt x="198" y="8193"/>
                    <a:pt x="-188" y="14152"/>
                    <a:pt x="101" y="17503"/>
                  </a:cubicBezTo>
                  <a:cubicBezTo>
                    <a:pt x="391" y="20855"/>
                    <a:pt x="1355" y="21600"/>
                    <a:pt x="3573" y="20855"/>
                  </a:cubicBezTo>
                  <a:cubicBezTo>
                    <a:pt x="5791" y="20110"/>
                    <a:pt x="9262" y="17876"/>
                    <a:pt x="12444" y="14152"/>
                  </a:cubicBezTo>
                  <a:cubicBezTo>
                    <a:pt x="15626" y="10428"/>
                    <a:pt x="18519" y="5214"/>
                    <a:pt x="2141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4" name="Line"/>
            <p:cNvSpPr/>
            <p:nvPr/>
          </p:nvSpPr>
          <p:spPr>
            <a:xfrm>
              <a:off x="1615408" y="2179660"/>
              <a:ext cx="168943" cy="428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333" fill="norm" stroke="1" extrusionOk="0">
                  <a:moveTo>
                    <a:pt x="14884" y="149"/>
                  </a:moveTo>
                  <a:cubicBezTo>
                    <a:pt x="13551" y="43"/>
                    <a:pt x="12217" y="-62"/>
                    <a:pt x="11017" y="43"/>
                  </a:cubicBezTo>
                  <a:cubicBezTo>
                    <a:pt x="9817" y="149"/>
                    <a:pt x="8751" y="465"/>
                    <a:pt x="6884" y="1887"/>
                  </a:cubicBezTo>
                  <a:cubicBezTo>
                    <a:pt x="5017" y="3310"/>
                    <a:pt x="2351" y="5838"/>
                    <a:pt x="1017" y="8841"/>
                  </a:cubicBezTo>
                  <a:cubicBezTo>
                    <a:pt x="-316" y="11844"/>
                    <a:pt x="-316" y="15321"/>
                    <a:pt x="884" y="17587"/>
                  </a:cubicBezTo>
                  <a:cubicBezTo>
                    <a:pt x="2084" y="19852"/>
                    <a:pt x="4484" y="20906"/>
                    <a:pt x="8084" y="21222"/>
                  </a:cubicBezTo>
                  <a:cubicBezTo>
                    <a:pt x="11684" y="21538"/>
                    <a:pt x="16484" y="21117"/>
                    <a:pt x="21284" y="206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5" name="Line"/>
            <p:cNvSpPr/>
            <p:nvPr/>
          </p:nvSpPr>
          <p:spPr>
            <a:xfrm>
              <a:off x="1814748" y="2252503"/>
              <a:ext cx="242652" cy="303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535" fill="norm" stroke="1" extrusionOk="0">
                  <a:moveTo>
                    <a:pt x="21347" y="0"/>
                  </a:moveTo>
                  <a:cubicBezTo>
                    <a:pt x="19485" y="4200"/>
                    <a:pt x="17623" y="8400"/>
                    <a:pt x="15388" y="11775"/>
                  </a:cubicBezTo>
                  <a:cubicBezTo>
                    <a:pt x="13154" y="15150"/>
                    <a:pt x="10547" y="17700"/>
                    <a:pt x="8685" y="19200"/>
                  </a:cubicBezTo>
                  <a:cubicBezTo>
                    <a:pt x="6823" y="20700"/>
                    <a:pt x="5706" y="21150"/>
                    <a:pt x="4681" y="21375"/>
                  </a:cubicBezTo>
                  <a:cubicBezTo>
                    <a:pt x="3657" y="21600"/>
                    <a:pt x="2726" y="21600"/>
                    <a:pt x="1981" y="21300"/>
                  </a:cubicBezTo>
                  <a:cubicBezTo>
                    <a:pt x="1237" y="21000"/>
                    <a:pt x="678" y="20400"/>
                    <a:pt x="306" y="19275"/>
                  </a:cubicBezTo>
                  <a:cubicBezTo>
                    <a:pt x="-67" y="18150"/>
                    <a:pt x="-253" y="16500"/>
                    <a:pt x="678" y="15150"/>
                  </a:cubicBezTo>
                  <a:cubicBezTo>
                    <a:pt x="1609" y="13800"/>
                    <a:pt x="3657" y="12750"/>
                    <a:pt x="6171" y="12750"/>
                  </a:cubicBezTo>
                  <a:cubicBezTo>
                    <a:pt x="8685" y="12750"/>
                    <a:pt x="11664" y="13800"/>
                    <a:pt x="14085" y="15300"/>
                  </a:cubicBezTo>
                  <a:cubicBezTo>
                    <a:pt x="16506" y="16800"/>
                    <a:pt x="18368" y="18750"/>
                    <a:pt x="20230" y="20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6" name="Line"/>
            <p:cNvSpPr/>
            <p:nvPr/>
          </p:nvSpPr>
          <p:spPr>
            <a:xfrm>
              <a:off x="2159000" y="2493803"/>
              <a:ext cx="4445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5472"/>
                    <a:pt x="13371" y="10944"/>
                    <a:pt x="9771" y="14544"/>
                  </a:cubicBezTo>
                  <a:cubicBezTo>
                    <a:pt x="6171" y="18144"/>
                    <a:pt x="3086" y="1987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7" name="Line"/>
            <p:cNvSpPr/>
            <p:nvPr/>
          </p:nvSpPr>
          <p:spPr>
            <a:xfrm>
              <a:off x="2479427" y="2107507"/>
              <a:ext cx="215372" cy="612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3" h="21257" fill="norm" stroke="1" extrusionOk="0">
                  <a:moveTo>
                    <a:pt x="4074" y="10323"/>
                  </a:moveTo>
                  <a:cubicBezTo>
                    <a:pt x="3451" y="12306"/>
                    <a:pt x="2828" y="14290"/>
                    <a:pt x="2308" y="16457"/>
                  </a:cubicBezTo>
                  <a:cubicBezTo>
                    <a:pt x="1789" y="18625"/>
                    <a:pt x="1374" y="20976"/>
                    <a:pt x="1166" y="21233"/>
                  </a:cubicBezTo>
                  <a:cubicBezTo>
                    <a:pt x="958" y="21490"/>
                    <a:pt x="958" y="19653"/>
                    <a:pt x="751" y="17412"/>
                  </a:cubicBezTo>
                  <a:cubicBezTo>
                    <a:pt x="543" y="15172"/>
                    <a:pt x="128" y="12527"/>
                    <a:pt x="24" y="10139"/>
                  </a:cubicBezTo>
                  <a:cubicBezTo>
                    <a:pt x="-80" y="7751"/>
                    <a:pt x="128" y="5621"/>
                    <a:pt x="1062" y="4004"/>
                  </a:cubicBezTo>
                  <a:cubicBezTo>
                    <a:pt x="1997" y="2388"/>
                    <a:pt x="3658" y="1286"/>
                    <a:pt x="5320" y="661"/>
                  </a:cubicBezTo>
                  <a:cubicBezTo>
                    <a:pt x="6982" y="37"/>
                    <a:pt x="8643" y="-110"/>
                    <a:pt x="10305" y="74"/>
                  </a:cubicBezTo>
                  <a:cubicBezTo>
                    <a:pt x="11966" y="257"/>
                    <a:pt x="13628" y="772"/>
                    <a:pt x="14666" y="1690"/>
                  </a:cubicBezTo>
                  <a:cubicBezTo>
                    <a:pt x="15705" y="2608"/>
                    <a:pt x="16120" y="3931"/>
                    <a:pt x="15601" y="4996"/>
                  </a:cubicBezTo>
                  <a:cubicBezTo>
                    <a:pt x="15082" y="6061"/>
                    <a:pt x="13628" y="6870"/>
                    <a:pt x="12278" y="7384"/>
                  </a:cubicBezTo>
                  <a:cubicBezTo>
                    <a:pt x="10928" y="7898"/>
                    <a:pt x="9682" y="8119"/>
                    <a:pt x="9578" y="8192"/>
                  </a:cubicBezTo>
                  <a:cubicBezTo>
                    <a:pt x="9474" y="8266"/>
                    <a:pt x="10512" y="8192"/>
                    <a:pt x="12485" y="8523"/>
                  </a:cubicBezTo>
                  <a:cubicBezTo>
                    <a:pt x="14458" y="8853"/>
                    <a:pt x="17366" y="9588"/>
                    <a:pt x="19132" y="10470"/>
                  </a:cubicBezTo>
                  <a:cubicBezTo>
                    <a:pt x="20897" y="11351"/>
                    <a:pt x="21520" y="12380"/>
                    <a:pt x="20897" y="13151"/>
                  </a:cubicBezTo>
                  <a:cubicBezTo>
                    <a:pt x="20274" y="13923"/>
                    <a:pt x="18405" y="14437"/>
                    <a:pt x="16743" y="14694"/>
                  </a:cubicBezTo>
                  <a:cubicBezTo>
                    <a:pt x="15082" y="14951"/>
                    <a:pt x="13628" y="14951"/>
                    <a:pt x="12278" y="14400"/>
                  </a:cubicBezTo>
                  <a:cubicBezTo>
                    <a:pt x="10928" y="13849"/>
                    <a:pt x="9682" y="12747"/>
                    <a:pt x="8435" y="116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8" name="Line"/>
            <p:cNvSpPr/>
            <p:nvPr/>
          </p:nvSpPr>
          <p:spPr>
            <a:xfrm>
              <a:off x="2768600" y="2074703"/>
              <a:ext cx="139602" cy="52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0" h="21600" fill="norm" stroke="1" extrusionOk="0">
                  <a:moveTo>
                    <a:pt x="10482" y="0"/>
                  </a:moveTo>
                  <a:cubicBezTo>
                    <a:pt x="14294" y="1735"/>
                    <a:pt x="18106" y="3470"/>
                    <a:pt x="19853" y="5942"/>
                  </a:cubicBezTo>
                  <a:cubicBezTo>
                    <a:pt x="21600" y="8414"/>
                    <a:pt x="21282" y="11624"/>
                    <a:pt x="18741" y="14227"/>
                  </a:cubicBezTo>
                  <a:cubicBezTo>
                    <a:pt x="16200" y="16829"/>
                    <a:pt x="11435" y="18824"/>
                    <a:pt x="7941" y="19952"/>
                  </a:cubicBezTo>
                  <a:cubicBezTo>
                    <a:pt x="4447" y="21080"/>
                    <a:pt x="2224" y="213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9" name="Line"/>
            <p:cNvSpPr/>
            <p:nvPr/>
          </p:nvSpPr>
          <p:spPr>
            <a:xfrm>
              <a:off x="3378200" y="2277903"/>
              <a:ext cx="1778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0" name="Line"/>
            <p:cNvSpPr/>
            <p:nvPr/>
          </p:nvSpPr>
          <p:spPr>
            <a:xfrm>
              <a:off x="3409950" y="2417603"/>
              <a:ext cx="2349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1" name="Line"/>
            <p:cNvSpPr/>
            <p:nvPr/>
          </p:nvSpPr>
          <p:spPr>
            <a:xfrm>
              <a:off x="4159249" y="1956799"/>
              <a:ext cx="164431" cy="599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168" fill="norm" stroke="1" extrusionOk="0">
                  <a:moveTo>
                    <a:pt x="820" y="9769"/>
                  </a:moveTo>
                  <a:cubicBezTo>
                    <a:pt x="2734" y="12086"/>
                    <a:pt x="4648" y="14403"/>
                    <a:pt x="6152" y="16757"/>
                  </a:cubicBezTo>
                  <a:cubicBezTo>
                    <a:pt x="7656" y="19111"/>
                    <a:pt x="8749" y="21503"/>
                    <a:pt x="8613" y="21129"/>
                  </a:cubicBezTo>
                  <a:cubicBezTo>
                    <a:pt x="8476" y="20756"/>
                    <a:pt x="7109" y="17616"/>
                    <a:pt x="6015" y="14702"/>
                  </a:cubicBezTo>
                  <a:cubicBezTo>
                    <a:pt x="4922" y="11787"/>
                    <a:pt x="4101" y="9096"/>
                    <a:pt x="3828" y="6966"/>
                  </a:cubicBezTo>
                  <a:cubicBezTo>
                    <a:pt x="3554" y="4836"/>
                    <a:pt x="3828" y="3266"/>
                    <a:pt x="5332" y="2183"/>
                  </a:cubicBezTo>
                  <a:cubicBezTo>
                    <a:pt x="6835" y="1099"/>
                    <a:pt x="9570" y="501"/>
                    <a:pt x="11757" y="202"/>
                  </a:cubicBezTo>
                  <a:cubicBezTo>
                    <a:pt x="13944" y="-97"/>
                    <a:pt x="15585" y="-97"/>
                    <a:pt x="17499" y="426"/>
                  </a:cubicBezTo>
                  <a:cubicBezTo>
                    <a:pt x="19413" y="949"/>
                    <a:pt x="21600" y="1996"/>
                    <a:pt x="21190" y="3416"/>
                  </a:cubicBezTo>
                  <a:cubicBezTo>
                    <a:pt x="20780" y="4836"/>
                    <a:pt x="17772" y="6630"/>
                    <a:pt x="13808" y="7751"/>
                  </a:cubicBezTo>
                  <a:cubicBezTo>
                    <a:pt x="9843" y="8872"/>
                    <a:pt x="4922" y="9320"/>
                    <a:pt x="0" y="97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2" name="Line"/>
            <p:cNvSpPr/>
            <p:nvPr/>
          </p:nvSpPr>
          <p:spPr>
            <a:xfrm>
              <a:off x="4286199" y="2239803"/>
              <a:ext cx="203251" cy="246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517" fill="norm" stroke="1" extrusionOk="0">
                  <a:moveTo>
                    <a:pt x="674" y="13292"/>
                  </a:moveTo>
                  <a:cubicBezTo>
                    <a:pt x="228" y="11446"/>
                    <a:pt x="-217" y="9600"/>
                    <a:pt x="117" y="8400"/>
                  </a:cubicBezTo>
                  <a:cubicBezTo>
                    <a:pt x="451" y="7200"/>
                    <a:pt x="1564" y="6646"/>
                    <a:pt x="4237" y="7569"/>
                  </a:cubicBezTo>
                  <a:cubicBezTo>
                    <a:pt x="6909" y="8492"/>
                    <a:pt x="11140" y="10892"/>
                    <a:pt x="13589" y="13292"/>
                  </a:cubicBezTo>
                  <a:cubicBezTo>
                    <a:pt x="16039" y="15692"/>
                    <a:pt x="16707" y="18092"/>
                    <a:pt x="16595" y="19569"/>
                  </a:cubicBezTo>
                  <a:cubicBezTo>
                    <a:pt x="16484" y="21046"/>
                    <a:pt x="15593" y="21600"/>
                    <a:pt x="14035" y="21508"/>
                  </a:cubicBezTo>
                  <a:cubicBezTo>
                    <a:pt x="12476" y="21415"/>
                    <a:pt x="10249" y="20677"/>
                    <a:pt x="8802" y="18738"/>
                  </a:cubicBezTo>
                  <a:cubicBezTo>
                    <a:pt x="7354" y="16800"/>
                    <a:pt x="6686" y="13662"/>
                    <a:pt x="8913" y="10338"/>
                  </a:cubicBezTo>
                  <a:cubicBezTo>
                    <a:pt x="11140" y="7015"/>
                    <a:pt x="16261" y="3508"/>
                    <a:pt x="2138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3" name="Line"/>
            <p:cNvSpPr/>
            <p:nvPr/>
          </p:nvSpPr>
          <p:spPr>
            <a:xfrm>
              <a:off x="4570996" y="2055315"/>
              <a:ext cx="185155" cy="470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423" fill="norm" stroke="1" extrusionOk="0">
                  <a:moveTo>
                    <a:pt x="20994" y="1752"/>
                  </a:moveTo>
                  <a:cubicBezTo>
                    <a:pt x="20994" y="1173"/>
                    <a:pt x="20994" y="594"/>
                    <a:pt x="20394" y="257"/>
                  </a:cubicBezTo>
                  <a:cubicBezTo>
                    <a:pt x="19794" y="-81"/>
                    <a:pt x="18594" y="-177"/>
                    <a:pt x="16314" y="546"/>
                  </a:cubicBezTo>
                  <a:cubicBezTo>
                    <a:pt x="14034" y="1269"/>
                    <a:pt x="10674" y="2812"/>
                    <a:pt x="7554" y="5078"/>
                  </a:cubicBezTo>
                  <a:cubicBezTo>
                    <a:pt x="4434" y="7344"/>
                    <a:pt x="1554" y="10334"/>
                    <a:pt x="474" y="12937"/>
                  </a:cubicBezTo>
                  <a:cubicBezTo>
                    <a:pt x="-606" y="15541"/>
                    <a:pt x="114" y="17759"/>
                    <a:pt x="3114" y="19109"/>
                  </a:cubicBezTo>
                  <a:cubicBezTo>
                    <a:pt x="6114" y="20459"/>
                    <a:pt x="11394" y="20941"/>
                    <a:pt x="16674" y="214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4" name="Line"/>
            <p:cNvSpPr/>
            <p:nvPr/>
          </p:nvSpPr>
          <p:spPr>
            <a:xfrm>
              <a:off x="4857750" y="2176303"/>
              <a:ext cx="209550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27" y="3520"/>
                    <a:pt x="7855" y="7040"/>
                    <a:pt x="11455" y="10640"/>
                  </a:cubicBezTo>
                  <a:cubicBezTo>
                    <a:pt x="15055" y="14240"/>
                    <a:pt x="18327" y="179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5" name="Line"/>
            <p:cNvSpPr/>
            <p:nvPr/>
          </p:nvSpPr>
          <p:spPr>
            <a:xfrm>
              <a:off x="4914900" y="2182653"/>
              <a:ext cx="171450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33" y="847"/>
                    <a:pt x="16267" y="1694"/>
                    <a:pt x="12933" y="4306"/>
                  </a:cubicBezTo>
                  <a:cubicBezTo>
                    <a:pt x="9600" y="6918"/>
                    <a:pt x="5600" y="11294"/>
                    <a:pt x="3333" y="14471"/>
                  </a:cubicBezTo>
                  <a:cubicBezTo>
                    <a:pt x="1067" y="17647"/>
                    <a:pt x="533" y="1962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6" name="Line"/>
            <p:cNvSpPr/>
            <p:nvPr/>
          </p:nvSpPr>
          <p:spPr>
            <a:xfrm>
              <a:off x="5173774" y="2162003"/>
              <a:ext cx="242776" cy="2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368" fill="norm" stroke="1" extrusionOk="0">
                  <a:moveTo>
                    <a:pt x="21357" y="140"/>
                  </a:moveTo>
                  <a:cubicBezTo>
                    <a:pt x="20240" y="-46"/>
                    <a:pt x="19123" y="-232"/>
                    <a:pt x="17074" y="885"/>
                  </a:cubicBezTo>
                  <a:cubicBezTo>
                    <a:pt x="15026" y="2002"/>
                    <a:pt x="12047" y="4423"/>
                    <a:pt x="9067" y="7309"/>
                  </a:cubicBezTo>
                  <a:cubicBezTo>
                    <a:pt x="6088" y="10196"/>
                    <a:pt x="3109" y="13547"/>
                    <a:pt x="1526" y="15782"/>
                  </a:cubicBezTo>
                  <a:cubicBezTo>
                    <a:pt x="-57" y="18016"/>
                    <a:pt x="-243" y="19134"/>
                    <a:pt x="223" y="19785"/>
                  </a:cubicBezTo>
                  <a:cubicBezTo>
                    <a:pt x="688" y="20437"/>
                    <a:pt x="1805" y="20623"/>
                    <a:pt x="4878" y="20809"/>
                  </a:cubicBezTo>
                  <a:cubicBezTo>
                    <a:pt x="7950" y="20996"/>
                    <a:pt x="12978" y="21182"/>
                    <a:pt x="18005" y="213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7" name="Line"/>
            <p:cNvSpPr/>
            <p:nvPr/>
          </p:nvSpPr>
          <p:spPr>
            <a:xfrm>
              <a:off x="5213350" y="2449353"/>
              <a:ext cx="1905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20" y="20400"/>
                    <a:pt x="6240" y="19200"/>
                    <a:pt x="9840" y="15600"/>
                  </a:cubicBezTo>
                  <a:cubicBezTo>
                    <a:pt x="13440" y="12000"/>
                    <a:pt x="17520" y="6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8" name="Line"/>
            <p:cNvSpPr/>
            <p:nvPr/>
          </p:nvSpPr>
          <p:spPr>
            <a:xfrm>
              <a:off x="5487193" y="2144553"/>
              <a:ext cx="291307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21541" y="0"/>
                  </a:moveTo>
                  <a:cubicBezTo>
                    <a:pt x="19819" y="3738"/>
                    <a:pt x="18098" y="7477"/>
                    <a:pt x="15671" y="10523"/>
                  </a:cubicBezTo>
                  <a:cubicBezTo>
                    <a:pt x="13245" y="13569"/>
                    <a:pt x="10115" y="15923"/>
                    <a:pt x="7611" y="17238"/>
                  </a:cubicBezTo>
                  <a:cubicBezTo>
                    <a:pt x="5106" y="18554"/>
                    <a:pt x="3228" y="18831"/>
                    <a:pt x="2054" y="18692"/>
                  </a:cubicBezTo>
                  <a:cubicBezTo>
                    <a:pt x="880" y="18554"/>
                    <a:pt x="411" y="18000"/>
                    <a:pt x="176" y="16892"/>
                  </a:cubicBezTo>
                  <a:cubicBezTo>
                    <a:pt x="-59" y="15785"/>
                    <a:pt x="-59" y="14123"/>
                    <a:pt x="176" y="13015"/>
                  </a:cubicBezTo>
                  <a:cubicBezTo>
                    <a:pt x="411" y="11908"/>
                    <a:pt x="880" y="11354"/>
                    <a:pt x="1976" y="11008"/>
                  </a:cubicBezTo>
                  <a:cubicBezTo>
                    <a:pt x="3071" y="10662"/>
                    <a:pt x="4793" y="10523"/>
                    <a:pt x="7376" y="11631"/>
                  </a:cubicBezTo>
                  <a:cubicBezTo>
                    <a:pt x="9958" y="12738"/>
                    <a:pt x="13402" y="15092"/>
                    <a:pt x="15671" y="16962"/>
                  </a:cubicBezTo>
                  <a:cubicBezTo>
                    <a:pt x="17941" y="18831"/>
                    <a:pt x="19037" y="20215"/>
                    <a:pt x="201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9" name="Line"/>
            <p:cNvSpPr/>
            <p:nvPr/>
          </p:nvSpPr>
          <p:spPr>
            <a:xfrm>
              <a:off x="6193366" y="2061298"/>
              <a:ext cx="302685" cy="475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7" fill="norm" stroke="1" extrusionOk="0">
                  <a:moveTo>
                    <a:pt x="1662" y="6882"/>
                  </a:moveTo>
                  <a:cubicBezTo>
                    <a:pt x="1662" y="10879"/>
                    <a:pt x="1662" y="14875"/>
                    <a:pt x="1662" y="17111"/>
                  </a:cubicBezTo>
                  <a:cubicBezTo>
                    <a:pt x="1662" y="19348"/>
                    <a:pt x="1662" y="19823"/>
                    <a:pt x="1510" y="20347"/>
                  </a:cubicBezTo>
                  <a:cubicBezTo>
                    <a:pt x="1359" y="20870"/>
                    <a:pt x="1057" y="21441"/>
                    <a:pt x="831" y="21393"/>
                  </a:cubicBezTo>
                  <a:cubicBezTo>
                    <a:pt x="604" y="21346"/>
                    <a:pt x="453" y="20680"/>
                    <a:pt x="302" y="18872"/>
                  </a:cubicBezTo>
                  <a:cubicBezTo>
                    <a:pt x="151" y="17064"/>
                    <a:pt x="0" y="14114"/>
                    <a:pt x="0" y="11164"/>
                  </a:cubicBezTo>
                  <a:cubicBezTo>
                    <a:pt x="0" y="8215"/>
                    <a:pt x="151" y="5265"/>
                    <a:pt x="1133" y="3267"/>
                  </a:cubicBezTo>
                  <a:cubicBezTo>
                    <a:pt x="2115" y="1268"/>
                    <a:pt x="3927" y="222"/>
                    <a:pt x="6344" y="31"/>
                  </a:cubicBezTo>
                  <a:cubicBezTo>
                    <a:pt x="8761" y="-159"/>
                    <a:pt x="11782" y="507"/>
                    <a:pt x="14350" y="2030"/>
                  </a:cubicBezTo>
                  <a:cubicBezTo>
                    <a:pt x="16917" y="3552"/>
                    <a:pt x="19032" y="5931"/>
                    <a:pt x="20165" y="7882"/>
                  </a:cubicBezTo>
                  <a:cubicBezTo>
                    <a:pt x="21298" y="9832"/>
                    <a:pt x="21449" y="11355"/>
                    <a:pt x="21600" y="128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0" name="Line"/>
            <p:cNvSpPr/>
            <p:nvPr/>
          </p:nvSpPr>
          <p:spPr>
            <a:xfrm>
              <a:off x="6769100" y="2004853"/>
              <a:ext cx="203200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25" y="0"/>
                    <a:pt x="2250" y="0"/>
                    <a:pt x="4162" y="1482"/>
                  </a:cubicBezTo>
                  <a:cubicBezTo>
                    <a:pt x="6075" y="2965"/>
                    <a:pt x="8775" y="5929"/>
                    <a:pt x="11812" y="9529"/>
                  </a:cubicBezTo>
                  <a:cubicBezTo>
                    <a:pt x="14850" y="13129"/>
                    <a:pt x="18225" y="1736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1" name="Line"/>
            <p:cNvSpPr/>
            <p:nvPr/>
          </p:nvSpPr>
          <p:spPr>
            <a:xfrm>
              <a:off x="6916095" y="2030253"/>
              <a:ext cx="164155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fill="norm" stroke="1" extrusionOk="0">
                  <a:moveTo>
                    <a:pt x="21476" y="0"/>
                  </a:moveTo>
                  <a:cubicBezTo>
                    <a:pt x="17876" y="2671"/>
                    <a:pt x="14276" y="5342"/>
                    <a:pt x="10953" y="7897"/>
                  </a:cubicBezTo>
                  <a:cubicBezTo>
                    <a:pt x="7630" y="10452"/>
                    <a:pt x="4584" y="12890"/>
                    <a:pt x="2645" y="14981"/>
                  </a:cubicBezTo>
                  <a:cubicBezTo>
                    <a:pt x="707" y="17071"/>
                    <a:pt x="-124" y="18813"/>
                    <a:pt x="14" y="19858"/>
                  </a:cubicBezTo>
                  <a:cubicBezTo>
                    <a:pt x="153" y="20903"/>
                    <a:pt x="1261" y="21252"/>
                    <a:pt x="236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2" name="Line"/>
            <p:cNvSpPr/>
            <p:nvPr/>
          </p:nvSpPr>
          <p:spPr>
            <a:xfrm>
              <a:off x="7211397" y="2146884"/>
              <a:ext cx="281604" cy="213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367" fill="norm" stroke="1" extrusionOk="0">
                  <a:moveTo>
                    <a:pt x="21445" y="1038"/>
                  </a:moveTo>
                  <a:cubicBezTo>
                    <a:pt x="20800" y="402"/>
                    <a:pt x="20155" y="-233"/>
                    <a:pt x="18624" y="85"/>
                  </a:cubicBezTo>
                  <a:cubicBezTo>
                    <a:pt x="17093" y="402"/>
                    <a:pt x="14675" y="1673"/>
                    <a:pt x="11854" y="3685"/>
                  </a:cubicBezTo>
                  <a:cubicBezTo>
                    <a:pt x="9033" y="5696"/>
                    <a:pt x="5809" y="8449"/>
                    <a:pt x="3794" y="10355"/>
                  </a:cubicBezTo>
                  <a:cubicBezTo>
                    <a:pt x="1779" y="12261"/>
                    <a:pt x="973" y="13320"/>
                    <a:pt x="490" y="14379"/>
                  </a:cubicBezTo>
                  <a:cubicBezTo>
                    <a:pt x="6" y="15438"/>
                    <a:pt x="-155" y="16496"/>
                    <a:pt x="167" y="17132"/>
                  </a:cubicBezTo>
                  <a:cubicBezTo>
                    <a:pt x="490" y="17767"/>
                    <a:pt x="1296" y="17979"/>
                    <a:pt x="4358" y="18614"/>
                  </a:cubicBezTo>
                  <a:cubicBezTo>
                    <a:pt x="7421" y="19249"/>
                    <a:pt x="12741" y="20308"/>
                    <a:pt x="18060" y="213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3" name="Line"/>
            <p:cNvSpPr/>
            <p:nvPr/>
          </p:nvSpPr>
          <p:spPr>
            <a:xfrm>
              <a:off x="7277100" y="2417603"/>
              <a:ext cx="1778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4" name="Line"/>
            <p:cNvSpPr/>
            <p:nvPr/>
          </p:nvSpPr>
          <p:spPr>
            <a:xfrm>
              <a:off x="7600950" y="1931035"/>
              <a:ext cx="241317" cy="710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528" fill="norm" stroke="1" extrusionOk="0">
                  <a:moveTo>
                    <a:pt x="6145" y="11465"/>
                  </a:moveTo>
                  <a:cubicBezTo>
                    <a:pt x="5214" y="12170"/>
                    <a:pt x="4283" y="12875"/>
                    <a:pt x="3445" y="14157"/>
                  </a:cubicBezTo>
                  <a:cubicBezTo>
                    <a:pt x="2607" y="15439"/>
                    <a:pt x="1862" y="17298"/>
                    <a:pt x="1303" y="18516"/>
                  </a:cubicBezTo>
                  <a:cubicBezTo>
                    <a:pt x="745" y="19733"/>
                    <a:pt x="372" y="20310"/>
                    <a:pt x="186" y="20759"/>
                  </a:cubicBezTo>
                  <a:cubicBezTo>
                    <a:pt x="0" y="21208"/>
                    <a:pt x="0" y="21528"/>
                    <a:pt x="0" y="21528"/>
                  </a:cubicBezTo>
                  <a:cubicBezTo>
                    <a:pt x="0" y="21528"/>
                    <a:pt x="0" y="21208"/>
                    <a:pt x="372" y="20022"/>
                  </a:cubicBezTo>
                  <a:cubicBezTo>
                    <a:pt x="745" y="18836"/>
                    <a:pt x="1490" y="16785"/>
                    <a:pt x="2141" y="14542"/>
                  </a:cubicBezTo>
                  <a:cubicBezTo>
                    <a:pt x="2793" y="12298"/>
                    <a:pt x="3352" y="9863"/>
                    <a:pt x="4283" y="7619"/>
                  </a:cubicBezTo>
                  <a:cubicBezTo>
                    <a:pt x="5214" y="5376"/>
                    <a:pt x="6517" y="3325"/>
                    <a:pt x="7728" y="2075"/>
                  </a:cubicBezTo>
                  <a:cubicBezTo>
                    <a:pt x="8938" y="825"/>
                    <a:pt x="10055" y="377"/>
                    <a:pt x="11266" y="152"/>
                  </a:cubicBezTo>
                  <a:cubicBezTo>
                    <a:pt x="12476" y="-72"/>
                    <a:pt x="13779" y="-72"/>
                    <a:pt x="14803" y="313"/>
                  </a:cubicBezTo>
                  <a:cubicBezTo>
                    <a:pt x="15828" y="697"/>
                    <a:pt x="16572" y="1466"/>
                    <a:pt x="16479" y="2556"/>
                  </a:cubicBezTo>
                  <a:cubicBezTo>
                    <a:pt x="16386" y="3646"/>
                    <a:pt x="15455" y="5056"/>
                    <a:pt x="14710" y="5921"/>
                  </a:cubicBezTo>
                  <a:cubicBezTo>
                    <a:pt x="13966" y="6786"/>
                    <a:pt x="13407" y="7107"/>
                    <a:pt x="12569" y="7427"/>
                  </a:cubicBezTo>
                  <a:cubicBezTo>
                    <a:pt x="11731" y="7748"/>
                    <a:pt x="10614" y="8068"/>
                    <a:pt x="10428" y="8132"/>
                  </a:cubicBezTo>
                  <a:cubicBezTo>
                    <a:pt x="10241" y="8196"/>
                    <a:pt x="10986" y="8004"/>
                    <a:pt x="12197" y="8036"/>
                  </a:cubicBezTo>
                  <a:cubicBezTo>
                    <a:pt x="13407" y="8068"/>
                    <a:pt x="15083" y="8324"/>
                    <a:pt x="16852" y="8933"/>
                  </a:cubicBezTo>
                  <a:cubicBezTo>
                    <a:pt x="18621" y="9542"/>
                    <a:pt x="20483" y="10504"/>
                    <a:pt x="21041" y="11337"/>
                  </a:cubicBezTo>
                  <a:cubicBezTo>
                    <a:pt x="21600" y="12170"/>
                    <a:pt x="20855" y="12875"/>
                    <a:pt x="19552" y="13324"/>
                  </a:cubicBezTo>
                  <a:cubicBezTo>
                    <a:pt x="18248" y="13773"/>
                    <a:pt x="16386" y="13965"/>
                    <a:pt x="14710" y="13708"/>
                  </a:cubicBezTo>
                  <a:cubicBezTo>
                    <a:pt x="13034" y="13452"/>
                    <a:pt x="11545" y="12747"/>
                    <a:pt x="10055" y="120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5" name="Line"/>
            <p:cNvSpPr/>
            <p:nvPr/>
          </p:nvSpPr>
          <p:spPr>
            <a:xfrm>
              <a:off x="7848600" y="1992153"/>
              <a:ext cx="144643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0" h="21600" fill="norm" stroke="1" extrusionOk="0">
                  <a:moveTo>
                    <a:pt x="7200" y="0"/>
                  </a:moveTo>
                  <a:cubicBezTo>
                    <a:pt x="12600" y="2268"/>
                    <a:pt x="18000" y="4537"/>
                    <a:pt x="19800" y="7348"/>
                  </a:cubicBezTo>
                  <a:cubicBezTo>
                    <a:pt x="21600" y="10159"/>
                    <a:pt x="19800" y="13512"/>
                    <a:pt x="15900" y="15978"/>
                  </a:cubicBezTo>
                  <a:cubicBezTo>
                    <a:pt x="12000" y="18444"/>
                    <a:pt x="6000" y="2002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6" name="Line"/>
            <p:cNvSpPr/>
            <p:nvPr/>
          </p:nvSpPr>
          <p:spPr>
            <a:xfrm>
              <a:off x="3416300" y="3586003"/>
              <a:ext cx="2222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7" name="Line"/>
            <p:cNvSpPr/>
            <p:nvPr/>
          </p:nvSpPr>
          <p:spPr>
            <a:xfrm>
              <a:off x="3498849" y="3732053"/>
              <a:ext cx="1968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8" name="Line"/>
            <p:cNvSpPr/>
            <p:nvPr/>
          </p:nvSpPr>
          <p:spPr>
            <a:xfrm>
              <a:off x="417413" y="1592466"/>
              <a:ext cx="3720890" cy="408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581" fill="norm" stroke="1" extrusionOk="0">
                  <a:moveTo>
                    <a:pt x="1260" y="17104"/>
                  </a:moveTo>
                  <a:cubicBezTo>
                    <a:pt x="1665" y="15761"/>
                    <a:pt x="2070" y="14418"/>
                    <a:pt x="2499" y="13411"/>
                  </a:cubicBezTo>
                  <a:cubicBezTo>
                    <a:pt x="2928" y="12404"/>
                    <a:pt x="3381" y="11732"/>
                    <a:pt x="3841" y="11117"/>
                  </a:cubicBezTo>
                  <a:cubicBezTo>
                    <a:pt x="4301" y="10501"/>
                    <a:pt x="4766" y="9942"/>
                    <a:pt x="5214" y="9438"/>
                  </a:cubicBezTo>
                  <a:cubicBezTo>
                    <a:pt x="5661" y="8934"/>
                    <a:pt x="6090" y="8487"/>
                    <a:pt x="6556" y="7983"/>
                  </a:cubicBezTo>
                  <a:cubicBezTo>
                    <a:pt x="7022" y="7479"/>
                    <a:pt x="7525" y="6920"/>
                    <a:pt x="8040" y="6360"/>
                  </a:cubicBezTo>
                  <a:cubicBezTo>
                    <a:pt x="8554" y="5801"/>
                    <a:pt x="9082" y="5241"/>
                    <a:pt x="9535" y="4793"/>
                  </a:cubicBezTo>
                  <a:cubicBezTo>
                    <a:pt x="9989" y="4346"/>
                    <a:pt x="10369" y="4010"/>
                    <a:pt x="10755" y="3674"/>
                  </a:cubicBezTo>
                  <a:cubicBezTo>
                    <a:pt x="11141" y="3339"/>
                    <a:pt x="11533" y="3003"/>
                    <a:pt x="11907" y="2667"/>
                  </a:cubicBezTo>
                  <a:cubicBezTo>
                    <a:pt x="12281" y="2331"/>
                    <a:pt x="12637" y="1996"/>
                    <a:pt x="13010" y="1716"/>
                  </a:cubicBezTo>
                  <a:cubicBezTo>
                    <a:pt x="13384" y="1436"/>
                    <a:pt x="13777" y="1212"/>
                    <a:pt x="14163" y="988"/>
                  </a:cubicBezTo>
                  <a:cubicBezTo>
                    <a:pt x="14549" y="764"/>
                    <a:pt x="14929" y="541"/>
                    <a:pt x="15389" y="429"/>
                  </a:cubicBezTo>
                  <a:cubicBezTo>
                    <a:pt x="15848" y="317"/>
                    <a:pt x="16388" y="317"/>
                    <a:pt x="16897" y="317"/>
                  </a:cubicBezTo>
                  <a:cubicBezTo>
                    <a:pt x="17405" y="317"/>
                    <a:pt x="17883" y="317"/>
                    <a:pt x="18374" y="373"/>
                  </a:cubicBezTo>
                  <a:cubicBezTo>
                    <a:pt x="18864" y="429"/>
                    <a:pt x="19367" y="541"/>
                    <a:pt x="19875" y="597"/>
                  </a:cubicBezTo>
                  <a:cubicBezTo>
                    <a:pt x="20384" y="653"/>
                    <a:pt x="20899" y="653"/>
                    <a:pt x="21193" y="653"/>
                  </a:cubicBezTo>
                  <a:cubicBezTo>
                    <a:pt x="21487" y="653"/>
                    <a:pt x="21561" y="653"/>
                    <a:pt x="21549" y="541"/>
                  </a:cubicBezTo>
                  <a:cubicBezTo>
                    <a:pt x="21536" y="429"/>
                    <a:pt x="21438" y="205"/>
                    <a:pt x="21163" y="93"/>
                  </a:cubicBezTo>
                  <a:cubicBezTo>
                    <a:pt x="20887" y="-19"/>
                    <a:pt x="20433" y="-19"/>
                    <a:pt x="19973" y="37"/>
                  </a:cubicBezTo>
                  <a:cubicBezTo>
                    <a:pt x="19514" y="93"/>
                    <a:pt x="19048" y="205"/>
                    <a:pt x="18594" y="373"/>
                  </a:cubicBezTo>
                  <a:cubicBezTo>
                    <a:pt x="18141" y="541"/>
                    <a:pt x="17699" y="764"/>
                    <a:pt x="17228" y="988"/>
                  </a:cubicBezTo>
                  <a:cubicBezTo>
                    <a:pt x="16756" y="1212"/>
                    <a:pt x="16253" y="1436"/>
                    <a:pt x="15732" y="1716"/>
                  </a:cubicBezTo>
                  <a:cubicBezTo>
                    <a:pt x="15211" y="1996"/>
                    <a:pt x="14672" y="2331"/>
                    <a:pt x="14218" y="2611"/>
                  </a:cubicBezTo>
                  <a:cubicBezTo>
                    <a:pt x="13764" y="2891"/>
                    <a:pt x="13397" y="3115"/>
                    <a:pt x="13023" y="3394"/>
                  </a:cubicBezTo>
                  <a:cubicBezTo>
                    <a:pt x="12649" y="3674"/>
                    <a:pt x="12269" y="4010"/>
                    <a:pt x="11877" y="4346"/>
                  </a:cubicBezTo>
                  <a:cubicBezTo>
                    <a:pt x="11484" y="4682"/>
                    <a:pt x="11080" y="5017"/>
                    <a:pt x="10681" y="5409"/>
                  </a:cubicBezTo>
                  <a:cubicBezTo>
                    <a:pt x="10283" y="5801"/>
                    <a:pt x="9891" y="6248"/>
                    <a:pt x="9498" y="6752"/>
                  </a:cubicBezTo>
                  <a:cubicBezTo>
                    <a:pt x="9106" y="7256"/>
                    <a:pt x="8714" y="7815"/>
                    <a:pt x="8321" y="8375"/>
                  </a:cubicBezTo>
                  <a:cubicBezTo>
                    <a:pt x="7929" y="8934"/>
                    <a:pt x="7537" y="9494"/>
                    <a:pt x="7096" y="10165"/>
                  </a:cubicBezTo>
                  <a:cubicBezTo>
                    <a:pt x="6654" y="10837"/>
                    <a:pt x="6164" y="11620"/>
                    <a:pt x="5710" y="12292"/>
                  </a:cubicBezTo>
                  <a:cubicBezTo>
                    <a:pt x="5257" y="12963"/>
                    <a:pt x="4840" y="13523"/>
                    <a:pt x="4393" y="14083"/>
                  </a:cubicBezTo>
                  <a:cubicBezTo>
                    <a:pt x="3945" y="14642"/>
                    <a:pt x="3467" y="15202"/>
                    <a:pt x="3013" y="15649"/>
                  </a:cubicBezTo>
                  <a:cubicBezTo>
                    <a:pt x="2560" y="16097"/>
                    <a:pt x="2131" y="16433"/>
                    <a:pt x="1830" y="16601"/>
                  </a:cubicBezTo>
                  <a:cubicBezTo>
                    <a:pt x="1530" y="16769"/>
                    <a:pt x="1359" y="16769"/>
                    <a:pt x="1242" y="16769"/>
                  </a:cubicBezTo>
                  <a:cubicBezTo>
                    <a:pt x="1126" y="16769"/>
                    <a:pt x="1064" y="16769"/>
                    <a:pt x="1199" y="16601"/>
                  </a:cubicBezTo>
                  <a:cubicBezTo>
                    <a:pt x="1334" y="16433"/>
                    <a:pt x="1665" y="16097"/>
                    <a:pt x="2076" y="15705"/>
                  </a:cubicBezTo>
                  <a:cubicBezTo>
                    <a:pt x="2486" y="15314"/>
                    <a:pt x="2977" y="14866"/>
                    <a:pt x="3412" y="14418"/>
                  </a:cubicBezTo>
                  <a:cubicBezTo>
                    <a:pt x="3847" y="13971"/>
                    <a:pt x="4227" y="13523"/>
                    <a:pt x="4662" y="13075"/>
                  </a:cubicBezTo>
                  <a:cubicBezTo>
                    <a:pt x="5097" y="12628"/>
                    <a:pt x="5588" y="12180"/>
                    <a:pt x="6084" y="11732"/>
                  </a:cubicBezTo>
                  <a:cubicBezTo>
                    <a:pt x="6581" y="11285"/>
                    <a:pt x="7083" y="10837"/>
                    <a:pt x="7610" y="10445"/>
                  </a:cubicBezTo>
                  <a:cubicBezTo>
                    <a:pt x="8138" y="10054"/>
                    <a:pt x="8689" y="9718"/>
                    <a:pt x="9235" y="9382"/>
                  </a:cubicBezTo>
                  <a:cubicBezTo>
                    <a:pt x="9780" y="9046"/>
                    <a:pt x="10320" y="8711"/>
                    <a:pt x="10773" y="8487"/>
                  </a:cubicBezTo>
                  <a:cubicBezTo>
                    <a:pt x="11227" y="8263"/>
                    <a:pt x="11595" y="8151"/>
                    <a:pt x="12042" y="7983"/>
                  </a:cubicBezTo>
                  <a:cubicBezTo>
                    <a:pt x="12489" y="7815"/>
                    <a:pt x="13017" y="7591"/>
                    <a:pt x="13513" y="7368"/>
                  </a:cubicBezTo>
                  <a:cubicBezTo>
                    <a:pt x="14010" y="7144"/>
                    <a:pt x="14475" y="6920"/>
                    <a:pt x="14929" y="6696"/>
                  </a:cubicBezTo>
                  <a:cubicBezTo>
                    <a:pt x="15383" y="6472"/>
                    <a:pt x="15824" y="6248"/>
                    <a:pt x="16296" y="5969"/>
                  </a:cubicBezTo>
                  <a:cubicBezTo>
                    <a:pt x="16768" y="5689"/>
                    <a:pt x="17270" y="5353"/>
                    <a:pt x="17749" y="4961"/>
                  </a:cubicBezTo>
                  <a:cubicBezTo>
                    <a:pt x="18227" y="4570"/>
                    <a:pt x="18680" y="4122"/>
                    <a:pt x="18938" y="3898"/>
                  </a:cubicBezTo>
                  <a:cubicBezTo>
                    <a:pt x="19195" y="3674"/>
                    <a:pt x="19256" y="3674"/>
                    <a:pt x="19324" y="3618"/>
                  </a:cubicBezTo>
                  <a:cubicBezTo>
                    <a:pt x="19391" y="3562"/>
                    <a:pt x="19465" y="3450"/>
                    <a:pt x="19471" y="3283"/>
                  </a:cubicBezTo>
                  <a:cubicBezTo>
                    <a:pt x="19477" y="3115"/>
                    <a:pt x="19416" y="2891"/>
                    <a:pt x="19158" y="2723"/>
                  </a:cubicBezTo>
                  <a:cubicBezTo>
                    <a:pt x="18901" y="2555"/>
                    <a:pt x="18447" y="2443"/>
                    <a:pt x="18030" y="2443"/>
                  </a:cubicBezTo>
                  <a:cubicBezTo>
                    <a:pt x="17614" y="2443"/>
                    <a:pt x="17234" y="2555"/>
                    <a:pt x="16786" y="2723"/>
                  </a:cubicBezTo>
                  <a:cubicBezTo>
                    <a:pt x="16339" y="2891"/>
                    <a:pt x="15824" y="3115"/>
                    <a:pt x="15370" y="3394"/>
                  </a:cubicBezTo>
                  <a:cubicBezTo>
                    <a:pt x="14917" y="3674"/>
                    <a:pt x="14524" y="4010"/>
                    <a:pt x="14102" y="4346"/>
                  </a:cubicBezTo>
                  <a:cubicBezTo>
                    <a:pt x="13679" y="4682"/>
                    <a:pt x="13225" y="5017"/>
                    <a:pt x="12790" y="5353"/>
                  </a:cubicBezTo>
                  <a:cubicBezTo>
                    <a:pt x="12355" y="5689"/>
                    <a:pt x="11938" y="6025"/>
                    <a:pt x="11497" y="6472"/>
                  </a:cubicBezTo>
                  <a:cubicBezTo>
                    <a:pt x="11055" y="6920"/>
                    <a:pt x="10589" y="7479"/>
                    <a:pt x="10136" y="8039"/>
                  </a:cubicBezTo>
                  <a:cubicBezTo>
                    <a:pt x="9682" y="8599"/>
                    <a:pt x="9241" y="9158"/>
                    <a:pt x="8818" y="9718"/>
                  </a:cubicBezTo>
                  <a:cubicBezTo>
                    <a:pt x="8395" y="10277"/>
                    <a:pt x="7991" y="10837"/>
                    <a:pt x="7592" y="11397"/>
                  </a:cubicBezTo>
                  <a:cubicBezTo>
                    <a:pt x="7194" y="11956"/>
                    <a:pt x="6801" y="12516"/>
                    <a:pt x="6342" y="13131"/>
                  </a:cubicBezTo>
                  <a:cubicBezTo>
                    <a:pt x="5882" y="13747"/>
                    <a:pt x="5355" y="14418"/>
                    <a:pt x="4865" y="15090"/>
                  </a:cubicBezTo>
                  <a:cubicBezTo>
                    <a:pt x="4374" y="15761"/>
                    <a:pt x="3921" y="16433"/>
                    <a:pt x="3449" y="17104"/>
                  </a:cubicBezTo>
                  <a:cubicBezTo>
                    <a:pt x="2977" y="17776"/>
                    <a:pt x="2486" y="18447"/>
                    <a:pt x="2014" y="19063"/>
                  </a:cubicBezTo>
                  <a:cubicBezTo>
                    <a:pt x="1542" y="19678"/>
                    <a:pt x="1089" y="20238"/>
                    <a:pt x="831" y="20574"/>
                  </a:cubicBezTo>
                  <a:cubicBezTo>
                    <a:pt x="574" y="20909"/>
                    <a:pt x="513" y="21021"/>
                    <a:pt x="390" y="21189"/>
                  </a:cubicBezTo>
                  <a:cubicBezTo>
                    <a:pt x="267" y="21357"/>
                    <a:pt x="84" y="21581"/>
                    <a:pt x="22" y="21581"/>
                  </a:cubicBezTo>
                  <a:cubicBezTo>
                    <a:pt x="-39" y="21581"/>
                    <a:pt x="22" y="21357"/>
                    <a:pt x="274" y="20909"/>
                  </a:cubicBezTo>
                  <a:cubicBezTo>
                    <a:pt x="525" y="20462"/>
                    <a:pt x="966" y="19790"/>
                    <a:pt x="1383" y="19231"/>
                  </a:cubicBezTo>
                  <a:cubicBezTo>
                    <a:pt x="1800" y="18671"/>
                    <a:pt x="2192" y="18223"/>
                    <a:pt x="2646" y="17664"/>
                  </a:cubicBezTo>
                  <a:cubicBezTo>
                    <a:pt x="3099" y="17104"/>
                    <a:pt x="3614" y="16433"/>
                    <a:pt x="4068" y="15929"/>
                  </a:cubicBezTo>
                  <a:cubicBezTo>
                    <a:pt x="4521" y="15426"/>
                    <a:pt x="4914" y="15090"/>
                    <a:pt x="5318" y="14698"/>
                  </a:cubicBezTo>
                  <a:cubicBezTo>
                    <a:pt x="5723" y="14306"/>
                    <a:pt x="6139" y="13859"/>
                    <a:pt x="6581" y="13355"/>
                  </a:cubicBezTo>
                  <a:cubicBezTo>
                    <a:pt x="7022" y="12851"/>
                    <a:pt x="7488" y="12292"/>
                    <a:pt x="7941" y="11788"/>
                  </a:cubicBezTo>
                  <a:cubicBezTo>
                    <a:pt x="8395" y="11285"/>
                    <a:pt x="8836" y="10837"/>
                    <a:pt x="9290" y="10445"/>
                  </a:cubicBezTo>
                  <a:cubicBezTo>
                    <a:pt x="9744" y="10054"/>
                    <a:pt x="10209" y="9718"/>
                    <a:pt x="10651" y="9382"/>
                  </a:cubicBezTo>
                  <a:cubicBezTo>
                    <a:pt x="11092" y="9046"/>
                    <a:pt x="11509" y="8711"/>
                    <a:pt x="11950" y="8319"/>
                  </a:cubicBezTo>
                  <a:cubicBezTo>
                    <a:pt x="12391" y="7927"/>
                    <a:pt x="12857" y="7479"/>
                    <a:pt x="13286" y="7144"/>
                  </a:cubicBezTo>
                  <a:cubicBezTo>
                    <a:pt x="13715" y="6808"/>
                    <a:pt x="14108" y="6584"/>
                    <a:pt x="14500" y="6304"/>
                  </a:cubicBezTo>
                  <a:cubicBezTo>
                    <a:pt x="14892" y="6025"/>
                    <a:pt x="15284" y="5689"/>
                    <a:pt x="15750" y="5241"/>
                  </a:cubicBezTo>
                  <a:cubicBezTo>
                    <a:pt x="16216" y="4793"/>
                    <a:pt x="16756" y="4234"/>
                    <a:pt x="17277" y="3674"/>
                  </a:cubicBezTo>
                  <a:cubicBezTo>
                    <a:pt x="17798" y="3115"/>
                    <a:pt x="18300" y="2555"/>
                    <a:pt x="18625" y="2219"/>
                  </a:cubicBezTo>
                  <a:cubicBezTo>
                    <a:pt x="18950" y="1884"/>
                    <a:pt x="19097" y="1772"/>
                    <a:pt x="19201" y="1716"/>
                  </a:cubicBezTo>
                  <a:cubicBezTo>
                    <a:pt x="19305" y="1660"/>
                    <a:pt x="19367" y="1660"/>
                    <a:pt x="19367" y="1716"/>
                  </a:cubicBezTo>
                  <a:cubicBezTo>
                    <a:pt x="19367" y="1772"/>
                    <a:pt x="19305" y="1884"/>
                    <a:pt x="19244" y="19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9" name="Line"/>
            <p:cNvSpPr/>
            <p:nvPr/>
          </p:nvSpPr>
          <p:spPr>
            <a:xfrm>
              <a:off x="4893408" y="3184415"/>
              <a:ext cx="150298" cy="103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0" h="21517" fill="norm" stroke="1" extrusionOk="0">
                  <a:moveTo>
                    <a:pt x="20758" y="2266"/>
                  </a:moveTo>
                  <a:cubicBezTo>
                    <a:pt x="21054" y="1740"/>
                    <a:pt x="21350" y="1215"/>
                    <a:pt x="20018" y="820"/>
                  </a:cubicBezTo>
                  <a:cubicBezTo>
                    <a:pt x="18687" y="426"/>
                    <a:pt x="15728" y="163"/>
                    <a:pt x="13509" y="54"/>
                  </a:cubicBezTo>
                  <a:cubicBezTo>
                    <a:pt x="11290" y="-56"/>
                    <a:pt x="9810" y="-12"/>
                    <a:pt x="8035" y="316"/>
                  </a:cubicBezTo>
                  <a:cubicBezTo>
                    <a:pt x="6260" y="645"/>
                    <a:pt x="4188" y="1258"/>
                    <a:pt x="2561" y="2266"/>
                  </a:cubicBezTo>
                  <a:cubicBezTo>
                    <a:pt x="934" y="3274"/>
                    <a:pt x="-250" y="4676"/>
                    <a:pt x="46" y="6166"/>
                  </a:cubicBezTo>
                  <a:cubicBezTo>
                    <a:pt x="342" y="7655"/>
                    <a:pt x="2117" y="9232"/>
                    <a:pt x="4336" y="10678"/>
                  </a:cubicBezTo>
                  <a:cubicBezTo>
                    <a:pt x="6555" y="12124"/>
                    <a:pt x="9218" y="13439"/>
                    <a:pt x="11290" y="14906"/>
                  </a:cubicBezTo>
                  <a:cubicBezTo>
                    <a:pt x="13361" y="16374"/>
                    <a:pt x="14840" y="17995"/>
                    <a:pt x="14988" y="19069"/>
                  </a:cubicBezTo>
                  <a:cubicBezTo>
                    <a:pt x="15136" y="20142"/>
                    <a:pt x="13953" y="20668"/>
                    <a:pt x="12621" y="20996"/>
                  </a:cubicBezTo>
                  <a:cubicBezTo>
                    <a:pt x="11290" y="21325"/>
                    <a:pt x="9810" y="21456"/>
                    <a:pt x="8183" y="21500"/>
                  </a:cubicBezTo>
                  <a:cubicBezTo>
                    <a:pt x="6555" y="21544"/>
                    <a:pt x="4780" y="21500"/>
                    <a:pt x="4040" y="21369"/>
                  </a:cubicBezTo>
                  <a:cubicBezTo>
                    <a:pt x="3301" y="21237"/>
                    <a:pt x="3597" y="21018"/>
                    <a:pt x="3892" y="207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0" name="Line"/>
            <p:cNvSpPr/>
            <p:nvPr/>
          </p:nvSpPr>
          <p:spPr>
            <a:xfrm>
              <a:off x="4629150" y="4538503"/>
              <a:ext cx="1587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9200"/>
                    <a:pt x="11520" y="16800"/>
                    <a:pt x="15120" y="13200"/>
                  </a:cubicBezTo>
                  <a:cubicBezTo>
                    <a:pt x="18720" y="9600"/>
                    <a:pt x="20160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1" name="Line"/>
            <p:cNvSpPr/>
            <p:nvPr/>
          </p:nvSpPr>
          <p:spPr>
            <a:xfrm>
              <a:off x="4862881" y="4439279"/>
              <a:ext cx="243975" cy="167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105" fill="norm" stroke="1" extrusionOk="0">
                  <a:moveTo>
                    <a:pt x="9522" y="2901"/>
                  </a:moveTo>
                  <a:cubicBezTo>
                    <a:pt x="9153" y="7168"/>
                    <a:pt x="8784" y="11434"/>
                    <a:pt x="7860" y="14501"/>
                  </a:cubicBezTo>
                  <a:cubicBezTo>
                    <a:pt x="6937" y="17568"/>
                    <a:pt x="5460" y="19434"/>
                    <a:pt x="4168" y="20368"/>
                  </a:cubicBezTo>
                  <a:cubicBezTo>
                    <a:pt x="2876" y="21301"/>
                    <a:pt x="1768" y="21301"/>
                    <a:pt x="1030" y="20634"/>
                  </a:cubicBezTo>
                  <a:cubicBezTo>
                    <a:pt x="291" y="19968"/>
                    <a:pt x="-78" y="18634"/>
                    <a:pt x="14" y="16768"/>
                  </a:cubicBezTo>
                  <a:cubicBezTo>
                    <a:pt x="107" y="14901"/>
                    <a:pt x="660" y="12501"/>
                    <a:pt x="1768" y="10501"/>
                  </a:cubicBezTo>
                  <a:cubicBezTo>
                    <a:pt x="2876" y="8501"/>
                    <a:pt x="4537" y="6901"/>
                    <a:pt x="6291" y="7168"/>
                  </a:cubicBezTo>
                  <a:cubicBezTo>
                    <a:pt x="8045" y="7434"/>
                    <a:pt x="9891" y="9568"/>
                    <a:pt x="11368" y="11968"/>
                  </a:cubicBezTo>
                  <a:cubicBezTo>
                    <a:pt x="12845" y="14368"/>
                    <a:pt x="13953" y="17034"/>
                    <a:pt x="14968" y="18501"/>
                  </a:cubicBezTo>
                  <a:cubicBezTo>
                    <a:pt x="15984" y="19968"/>
                    <a:pt x="16907" y="20234"/>
                    <a:pt x="18014" y="19168"/>
                  </a:cubicBezTo>
                  <a:cubicBezTo>
                    <a:pt x="19122" y="18101"/>
                    <a:pt x="20414" y="15701"/>
                    <a:pt x="20968" y="12901"/>
                  </a:cubicBezTo>
                  <a:cubicBezTo>
                    <a:pt x="21522" y="10101"/>
                    <a:pt x="21337" y="6901"/>
                    <a:pt x="20414" y="4501"/>
                  </a:cubicBezTo>
                  <a:cubicBezTo>
                    <a:pt x="19491" y="2101"/>
                    <a:pt x="17830" y="501"/>
                    <a:pt x="16168" y="101"/>
                  </a:cubicBezTo>
                  <a:cubicBezTo>
                    <a:pt x="14507" y="-299"/>
                    <a:pt x="12845" y="501"/>
                    <a:pt x="11645" y="2368"/>
                  </a:cubicBezTo>
                  <a:cubicBezTo>
                    <a:pt x="10445" y="4234"/>
                    <a:pt x="9707" y="7168"/>
                    <a:pt x="9614" y="9168"/>
                  </a:cubicBezTo>
                  <a:cubicBezTo>
                    <a:pt x="9522" y="11168"/>
                    <a:pt x="10076" y="12234"/>
                    <a:pt x="10630" y="133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2" name="Line"/>
            <p:cNvSpPr/>
            <p:nvPr/>
          </p:nvSpPr>
          <p:spPr>
            <a:xfrm>
              <a:off x="4631266" y="2881153"/>
              <a:ext cx="264585" cy="275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fill="norm" stroke="1" extrusionOk="0">
                  <a:moveTo>
                    <a:pt x="17453" y="0"/>
                  </a:moveTo>
                  <a:cubicBezTo>
                    <a:pt x="16762" y="2638"/>
                    <a:pt x="16070" y="5276"/>
                    <a:pt x="14947" y="8327"/>
                  </a:cubicBezTo>
                  <a:cubicBezTo>
                    <a:pt x="13824" y="11377"/>
                    <a:pt x="12269" y="14840"/>
                    <a:pt x="10714" y="17066"/>
                  </a:cubicBezTo>
                  <a:cubicBezTo>
                    <a:pt x="9158" y="19292"/>
                    <a:pt x="7603" y="20281"/>
                    <a:pt x="6221" y="20858"/>
                  </a:cubicBezTo>
                  <a:cubicBezTo>
                    <a:pt x="4838" y="21435"/>
                    <a:pt x="3629" y="21600"/>
                    <a:pt x="2678" y="21270"/>
                  </a:cubicBezTo>
                  <a:cubicBezTo>
                    <a:pt x="1728" y="20940"/>
                    <a:pt x="1037" y="20116"/>
                    <a:pt x="605" y="19292"/>
                  </a:cubicBezTo>
                  <a:cubicBezTo>
                    <a:pt x="173" y="18467"/>
                    <a:pt x="0" y="17643"/>
                    <a:pt x="0" y="16818"/>
                  </a:cubicBezTo>
                  <a:cubicBezTo>
                    <a:pt x="0" y="15994"/>
                    <a:pt x="173" y="15169"/>
                    <a:pt x="691" y="14592"/>
                  </a:cubicBezTo>
                  <a:cubicBezTo>
                    <a:pt x="1210" y="14015"/>
                    <a:pt x="2074" y="13685"/>
                    <a:pt x="3370" y="13191"/>
                  </a:cubicBezTo>
                  <a:cubicBezTo>
                    <a:pt x="4666" y="12696"/>
                    <a:pt x="6394" y="12037"/>
                    <a:pt x="7690" y="11872"/>
                  </a:cubicBezTo>
                  <a:cubicBezTo>
                    <a:pt x="8986" y="11707"/>
                    <a:pt x="9850" y="12037"/>
                    <a:pt x="10714" y="13191"/>
                  </a:cubicBezTo>
                  <a:cubicBezTo>
                    <a:pt x="11578" y="14345"/>
                    <a:pt x="12442" y="16324"/>
                    <a:pt x="13306" y="17725"/>
                  </a:cubicBezTo>
                  <a:cubicBezTo>
                    <a:pt x="14170" y="19127"/>
                    <a:pt x="15034" y="19951"/>
                    <a:pt x="16416" y="20198"/>
                  </a:cubicBezTo>
                  <a:cubicBezTo>
                    <a:pt x="17798" y="20446"/>
                    <a:pt x="19699" y="20116"/>
                    <a:pt x="21600" y="197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3" name="Line"/>
            <p:cNvSpPr/>
            <p:nvPr/>
          </p:nvSpPr>
          <p:spPr>
            <a:xfrm>
              <a:off x="5594862" y="3177334"/>
              <a:ext cx="139189" cy="997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558" fill="norm" stroke="1" extrusionOk="0">
                  <a:moveTo>
                    <a:pt x="21200" y="1972"/>
                  </a:moveTo>
                  <a:cubicBezTo>
                    <a:pt x="19910" y="1468"/>
                    <a:pt x="18621" y="965"/>
                    <a:pt x="17493" y="622"/>
                  </a:cubicBezTo>
                  <a:cubicBezTo>
                    <a:pt x="16364" y="278"/>
                    <a:pt x="15397" y="95"/>
                    <a:pt x="14107" y="27"/>
                  </a:cubicBezTo>
                  <a:cubicBezTo>
                    <a:pt x="12818" y="-42"/>
                    <a:pt x="11206" y="4"/>
                    <a:pt x="8949" y="416"/>
                  </a:cubicBezTo>
                  <a:cubicBezTo>
                    <a:pt x="6693" y="827"/>
                    <a:pt x="3791" y="1605"/>
                    <a:pt x="2018" y="2841"/>
                  </a:cubicBezTo>
                  <a:cubicBezTo>
                    <a:pt x="245" y="4077"/>
                    <a:pt x="-400" y="5770"/>
                    <a:pt x="245" y="7257"/>
                  </a:cubicBezTo>
                  <a:cubicBezTo>
                    <a:pt x="890" y="8744"/>
                    <a:pt x="2824" y="10026"/>
                    <a:pt x="5887" y="11536"/>
                  </a:cubicBezTo>
                  <a:cubicBezTo>
                    <a:pt x="8949" y="13046"/>
                    <a:pt x="13140" y="14785"/>
                    <a:pt x="15881" y="16250"/>
                  </a:cubicBezTo>
                  <a:cubicBezTo>
                    <a:pt x="18621" y="17714"/>
                    <a:pt x="19910" y="18904"/>
                    <a:pt x="19266" y="19727"/>
                  </a:cubicBezTo>
                  <a:cubicBezTo>
                    <a:pt x="18621" y="20551"/>
                    <a:pt x="16042" y="21009"/>
                    <a:pt x="13785" y="21261"/>
                  </a:cubicBezTo>
                  <a:cubicBezTo>
                    <a:pt x="11528" y="21512"/>
                    <a:pt x="9594" y="21558"/>
                    <a:pt x="7821" y="21558"/>
                  </a:cubicBezTo>
                  <a:cubicBezTo>
                    <a:pt x="6048" y="21558"/>
                    <a:pt x="4436" y="21512"/>
                    <a:pt x="3791" y="21466"/>
                  </a:cubicBezTo>
                  <a:cubicBezTo>
                    <a:pt x="3146" y="21421"/>
                    <a:pt x="3469" y="21375"/>
                    <a:pt x="3791" y="213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4" name="Line"/>
            <p:cNvSpPr/>
            <p:nvPr/>
          </p:nvSpPr>
          <p:spPr>
            <a:xfrm>
              <a:off x="5518149" y="4494053"/>
              <a:ext cx="171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5" name="Line"/>
            <p:cNvSpPr/>
            <p:nvPr/>
          </p:nvSpPr>
          <p:spPr>
            <a:xfrm>
              <a:off x="5780106" y="4352003"/>
              <a:ext cx="299276" cy="192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8" h="20934" fill="norm" stroke="1" extrusionOk="0">
                  <a:moveTo>
                    <a:pt x="11136" y="945"/>
                  </a:moveTo>
                  <a:cubicBezTo>
                    <a:pt x="10536" y="5770"/>
                    <a:pt x="9936" y="10596"/>
                    <a:pt x="8661" y="14158"/>
                  </a:cubicBezTo>
                  <a:cubicBezTo>
                    <a:pt x="7386" y="17719"/>
                    <a:pt x="5436" y="20017"/>
                    <a:pt x="3786" y="20707"/>
                  </a:cubicBezTo>
                  <a:cubicBezTo>
                    <a:pt x="2136" y="21396"/>
                    <a:pt x="786" y="20477"/>
                    <a:pt x="261" y="18524"/>
                  </a:cubicBezTo>
                  <a:cubicBezTo>
                    <a:pt x="-264" y="16570"/>
                    <a:pt x="36" y="13583"/>
                    <a:pt x="861" y="11285"/>
                  </a:cubicBezTo>
                  <a:cubicBezTo>
                    <a:pt x="1686" y="8987"/>
                    <a:pt x="3036" y="7379"/>
                    <a:pt x="4386" y="6919"/>
                  </a:cubicBezTo>
                  <a:cubicBezTo>
                    <a:pt x="5736" y="6460"/>
                    <a:pt x="7086" y="7149"/>
                    <a:pt x="8511" y="9102"/>
                  </a:cubicBezTo>
                  <a:cubicBezTo>
                    <a:pt x="9936" y="11056"/>
                    <a:pt x="11436" y="14273"/>
                    <a:pt x="12636" y="16341"/>
                  </a:cubicBezTo>
                  <a:cubicBezTo>
                    <a:pt x="13836" y="18409"/>
                    <a:pt x="14736" y="19328"/>
                    <a:pt x="15786" y="19443"/>
                  </a:cubicBezTo>
                  <a:cubicBezTo>
                    <a:pt x="16836" y="19558"/>
                    <a:pt x="18036" y="18868"/>
                    <a:pt x="19086" y="16915"/>
                  </a:cubicBezTo>
                  <a:cubicBezTo>
                    <a:pt x="20136" y="14962"/>
                    <a:pt x="21036" y="11745"/>
                    <a:pt x="21186" y="8758"/>
                  </a:cubicBezTo>
                  <a:cubicBezTo>
                    <a:pt x="21336" y="5770"/>
                    <a:pt x="20736" y="3013"/>
                    <a:pt x="19161" y="1519"/>
                  </a:cubicBezTo>
                  <a:cubicBezTo>
                    <a:pt x="17586" y="26"/>
                    <a:pt x="15036" y="-204"/>
                    <a:pt x="13536" y="141"/>
                  </a:cubicBezTo>
                  <a:cubicBezTo>
                    <a:pt x="12036" y="485"/>
                    <a:pt x="11586" y="1405"/>
                    <a:pt x="11136" y="2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6" name="Line"/>
            <p:cNvSpPr/>
            <p:nvPr/>
          </p:nvSpPr>
          <p:spPr>
            <a:xfrm>
              <a:off x="5433347" y="2837714"/>
              <a:ext cx="109261" cy="397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1354" fill="norm" stroke="1" extrusionOk="0">
                  <a:moveTo>
                    <a:pt x="4102" y="5744"/>
                  </a:moveTo>
                  <a:cubicBezTo>
                    <a:pt x="6140" y="9268"/>
                    <a:pt x="8177" y="12792"/>
                    <a:pt x="9400" y="15123"/>
                  </a:cubicBezTo>
                  <a:cubicBezTo>
                    <a:pt x="10623" y="17453"/>
                    <a:pt x="11030" y="18590"/>
                    <a:pt x="11642" y="19613"/>
                  </a:cubicBezTo>
                  <a:cubicBezTo>
                    <a:pt x="12253" y="20637"/>
                    <a:pt x="13068" y="21546"/>
                    <a:pt x="13068" y="21319"/>
                  </a:cubicBezTo>
                  <a:cubicBezTo>
                    <a:pt x="13068" y="21091"/>
                    <a:pt x="12253" y="19727"/>
                    <a:pt x="10827" y="17567"/>
                  </a:cubicBezTo>
                  <a:cubicBezTo>
                    <a:pt x="9400" y="15407"/>
                    <a:pt x="7362" y="12451"/>
                    <a:pt x="5528" y="9950"/>
                  </a:cubicBezTo>
                  <a:cubicBezTo>
                    <a:pt x="3694" y="7449"/>
                    <a:pt x="2064" y="5403"/>
                    <a:pt x="1045" y="3925"/>
                  </a:cubicBezTo>
                  <a:cubicBezTo>
                    <a:pt x="27" y="2447"/>
                    <a:pt x="-381" y="1538"/>
                    <a:pt x="434" y="969"/>
                  </a:cubicBezTo>
                  <a:cubicBezTo>
                    <a:pt x="1249" y="401"/>
                    <a:pt x="3287" y="173"/>
                    <a:pt x="5325" y="60"/>
                  </a:cubicBezTo>
                  <a:cubicBezTo>
                    <a:pt x="7362" y="-54"/>
                    <a:pt x="9400" y="-54"/>
                    <a:pt x="11642" y="514"/>
                  </a:cubicBezTo>
                  <a:cubicBezTo>
                    <a:pt x="13883" y="1083"/>
                    <a:pt x="16328" y="2220"/>
                    <a:pt x="17755" y="3072"/>
                  </a:cubicBezTo>
                  <a:cubicBezTo>
                    <a:pt x="19181" y="3925"/>
                    <a:pt x="19589" y="4493"/>
                    <a:pt x="19181" y="5005"/>
                  </a:cubicBezTo>
                  <a:cubicBezTo>
                    <a:pt x="18774" y="5517"/>
                    <a:pt x="17551" y="5971"/>
                    <a:pt x="15717" y="6369"/>
                  </a:cubicBezTo>
                  <a:cubicBezTo>
                    <a:pt x="13883" y="6767"/>
                    <a:pt x="11438" y="7108"/>
                    <a:pt x="11234" y="7279"/>
                  </a:cubicBezTo>
                  <a:cubicBezTo>
                    <a:pt x="11030" y="7449"/>
                    <a:pt x="13068" y="7449"/>
                    <a:pt x="14698" y="7677"/>
                  </a:cubicBezTo>
                  <a:cubicBezTo>
                    <a:pt x="16328" y="7904"/>
                    <a:pt x="17551" y="8359"/>
                    <a:pt x="18774" y="9154"/>
                  </a:cubicBezTo>
                  <a:cubicBezTo>
                    <a:pt x="19996" y="9950"/>
                    <a:pt x="21219" y="11087"/>
                    <a:pt x="21015" y="11940"/>
                  </a:cubicBezTo>
                  <a:cubicBezTo>
                    <a:pt x="20811" y="12792"/>
                    <a:pt x="19181" y="13361"/>
                    <a:pt x="15717" y="13474"/>
                  </a:cubicBezTo>
                  <a:cubicBezTo>
                    <a:pt x="12253" y="13588"/>
                    <a:pt x="6955" y="13247"/>
                    <a:pt x="1657" y="129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7" name="Line"/>
            <p:cNvSpPr/>
            <p:nvPr/>
          </p:nvSpPr>
          <p:spPr>
            <a:xfrm>
              <a:off x="6000750" y="3253434"/>
              <a:ext cx="146050" cy="561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fill="norm" stroke="1" extrusionOk="0">
                  <a:moveTo>
                    <a:pt x="21600" y="2770"/>
                  </a:moveTo>
                  <a:cubicBezTo>
                    <a:pt x="19722" y="1877"/>
                    <a:pt x="17843" y="984"/>
                    <a:pt x="16122" y="496"/>
                  </a:cubicBezTo>
                  <a:cubicBezTo>
                    <a:pt x="14400" y="9"/>
                    <a:pt x="12835" y="-72"/>
                    <a:pt x="11583" y="50"/>
                  </a:cubicBezTo>
                  <a:cubicBezTo>
                    <a:pt x="10330" y="172"/>
                    <a:pt x="9391" y="496"/>
                    <a:pt x="8296" y="1958"/>
                  </a:cubicBezTo>
                  <a:cubicBezTo>
                    <a:pt x="7200" y="3420"/>
                    <a:pt x="5948" y="6018"/>
                    <a:pt x="5322" y="9023"/>
                  </a:cubicBezTo>
                  <a:cubicBezTo>
                    <a:pt x="4696" y="12027"/>
                    <a:pt x="4696" y="15438"/>
                    <a:pt x="4852" y="17387"/>
                  </a:cubicBezTo>
                  <a:cubicBezTo>
                    <a:pt x="5009" y="19336"/>
                    <a:pt x="5322" y="19823"/>
                    <a:pt x="5322" y="20269"/>
                  </a:cubicBezTo>
                  <a:cubicBezTo>
                    <a:pt x="5322" y="20716"/>
                    <a:pt x="5009" y="21122"/>
                    <a:pt x="4070" y="21325"/>
                  </a:cubicBezTo>
                  <a:cubicBezTo>
                    <a:pt x="3130" y="21528"/>
                    <a:pt x="1565" y="21528"/>
                    <a:pt x="0" y="21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8" name="Line"/>
            <p:cNvSpPr/>
            <p:nvPr/>
          </p:nvSpPr>
          <p:spPr>
            <a:xfrm>
              <a:off x="5931263" y="3611403"/>
              <a:ext cx="202837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600" fill="norm" stroke="1" extrusionOk="0">
                  <a:moveTo>
                    <a:pt x="630" y="21600"/>
                  </a:moveTo>
                  <a:cubicBezTo>
                    <a:pt x="184" y="19886"/>
                    <a:pt x="-261" y="18171"/>
                    <a:pt x="184" y="15943"/>
                  </a:cubicBezTo>
                  <a:cubicBezTo>
                    <a:pt x="630" y="13714"/>
                    <a:pt x="1966" y="10971"/>
                    <a:pt x="5640" y="8229"/>
                  </a:cubicBezTo>
                  <a:cubicBezTo>
                    <a:pt x="9314" y="5486"/>
                    <a:pt x="15327" y="2743"/>
                    <a:pt x="2133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9" name="Line"/>
            <p:cNvSpPr/>
            <p:nvPr/>
          </p:nvSpPr>
          <p:spPr>
            <a:xfrm>
              <a:off x="6280177" y="3317034"/>
              <a:ext cx="146023" cy="497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515" fill="norm" stroke="1" extrusionOk="0">
                  <a:moveTo>
                    <a:pt x="21287" y="922"/>
                  </a:moveTo>
                  <a:cubicBezTo>
                    <a:pt x="20053" y="556"/>
                    <a:pt x="18818" y="190"/>
                    <a:pt x="17430" y="52"/>
                  </a:cubicBezTo>
                  <a:cubicBezTo>
                    <a:pt x="16041" y="-85"/>
                    <a:pt x="14498" y="7"/>
                    <a:pt x="12184" y="830"/>
                  </a:cubicBezTo>
                  <a:cubicBezTo>
                    <a:pt x="9870" y="1654"/>
                    <a:pt x="6784" y="3210"/>
                    <a:pt x="4470" y="5498"/>
                  </a:cubicBezTo>
                  <a:cubicBezTo>
                    <a:pt x="2156" y="7786"/>
                    <a:pt x="613" y="10807"/>
                    <a:pt x="150" y="13232"/>
                  </a:cubicBezTo>
                  <a:cubicBezTo>
                    <a:pt x="-313" y="15657"/>
                    <a:pt x="304" y="17488"/>
                    <a:pt x="1847" y="18769"/>
                  </a:cubicBezTo>
                  <a:cubicBezTo>
                    <a:pt x="3390" y="20051"/>
                    <a:pt x="5858" y="20783"/>
                    <a:pt x="8327" y="21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0" name="Line"/>
            <p:cNvSpPr/>
            <p:nvPr/>
          </p:nvSpPr>
          <p:spPr>
            <a:xfrm>
              <a:off x="6394449" y="3496640"/>
              <a:ext cx="165101" cy="240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3" fill="norm" stroke="1" extrusionOk="0">
                  <a:moveTo>
                    <a:pt x="0" y="1717"/>
                  </a:moveTo>
                  <a:cubicBezTo>
                    <a:pt x="831" y="972"/>
                    <a:pt x="1662" y="227"/>
                    <a:pt x="2769" y="41"/>
                  </a:cubicBezTo>
                  <a:cubicBezTo>
                    <a:pt x="3877" y="-145"/>
                    <a:pt x="5262" y="227"/>
                    <a:pt x="6923" y="2834"/>
                  </a:cubicBezTo>
                  <a:cubicBezTo>
                    <a:pt x="8585" y="5441"/>
                    <a:pt x="10523" y="10283"/>
                    <a:pt x="10800" y="13634"/>
                  </a:cubicBezTo>
                  <a:cubicBezTo>
                    <a:pt x="11077" y="16986"/>
                    <a:pt x="9692" y="18848"/>
                    <a:pt x="8308" y="19965"/>
                  </a:cubicBezTo>
                  <a:cubicBezTo>
                    <a:pt x="6923" y="21083"/>
                    <a:pt x="5538" y="21455"/>
                    <a:pt x="4846" y="20896"/>
                  </a:cubicBezTo>
                  <a:cubicBezTo>
                    <a:pt x="4154" y="20338"/>
                    <a:pt x="4154" y="18848"/>
                    <a:pt x="5400" y="16148"/>
                  </a:cubicBezTo>
                  <a:cubicBezTo>
                    <a:pt x="6646" y="13448"/>
                    <a:pt x="9138" y="9538"/>
                    <a:pt x="10800" y="7117"/>
                  </a:cubicBezTo>
                  <a:cubicBezTo>
                    <a:pt x="12462" y="4696"/>
                    <a:pt x="13292" y="3765"/>
                    <a:pt x="13985" y="3765"/>
                  </a:cubicBezTo>
                  <a:cubicBezTo>
                    <a:pt x="14677" y="3765"/>
                    <a:pt x="15231" y="4696"/>
                    <a:pt x="16477" y="7583"/>
                  </a:cubicBezTo>
                  <a:cubicBezTo>
                    <a:pt x="17723" y="10469"/>
                    <a:pt x="19662" y="15310"/>
                    <a:pt x="21600" y="201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1" name="Line"/>
            <p:cNvSpPr/>
            <p:nvPr/>
          </p:nvSpPr>
          <p:spPr>
            <a:xfrm>
              <a:off x="6597650" y="3808253"/>
              <a:ext cx="571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2" name="Line"/>
            <p:cNvSpPr/>
            <p:nvPr/>
          </p:nvSpPr>
          <p:spPr>
            <a:xfrm>
              <a:off x="6767359" y="3520386"/>
              <a:ext cx="200105" cy="41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357" fill="norm" stroke="1" extrusionOk="0">
                  <a:moveTo>
                    <a:pt x="1519" y="441"/>
                  </a:moveTo>
                  <a:cubicBezTo>
                    <a:pt x="629" y="2645"/>
                    <a:pt x="-262" y="4849"/>
                    <a:pt x="72" y="6502"/>
                  </a:cubicBezTo>
                  <a:cubicBezTo>
                    <a:pt x="406" y="8155"/>
                    <a:pt x="1965" y="9257"/>
                    <a:pt x="3858" y="9588"/>
                  </a:cubicBezTo>
                  <a:cubicBezTo>
                    <a:pt x="5750" y="9918"/>
                    <a:pt x="7977" y="9478"/>
                    <a:pt x="9870" y="7935"/>
                  </a:cubicBezTo>
                  <a:cubicBezTo>
                    <a:pt x="11763" y="6392"/>
                    <a:pt x="13322" y="3747"/>
                    <a:pt x="14101" y="2149"/>
                  </a:cubicBezTo>
                  <a:cubicBezTo>
                    <a:pt x="14880" y="551"/>
                    <a:pt x="14880" y="0"/>
                    <a:pt x="14992" y="0"/>
                  </a:cubicBezTo>
                  <a:cubicBezTo>
                    <a:pt x="15103" y="0"/>
                    <a:pt x="15326" y="551"/>
                    <a:pt x="16328" y="2149"/>
                  </a:cubicBezTo>
                  <a:cubicBezTo>
                    <a:pt x="17330" y="3747"/>
                    <a:pt x="19111" y="6392"/>
                    <a:pt x="20113" y="9202"/>
                  </a:cubicBezTo>
                  <a:cubicBezTo>
                    <a:pt x="21115" y="12012"/>
                    <a:pt x="21338" y="14988"/>
                    <a:pt x="20670" y="17137"/>
                  </a:cubicBezTo>
                  <a:cubicBezTo>
                    <a:pt x="20002" y="19286"/>
                    <a:pt x="18443" y="20608"/>
                    <a:pt x="16550" y="21104"/>
                  </a:cubicBezTo>
                  <a:cubicBezTo>
                    <a:pt x="14658" y="21600"/>
                    <a:pt x="12431" y="21269"/>
                    <a:pt x="10204" y="209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3" name="Line"/>
            <p:cNvSpPr/>
            <p:nvPr/>
          </p:nvSpPr>
          <p:spPr>
            <a:xfrm>
              <a:off x="6991350" y="3325653"/>
              <a:ext cx="140091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3" h="21600" fill="norm" stroke="1" extrusionOk="0">
                  <a:moveTo>
                    <a:pt x="0" y="0"/>
                  </a:moveTo>
                  <a:cubicBezTo>
                    <a:pt x="6171" y="2244"/>
                    <a:pt x="12343" y="4488"/>
                    <a:pt x="16200" y="7106"/>
                  </a:cubicBezTo>
                  <a:cubicBezTo>
                    <a:pt x="20057" y="9725"/>
                    <a:pt x="21600" y="12717"/>
                    <a:pt x="19440" y="15195"/>
                  </a:cubicBezTo>
                  <a:cubicBezTo>
                    <a:pt x="17280" y="17673"/>
                    <a:pt x="11417" y="19636"/>
                    <a:pt x="555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4" name="Line"/>
            <p:cNvSpPr/>
            <p:nvPr/>
          </p:nvSpPr>
          <p:spPr>
            <a:xfrm>
              <a:off x="7465886" y="3137693"/>
              <a:ext cx="230315" cy="615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372" fill="norm" stroke="1" extrusionOk="0">
                  <a:moveTo>
                    <a:pt x="19599" y="14679"/>
                  </a:moveTo>
                  <a:cubicBezTo>
                    <a:pt x="19599" y="14091"/>
                    <a:pt x="19599" y="13503"/>
                    <a:pt x="19010" y="13026"/>
                  </a:cubicBezTo>
                  <a:cubicBezTo>
                    <a:pt x="18421" y="12548"/>
                    <a:pt x="17242" y="12181"/>
                    <a:pt x="15475" y="11997"/>
                  </a:cubicBezTo>
                  <a:cubicBezTo>
                    <a:pt x="13708" y="11814"/>
                    <a:pt x="11351" y="11814"/>
                    <a:pt x="8897" y="12254"/>
                  </a:cubicBezTo>
                  <a:cubicBezTo>
                    <a:pt x="6442" y="12695"/>
                    <a:pt x="3890" y="13577"/>
                    <a:pt x="2221" y="14936"/>
                  </a:cubicBezTo>
                  <a:cubicBezTo>
                    <a:pt x="551" y="16295"/>
                    <a:pt x="-234" y="18132"/>
                    <a:pt x="61" y="19381"/>
                  </a:cubicBezTo>
                  <a:cubicBezTo>
                    <a:pt x="355" y="20630"/>
                    <a:pt x="1730" y="21291"/>
                    <a:pt x="3890" y="21365"/>
                  </a:cubicBezTo>
                  <a:cubicBezTo>
                    <a:pt x="6050" y="21438"/>
                    <a:pt x="8995" y="20924"/>
                    <a:pt x="11548" y="19675"/>
                  </a:cubicBezTo>
                  <a:cubicBezTo>
                    <a:pt x="14101" y="18426"/>
                    <a:pt x="16261" y="16442"/>
                    <a:pt x="17439" y="13944"/>
                  </a:cubicBezTo>
                  <a:cubicBezTo>
                    <a:pt x="18617" y="11446"/>
                    <a:pt x="18813" y="8434"/>
                    <a:pt x="18813" y="6340"/>
                  </a:cubicBezTo>
                  <a:cubicBezTo>
                    <a:pt x="18813" y="4246"/>
                    <a:pt x="18617" y="3071"/>
                    <a:pt x="18322" y="2079"/>
                  </a:cubicBezTo>
                  <a:cubicBezTo>
                    <a:pt x="18028" y="1087"/>
                    <a:pt x="17635" y="279"/>
                    <a:pt x="17242" y="58"/>
                  </a:cubicBezTo>
                  <a:cubicBezTo>
                    <a:pt x="16850" y="-162"/>
                    <a:pt x="16457" y="205"/>
                    <a:pt x="16064" y="1711"/>
                  </a:cubicBezTo>
                  <a:cubicBezTo>
                    <a:pt x="15671" y="3218"/>
                    <a:pt x="15279" y="5862"/>
                    <a:pt x="15475" y="8507"/>
                  </a:cubicBezTo>
                  <a:cubicBezTo>
                    <a:pt x="15671" y="11152"/>
                    <a:pt x="16457" y="13797"/>
                    <a:pt x="17046" y="15303"/>
                  </a:cubicBezTo>
                  <a:cubicBezTo>
                    <a:pt x="17635" y="16809"/>
                    <a:pt x="18028" y="17177"/>
                    <a:pt x="18715" y="17544"/>
                  </a:cubicBezTo>
                  <a:cubicBezTo>
                    <a:pt x="19402" y="17911"/>
                    <a:pt x="20384" y="18279"/>
                    <a:pt x="21366" y="186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5" name="Line"/>
            <p:cNvSpPr/>
            <p:nvPr/>
          </p:nvSpPr>
          <p:spPr>
            <a:xfrm>
              <a:off x="7772400" y="3490753"/>
              <a:ext cx="242276" cy="444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374" fill="norm" stroke="1" extrusionOk="0">
                  <a:moveTo>
                    <a:pt x="0" y="0"/>
                  </a:moveTo>
                  <a:cubicBezTo>
                    <a:pt x="186" y="2038"/>
                    <a:pt x="372" y="4075"/>
                    <a:pt x="838" y="5349"/>
                  </a:cubicBezTo>
                  <a:cubicBezTo>
                    <a:pt x="1303" y="6623"/>
                    <a:pt x="2048" y="7132"/>
                    <a:pt x="3817" y="7132"/>
                  </a:cubicBezTo>
                  <a:cubicBezTo>
                    <a:pt x="5586" y="7132"/>
                    <a:pt x="8379" y="6623"/>
                    <a:pt x="10428" y="5349"/>
                  </a:cubicBezTo>
                  <a:cubicBezTo>
                    <a:pt x="12476" y="4075"/>
                    <a:pt x="13779" y="2038"/>
                    <a:pt x="14803" y="2445"/>
                  </a:cubicBezTo>
                  <a:cubicBezTo>
                    <a:pt x="15828" y="2853"/>
                    <a:pt x="16572" y="5706"/>
                    <a:pt x="17690" y="8609"/>
                  </a:cubicBezTo>
                  <a:cubicBezTo>
                    <a:pt x="18807" y="11513"/>
                    <a:pt x="20297" y="14468"/>
                    <a:pt x="20948" y="16506"/>
                  </a:cubicBezTo>
                  <a:cubicBezTo>
                    <a:pt x="21600" y="18543"/>
                    <a:pt x="21414" y="19664"/>
                    <a:pt x="20110" y="20428"/>
                  </a:cubicBezTo>
                  <a:cubicBezTo>
                    <a:pt x="18807" y="21192"/>
                    <a:pt x="16386" y="21600"/>
                    <a:pt x="14431" y="21243"/>
                  </a:cubicBezTo>
                  <a:cubicBezTo>
                    <a:pt x="12476" y="20887"/>
                    <a:pt x="10986" y="19766"/>
                    <a:pt x="9497" y="186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6" name="Line"/>
            <p:cNvSpPr/>
            <p:nvPr/>
          </p:nvSpPr>
          <p:spPr>
            <a:xfrm>
              <a:off x="8153400" y="3605053"/>
              <a:ext cx="63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7" name="Line"/>
            <p:cNvSpPr/>
            <p:nvPr/>
          </p:nvSpPr>
          <p:spPr>
            <a:xfrm>
              <a:off x="8443130" y="2965457"/>
              <a:ext cx="529420" cy="779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488" fill="norm" stroke="1" extrusionOk="0">
                  <a:moveTo>
                    <a:pt x="8874" y="14488"/>
                  </a:moveTo>
                  <a:cubicBezTo>
                    <a:pt x="7927" y="13963"/>
                    <a:pt x="6981" y="13437"/>
                    <a:pt x="5991" y="13291"/>
                  </a:cubicBezTo>
                  <a:cubicBezTo>
                    <a:pt x="5001" y="13146"/>
                    <a:pt x="3969" y="13379"/>
                    <a:pt x="2979" y="14226"/>
                  </a:cubicBezTo>
                  <a:cubicBezTo>
                    <a:pt x="1989" y="15072"/>
                    <a:pt x="1043" y="16531"/>
                    <a:pt x="526" y="17728"/>
                  </a:cubicBezTo>
                  <a:cubicBezTo>
                    <a:pt x="10" y="18925"/>
                    <a:pt x="-76" y="19859"/>
                    <a:pt x="53" y="20472"/>
                  </a:cubicBezTo>
                  <a:cubicBezTo>
                    <a:pt x="182" y="21085"/>
                    <a:pt x="526" y="21377"/>
                    <a:pt x="914" y="21464"/>
                  </a:cubicBezTo>
                  <a:cubicBezTo>
                    <a:pt x="1301" y="21552"/>
                    <a:pt x="1731" y="21435"/>
                    <a:pt x="2549" y="20589"/>
                  </a:cubicBezTo>
                  <a:cubicBezTo>
                    <a:pt x="3366" y="19742"/>
                    <a:pt x="4571" y="18166"/>
                    <a:pt x="5604" y="16240"/>
                  </a:cubicBezTo>
                  <a:cubicBezTo>
                    <a:pt x="6636" y="14313"/>
                    <a:pt x="7497" y="12036"/>
                    <a:pt x="8099" y="9789"/>
                  </a:cubicBezTo>
                  <a:cubicBezTo>
                    <a:pt x="8702" y="7541"/>
                    <a:pt x="9046" y="5323"/>
                    <a:pt x="9261" y="3805"/>
                  </a:cubicBezTo>
                  <a:cubicBezTo>
                    <a:pt x="9476" y="2287"/>
                    <a:pt x="9562" y="1470"/>
                    <a:pt x="9562" y="915"/>
                  </a:cubicBezTo>
                  <a:cubicBezTo>
                    <a:pt x="9562" y="361"/>
                    <a:pt x="9476" y="69"/>
                    <a:pt x="9218" y="10"/>
                  </a:cubicBezTo>
                  <a:cubicBezTo>
                    <a:pt x="8960" y="-48"/>
                    <a:pt x="8530" y="127"/>
                    <a:pt x="7970" y="1120"/>
                  </a:cubicBezTo>
                  <a:cubicBezTo>
                    <a:pt x="7411" y="2112"/>
                    <a:pt x="6722" y="3922"/>
                    <a:pt x="6292" y="5965"/>
                  </a:cubicBezTo>
                  <a:cubicBezTo>
                    <a:pt x="5862" y="8008"/>
                    <a:pt x="5690" y="10285"/>
                    <a:pt x="5733" y="12211"/>
                  </a:cubicBezTo>
                  <a:cubicBezTo>
                    <a:pt x="5776" y="14138"/>
                    <a:pt x="6034" y="15714"/>
                    <a:pt x="6249" y="16648"/>
                  </a:cubicBezTo>
                  <a:cubicBezTo>
                    <a:pt x="6464" y="17582"/>
                    <a:pt x="6636" y="17874"/>
                    <a:pt x="6851" y="18137"/>
                  </a:cubicBezTo>
                  <a:cubicBezTo>
                    <a:pt x="7067" y="18400"/>
                    <a:pt x="7325" y="18633"/>
                    <a:pt x="7626" y="18662"/>
                  </a:cubicBezTo>
                  <a:cubicBezTo>
                    <a:pt x="7927" y="18691"/>
                    <a:pt x="8271" y="18516"/>
                    <a:pt x="8745" y="17728"/>
                  </a:cubicBezTo>
                  <a:cubicBezTo>
                    <a:pt x="9218" y="16940"/>
                    <a:pt x="9820" y="15539"/>
                    <a:pt x="10165" y="14634"/>
                  </a:cubicBezTo>
                  <a:cubicBezTo>
                    <a:pt x="10509" y="13729"/>
                    <a:pt x="10595" y="13321"/>
                    <a:pt x="10724" y="12970"/>
                  </a:cubicBezTo>
                  <a:cubicBezTo>
                    <a:pt x="10853" y="12620"/>
                    <a:pt x="11025" y="12328"/>
                    <a:pt x="11326" y="12270"/>
                  </a:cubicBezTo>
                  <a:cubicBezTo>
                    <a:pt x="11628" y="12211"/>
                    <a:pt x="12058" y="12387"/>
                    <a:pt x="12402" y="13087"/>
                  </a:cubicBezTo>
                  <a:cubicBezTo>
                    <a:pt x="12746" y="13788"/>
                    <a:pt x="13004" y="15014"/>
                    <a:pt x="13091" y="15918"/>
                  </a:cubicBezTo>
                  <a:cubicBezTo>
                    <a:pt x="13177" y="16823"/>
                    <a:pt x="13091" y="17407"/>
                    <a:pt x="12918" y="17816"/>
                  </a:cubicBezTo>
                  <a:cubicBezTo>
                    <a:pt x="12746" y="18224"/>
                    <a:pt x="12488" y="18458"/>
                    <a:pt x="12230" y="18458"/>
                  </a:cubicBezTo>
                  <a:cubicBezTo>
                    <a:pt x="11972" y="18458"/>
                    <a:pt x="11714" y="18224"/>
                    <a:pt x="11757" y="17553"/>
                  </a:cubicBezTo>
                  <a:cubicBezTo>
                    <a:pt x="11800" y="16882"/>
                    <a:pt x="12144" y="15773"/>
                    <a:pt x="13004" y="14809"/>
                  </a:cubicBezTo>
                  <a:cubicBezTo>
                    <a:pt x="13865" y="13846"/>
                    <a:pt x="15242" y="13029"/>
                    <a:pt x="16275" y="12445"/>
                  </a:cubicBezTo>
                  <a:cubicBezTo>
                    <a:pt x="17307" y="11861"/>
                    <a:pt x="17996" y="11511"/>
                    <a:pt x="18211" y="11482"/>
                  </a:cubicBezTo>
                  <a:cubicBezTo>
                    <a:pt x="18426" y="11453"/>
                    <a:pt x="18168" y="11744"/>
                    <a:pt x="17565" y="12445"/>
                  </a:cubicBezTo>
                  <a:cubicBezTo>
                    <a:pt x="16963" y="13146"/>
                    <a:pt x="16016" y="14255"/>
                    <a:pt x="15758" y="15101"/>
                  </a:cubicBezTo>
                  <a:cubicBezTo>
                    <a:pt x="15500" y="15948"/>
                    <a:pt x="15930" y="16531"/>
                    <a:pt x="17006" y="16882"/>
                  </a:cubicBezTo>
                  <a:cubicBezTo>
                    <a:pt x="18082" y="17232"/>
                    <a:pt x="19803" y="17349"/>
                    <a:pt x="21524" y="17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8" name="Line"/>
            <p:cNvSpPr/>
            <p:nvPr/>
          </p:nvSpPr>
          <p:spPr>
            <a:xfrm>
              <a:off x="0" y="4773453"/>
              <a:ext cx="8147050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2" y="21352"/>
                    <a:pt x="303" y="21103"/>
                    <a:pt x="485" y="20979"/>
                  </a:cubicBezTo>
                  <a:cubicBezTo>
                    <a:pt x="668" y="20855"/>
                    <a:pt x="881" y="20855"/>
                    <a:pt x="1086" y="20855"/>
                  </a:cubicBezTo>
                  <a:cubicBezTo>
                    <a:pt x="1291" y="20855"/>
                    <a:pt x="1487" y="20855"/>
                    <a:pt x="1703" y="20855"/>
                  </a:cubicBezTo>
                  <a:cubicBezTo>
                    <a:pt x="1919" y="20855"/>
                    <a:pt x="2155" y="20855"/>
                    <a:pt x="2402" y="20855"/>
                  </a:cubicBezTo>
                  <a:cubicBezTo>
                    <a:pt x="2649" y="20855"/>
                    <a:pt x="2907" y="20855"/>
                    <a:pt x="3126" y="20855"/>
                  </a:cubicBezTo>
                  <a:cubicBezTo>
                    <a:pt x="3345" y="20855"/>
                    <a:pt x="3524" y="20855"/>
                    <a:pt x="3766" y="20731"/>
                  </a:cubicBezTo>
                  <a:cubicBezTo>
                    <a:pt x="4007" y="20607"/>
                    <a:pt x="4310" y="20359"/>
                    <a:pt x="4574" y="20110"/>
                  </a:cubicBezTo>
                  <a:cubicBezTo>
                    <a:pt x="4837" y="19862"/>
                    <a:pt x="5062" y="19614"/>
                    <a:pt x="5292" y="19241"/>
                  </a:cubicBezTo>
                  <a:cubicBezTo>
                    <a:pt x="5522" y="18869"/>
                    <a:pt x="5758" y="18372"/>
                    <a:pt x="5935" y="18000"/>
                  </a:cubicBezTo>
                  <a:cubicBezTo>
                    <a:pt x="6111" y="17628"/>
                    <a:pt x="6229" y="17379"/>
                    <a:pt x="6355" y="17069"/>
                  </a:cubicBezTo>
                  <a:cubicBezTo>
                    <a:pt x="6482" y="16759"/>
                    <a:pt x="6616" y="16386"/>
                    <a:pt x="6751" y="16014"/>
                  </a:cubicBezTo>
                  <a:cubicBezTo>
                    <a:pt x="6886" y="15641"/>
                    <a:pt x="7020" y="15269"/>
                    <a:pt x="7172" y="14897"/>
                  </a:cubicBezTo>
                  <a:cubicBezTo>
                    <a:pt x="7323" y="14524"/>
                    <a:pt x="7492" y="14152"/>
                    <a:pt x="7635" y="13779"/>
                  </a:cubicBezTo>
                  <a:cubicBezTo>
                    <a:pt x="7778" y="13407"/>
                    <a:pt x="7896" y="13034"/>
                    <a:pt x="8042" y="12662"/>
                  </a:cubicBezTo>
                  <a:cubicBezTo>
                    <a:pt x="8188" y="12290"/>
                    <a:pt x="8362" y="11917"/>
                    <a:pt x="8530" y="11545"/>
                  </a:cubicBezTo>
                  <a:cubicBezTo>
                    <a:pt x="8698" y="11172"/>
                    <a:pt x="8861" y="10800"/>
                    <a:pt x="9015" y="10428"/>
                  </a:cubicBezTo>
                  <a:cubicBezTo>
                    <a:pt x="9170" y="10055"/>
                    <a:pt x="9316" y="9683"/>
                    <a:pt x="9473" y="9310"/>
                  </a:cubicBezTo>
                  <a:cubicBezTo>
                    <a:pt x="9630" y="8938"/>
                    <a:pt x="9798" y="8566"/>
                    <a:pt x="9975" y="8131"/>
                  </a:cubicBezTo>
                  <a:cubicBezTo>
                    <a:pt x="10152" y="7697"/>
                    <a:pt x="10337" y="7200"/>
                    <a:pt x="10514" y="6828"/>
                  </a:cubicBezTo>
                  <a:cubicBezTo>
                    <a:pt x="10691" y="6455"/>
                    <a:pt x="10859" y="6207"/>
                    <a:pt x="11036" y="5897"/>
                  </a:cubicBezTo>
                  <a:cubicBezTo>
                    <a:pt x="11212" y="5586"/>
                    <a:pt x="11398" y="5214"/>
                    <a:pt x="11572" y="4903"/>
                  </a:cubicBezTo>
                  <a:cubicBezTo>
                    <a:pt x="11746" y="4593"/>
                    <a:pt x="11908" y="4345"/>
                    <a:pt x="12085" y="4034"/>
                  </a:cubicBezTo>
                  <a:cubicBezTo>
                    <a:pt x="12262" y="3724"/>
                    <a:pt x="12453" y="3352"/>
                    <a:pt x="12638" y="3041"/>
                  </a:cubicBezTo>
                  <a:cubicBezTo>
                    <a:pt x="12823" y="2731"/>
                    <a:pt x="13003" y="2483"/>
                    <a:pt x="13185" y="2234"/>
                  </a:cubicBezTo>
                  <a:cubicBezTo>
                    <a:pt x="13367" y="1986"/>
                    <a:pt x="13553" y="1738"/>
                    <a:pt x="13727" y="1552"/>
                  </a:cubicBezTo>
                  <a:cubicBezTo>
                    <a:pt x="13901" y="1366"/>
                    <a:pt x="14063" y="1241"/>
                    <a:pt x="14237" y="1117"/>
                  </a:cubicBezTo>
                  <a:cubicBezTo>
                    <a:pt x="14411" y="993"/>
                    <a:pt x="14596" y="869"/>
                    <a:pt x="14773" y="683"/>
                  </a:cubicBezTo>
                  <a:cubicBezTo>
                    <a:pt x="14950" y="497"/>
                    <a:pt x="15118" y="248"/>
                    <a:pt x="15289" y="124"/>
                  </a:cubicBezTo>
                  <a:cubicBezTo>
                    <a:pt x="15461" y="0"/>
                    <a:pt x="15635" y="0"/>
                    <a:pt x="15884" y="0"/>
                  </a:cubicBezTo>
                  <a:cubicBezTo>
                    <a:pt x="16134" y="0"/>
                    <a:pt x="16460" y="0"/>
                    <a:pt x="16704" y="0"/>
                  </a:cubicBezTo>
                  <a:cubicBezTo>
                    <a:pt x="16948" y="0"/>
                    <a:pt x="17111" y="0"/>
                    <a:pt x="17270" y="124"/>
                  </a:cubicBezTo>
                  <a:cubicBezTo>
                    <a:pt x="17430" y="248"/>
                    <a:pt x="17588" y="497"/>
                    <a:pt x="17728" y="683"/>
                  </a:cubicBezTo>
                  <a:cubicBezTo>
                    <a:pt x="17868" y="869"/>
                    <a:pt x="17992" y="993"/>
                    <a:pt x="18202" y="1303"/>
                  </a:cubicBezTo>
                  <a:cubicBezTo>
                    <a:pt x="18412" y="1614"/>
                    <a:pt x="18710" y="2110"/>
                    <a:pt x="18990" y="2607"/>
                  </a:cubicBezTo>
                  <a:cubicBezTo>
                    <a:pt x="19271" y="3103"/>
                    <a:pt x="19535" y="3600"/>
                    <a:pt x="19796" y="4221"/>
                  </a:cubicBezTo>
                  <a:cubicBezTo>
                    <a:pt x="20057" y="4841"/>
                    <a:pt x="20315" y="5586"/>
                    <a:pt x="20615" y="6517"/>
                  </a:cubicBezTo>
                  <a:cubicBezTo>
                    <a:pt x="20915" y="7448"/>
                    <a:pt x="21258" y="8566"/>
                    <a:pt x="21600" y="96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9" name="Line"/>
            <p:cNvSpPr/>
            <p:nvPr/>
          </p:nvSpPr>
          <p:spPr>
            <a:xfrm>
              <a:off x="438150" y="5465603"/>
              <a:ext cx="9807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4235"/>
                    <a:pt x="17280" y="8471"/>
                    <a:pt x="19440" y="12071"/>
                  </a:cubicBezTo>
                  <a:cubicBezTo>
                    <a:pt x="21600" y="15671"/>
                    <a:pt x="17280" y="18635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0" name="Line"/>
            <p:cNvSpPr/>
            <p:nvPr/>
          </p:nvSpPr>
          <p:spPr>
            <a:xfrm>
              <a:off x="412750" y="5402103"/>
              <a:ext cx="26670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1" y="19600"/>
                    <a:pt x="343" y="17600"/>
                    <a:pt x="1800" y="15000"/>
                  </a:cubicBezTo>
                  <a:cubicBezTo>
                    <a:pt x="3257" y="12400"/>
                    <a:pt x="6000" y="9200"/>
                    <a:pt x="9514" y="6600"/>
                  </a:cubicBezTo>
                  <a:cubicBezTo>
                    <a:pt x="13029" y="4000"/>
                    <a:pt x="17314" y="2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1" name="Line"/>
            <p:cNvSpPr/>
            <p:nvPr/>
          </p:nvSpPr>
          <p:spPr>
            <a:xfrm>
              <a:off x="469900" y="5586253"/>
              <a:ext cx="2159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2" name="Line"/>
            <p:cNvSpPr/>
            <p:nvPr/>
          </p:nvSpPr>
          <p:spPr>
            <a:xfrm>
              <a:off x="910440" y="5379139"/>
              <a:ext cx="175411" cy="360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241" fill="norm" stroke="1" extrusionOk="0">
                  <a:moveTo>
                    <a:pt x="18224" y="1729"/>
                  </a:moveTo>
                  <a:cubicBezTo>
                    <a:pt x="17710" y="980"/>
                    <a:pt x="17196" y="231"/>
                    <a:pt x="16167" y="43"/>
                  </a:cubicBezTo>
                  <a:cubicBezTo>
                    <a:pt x="15139" y="-144"/>
                    <a:pt x="13596" y="231"/>
                    <a:pt x="11024" y="1979"/>
                  </a:cubicBezTo>
                  <a:cubicBezTo>
                    <a:pt x="8453" y="3727"/>
                    <a:pt x="4853" y="6848"/>
                    <a:pt x="2667" y="9844"/>
                  </a:cubicBezTo>
                  <a:cubicBezTo>
                    <a:pt x="481" y="12841"/>
                    <a:pt x="-290" y="15713"/>
                    <a:pt x="96" y="17710"/>
                  </a:cubicBezTo>
                  <a:cubicBezTo>
                    <a:pt x="481" y="19708"/>
                    <a:pt x="2024" y="20832"/>
                    <a:pt x="5753" y="21144"/>
                  </a:cubicBezTo>
                  <a:cubicBezTo>
                    <a:pt x="9481" y="21456"/>
                    <a:pt x="15396" y="20957"/>
                    <a:pt x="21310" y="20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3" name="Line"/>
            <p:cNvSpPr/>
            <p:nvPr/>
          </p:nvSpPr>
          <p:spPr>
            <a:xfrm>
              <a:off x="1222639" y="5402103"/>
              <a:ext cx="401374" cy="23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482" fill="norm" stroke="1" extrusionOk="0">
                  <a:moveTo>
                    <a:pt x="14065" y="0"/>
                  </a:moveTo>
                  <a:cubicBezTo>
                    <a:pt x="13613" y="2141"/>
                    <a:pt x="13160" y="4281"/>
                    <a:pt x="12369" y="7297"/>
                  </a:cubicBezTo>
                  <a:cubicBezTo>
                    <a:pt x="11577" y="10314"/>
                    <a:pt x="10446" y="14205"/>
                    <a:pt x="8920" y="16735"/>
                  </a:cubicBezTo>
                  <a:cubicBezTo>
                    <a:pt x="7393" y="19265"/>
                    <a:pt x="5470" y="20432"/>
                    <a:pt x="4226" y="21016"/>
                  </a:cubicBezTo>
                  <a:cubicBezTo>
                    <a:pt x="2982" y="21600"/>
                    <a:pt x="2417" y="21600"/>
                    <a:pt x="1852" y="21211"/>
                  </a:cubicBezTo>
                  <a:cubicBezTo>
                    <a:pt x="1286" y="20822"/>
                    <a:pt x="721" y="20043"/>
                    <a:pt x="381" y="19168"/>
                  </a:cubicBezTo>
                  <a:cubicBezTo>
                    <a:pt x="42" y="18292"/>
                    <a:pt x="-71" y="17319"/>
                    <a:pt x="42" y="16443"/>
                  </a:cubicBezTo>
                  <a:cubicBezTo>
                    <a:pt x="155" y="15568"/>
                    <a:pt x="494" y="14789"/>
                    <a:pt x="2078" y="13816"/>
                  </a:cubicBezTo>
                  <a:cubicBezTo>
                    <a:pt x="3661" y="12843"/>
                    <a:pt x="6488" y="11676"/>
                    <a:pt x="8524" y="11384"/>
                  </a:cubicBezTo>
                  <a:cubicBezTo>
                    <a:pt x="10559" y="11092"/>
                    <a:pt x="11803" y="11676"/>
                    <a:pt x="12538" y="12454"/>
                  </a:cubicBezTo>
                  <a:cubicBezTo>
                    <a:pt x="13274" y="13232"/>
                    <a:pt x="13500" y="14205"/>
                    <a:pt x="13782" y="15081"/>
                  </a:cubicBezTo>
                  <a:cubicBezTo>
                    <a:pt x="14065" y="15957"/>
                    <a:pt x="14404" y="16735"/>
                    <a:pt x="14857" y="17222"/>
                  </a:cubicBezTo>
                  <a:cubicBezTo>
                    <a:pt x="15309" y="17708"/>
                    <a:pt x="15875" y="17903"/>
                    <a:pt x="16666" y="17611"/>
                  </a:cubicBezTo>
                  <a:cubicBezTo>
                    <a:pt x="17458" y="17319"/>
                    <a:pt x="18476" y="16541"/>
                    <a:pt x="19324" y="15568"/>
                  </a:cubicBezTo>
                  <a:cubicBezTo>
                    <a:pt x="20172" y="14595"/>
                    <a:pt x="20850" y="13427"/>
                    <a:pt x="21190" y="12259"/>
                  </a:cubicBezTo>
                  <a:cubicBezTo>
                    <a:pt x="21529" y="11092"/>
                    <a:pt x="21529" y="9924"/>
                    <a:pt x="21190" y="8562"/>
                  </a:cubicBezTo>
                  <a:cubicBezTo>
                    <a:pt x="20850" y="7200"/>
                    <a:pt x="20172" y="5643"/>
                    <a:pt x="19606" y="4573"/>
                  </a:cubicBezTo>
                  <a:cubicBezTo>
                    <a:pt x="19041" y="3503"/>
                    <a:pt x="18589" y="2919"/>
                    <a:pt x="17458" y="2919"/>
                  </a:cubicBezTo>
                  <a:cubicBezTo>
                    <a:pt x="16327" y="2919"/>
                    <a:pt x="14517" y="3503"/>
                    <a:pt x="13387" y="4184"/>
                  </a:cubicBezTo>
                  <a:cubicBezTo>
                    <a:pt x="12256" y="4865"/>
                    <a:pt x="11803" y="5643"/>
                    <a:pt x="11577" y="6519"/>
                  </a:cubicBezTo>
                  <a:cubicBezTo>
                    <a:pt x="11351" y="7395"/>
                    <a:pt x="11351" y="8368"/>
                    <a:pt x="11351" y="9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4" name="Line"/>
            <p:cNvSpPr/>
            <p:nvPr/>
          </p:nvSpPr>
          <p:spPr>
            <a:xfrm>
              <a:off x="1803400" y="5637053"/>
              <a:ext cx="10160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5" name="Line"/>
            <p:cNvSpPr/>
            <p:nvPr/>
          </p:nvSpPr>
          <p:spPr>
            <a:xfrm>
              <a:off x="2058849" y="5395732"/>
              <a:ext cx="289001" cy="175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047" fill="norm" stroke="1" extrusionOk="0">
                  <a:moveTo>
                    <a:pt x="12392" y="2289"/>
                  </a:moveTo>
                  <a:cubicBezTo>
                    <a:pt x="11620" y="2543"/>
                    <a:pt x="10849" y="2797"/>
                    <a:pt x="10077" y="4703"/>
                  </a:cubicBezTo>
                  <a:cubicBezTo>
                    <a:pt x="9306" y="6609"/>
                    <a:pt x="8535" y="10167"/>
                    <a:pt x="7377" y="13216"/>
                  </a:cubicBezTo>
                  <a:cubicBezTo>
                    <a:pt x="6220" y="16266"/>
                    <a:pt x="4677" y="18807"/>
                    <a:pt x="3520" y="20077"/>
                  </a:cubicBezTo>
                  <a:cubicBezTo>
                    <a:pt x="2363" y="21348"/>
                    <a:pt x="1592" y="21348"/>
                    <a:pt x="897" y="20204"/>
                  </a:cubicBezTo>
                  <a:cubicBezTo>
                    <a:pt x="203" y="19061"/>
                    <a:pt x="-414" y="16774"/>
                    <a:pt x="357" y="14360"/>
                  </a:cubicBezTo>
                  <a:cubicBezTo>
                    <a:pt x="1129" y="11946"/>
                    <a:pt x="3289" y="9404"/>
                    <a:pt x="5217" y="8515"/>
                  </a:cubicBezTo>
                  <a:cubicBezTo>
                    <a:pt x="7146" y="7626"/>
                    <a:pt x="8843" y="8388"/>
                    <a:pt x="10232" y="9786"/>
                  </a:cubicBezTo>
                  <a:cubicBezTo>
                    <a:pt x="11620" y="11183"/>
                    <a:pt x="12700" y="13216"/>
                    <a:pt x="14089" y="14487"/>
                  </a:cubicBezTo>
                  <a:cubicBezTo>
                    <a:pt x="15477" y="15757"/>
                    <a:pt x="17175" y="16266"/>
                    <a:pt x="18409" y="16139"/>
                  </a:cubicBezTo>
                  <a:cubicBezTo>
                    <a:pt x="19643" y="16012"/>
                    <a:pt x="20415" y="15249"/>
                    <a:pt x="20800" y="12962"/>
                  </a:cubicBezTo>
                  <a:cubicBezTo>
                    <a:pt x="21186" y="10675"/>
                    <a:pt x="21186" y="6863"/>
                    <a:pt x="20569" y="4322"/>
                  </a:cubicBezTo>
                  <a:cubicBezTo>
                    <a:pt x="19952" y="1781"/>
                    <a:pt x="18717" y="510"/>
                    <a:pt x="17097" y="129"/>
                  </a:cubicBezTo>
                  <a:cubicBezTo>
                    <a:pt x="15477" y="-252"/>
                    <a:pt x="13472" y="256"/>
                    <a:pt x="12237" y="1019"/>
                  </a:cubicBezTo>
                  <a:cubicBezTo>
                    <a:pt x="11003" y="1781"/>
                    <a:pt x="10540" y="2797"/>
                    <a:pt x="10540" y="3814"/>
                  </a:cubicBezTo>
                  <a:cubicBezTo>
                    <a:pt x="10540" y="4830"/>
                    <a:pt x="11003" y="5847"/>
                    <a:pt x="11543" y="6609"/>
                  </a:cubicBezTo>
                  <a:cubicBezTo>
                    <a:pt x="12083" y="7372"/>
                    <a:pt x="12700" y="7880"/>
                    <a:pt x="13317" y="8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6" name="Line"/>
            <p:cNvSpPr/>
            <p:nvPr/>
          </p:nvSpPr>
          <p:spPr>
            <a:xfrm>
              <a:off x="2508250" y="5224303"/>
              <a:ext cx="129022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9" h="21600" fill="norm" stroke="1" extrusionOk="0">
                  <a:moveTo>
                    <a:pt x="0" y="0"/>
                  </a:moveTo>
                  <a:cubicBezTo>
                    <a:pt x="4114" y="592"/>
                    <a:pt x="8229" y="1184"/>
                    <a:pt x="12000" y="2860"/>
                  </a:cubicBezTo>
                  <a:cubicBezTo>
                    <a:pt x="15771" y="4537"/>
                    <a:pt x="19200" y="7299"/>
                    <a:pt x="20400" y="9912"/>
                  </a:cubicBezTo>
                  <a:cubicBezTo>
                    <a:pt x="21600" y="12526"/>
                    <a:pt x="20571" y="14992"/>
                    <a:pt x="18000" y="16915"/>
                  </a:cubicBezTo>
                  <a:cubicBezTo>
                    <a:pt x="15429" y="18838"/>
                    <a:pt x="11314" y="20219"/>
                    <a:pt x="7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7" name="Line"/>
            <p:cNvSpPr/>
            <p:nvPr/>
          </p:nvSpPr>
          <p:spPr>
            <a:xfrm>
              <a:off x="2927350" y="5439640"/>
              <a:ext cx="247650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169" y="11375"/>
                    <a:pt x="10338" y="2735"/>
                    <a:pt x="13938" y="575"/>
                  </a:cubicBezTo>
                  <a:cubicBezTo>
                    <a:pt x="17538" y="-1585"/>
                    <a:pt x="19569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8" name="Line"/>
            <p:cNvSpPr/>
            <p:nvPr/>
          </p:nvSpPr>
          <p:spPr>
            <a:xfrm>
              <a:off x="2971800" y="5586253"/>
              <a:ext cx="2095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9" name="Line"/>
            <p:cNvSpPr/>
            <p:nvPr/>
          </p:nvSpPr>
          <p:spPr>
            <a:xfrm>
              <a:off x="3778807" y="5292036"/>
              <a:ext cx="39660" cy="345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6" h="21600" fill="norm" stroke="1" extrusionOk="0">
                  <a:moveTo>
                    <a:pt x="2956" y="1325"/>
                  </a:moveTo>
                  <a:cubicBezTo>
                    <a:pt x="1876" y="663"/>
                    <a:pt x="796" y="0"/>
                    <a:pt x="256" y="0"/>
                  </a:cubicBezTo>
                  <a:cubicBezTo>
                    <a:pt x="-284" y="0"/>
                    <a:pt x="-284" y="663"/>
                    <a:pt x="3496" y="2982"/>
                  </a:cubicBezTo>
                  <a:cubicBezTo>
                    <a:pt x="7276" y="5301"/>
                    <a:pt x="14836" y="9276"/>
                    <a:pt x="18076" y="12655"/>
                  </a:cubicBezTo>
                  <a:cubicBezTo>
                    <a:pt x="21316" y="16034"/>
                    <a:pt x="20236" y="18817"/>
                    <a:pt x="1915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0" name="Line"/>
            <p:cNvSpPr/>
            <p:nvPr/>
          </p:nvSpPr>
          <p:spPr>
            <a:xfrm>
              <a:off x="5465233" y="2595403"/>
              <a:ext cx="319617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0" y="21600"/>
                  </a:moveTo>
                  <a:cubicBezTo>
                    <a:pt x="715" y="17100"/>
                    <a:pt x="0" y="12600"/>
                    <a:pt x="0" y="10800"/>
                  </a:cubicBezTo>
                  <a:cubicBezTo>
                    <a:pt x="0" y="9000"/>
                    <a:pt x="715" y="9900"/>
                    <a:pt x="3576" y="9000"/>
                  </a:cubicBezTo>
                  <a:cubicBezTo>
                    <a:pt x="6437" y="8100"/>
                    <a:pt x="11444" y="5400"/>
                    <a:pt x="14805" y="3600"/>
                  </a:cubicBezTo>
                  <a:cubicBezTo>
                    <a:pt x="18167" y="1800"/>
                    <a:pt x="19883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1" name="Line"/>
            <p:cNvSpPr/>
            <p:nvPr/>
          </p:nvSpPr>
          <p:spPr>
            <a:xfrm>
              <a:off x="5474698" y="2652553"/>
              <a:ext cx="360952" cy="85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397" fill="norm" stroke="1" extrusionOk="0">
                  <a:moveTo>
                    <a:pt x="1835" y="18966"/>
                  </a:moveTo>
                  <a:cubicBezTo>
                    <a:pt x="951" y="20020"/>
                    <a:pt x="66" y="21073"/>
                    <a:pt x="3" y="21337"/>
                  </a:cubicBezTo>
                  <a:cubicBezTo>
                    <a:pt x="-60" y="21600"/>
                    <a:pt x="698" y="21073"/>
                    <a:pt x="3161" y="18176"/>
                  </a:cubicBezTo>
                  <a:cubicBezTo>
                    <a:pt x="5624" y="15278"/>
                    <a:pt x="9793" y="10010"/>
                    <a:pt x="13140" y="6585"/>
                  </a:cubicBezTo>
                  <a:cubicBezTo>
                    <a:pt x="16487" y="3161"/>
                    <a:pt x="19014" y="1580"/>
                    <a:pt x="2154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2" name="Line"/>
            <p:cNvSpPr/>
            <p:nvPr/>
          </p:nvSpPr>
          <p:spPr>
            <a:xfrm>
              <a:off x="7504568" y="2716053"/>
              <a:ext cx="394832" cy="35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600" fill="norm" stroke="1" extrusionOk="0">
                  <a:moveTo>
                    <a:pt x="1101" y="19059"/>
                  </a:moveTo>
                  <a:cubicBezTo>
                    <a:pt x="524" y="20329"/>
                    <a:pt x="-54" y="21600"/>
                    <a:pt x="4" y="21600"/>
                  </a:cubicBezTo>
                  <a:cubicBezTo>
                    <a:pt x="62" y="21600"/>
                    <a:pt x="755" y="20329"/>
                    <a:pt x="2718" y="16518"/>
                  </a:cubicBezTo>
                  <a:cubicBezTo>
                    <a:pt x="4682" y="12706"/>
                    <a:pt x="7916" y="6353"/>
                    <a:pt x="11266" y="3176"/>
                  </a:cubicBezTo>
                  <a:cubicBezTo>
                    <a:pt x="14616" y="0"/>
                    <a:pt x="18081" y="0"/>
                    <a:pt x="2154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3" name="Line"/>
            <p:cNvSpPr/>
            <p:nvPr/>
          </p:nvSpPr>
          <p:spPr>
            <a:xfrm>
              <a:off x="7575550" y="2779553"/>
              <a:ext cx="3556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86" y="17760"/>
                    <a:pt x="6171" y="13920"/>
                    <a:pt x="9771" y="10320"/>
                  </a:cubicBezTo>
                  <a:cubicBezTo>
                    <a:pt x="13371" y="6720"/>
                    <a:pt x="17486" y="33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4" name="Line"/>
            <p:cNvSpPr/>
            <p:nvPr/>
          </p:nvSpPr>
          <p:spPr>
            <a:xfrm>
              <a:off x="342900" y="6634003"/>
              <a:ext cx="43893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600" fill="norm" stroke="1" extrusionOk="0">
                  <a:moveTo>
                    <a:pt x="0" y="0"/>
                  </a:moveTo>
                  <a:cubicBezTo>
                    <a:pt x="7200" y="1943"/>
                    <a:pt x="14400" y="3886"/>
                    <a:pt x="18000" y="6743"/>
                  </a:cubicBezTo>
                  <a:cubicBezTo>
                    <a:pt x="21600" y="9600"/>
                    <a:pt x="21600" y="13371"/>
                    <a:pt x="21086" y="16000"/>
                  </a:cubicBezTo>
                  <a:cubicBezTo>
                    <a:pt x="20571" y="18629"/>
                    <a:pt x="19543" y="20114"/>
                    <a:pt x="185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5" name="Line"/>
            <p:cNvSpPr/>
            <p:nvPr/>
          </p:nvSpPr>
          <p:spPr>
            <a:xfrm>
              <a:off x="327781" y="6557803"/>
              <a:ext cx="275469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67" y="21600"/>
                  </a:moveTo>
                  <a:cubicBezTo>
                    <a:pt x="1178" y="20700"/>
                    <a:pt x="189" y="19800"/>
                    <a:pt x="24" y="18675"/>
                  </a:cubicBezTo>
                  <a:cubicBezTo>
                    <a:pt x="-141" y="17550"/>
                    <a:pt x="519" y="16200"/>
                    <a:pt x="3404" y="13050"/>
                  </a:cubicBezTo>
                  <a:cubicBezTo>
                    <a:pt x="6290" y="9900"/>
                    <a:pt x="11401" y="4950"/>
                    <a:pt x="14781" y="2475"/>
                  </a:cubicBezTo>
                  <a:cubicBezTo>
                    <a:pt x="18161" y="0"/>
                    <a:pt x="19810" y="0"/>
                    <a:pt x="2145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6" name="Line"/>
            <p:cNvSpPr/>
            <p:nvPr/>
          </p:nvSpPr>
          <p:spPr>
            <a:xfrm>
              <a:off x="406400" y="6710203"/>
              <a:ext cx="2159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71" y="16200"/>
                    <a:pt x="9741" y="10800"/>
                    <a:pt x="13341" y="7200"/>
                  </a:cubicBezTo>
                  <a:cubicBezTo>
                    <a:pt x="16941" y="3600"/>
                    <a:pt x="19271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38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316325" y="1854772"/>
              <a:ext cx="739398" cy="895467"/>
            </a:xfrm>
            <a:prstGeom prst="rect">
              <a:avLst/>
            </a:prstGeom>
            <a:effectLst/>
          </p:spPr>
        </p:pic>
        <p:pic>
          <p:nvPicPr>
            <p:cNvPr id="2389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421827" y="1757203"/>
              <a:ext cx="564612" cy="965201"/>
            </a:xfrm>
            <a:prstGeom prst="rect">
              <a:avLst/>
            </a:prstGeom>
            <a:effectLst/>
          </p:spPr>
        </p:pic>
        <p:sp>
          <p:nvSpPr>
            <p:cNvPr id="2391" name="Line"/>
            <p:cNvSpPr/>
            <p:nvPr/>
          </p:nvSpPr>
          <p:spPr>
            <a:xfrm>
              <a:off x="1095337" y="6444557"/>
              <a:ext cx="174664" cy="538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474" fill="norm" stroke="1" extrusionOk="0">
                  <a:moveTo>
                    <a:pt x="16010" y="1477"/>
                  </a:moveTo>
                  <a:cubicBezTo>
                    <a:pt x="16791" y="886"/>
                    <a:pt x="17571" y="296"/>
                    <a:pt x="17051" y="85"/>
                  </a:cubicBezTo>
                  <a:cubicBezTo>
                    <a:pt x="16530" y="-126"/>
                    <a:pt x="14709" y="43"/>
                    <a:pt x="12627" y="760"/>
                  </a:cubicBezTo>
                  <a:cubicBezTo>
                    <a:pt x="10545" y="1477"/>
                    <a:pt x="8203" y="2743"/>
                    <a:pt x="5600" y="4726"/>
                  </a:cubicBezTo>
                  <a:cubicBezTo>
                    <a:pt x="2998" y="6708"/>
                    <a:pt x="135" y="9408"/>
                    <a:pt x="5" y="11771"/>
                  </a:cubicBezTo>
                  <a:cubicBezTo>
                    <a:pt x="-125" y="14133"/>
                    <a:pt x="2477" y="16158"/>
                    <a:pt x="6511" y="17719"/>
                  </a:cubicBezTo>
                  <a:cubicBezTo>
                    <a:pt x="10545" y="19280"/>
                    <a:pt x="16010" y="20377"/>
                    <a:pt x="21475" y="21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2" name="Line"/>
            <p:cNvSpPr/>
            <p:nvPr/>
          </p:nvSpPr>
          <p:spPr>
            <a:xfrm>
              <a:off x="1408265" y="6586289"/>
              <a:ext cx="635159" cy="213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142" fill="norm" stroke="1" extrusionOk="0">
                  <a:moveTo>
                    <a:pt x="11206" y="7244"/>
                  </a:moveTo>
                  <a:cubicBezTo>
                    <a:pt x="10490" y="10389"/>
                    <a:pt x="9775" y="13535"/>
                    <a:pt x="8702" y="16052"/>
                  </a:cubicBezTo>
                  <a:cubicBezTo>
                    <a:pt x="7630" y="18568"/>
                    <a:pt x="6199" y="20455"/>
                    <a:pt x="4912" y="20980"/>
                  </a:cubicBezTo>
                  <a:cubicBezTo>
                    <a:pt x="3624" y="21504"/>
                    <a:pt x="2480" y="20665"/>
                    <a:pt x="1693" y="19826"/>
                  </a:cubicBezTo>
                  <a:cubicBezTo>
                    <a:pt x="906" y="18987"/>
                    <a:pt x="477" y="18149"/>
                    <a:pt x="227" y="17205"/>
                  </a:cubicBezTo>
                  <a:cubicBezTo>
                    <a:pt x="-23" y="16261"/>
                    <a:pt x="-95" y="15213"/>
                    <a:pt x="155" y="13850"/>
                  </a:cubicBezTo>
                  <a:cubicBezTo>
                    <a:pt x="406" y="12487"/>
                    <a:pt x="978" y="10809"/>
                    <a:pt x="2194" y="9551"/>
                  </a:cubicBezTo>
                  <a:cubicBezTo>
                    <a:pt x="3410" y="8292"/>
                    <a:pt x="5269" y="7454"/>
                    <a:pt x="7057" y="8083"/>
                  </a:cubicBezTo>
                  <a:cubicBezTo>
                    <a:pt x="8845" y="8712"/>
                    <a:pt x="10562" y="10809"/>
                    <a:pt x="11957" y="12696"/>
                  </a:cubicBezTo>
                  <a:cubicBezTo>
                    <a:pt x="13351" y="14584"/>
                    <a:pt x="14424" y="16261"/>
                    <a:pt x="15497" y="17310"/>
                  </a:cubicBezTo>
                  <a:cubicBezTo>
                    <a:pt x="16570" y="18358"/>
                    <a:pt x="17643" y="18778"/>
                    <a:pt x="18358" y="18987"/>
                  </a:cubicBezTo>
                  <a:cubicBezTo>
                    <a:pt x="19073" y="19197"/>
                    <a:pt x="19431" y="19197"/>
                    <a:pt x="19788" y="18778"/>
                  </a:cubicBezTo>
                  <a:cubicBezTo>
                    <a:pt x="20146" y="18358"/>
                    <a:pt x="20504" y="17520"/>
                    <a:pt x="20790" y="16681"/>
                  </a:cubicBezTo>
                  <a:cubicBezTo>
                    <a:pt x="21076" y="15842"/>
                    <a:pt x="21290" y="15003"/>
                    <a:pt x="21398" y="13535"/>
                  </a:cubicBezTo>
                  <a:cubicBezTo>
                    <a:pt x="21505" y="12067"/>
                    <a:pt x="21505" y="9970"/>
                    <a:pt x="21183" y="7873"/>
                  </a:cubicBezTo>
                  <a:cubicBezTo>
                    <a:pt x="20861" y="5776"/>
                    <a:pt x="20218" y="3679"/>
                    <a:pt x="19502" y="2211"/>
                  </a:cubicBezTo>
                  <a:cubicBezTo>
                    <a:pt x="18787" y="743"/>
                    <a:pt x="18000" y="-96"/>
                    <a:pt x="17071" y="9"/>
                  </a:cubicBezTo>
                  <a:cubicBezTo>
                    <a:pt x="16141" y="114"/>
                    <a:pt x="15068" y="1162"/>
                    <a:pt x="13852" y="2735"/>
                  </a:cubicBezTo>
                  <a:cubicBezTo>
                    <a:pt x="12636" y="4308"/>
                    <a:pt x="11277" y="6405"/>
                    <a:pt x="10490" y="7978"/>
                  </a:cubicBezTo>
                  <a:cubicBezTo>
                    <a:pt x="9704" y="9551"/>
                    <a:pt x="9489" y="10599"/>
                    <a:pt x="9561" y="11753"/>
                  </a:cubicBezTo>
                  <a:cubicBezTo>
                    <a:pt x="9632" y="12906"/>
                    <a:pt x="9990" y="14164"/>
                    <a:pt x="10347" y="15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3" name="Line"/>
            <p:cNvSpPr/>
            <p:nvPr/>
          </p:nvSpPr>
          <p:spPr>
            <a:xfrm>
              <a:off x="2286000" y="6799103"/>
              <a:ext cx="13335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43" y="4000"/>
                    <a:pt x="17486" y="8000"/>
                    <a:pt x="13886" y="11600"/>
                  </a:cubicBezTo>
                  <a:cubicBezTo>
                    <a:pt x="10286" y="15200"/>
                    <a:pt x="5143" y="18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4" name="Line"/>
            <p:cNvSpPr/>
            <p:nvPr/>
          </p:nvSpPr>
          <p:spPr>
            <a:xfrm>
              <a:off x="2715683" y="6426007"/>
              <a:ext cx="292765" cy="705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553" fill="norm" stroke="1" extrusionOk="0">
                  <a:moveTo>
                    <a:pt x="622" y="9072"/>
                  </a:moveTo>
                  <a:cubicBezTo>
                    <a:pt x="622" y="12046"/>
                    <a:pt x="622" y="15021"/>
                    <a:pt x="622" y="16994"/>
                  </a:cubicBezTo>
                  <a:cubicBezTo>
                    <a:pt x="622" y="18966"/>
                    <a:pt x="622" y="19936"/>
                    <a:pt x="622" y="20583"/>
                  </a:cubicBezTo>
                  <a:cubicBezTo>
                    <a:pt x="622" y="21230"/>
                    <a:pt x="622" y="21553"/>
                    <a:pt x="622" y="21553"/>
                  </a:cubicBezTo>
                  <a:cubicBezTo>
                    <a:pt x="622" y="21553"/>
                    <a:pt x="622" y="21230"/>
                    <a:pt x="466" y="19872"/>
                  </a:cubicBezTo>
                  <a:cubicBezTo>
                    <a:pt x="311" y="18513"/>
                    <a:pt x="0" y="16121"/>
                    <a:pt x="0" y="13728"/>
                  </a:cubicBezTo>
                  <a:cubicBezTo>
                    <a:pt x="0" y="11335"/>
                    <a:pt x="311" y="8942"/>
                    <a:pt x="1632" y="6873"/>
                  </a:cubicBezTo>
                  <a:cubicBezTo>
                    <a:pt x="2953" y="4803"/>
                    <a:pt x="5283" y="3057"/>
                    <a:pt x="7226" y="1958"/>
                  </a:cubicBezTo>
                  <a:cubicBezTo>
                    <a:pt x="9168" y="858"/>
                    <a:pt x="10722" y="406"/>
                    <a:pt x="11888" y="179"/>
                  </a:cubicBezTo>
                  <a:cubicBezTo>
                    <a:pt x="13053" y="-47"/>
                    <a:pt x="13830" y="-47"/>
                    <a:pt x="14452" y="115"/>
                  </a:cubicBezTo>
                  <a:cubicBezTo>
                    <a:pt x="15073" y="276"/>
                    <a:pt x="15540" y="600"/>
                    <a:pt x="15695" y="1376"/>
                  </a:cubicBezTo>
                  <a:cubicBezTo>
                    <a:pt x="15850" y="2152"/>
                    <a:pt x="15695" y="3381"/>
                    <a:pt x="15384" y="4157"/>
                  </a:cubicBezTo>
                  <a:cubicBezTo>
                    <a:pt x="15073" y="4933"/>
                    <a:pt x="14607" y="5256"/>
                    <a:pt x="14219" y="5579"/>
                  </a:cubicBezTo>
                  <a:cubicBezTo>
                    <a:pt x="13830" y="5903"/>
                    <a:pt x="13519" y="6226"/>
                    <a:pt x="13597" y="6549"/>
                  </a:cubicBezTo>
                  <a:cubicBezTo>
                    <a:pt x="13675" y="6873"/>
                    <a:pt x="14141" y="7196"/>
                    <a:pt x="15229" y="7584"/>
                  </a:cubicBezTo>
                  <a:cubicBezTo>
                    <a:pt x="16317" y="7972"/>
                    <a:pt x="18026" y="8425"/>
                    <a:pt x="19191" y="8813"/>
                  </a:cubicBezTo>
                  <a:cubicBezTo>
                    <a:pt x="20357" y="9201"/>
                    <a:pt x="20978" y="9524"/>
                    <a:pt x="21289" y="9848"/>
                  </a:cubicBezTo>
                  <a:cubicBezTo>
                    <a:pt x="21600" y="10171"/>
                    <a:pt x="21600" y="10494"/>
                    <a:pt x="20978" y="10915"/>
                  </a:cubicBezTo>
                  <a:cubicBezTo>
                    <a:pt x="20357" y="11335"/>
                    <a:pt x="19114" y="11852"/>
                    <a:pt x="17404" y="12208"/>
                  </a:cubicBezTo>
                  <a:cubicBezTo>
                    <a:pt x="15695" y="12564"/>
                    <a:pt x="13519" y="12758"/>
                    <a:pt x="12121" y="12499"/>
                  </a:cubicBezTo>
                  <a:cubicBezTo>
                    <a:pt x="10722" y="12240"/>
                    <a:pt x="10101" y="11529"/>
                    <a:pt x="9479" y="10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5" name="Line"/>
            <p:cNvSpPr/>
            <p:nvPr/>
          </p:nvSpPr>
          <p:spPr>
            <a:xfrm>
              <a:off x="3111499" y="6277154"/>
              <a:ext cx="242637" cy="53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480" fill="norm" stroke="1" extrusionOk="0">
                  <a:moveTo>
                    <a:pt x="4985" y="1581"/>
                  </a:moveTo>
                  <a:cubicBezTo>
                    <a:pt x="5723" y="1071"/>
                    <a:pt x="6462" y="560"/>
                    <a:pt x="7385" y="263"/>
                  </a:cubicBezTo>
                  <a:cubicBezTo>
                    <a:pt x="8308" y="-35"/>
                    <a:pt x="9415" y="-120"/>
                    <a:pt x="10892" y="220"/>
                  </a:cubicBezTo>
                  <a:cubicBezTo>
                    <a:pt x="12369" y="560"/>
                    <a:pt x="14215" y="1326"/>
                    <a:pt x="16154" y="2771"/>
                  </a:cubicBezTo>
                  <a:cubicBezTo>
                    <a:pt x="18092" y="4217"/>
                    <a:pt x="20123" y="6343"/>
                    <a:pt x="20862" y="8511"/>
                  </a:cubicBezTo>
                  <a:cubicBezTo>
                    <a:pt x="21600" y="10680"/>
                    <a:pt x="21046" y="12891"/>
                    <a:pt x="18462" y="14974"/>
                  </a:cubicBezTo>
                  <a:cubicBezTo>
                    <a:pt x="15877" y="17058"/>
                    <a:pt x="11262" y="19014"/>
                    <a:pt x="7846" y="20077"/>
                  </a:cubicBezTo>
                  <a:cubicBezTo>
                    <a:pt x="4431" y="21140"/>
                    <a:pt x="2215" y="21310"/>
                    <a:pt x="0" y="21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6" name="Line"/>
            <p:cNvSpPr/>
            <p:nvPr/>
          </p:nvSpPr>
          <p:spPr>
            <a:xfrm>
              <a:off x="4083050" y="6627603"/>
              <a:ext cx="374650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3661" y="11670"/>
                    <a:pt x="7322" y="3363"/>
                    <a:pt x="10922" y="870"/>
                  </a:cubicBezTo>
                  <a:cubicBezTo>
                    <a:pt x="14522" y="-1622"/>
                    <a:pt x="18061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7" name="Line"/>
            <p:cNvSpPr/>
            <p:nvPr/>
          </p:nvSpPr>
          <p:spPr>
            <a:xfrm>
              <a:off x="4146550" y="6754653"/>
              <a:ext cx="3111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14" y="18720"/>
                    <a:pt x="8229" y="15840"/>
                    <a:pt x="11829" y="12240"/>
                  </a:cubicBezTo>
                  <a:cubicBezTo>
                    <a:pt x="15429" y="8640"/>
                    <a:pt x="18514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8" name="Line"/>
            <p:cNvSpPr/>
            <p:nvPr/>
          </p:nvSpPr>
          <p:spPr>
            <a:xfrm>
              <a:off x="4856533" y="6164171"/>
              <a:ext cx="134567" cy="749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424" fill="norm" stroke="1" extrusionOk="0">
                  <a:moveTo>
                    <a:pt x="11331" y="8892"/>
                  </a:moveTo>
                  <a:cubicBezTo>
                    <a:pt x="10319" y="10344"/>
                    <a:pt x="9306" y="11796"/>
                    <a:pt x="9137" y="13551"/>
                  </a:cubicBezTo>
                  <a:cubicBezTo>
                    <a:pt x="8969" y="15306"/>
                    <a:pt x="9644" y="17363"/>
                    <a:pt x="9981" y="18573"/>
                  </a:cubicBezTo>
                  <a:cubicBezTo>
                    <a:pt x="10319" y="19783"/>
                    <a:pt x="10319" y="20146"/>
                    <a:pt x="10319" y="20539"/>
                  </a:cubicBezTo>
                  <a:cubicBezTo>
                    <a:pt x="10319" y="20932"/>
                    <a:pt x="10319" y="21356"/>
                    <a:pt x="10319" y="21416"/>
                  </a:cubicBezTo>
                  <a:cubicBezTo>
                    <a:pt x="10319" y="21477"/>
                    <a:pt x="10319" y="21174"/>
                    <a:pt x="8969" y="19904"/>
                  </a:cubicBezTo>
                  <a:cubicBezTo>
                    <a:pt x="7619" y="18633"/>
                    <a:pt x="4919" y="16395"/>
                    <a:pt x="3062" y="14277"/>
                  </a:cubicBezTo>
                  <a:cubicBezTo>
                    <a:pt x="1206" y="12159"/>
                    <a:pt x="193" y="10163"/>
                    <a:pt x="25" y="8075"/>
                  </a:cubicBezTo>
                  <a:cubicBezTo>
                    <a:pt x="-144" y="5988"/>
                    <a:pt x="531" y="3810"/>
                    <a:pt x="2218" y="2418"/>
                  </a:cubicBezTo>
                  <a:cubicBezTo>
                    <a:pt x="3906" y="1027"/>
                    <a:pt x="6606" y="422"/>
                    <a:pt x="8969" y="149"/>
                  </a:cubicBezTo>
                  <a:cubicBezTo>
                    <a:pt x="11331" y="-123"/>
                    <a:pt x="13356" y="-62"/>
                    <a:pt x="15887" y="664"/>
                  </a:cubicBezTo>
                  <a:cubicBezTo>
                    <a:pt x="18419" y="1390"/>
                    <a:pt x="21456" y="2781"/>
                    <a:pt x="21456" y="4203"/>
                  </a:cubicBezTo>
                  <a:cubicBezTo>
                    <a:pt x="21456" y="5625"/>
                    <a:pt x="18419" y="7077"/>
                    <a:pt x="14706" y="8136"/>
                  </a:cubicBezTo>
                  <a:cubicBezTo>
                    <a:pt x="10994" y="9195"/>
                    <a:pt x="6606" y="9860"/>
                    <a:pt x="2218" y="10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9" name="Line"/>
            <p:cNvSpPr/>
            <p:nvPr/>
          </p:nvSpPr>
          <p:spPr>
            <a:xfrm>
              <a:off x="5003799" y="6456203"/>
              <a:ext cx="196851" cy="315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fill="norm" stroke="1" extrusionOk="0">
                  <a:moveTo>
                    <a:pt x="0" y="9072"/>
                  </a:moveTo>
                  <a:cubicBezTo>
                    <a:pt x="697" y="8496"/>
                    <a:pt x="1394" y="7920"/>
                    <a:pt x="2439" y="7848"/>
                  </a:cubicBezTo>
                  <a:cubicBezTo>
                    <a:pt x="3484" y="7776"/>
                    <a:pt x="4877" y="8208"/>
                    <a:pt x="7084" y="9864"/>
                  </a:cubicBezTo>
                  <a:cubicBezTo>
                    <a:pt x="9290" y="11520"/>
                    <a:pt x="12310" y="14400"/>
                    <a:pt x="13819" y="16272"/>
                  </a:cubicBezTo>
                  <a:cubicBezTo>
                    <a:pt x="15329" y="18144"/>
                    <a:pt x="15329" y="19008"/>
                    <a:pt x="15097" y="19800"/>
                  </a:cubicBezTo>
                  <a:cubicBezTo>
                    <a:pt x="14865" y="20592"/>
                    <a:pt x="14400" y="21312"/>
                    <a:pt x="13123" y="21456"/>
                  </a:cubicBezTo>
                  <a:cubicBezTo>
                    <a:pt x="11845" y="21600"/>
                    <a:pt x="9755" y="21168"/>
                    <a:pt x="8594" y="19296"/>
                  </a:cubicBezTo>
                  <a:cubicBezTo>
                    <a:pt x="7432" y="17424"/>
                    <a:pt x="7200" y="14112"/>
                    <a:pt x="8013" y="11088"/>
                  </a:cubicBezTo>
                  <a:cubicBezTo>
                    <a:pt x="8826" y="8064"/>
                    <a:pt x="10684" y="5328"/>
                    <a:pt x="13123" y="3528"/>
                  </a:cubicBezTo>
                  <a:cubicBezTo>
                    <a:pt x="15561" y="1728"/>
                    <a:pt x="18581" y="8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0" name="Line"/>
            <p:cNvSpPr/>
            <p:nvPr/>
          </p:nvSpPr>
          <p:spPr>
            <a:xfrm>
              <a:off x="5449231" y="6275886"/>
              <a:ext cx="221319" cy="466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7" h="21521" fill="norm" stroke="1" extrusionOk="0">
                  <a:moveTo>
                    <a:pt x="19290" y="1583"/>
                  </a:moveTo>
                  <a:cubicBezTo>
                    <a:pt x="18886" y="1094"/>
                    <a:pt x="18483" y="605"/>
                    <a:pt x="17776" y="312"/>
                  </a:cubicBezTo>
                  <a:cubicBezTo>
                    <a:pt x="17070" y="19"/>
                    <a:pt x="16060" y="-79"/>
                    <a:pt x="14546" y="68"/>
                  </a:cubicBezTo>
                  <a:cubicBezTo>
                    <a:pt x="13032" y="214"/>
                    <a:pt x="11014" y="605"/>
                    <a:pt x="8692" y="1925"/>
                  </a:cubicBezTo>
                  <a:cubicBezTo>
                    <a:pt x="6371" y="3244"/>
                    <a:pt x="3746" y="5492"/>
                    <a:pt x="2030" y="8229"/>
                  </a:cubicBezTo>
                  <a:cubicBezTo>
                    <a:pt x="314" y="10965"/>
                    <a:pt x="-493" y="14191"/>
                    <a:pt x="314" y="16488"/>
                  </a:cubicBezTo>
                  <a:cubicBezTo>
                    <a:pt x="1122" y="18784"/>
                    <a:pt x="3544" y="20153"/>
                    <a:pt x="7279" y="20837"/>
                  </a:cubicBezTo>
                  <a:cubicBezTo>
                    <a:pt x="11014" y="21521"/>
                    <a:pt x="16060" y="21521"/>
                    <a:pt x="21107" y="21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1" name="Line"/>
            <p:cNvSpPr/>
            <p:nvPr/>
          </p:nvSpPr>
          <p:spPr>
            <a:xfrm>
              <a:off x="8134350" y="6132353"/>
              <a:ext cx="165100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85" y="3343"/>
                    <a:pt x="2769" y="6686"/>
                    <a:pt x="6369" y="10286"/>
                  </a:cubicBezTo>
                  <a:cubicBezTo>
                    <a:pt x="9969" y="13886"/>
                    <a:pt x="15785" y="177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2" name="Line"/>
            <p:cNvSpPr/>
            <p:nvPr/>
          </p:nvSpPr>
          <p:spPr>
            <a:xfrm>
              <a:off x="8198772" y="6165045"/>
              <a:ext cx="202278" cy="373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546" fill="norm" stroke="1" extrusionOk="0">
                  <a:moveTo>
                    <a:pt x="21280" y="678"/>
                  </a:moveTo>
                  <a:cubicBezTo>
                    <a:pt x="20389" y="312"/>
                    <a:pt x="19499" y="-54"/>
                    <a:pt x="18608" y="7"/>
                  </a:cubicBezTo>
                  <a:cubicBezTo>
                    <a:pt x="17717" y="68"/>
                    <a:pt x="16826" y="556"/>
                    <a:pt x="14822" y="2570"/>
                  </a:cubicBezTo>
                  <a:cubicBezTo>
                    <a:pt x="12818" y="4583"/>
                    <a:pt x="9701" y="8122"/>
                    <a:pt x="7140" y="10990"/>
                  </a:cubicBezTo>
                  <a:cubicBezTo>
                    <a:pt x="4579" y="13858"/>
                    <a:pt x="2575" y="16054"/>
                    <a:pt x="1350" y="17702"/>
                  </a:cubicBezTo>
                  <a:cubicBezTo>
                    <a:pt x="125" y="19349"/>
                    <a:pt x="-320" y="20448"/>
                    <a:pt x="237" y="20997"/>
                  </a:cubicBezTo>
                  <a:cubicBezTo>
                    <a:pt x="793" y="21546"/>
                    <a:pt x="2352" y="21546"/>
                    <a:pt x="3911" y="21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3" name="Line"/>
            <p:cNvSpPr/>
            <p:nvPr/>
          </p:nvSpPr>
          <p:spPr>
            <a:xfrm>
              <a:off x="8512905" y="6259353"/>
              <a:ext cx="269146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600" fill="norm" stroke="1" extrusionOk="0">
                  <a:moveTo>
                    <a:pt x="21457" y="0"/>
                  </a:moveTo>
                  <a:cubicBezTo>
                    <a:pt x="19601" y="225"/>
                    <a:pt x="17745" y="450"/>
                    <a:pt x="14791" y="2138"/>
                  </a:cubicBezTo>
                  <a:cubicBezTo>
                    <a:pt x="11838" y="3825"/>
                    <a:pt x="7788" y="6975"/>
                    <a:pt x="5341" y="9112"/>
                  </a:cubicBezTo>
                  <a:cubicBezTo>
                    <a:pt x="2894" y="11250"/>
                    <a:pt x="2051" y="12375"/>
                    <a:pt x="1291" y="13725"/>
                  </a:cubicBezTo>
                  <a:cubicBezTo>
                    <a:pt x="532" y="15075"/>
                    <a:pt x="-143" y="16650"/>
                    <a:pt x="26" y="17662"/>
                  </a:cubicBezTo>
                  <a:cubicBezTo>
                    <a:pt x="194" y="18675"/>
                    <a:pt x="1207" y="19125"/>
                    <a:pt x="4160" y="19463"/>
                  </a:cubicBezTo>
                  <a:cubicBezTo>
                    <a:pt x="7113" y="19800"/>
                    <a:pt x="12007" y="20025"/>
                    <a:pt x="15045" y="20362"/>
                  </a:cubicBezTo>
                  <a:cubicBezTo>
                    <a:pt x="18082" y="20700"/>
                    <a:pt x="19263" y="21150"/>
                    <a:pt x="2044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4" name="Line"/>
            <p:cNvSpPr/>
            <p:nvPr/>
          </p:nvSpPr>
          <p:spPr>
            <a:xfrm>
              <a:off x="8540750" y="6538753"/>
              <a:ext cx="2159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29" y="18720"/>
                    <a:pt x="4659" y="15840"/>
                    <a:pt x="8259" y="12240"/>
                  </a:cubicBezTo>
                  <a:cubicBezTo>
                    <a:pt x="11859" y="8640"/>
                    <a:pt x="16729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5" name="Line"/>
            <p:cNvSpPr/>
            <p:nvPr/>
          </p:nvSpPr>
          <p:spPr>
            <a:xfrm>
              <a:off x="8918756" y="6079036"/>
              <a:ext cx="207284" cy="67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513" fill="norm" stroke="1" extrusionOk="0">
                  <a:moveTo>
                    <a:pt x="8081" y="11420"/>
                  </a:moveTo>
                  <a:cubicBezTo>
                    <a:pt x="6785" y="12770"/>
                    <a:pt x="5489" y="14120"/>
                    <a:pt x="4409" y="15605"/>
                  </a:cubicBezTo>
                  <a:cubicBezTo>
                    <a:pt x="3329" y="17090"/>
                    <a:pt x="2465" y="18710"/>
                    <a:pt x="1709" y="19824"/>
                  </a:cubicBezTo>
                  <a:cubicBezTo>
                    <a:pt x="953" y="20937"/>
                    <a:pt x="305" y="21545"/>
                    <a:pt x="89" y="21511"/>
                  </a:cubicBezTo>
                  <a:cubicBezTo>
                    <a:pt x="-127" y="21477"/>
                    <a:pt x="89" y="20802"/>
                    <a:pt x="305" y="19115"/>
                  </a:cubicBezTo>
                  <a:cubicBezTo>
                    <a:pt x="521" y="17427"/>
                    <a:pt x="737" y="14727"/>
                    <a:pt x="1061" y="12297"/>
                  </a:cubicBezTo>
                  <a:cubicBezTo>
                    <a:pt x="1385" y="9868"/>
                    <a:pt x="1817" y="7708"/>
                    <a:pt x="2357" y="5885"/>
                  </a:cubicBezTo>
                  <a:cubicBezTo>
                    <a:pt x="2897" y="4063"/>
                    <a:pt x="3545" y="2578"/>
                    <a:pt x="4193" y="1666"/>
                  </a:cubicBezTo>
                  <a:cubicBezTo>
                    <a:pt x="4841" y="755"/>
                    <a:pt x="5489" y="418"/>
                    <a:pt x="6353" y="215"/>
                  </a:cubicBezTo>
                  <a:cubicBezTo>
                    <a:pt x="7217" y="13"/>
                    <a:pt x="8297" y="-55"/>
                    <a:pt x="9269" y="46"/>
                  </a:cubicBezTo>
                  <a:cubicBezTo>
                    <a:pt x="10241" y="148"/>
                    <a:pt x="11105" y="418"/>
                    <a:pt x="11861" y="958"/>
                  </a:cubicBezTo>
                  <a:cubicBezTo>
                    <a:pt x="12617" y="1498"/>
                    <a:pt x="13265" y="2308"/>
                    <a:pt x="13265" y="3050"/>
                  </a:cubicBezTo>
                  <a:cubicBezTo>
                    <a:pt x="13265" y="3793"/>
                    <a:pt x="12617" y="4468"/>
                    <a:pt x="11969" y="4974"/>
                  </a:cubicBezTo>
                  <a:cubicBezTo>
                    <a:pt x="11321" y="5480"/>
                    <a:pt x="10673" y="5818"/>
                    <a:pt x="10889" y="5986"/>
                  </a:cubicBezTo>
                  <a:cubicBezTo>
                    <a:pt x="11105" y="6155"/>
                    <a:pt x="12185" y="6155"/>
                    <a:pt x="13805" y="6425"/>
                  </a:cubicBezTo>
                  <a:cubicBezTo>
                    <a:pt x="15425" y="6695"/>
                    <a:pt x="17585" y="7235"/>
                    <a:pt x="19097" y="7910"/>
                  </a:cubicBezTo>
                  <a:cubicBezTo>
                    <a:pt x="20609" y="8585"/>
                    <a:pt x="21473" y="9395"/>
                    <a:pt x="21041" y="10070"/>
                  </a:cubicBezTo>
                  <a:cubicBezTo>
                    <a:pt x="20609" y="10745"/>
                    <a:pt x="18881" y="11285"/>
                    <a:pt x="17369" y="11589"/>
                  </a:cubicBezTo>
                  <a:cubicBezTo>
                    <a:pt x="15857" y="11892"/>
                    <a:pt x="14561" y="11960"/>
                    <a:pt x="13157" y="11892"/>
                  </a:cubicBezTo>
                  <a:cubicBezTo>
                    <a:pt x="11753" y="11825"/>
                    <a:pt x="10241" y="11622"/>
                    <a:pt x="8729" y="11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6" name="Line"/>
            <p:cNvSpPr/>
            <p:nvPr/>
          </p:nvSpPr>
          <p:spPr>
            <a:xfrm>
              <a:off x="9124950" y="6090020"/>
              <a:ext cx="222517" cy="480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411" fill="norm" stroke="1" extrusionOk="0">
                  <a:moveTo>
                    <a:pt x="8400" y="188"/>
                  </a:moveTo>
                  <a:cubicBezTo>
                    <a:pt x="10400" y="0"/>
                    <a:pt x="12400" y="-189"/>
                    <a:pt x="14400" y="377"/>
                  </a:cubicBezTo>
                  <a:cubicBezTo>
                    <a:pt x="16400" y="943"/>
                    <a:pt x="18400" y="2263"/>
                    <a:pt x="19700" y="4150"/>
                  </a:cubicBezTo>
                  <a:cubicBezTo>
                    <a:pt x="21000" y="6036"/>
                    <a:pt x="21600" y="8489"/>
                    <a:pt x="20300" y="10847"/>
                  </a:cubicBezTo>
                  <a:cubicBezTo>
                    <a:pt x="19000" y="13205"/>
                    <a:pt x="15800" y="15469"/>
                    <a:pt x="12100" y="17214"/>
                  </a:cubicBezTo>
                  <a:cubicBezTo>
                    <a:pt x="8400" y="18959"/>
                    <a:pt x="4200" y="20185"/>
                    <a:pt x="0" y="21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7" name="Line"/>
            <p:cNvSpPr/>
            <p:nvPr/>
          </p:nvSpPr>
          <p:spPr>
            <a:xfrm>
              <a:off x="4331696" y="7618253"/>
              <a:ext cx="183154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2862" y="21600"/>
                  </a:moveTo>
                  <a:cubicBezTo>
                    <a:pt x="1373" y="21600"/>
                    <a:pt x="-117" y="21600"/>
                    <a:pt x="7" y="20700"/>
                  </a:cubicBezTo>
                  <a:cubicBezTo>
                    <a:pt x="131" y="19800"/>
                    <a:pt x="1869" y="18000"/>
                    <a:pt x="5717" y="14400"/>
                  </a:cubicBezTo>
                  <a:cubicBezTo>
                    <a:pt x="9566" y="10800"/>
                    <a:pt x="15524" y="5400"/>
                    <a:pt x="2148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8" name="Line"/>
            <p:cNvSpPr/>
            <p:nvPr/>
          </p:nvSpPr>
          <p:spPr>
            <a:xfrm>
              <a:off x="4413250" y="7726203"/>
              <a:ext cx="2540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00" y="16062"/>
                    <a:pt x="9000" y="10523"/>
                    <a:pt x="12600" y="6923"/>
                  </a:cubicBezTo>
                  <a:cubicBezTo>
                    <a:pt x="16200" y="3323"/>
                    <a:pt x="18900" y="16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9" name="Line"/>
            <p:cNvSpPr/>
            <p:nvPr/>
          </p:nvSpPr>
          <p:spPr>
            <a:xfrm>
              <a:off x="4908550" y="7273341"/>
              <a:ext cx="100230" cy="525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468" fill="norm" stroke="1" extrusionOk="0">
                  <a:moveTo>
                    <a:pt x="13500" y="12005"/>
                  </a:moveTo>
                  <a:cubicBezTo>
                    <a:pt x="11250" y="12264"/>
                    <a:pt x="9000" y="12523"/>
                    <a:pt x="7875" y="13431"/>
                  </a:cubicBezTo>
                  <a:cubicBezTo>
                    <a:pt x="6750" y="14338"/>
                    <a:pt x="6750" y="15893"/>
                    <a:pt x="6750" y="17103"/>
                  </a:cubicBezTo>
                  <a:cubicBezTo>
                    <a:pt x="6750" y="18312"/>
                    <a:pt x="6750" y="19176"/>
                    <a:pt x="6975" y="19954"/>
                  </a:cubicBezTo>
                  <a:cubicBezTo>
                    <a:pt x="7200" y="20731"/>
                    <a:pt x="7650" y="21423"/>
                    <a:pt x="7875" y="21466"/>
                  </a:cubicBezTo>
                  <a:cubicBezTo>
                    <a:pt x="8100" y="21509"/>
                    <a:pt x="8100" y="20904"/>
                    <a:pt x="7875" y="19003"/>
                  </a:cubicBezTo>
                  <a:cubicBezTo>
                    <a:pt x="7650" y="17103"/>
                    <a:pt x="7200" y="13906"/>
                    <a:pt x="6750" y="10968"/>
                  </a:cubicBezTo>
                  <a:cubicBezTo>
                    <a:pt x="6300" y="8031"/>
                    <a:pt x="5850" y="5352"/>
                    <a:pt x="6525" y="3581"/>
                  </a:cubicBezTo>
                  <a:cubicBezTo>
                    <a:pt x="7200" y="1810"/>
                    <a:pt x="9000" y="946"/>
                    <a:pt x="11025" y="471"/>
                  </a:cubicBezTo>
                  <a:cubicBezTo>
                    <a:pt x="13050" y="-5"/>
                    <a:pt x="15300" y="-91"/>
                    <a:pt x="17100" y="82"/>
                  </a:cubicBezTo>
                  <a:cubicBezTo>
                    <a:pt x="18900" y="255"/>
                    <a:pt x="20250" y="687"/>
                    <a:pt x="20925" y="2026"/>
                  </a:cubicBezTo>
                  <a:cubicBezTo>
                    <a:pt x="21600" y="3365"/>
                    <a:pt x="21600" y="5611"/>
                    <a:pt x="19125" y="7296"/>
                  </a:cubicBezTo>
                  <a:cubicBezTo>
                    <a:pt x="16650" y="8981"/>
                    <a:pt x="11700" y="10104"/>
                    <a:pt x="8100" y="10752"/>
                  </a:cubicBezTo>
                  <a:cubicBezTo>
                    <a:pt x="4500" y="11400"/>
                    <a:pt x="2250" y="11573"/>
                    <a:pt x="0" y="117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0" name="Line"/>
            <p:cNvSpPr/>
            <p:nvPr/>
          </p:nvSpPr>
          <p:spPr>
            <a:xfrm>
              <a:off x="5048250" y="7446803"/>
              <a:ext cx="215900" cy="283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0" y="10080"/>
                  </a:moveTo>
                  <a:cubicBezTo>
                    <a:pt x="635" y="9440"/>
                    <a:pt x="1271" y="8800"/>
                    <a:pt x="2753" y="9200"/>
                  </a:cubicBezTo>
                  <a:cubicBezTo>
                    <a:pt x="4235" y="9600"/>
                    <a:pt x="6565" y="11040"/>
                    <a:pt x="8471" y="12960"/>
                  </a:cubicBezTo>
                  <a:cubicBezTo>
                    <a:pt x="10376" y="14880"/>
                    <a:pt x="11859" y="17280"/>
                    <a:pt x="12282" y="18800"/>
                  </a:cubicBezTo>
                  <a:cubicBezTo>
                    <a:pt x="12706" y="20320"/>
                    <a:pt x="12071" y="20960"/>
                    <a:pt x="11118" y="21280"/>
                  </a:cubicBezTo>
                  <a:cubicBezTo>
                    <a:pt x="10165" y="21600"/>
                    <a:pt x="8894" y="21600"/>
                    <a:pt x="7518" y="19680"/>
                  </a:cubicBezTo>
                  <a:cubicBezTo>
                    <a:pt x="6141" y="17760"/>
                    <a:pt x="4659" y="13920"/>
                    <a:pt x="5506" y="10800"/>
                  </a:cubicBezTo>
                  <a:cubicBezTo>
                    <a:pt x="6353" y="7680"/>
                    <a:pt x="9529" y="5280"/>
                    <a:pt x="12600" y="3600"/>
                  </a:cubicBezTo>
                  <a:cubicBezTo>
                    <a:pt x="15671" y="1920"/>
                    <a:pt x="18635" y="9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1" name="Line"/>
            <p:cNvSpPr/>
            <p:nvPr/>
          </p:nvSpPr>
          <p:spPr>
            <a:xfrm>
              <a:off x="5312600" y="7337133"/>
              <a:ext cx="148400" cy="350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297" fill="norm" stroke="1" extrusionOk="0">
                  <a:moveTo>
                    <a:pt x="15633" y="3576"/>
                  </a:moveTo>
                  <a:cubicBezTo>
                    <a:pt x="15333" y="2933"/>
                    <a:pt x="15033" y="2290"/>
                    <a:pt x="14283" y="1647"/>
                  </a:cubicBezTo>
                  <a:cubicBezTo>
                    <a:pt x="13533" y="1004"/>
                    <a:pt x="12333" y="361"/>
                    <a:pt x="10983" y="104"/>
                  </a:cubicBezTo>
                  <a:cubicBezTo>
                    <a:pt x="9633" y="-153"/>
                    <a:pt x="8133" y="-24"/>
                    <a:pt x="6033" y="1518"/>
                  </a:cubicBezTo>
                  <a:cubicBezTo>
                    <a:pt x="3933" y="3061"/>
                    <a:pt x="1233" y="6018"/>
                    <a:pt x="333" y="9233"/>
                  </a:cubicBezTo>
                  <a:cubicBezTo>
                    <a:pt x="-567" y="12447"/>
                    <a:pt x="333" y="15918"/>
                    <a:pt x="3333" y="18040"/>
                  </a:cubicBezTo>
                  <a:cubicBezTo>
                    <a:pt x="6333" y="20161"/>
                    <a:pt x="11433" y="20933"/>
                    <a:pt x="14733" y="21190"/>
                  </a:cubicBezTo>
                  <a:cubicBezTo>
                    <a:pt x="18033" y="21447"/>
                    <a:pt x="19533" y="21190"/>
                    <a:pt x="21033" y="209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2" name="Line"/>
            <p:cNvSpPr/>
            <p:nvPr/>
          </p:nvSpPr>
          <p:spPr>
            <a:xfrm>
              <a:off x="5556250" y="7396003"/>
              <a:ext cx="184150" cy="154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5" fill="norm" stroke="1" extrusionOk="0">
                  <a:moveTo>
                    <a:pt x="0" y="0"/>
                  </a:moveTo>
                  <a:cubicBezTo>
                    <a:pt x="3724" y="4378"/>
                    <a:pt x="7448" y="8757"/>
                    <a:pt x="10428" y="12405"/>
                  </a:cubicBezTo>
                  <a:cubicBezTo>
                    <a:pt x="13407" y="16054"/>
                    <a:pt x="15641" y="18973"/>
                    <a:pt x="17379" y="20286"/>
                  </a:cubicBezTo>
                  <a:cubicBezTo>
                    <a:pt x="19117" y="21600"/>
                    <a:pt x="20359" y="21308"/>
                    <a:pt x="21600" y="21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3" name="Line"/>
            <p:cNvSpPr/>
            <p:nvPr/>
          </p:nvSpPr>
          <p:spPr>
            <a:xfrm>
              <a:off x="5635095" y="7385634"/>
              <a:ext cx="162456" cy="353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458" fill="norm" stroke="1" extrusionOk="0">
                  <a:moveTo>
                    <a:pt x="21254" y="629"/>
                  </a:moveTo>
                  <a:cubicBezTo>
                    <a:pt x="20146" y="244"/>
                    <a:pt x="19039" y="-142"/>
                    <a:pt x="18069" y="51"/>
                  </a:cubicBezTo>
                  <a:cubicBezTo>
                    <a:pt x="17100" y="244"/>
                    <a:pt x="16269" y="1015"/>
                    <a:pt x="14608" y="2944"/>
                  </a:cubicBezTo>
                  <a:cubicBezTo>
                    <a:pt x="12946" y="4872"/>
                    <a:pt x="10454" y="7958"/>
                    <a:pt x="7823" y="10787"/>
                  </a:cubicBezTo>
                  <a:cubicBezTo>
                    <a:pt x="5192" y="13615"/>
                    <a:pt x="2423" y="16187"/>
                    <a:pt x="1039" y="17794"/>
                  </a:cubicBezTo>
                  <a:cubicBezTo>
                    <a:pt x="-346" y="19401"/>
                    <a:pt x="-346" y="20044"/>
                    <a:pt x="1039" y="20494"/>
                  </a:cubicBezTo>
                  <a:cubicBezTo>
                    <a:pt x="2423" y="20944"/>
                    <a:pt x="5192" y="21201"/>
                    <a:pt x="7962" y="21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4" name="Line"/>
            <p:cNvSpPr/>
            <p:nvPr/>
          </p:nvSpPr>
          <p:spPr>
            <a:xfrm>
              <a:off x="5899562" y="7467555"/>
              <a:ext cx="209138" cy="144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348" fill="norm" stroke="1" extrusionOk="0">
                  <a:moveTo>
                    <a:pt x="21342" y="1626"/>
                  </a:moveTo>
                  <a:cubicBezTo>
                    <a:pt x="20478" y="687"/>
                    <a:pt x="19614" y="-252"/>
                    <a:pt x="18102" y="61"/>
                  </a:cubicBezTo>
                  <a:cubicBezTo>
                    <a:pt x="16590" y="374"/>
                    <a:pt x="14430" y="1939"/>
                    <a:pt x="11838" y="4287"/>
                  </a:cubicBezTo>
                  <a:cubicBezTo>
                    <a:pt x="9246" y="6635"/>
                    <a:pt x="6222" y="9765"/>
                    <a:pt x="4278" y="11957"/>
                  </a:cubicBezTo>
                  <a:cubicBezTo>
                    <a:pt x="2334" y="14148"/>
                    <a:pt x="1470" y="15400"/>
                    <a:pt x="822" y="16809"/>
                  </a:cubicBezTo>
                  <a:cubicBezTo>
                    <a:pt x="174" y="18218"/>
                    <a:pt x="-258" y="19783"/>
                    <a:pt x="174" y="20565"/>
                  </a:cubicBezTo>
                  <a:cubicBezTo>
                    <a:pt x="606" y="21348"/>
                    <a:pt x="1902" y="21348"/>
                    <a:pt x="5574" y="21348"/>
                  </a:cubicBezTo>
                  <a:cubicBezTo>
                    <a:pt x="9246" y="21348"/>
                    <a:pt x="15294" y="21348"/>
                    <a:pt x="21342" y="21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5" name="Line"/>
            <p:cNvSpPr/>
            <p:nvPr/>
          </p:nvSpPr>
          <p:spPr>
            <a:xfrm>
              <a:off x="5908585" y="7694453"/>
              <a:ext cx="225515" cy="62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149" fill="norm" stroke="1" extrusionOk="0">
                  <a:moveTo>
                    <a:pt x="1523" y="15120"/>
                  </a:moveTo>
                  <a:cubicBezTo>
                    <a:pt x="715" y="17280"/>
                    <a:pt x="-92" y="19440"/>
                    <a:pt x="9" y="20520"/>
                  </a:cubicBezTo>
                  <a:cubicBezTo>
                    <a:pt x="110" y="21600"/>
                    <a:pt x="1119" y="21600"/>
                    <a:pt x="4854" y="18000"/>
                  </a:cubicBezTo>
                  <a:cubicBezTo>
                    <a:pt x="8588" y="14400"/>
                    <a:pt x="15048" y="7200"/>
                    <a:pt x="2150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6" name="Line"/>
            <p:cNvSpPr/>
            <p:nvPr/>
          </p:nvSpPr>
          <p:spPr>
            <a:xfrm>
              <a:off x="6204591" y="7329691"/>
              <a:ext cx="145495" cy="543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2" h="21505" fill="norm" stroke="1" extrusionOk="0">
                  <a:moveTo>
                    <a:pt x="5384" y="9907"/>
                  </a:moveTo>
                  <a:cubicBezTo>
                    <a:pt x="5080" y="12000"/>
                    <a:pt x="4776" y="14093"/>
                    <a:pt x="4319" y="15851"/>
                  </a:cubicBezTo>
                  <a:cubicBezTo>
                    <a:pt x="3863" y="17609"/>
                    <a:pt x="3254" y="19032"/>
                    <a:pt x="2950" y="19995"/>
                  </a:cubicBezTo>
                  <a:cubicBezTo>
                    <a:pt x="2646" y="20958"/>
                    <a:pt x="2646" y="21460"/>
                    <a:pt x="2494" y="21502"/>
                  </a:cubicBezTo>
                  <a:cubicBezTo>
                    <a:pt x="2342" y="21544"/>
                    <a:pt x="2038" y="21125"/>
                    <a:pt x="1581" y="19409"/>
                  </a:cubicBezTo>
                  <a:cubicBezTo>
                    <a:pt x="1125" y="17693"/>
                    <a:pt x="516" y="14679"/>
                    <a:pt x="212" y="11791"/>
                  </a:cubicBezTo>
                  <a:cubicBezTo>
                    <a:pt x="-92" y="8902"/>
                    <a:pt x="-92" y="6139"/>
                    <a:pt x="364" y="4297"/>
                  </a:cubicBezTo>
                  <a:cubicBezTo>
                    <a:pt x="821" y="2456"/>
                    <a:pt x="1733" y="1535"/>
                    <a:pt x="2798" y="949"/>
                  </a:cubicBezTo>
                  <a:cubicBezTo>
                    <a:pt x="3863" y="363"/>
                    <a:pt x="5080" y="111"/>
                    <a:pt x="6601" y="28"/>
                  </a:cubicBezTo>
                  <a:cubicBezTo>
                    <a:pt x="8122" y="-56"/>
                    <a:pt x="9947" y="28"/>
                    <a:pt x="11316" y="614"/>
                  </a:cubicBezTo>
                  <a:cubicBezTo>
                    <a:pt x="12685" y="1200"/>
                    <a:pt x="13598" y="2288"/>
                    <a:pt x="14054" y="3293"/>
                  </a:cubicBezTo>
                  <a:cubicBezTo>
                    <a:pt x="14511" y="4297"/>
                    <a:pt x="14511" y="5218"/>
                    <a:pt x="13750" y="5930"/>
                  </a:cubicBezTo>
                  <a:cubicBezTo>
                    <a:pt x="12990" y="6642"/>
                    <a:pt x="11469" y="7144"/>
                    <a:pt x="11469" y="7311"/>
                  </a:cubicBezTo>
                  <a:cubicBezTo>
                    <a:pt x="11469" y="7479"/>
                    <a:pt x="12990" y="7311"/>
                    <a:pt x="14511" y="7270"/>
                  </a:cubicBezTo>
                  <a:cubicBezTo>
                    <a:pt x="16032" y="7228"/>
                    <a:pt x="17553" y="7311"/>
                    <a:pt x="18922" y="7604"/>
                  </a:cubicBezTo>
                  <a:cubicBezTo>
                    <a:pt x="20291" y="7897"/>
                    <a:pt x="21508" y="8400"/>
                    <a:pt x="20595" y="9572"/>
                  </a:cubicBezTo>
                  <a:cubicBezTo>
                    <a:pt x="19683" y="10744"/>
                    <a:pt x="16640" y="12586"/>
                    <a:pt x="13598" y="14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7" name="Line"/>
            <p:cNvSpPr/>
            <p:nvPr/>
          </p:nvSpPr>
          <p:spPr>
            <a:xfrm>
              <a:off x="6451599" y="7262178"/>
              <a:ext cx="147950" cy="476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9" h="21526" fill="norm" stroke="1" extrusionOk="0">
                  <a:moveTo>
                    <a:pt x="0" y="882"/>
                  </a:moveTo>
                  <a:cubicBezTo>
                    <a:pt x="900" y="499"/>
                    <a:pt x="1800" y="117"/>
                    <a:pt x="3150" y="22"/>
                  </a:cubicBezTo>
                  <a:cubicBezTo>
                    <a:pt x="4500" y="-74"/>
                    <a:pt x="6300" y="117"/>
                    <a:pt x="9450" y="1264"/>
                  </a:cubicBezTo>
                  <a:cubicBezTo>
                    <a:pt x="12600" y="2411"/>
                    <a:pt x="17100" y="4514"/>
                    <a:pt x="19350" y="6999"/>
                  </a:cubicBezTo>
                  <a:cubicBezTo>
                    <a:pt x="21600" y="9484"/>
                    <a:pt x="21600" y="12351"/>
                    <a:pt x="18750" y="14836"/>
                  </a:cubicBezTo>
                  <a:cubicBezTo>
                    <a:pt x="15900" y="17321"/>
                    <a:pt x="10200" y="19423"/>
                    <a:pt x="4500" y="21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8" name="Line"/>
            <p:cNvSpPr/>
            <p:nvPr/>
          </p:nvSpPr>
          <p:spPr>
            <a:xfrm>
              <a:off x="7048500" y="7492195"/>
              <a:ext cx="139700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4255" y="10932"/>
                    <a:pt x="8509" y="1332"/>
                    <a:pt x="12109" y="132"/>
                  </a:cubicBezTo>
                  <a:cubicBezTo>
                    <a:pt x="15709" y="-1068"/>
                    <a:pt x="18655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9" name="Line"/>
            <p:cNvSpPr/>
            <p:nvPr/>
          </p:nvSpPr>
          <p:spPr>
            <a:xfrm>
              <a:off x="7067550" y="7567453"/>
              <a:ext cx="1524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0" name="Line"/>
            <p:cNvSpPr/>
            <p:nvPr/>
          </p:nvSpPr>
          <p:spPr>
            <a:xfrm>
              <a:off x="7649487" y="7281703"/>
              <a:ext cx="34014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20417" y="0"/>
                  </a:moveTo>
                  <a:cubicBezTo>
                    <a:pt x="12793" y="5014"/>
                    <a:pt x="5170" y="10029"/>
                    <a:pt x="1993" y="13629"/>
                  </a:cubicBezTo>
                  <a:cubicBezTo>
                    <a:pt x="-1183" y="17229"/>
                    <a:pt x="88" y="19414"/>
                    <a:pt x="135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1" name="Line"/>
            <p:cNvSpPr/>
            <p:nvPr/>
          </p:nvSpPr>
          <p:spPr>
            <a:xfrm>
              <a:off x="7575550" y="7257009"/>
              <a:ext cx="304800" cy="6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53" fill="norm" stroke="1" extrusionOk="0">
                  <a:moveTo>
                    <a:pt x="0" y="20753"/>
                  </a:moveTo>
                  <a:cubicBezTo>
                    <a:pt x="300" y="17577"/>
                    <a:pt x="600" y="14400"/>
                    <a:pt x="2550" y="10588"/>
                  </a:cubicBezTo>
                  <a:cubicBezTo>
                    <a:pt x="4500" y="6777"/>
                    <a:pt x="8100" y="2329"/>
                    <a:pt x="11550" y="741"/>
                  </a:cubicBezTo>
                  <a:cubicBezTo>
                    <a:pt x="15000" y="-847"/>
                    <a:pt x="18300" y="424"/>
                    <a:pt x="21600" y="16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2" name="Line"/>
            <p:cNvSpPr/>
            <p:nvPr/>
          </p:nvSpPr>
          <p:spPr>
            <a:xfrm>
              <a:off x="7670799" y="7478553"/>
              <a:ext cx="2095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64" y="16200"/>
                    <a:pt x="3927" y="10800"/>
                    <a:pt x="7527" y="7200"/>
                  </a:cubicBezTo>
                  <a:cubicBezTo>
                    <a:pt x="11127" y="3600"/>
                    <a:pt x="16364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3" name="Line"/>
            <p:cNvSpPr/>
            <p:nvPr/>
          </p:nvSpPr>
          <p:spPr>
            <a:xfrm>
              <a:off x="7848600" y="7559375"/>
              <a:ext cx="127000" cy="77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7" fill="norm" stroke="1" extrusionOk="0">
                  <a:moveTo>
                    <a:pt x="0" y="464"/>
                  </a:moveTo>
                  <a:cubicBezTo>
                    <a:pt x="1800" y="-105"/>
                    <a:pt x="3600" y="-673"/>
                    <a:pt x="6300" y="2169"/>
                  </a:cubicBezTo>
                  <a:cubicBezTo>
                    <a:pt x="9000" y="5011"/>
                    <a:pt x="12600" y="11264"/>
                    <a:pt x="15300" y="14959"/>
                  </a:cubicBezTo>
                  <a:cubicBezTo>
                    <a:pt x="18000" y="18653"/>
                    <a:pt x="19800" y="19790"/>
                    <a:pt x="21600" y="209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4" name="Line"/>
            <p:cNvSpPr/>
            <p:nvPr/>
          </p:nvSpPr>
          <p:spPr>
            <a:xfrm>
              <a:off x="7924800" y="7546510"/>
              <a:ext cx="133350" cy="287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6" fill="norm" stroke="1" extrusionOk="0">
                  <a:moveTo>
                    <a:pt x="21600" y="141"/>
                  </a:moveTo>
                  <a:cubicBezTo>
                    <a:pt x="19886" y="-16"/>
                    <a:pt x="18171" y="-174"/>
                    <a:pt x="15771" y="457"/>
                  </a:cubicBezTo>
                  <a:cubicBezTo>
                    <a:pt x="13371" y="1087"/>
                    <a:pt x="10286" y="2506"/>
                    <a:pt x="7543" y="5423"/>
                  </a:cubicBezTo>
                  <a:cubicBezTo>
                    <a:pt x="4800" y="8340"/>
                    <a:pt x="2400" y="12754"/>
                    <a:pt x="1200" y="15671"/>
                  </a:cubicBezTo>
                  <a:cubicBezTo>
                    <a:pt x="0" y="18588"/>
                    <a:pt x="0" y="20007"/>
                    <a:pt x="0" y="21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5" name="Line"/>
            <p:cNvSpPr/>
            <p:nvPr/>
          </p:nvSpPr>
          <p:spPr>
            <a:xfrm>
              <a:off x="8151081" y="7258768"/>
              <a:ext cx="180119" cy="39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465" fill="norm" stroke="1" extrusionOk="0">
                  <a:moveTo>
                    <a:pt x="21373" y="2304"/>
                  </a:moveTo>
                  <a:cubicBezTo>
                    <a:pt x="20871" y="1491"/>
                    <a:pt x="20368" y="678"/>
                    <a:pt x="19364" y="271"/>
                  </a:cubicBezTo>
                  <a:cubicBezTo>
                    <a:pt x="18359" y="-135"/>
                    <a:pt x="16852" y="-135"/>
                    <a:pt x="14340" y="620"/>
                  </a:cubicBezTo>
                  <a:cubicBezTo>
                    <a:pt x="11829" y="1375"/>
                    <a:pt x="8313" y="2884"/>
                    <a:pt x="5424" y="5381"/>
                  </a:cubicBezTo>
                  <a:cubicBezTo>
                    <a:pt x="2536" y="7878"/>
                    <a:pt x="275" y="11362"/>
                    <a:pt x="24" y="13975"/>
                  </a:cubicBezTo>
                  <a:cubicBezTo>
                    <a:pt x="-227" y="16588"/>
                    <a:pt x="1531" y="18330"/>
                    <a:pt x="3917" y="19433"/>
                  </a:cubicBezTo>
                  <a:cubicBezTo>
                    <a:pt x="6303" y="20536"/>
                    <a:pt x="9317" y="21000"/>
                    <a:pt x="12331" y="21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6" name="Line"/>
            <p:cNvSpPr/>
            <p:nvPr/>
          </p:nvSpPr>
          <p:spPr>
            <a:xfrm>
              <a:off x="8334086" y="7239370"/>
              <a:ext cx="182479" cy="487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464" fill="norm" stroke="1" extrusionOk="0">
                  <a:moveTo>
                    <a:pt x="4131" y="10800"/>
                  </a:moveTo>
                  <a:cubicBezTo>
                    <a:pt x="2889" y="13593"/>
                    <a:pt x="1648" y="16386"/>
                    <a:pt x="1027" y="18016"/>
                  </a:cubicBezTo>
                  <a:cubicBezTo>
                    <a:pt x="407" y="19645"/>
                    <a:pt x="407" y="20110"/>
                    <a:pt x="407" y="20576"/>
                  </a:cubicBezTo>
                  <a:cubicBezTo>
                    <a:pt x="407" y="21041"/>
                    <a:pt x="407" y="21507"/>
                    <a:pt x="282" y="21460"/>
                  </a:cubicBezTo>
                  <a:cubicBezTo>
                    <a:pt x="158" y="21414"/>
                    <a:pt x="-90" y="20855"/>
                    <a:pt x="34" y="18900"/>
                  </a:cubicBezTo>
                  <a:cubicBezTo>
                    <a:pt x="158" y="16945"/>
                    <a:pt x="655" y="13593"/>
                    <a:pt x="1400" y="10567"/>
                  </a:cubicBezTo>
                  <a:cubicBezTo>
                    <a:pt x="2144" y="7541"/>
                    <a:pt x="3138" y="4841"/>
                    <a:pt x="3882" y="3119"/>
                  </a:cubicBezTo>
                  <a:cubicBezTo>
                    <a:pt x="4627" y="1397"/>
                    <a:pt x="5124" y="652"/>
                    <a:pt x="6117" y="279"/>
                  </a:cubicBezTo>
                  <a:cubicBezTo>
                    <a:pt x="7110" y="-93"/>
                    <a:pt x="8600" y="-93"/>
                    <a:pt x="10462" y="279"/>
                  </a:cubicBezTo>
                  <a:cubicBezTo>
                    <a:pt x="12324" y="652"/>
                    <a:pt x="14558" y="1397"/>
                    <a:pt x="15800" y="2281"/>
                  </a:cubicBezTo>
                  <a:cubicBezTo>
                    <a:pt x="17041" y="3166"/>
                    <a:pt x="17289" y="4190"/>
                    <a:pt x="16793" y="4981"/>
                  </a:cubicBezTo>
                  <a:cubicBezTo>
                    <a:pt x="16296" y="5773"/>
                    <a:pt x="15055" y="6331"/>
                    <a:pt x="13813" y="6657"/>
                  </a:cubicBezTo>
                  <a:cubicBezTo>
                    <a:pt x="12572" y="6983"/>
                    <a:pt x="11331" y="7076"/>
                    <a:pt x="11331" y="7123"/>
                  </a:cubicBezTo>
                  <a:cubicBezTo>
                    <a:pt x="11331" y="7169"/>
                    <a:pt x="12572" y="7169"/>
                    <a:pt x="14186" y="7495"/>
                  </a:cubicBezTo>
                  <a:cubicBezTo>
                    <a:pt x="15800" y="7821"/>
                    <a:pt x="17786" y="8473"/>
                    <a:pt x="19151" y="9310"/>
                  </a:cubicBezTo>
                  <a:cubicBezTo>
                    <a:pt x="20517" y="10148"/>
                    <a:pt x="21262" y="11173"/>
                    <a:pt x="21386" y="11917"/>
                  </a:cubicBezTo>
                  <a:cubicBezTo>
                    <a:pt x="21510" y="12662"/>
                    <a:pt x="21013" y="13128"/>
                    <a:pt x="19524" y="13267"/>
                  </a:cubicBezTo>
                  <a:cubicBezTo>
                    <a:pt x="18034" y="13407"/>
                    <a:pt x="15551" y="13221"/>
                    <a:pt x="13069" y="130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7" name="Line"/>
            <p:cNvSpPr/>
            <p:nvPr/>
          </p:nvSpPr>
          <p:spPr>
            <a:xfrm>
              <a:off x="8528050" y="7216657"/>
              <a:ext cx="153999" cy="395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454" fill="norm" stroke="1" extrusionOk="0">
                  <a:moveTo>
                    <a:pt x="0" y="84"/>
                  </a:moveTo>
                  <a:cubicBezTo>
                    <a:pt x="3126" y="-31"/>
                    <a:pt x="6253" y="-146"/>
                    <a:pt x="9663" y="601"/>
                  </a:cubicBezTo>
                  <a:cubicBezTo>
                    <a:pt x="13074" y="1348"/>
                    <a:pt x="16768" y="2956"/>
                    <a:pt x="18900" y="5311"/>
                  </a:cubicBezTo>
                  <a:cubicBezTo>
                    <a:pt x="21032" y="7667"/>
                    <a:pt x="21600" y="10769"/>
                    <a:pt x="18616" y="13584"/>
                  </a:cubicBezTo>
                  <a:cubicBezTo>
                    <a:pt x="15632" y="16399"/>
                    <a:pt x="9095" y="18926"/>
                    <a:pt x="2558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6" name="Drawing"/>
          <p:cNvGrpSpPr/>
          <p:nvPr/>
        </p:nvGrpSpPr>
        <p:grpSpPr>
          <a:xfrm>
            <a:off x="1520118" y="901700"/>
            <a:ext cx="11333764" cy="4640439"/>
            <a:chOff x="-12700" y="-12699"/>
            <a:chExt cx="11333763" cy="4640438"/>
          </a:xfrm>
        </p:grpSpPr>
        <p:sp>
          <p:nvSpPr>
            <p:cNvPr id="2430" name="Line"/>
            <p:cNvSpPr/>
            <p:nvPr/>
          </p:nvSpPr>
          <p:spPr>
            <a:xfrm>
              <a:off x="791786" y="565620"/>
              <a:ext cx="259846" cy="629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480" fill="norm" stroke="1" extrusionOk="0">
                  <a:moveTo>
                    <a:pt x="21031" y="851"/>
                  </a:moveTo>
                  <a:cubicBezTo>
                    <a:pt x="20504" y="562"/>
                    <a:pt x="19978" y="273"/>
                    <a:pt x="18836" y="128"/>
                  </a:cubicBezTo>
                  <a:cubicBezTo>
                    <a:pt x="17695" y="-16"/>
                    <a:pt x="15938" y="-16"/>
                    <a:pt x="14007" y="20"/>
                  </a:cubicBezTo>
                  <a:cubicBezTo>
                    <a:pt x="12075" y="56"/>
                    <a:pt x="9968" y="128"/>
                    <a:pt x="8299" y="562"/>
                  </a:cubicBezTo>
                  <a:cubicBezTo>
                    <a:pt x="6631" y="995"/>
                    <a:pt x="5402" y="1790"/>
                    <a:pt x="4524" y="3235"/>
                  </a:cubicBezTo>
                  <a:cubicBezTo>
                    <a:pt x="3646" y="4680"/>
                    <a:pt x="3119" y="6775"/>
                    <a:pt x="2504" y="8942"/>
                  </a:cubicBezTo>
                  <a:cubicBezTo>
                    <a:pt x="1890" y="11109"/>
                    <a:pt x="1187" y="13349"/>
                    <a:pt x="748" y="15263"/>
                  </a:cubicBezTo>
                  <a:cubicBezTo>
                    <a:pt x="309" y="17177"/>
                    <a:pt x="134" y="18767"/>
                    <a:pt x="46" y="19742"/>
                  </a:cubicBezTo>
                  <a:cubicBezTo>
                    <a:pt x="-42" y="20717"/>
                    <a:pt x="-42" y="21078"/>
                    <a:pt x="397" y="21295"/>
                  </a:cubicBezTo>
                  <a:cubicBezTo>
                    <a:pt x="836" y="21512"/>
                    <a:pt x="1714" y="21584"/>
                    <a:pt x="4173" y="21259"/>
                  </a:cubicBezTo>
                  <a:cubicBezTo>
                    <a:pt x="6631" y="20934"/>
                    <a:pt x="10670" y="20211"/>
                    <a:pt x="13831" y="19489"/>
                  </a:cubicBezTo>
                  <a:cubicBezTo>
                    <a:pt x="16992" y="18767"/>
                    <a:pt x="19275" y="18044"/>
                    <a:pt x="21558" y="17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1" name="Line"/>
            <p:cNvSpPr/>
            <p:nvPr/>
          </p:nvSpPr>
          <p:spPr>
            <a:xfrm>
              <a:off x="797631" y="920750"/>
              <a:ext cx="1905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80" y="16200"/>
                    <a:pt x="8160" y="10800"/>
                    <a:pt x="11760" y="7200"/>
                  </a:cubicBezTo>
                  <a:cubicBezTo>
                    <a:pt x="15360" y="3600"/>
                    <a:pt x="1848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2" name="Line"/>
            <p:cNvSpPr/>
            <p:nvPr/>
          </p:nvSpPr>
          <p:spPr>
            <a:xfrm>
              <a:off x="1217525" y="483543"/>
              <a:ext cx="348457" cy="877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523" fill="norm" stroke="1" extrusionOk="0">
                  <a:moveTo>
                    <a:pt x="21551" y="444"/>
                  </a:moveTo>
                  <a:cubicBezTo>
                    <a:pt x="21027" y="237"/>
                    <a:pt x="20504" y="29"/>
                    <a:pt x="18802" y="3"/>
                  </a:cubicBezTo>
                  <a:cubicBezTo>
                    <a:pt x="17100" y="-23"/>
                    <a:pt x="14220" y="133"/>
                    <a:pt x="11995" y="392"/>
                  </a:cubicBezTo>
                  <a:cubicBezTo>
                    <a:pt x="9769" y="652"/>
                    <a:pt x="8198" y="1015"/>
                    <a:pt x="7216" y="1664"/>
                  </a:cubicBezTo>
                  <a:cubicBezTo>
                    <a:pt x="6235" y="2314"/>
                    <a:pt x="5842" y="3248"/>
                    <a:pt x="5449" y="4702"/>
                  </a:cubicBezTo>
                  <a:cubicBezTo>
                    <a:pt x="5056" y="6156"/>
                    <a:pt x="4664" y="8129"/>
                    <a:pt x="4271" y="9842"/>
                  </a:cubicBezTo>
                  <a:cubicBezTo>
                    <a:pt x="3878" y="11556"/>
                    <a:pt x="3486" y="13010"/>
                    <a:pt x="2896" y="14567"/>
                  </a:cubicBezTo>
                  <a:cubicBezTo>
                    <a:pt x="2307" y="16125"/>
                    <a:pt x="1522" y="17787"/>
                    <a:pt x="998" y="18851"/>
                  </a:cubicBezTo>
                  <a:cubicBezTo>
                    <a:pt x="475" y="19915"/>
                    <a:pt x="213" y="20383"/>
                    <a:pt x="82" y="20746"/>
                  </a:cubicBezTo>
                  <a:cubicBezTo>
                    <a:pt x="-49" y="21110"/>
                    <a:pt x="-49" y="21369"/>
                    <a:pt x="278" y="21473"/>
                  </a:cubicBezTo>
                  <a:cubicBezTo>
                    <a:pt x="606" y="21577"/>
                    <a:pt x="1260" y="21525"/>
                    <a:pt x="3158" y="21265"/>
                  </a:cubicBezTo>
                  <a:cubicBezTo>
                    <a:pt x="5056" y="21006"/>
                    <a:pt x="8198" y="20539"/>
                    <a:pt x="11340" y="20227"/>
                  </a:cubicBezTo>
                  <a:cubicBezTo>
                    <a:pt x="14482" y="19915"/>
                    <a:pt x="17624" y="19760"/>
                    <a:pt x="20766" y="196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3" name="Line"/>
            <p:cNvSpPr/>
            <p:nvPr/>
          </p:nvSpPr>
          <p:spPr>
            <a:xfrm>
              <a:off x="1705131" y="828752"/>
              <a:ext cx="289176" cy="765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411" fill="norm" stroke="1" extrusionOk="0">
                  <a:moveTo>
                    <a:pt x="10223" y="2927"/>
                  </a:moveTo>
                  <a:cubicBezTo>
                    <a:pt x="10069" y="2335"/>
                    <a:pt x="9915" y="1744"/>
                    <a:pt x="9683" y="1241"/>
                  </a:cubicBezTo>
                  <a:cubicBezTo>
                    <a:pt x="9452" y="737"/>
                    <a:pt x="9143" y="323"/>
                    <a:pt x="8141" y="116"/>
                  </a:cubicBezTo>
                  <a:cubicBezTo>
                    <a:pt x="7138" y="-91"/>
                    <a:pt x="5441" y="-91"/>
                    <a:pt x="3898" y="708"/>
                  </a:cubicBezTo>
                  <a:cubicBezTo>
                    <a:pt x="2355" y="1507"/>
                    <a:pt x="966" y="3105"/>
                    <a:pt x="349" y="4199"/>
                  </a:cubicBezTo>
                  <a:cubicBezTo>
                    <a:pt x="-268" y="5294"/>
                    <a:pt x="-114" y="5886"/>
                    <a:pt x="1198" y="6211"/>
                  </a:cubicBezTo>
                  <a:cubicBezTo>
                    <a:pt x="2509" y="6537"/>
                    <a:pt x="4978" y="6596"/>
                    <a:pt x="7061" y="6300"/>
                  </a:cubicBezTo>
                  <a:cubicBezTo>
                    <a:pt x="9143" y="6004"/>
                    <a:pt x="10841" y="5353"/>
                    <a:pt x="11998" y="4762"/>
                  </a:cubicBezTo>
                  <a:cubicBezTo>
                    <a:pt x="13155" y="4170"/>
                    <a:pt x="13772" y="3637"/>
                    <a:pt x="14081" y="3667"/>
                  </a:cubicBezTo>
                  <a:cubicBezTo>
                    <a:pt x="14389" y="3696"/>
                    <a:pt x="14389" y="4288"/>
                    <a:pt x="15006" y="5472"/>
                  </a:cubicBezTo>
                  <a:cubicBezTo>
                    <a:pt x="15623" y="6655"/>
                    <a:pt x="16858" y="8431"/>
                    <a:pt x="18092" y="10413"/>
                  </a:cubicBezTo>
                  <a:cubicBezTo>
                    <a:pt x="19326" y="12396"/>
                    <a:pt x="20561" y="14585"/>
                    <a:pt x="20946" y="16331"/>
                  </a:cubicBezTo>
                  <a:cubicBezTo>
                    <a:pt x="21332" y="18077"/>
                    <a:pt x="20869" y="19379"/>
                    <a:pt x="19635" y="20237"/>
                  </a:cubicBezTo>
                  <a:cubicBezTo>
                    <a:pt x="18401" y="21095"/>
                    <a:pt x="16395" y="21509"/>
                    <a:pt x="14081" y="21391"/>
                  </a:cubicBezTo>
                  <a:cubicBezTo>
                    <a:pt x="11766" y="21272"/>
                    <a:pt x="9143" y="20621"/>
                    <a:pt x="7369" y="19704"/>
                  </a:cubicBezTo>
                  <a:cubicBezTo>
                    <a:pt x="5595" y="18787"/>
                    <a:pt x="4669" y="17603"/>
                    <a:pt x="4669" y="16804"/>
                  </a:cubicBezTo>
                  <a:cubicBezTo>
                    <a:pt x="4669" y="16005"/>
                    <a:pt x="5595" y="15591"/>
                    <a:pt x="6521" y="151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4" name="Line"/>
            <p:cNvSpPr/>
            <p:nvPr/>
          </p:nvSpPr>
          <p:spPr>
            <a:xfrm>
              <a:off x="2248377" y="647136"/>
              <a:ext cx="130405" cy="565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541" fill="norm" stroke="1" extrusionOk="0">
                  <a:moveTo>
                    <a:pt x="21123" y="263"/>
                  </a:moveTo>
                  <a:cubicBezTo>
                    <a:pt x="17009" y="102"/>
                    <a:pt x="12894" y="-59"/>
                    <a:pt x="10323" y="22"/>
                  </a:cubicBezTo>
                  <a:cubicBezTo>
                    <a:pt x="7752" y="102"/>
                    <a:pt x="6723" y="425"/>
                    <a:pt x="5009" y="1875"/>
                  </a:cubicBezTo>
                  <a:cubicBezTo>
                    <a:pt x="3294" y="3326"/>
                    <a:pt x="894" y="5905"/>
                    <a:pt x="209" y="8605"/>
                  </a:cubicBezTo>
                  <a:cubicBezTo>
                    <a:pt x="-477" y="11305"/>
                    <a:pt x="552" y="14126"/>
                    <a:pt x="2952" y="16262"/>
                  </a:cubicBezTo>
                  <a:cubicBezTo>
                    <a:pt x="5352" y="18398"/>
                    <a:pt x="9123" y="19848"/>
                    <a:pt x="11866" y="20614"/>
                  </a:cubicBezTo>
                  <a:cubicBezTo>
                    <a:pt x="14609" y="21380"/>
                    <a:pt x="16323" y="21460"/>
                    <a:pt x="18037" y="21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5" name="Line"/>
            <p:cNvSpPr/>
            <p:nvPr/>
          </p:nvSpPr>
          <p:spPr>
            <a:xfrm>
              <a:off x="2454981" y="819150"/>
              <a:ext cx="279401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45" y="3467"/>
                    <a:pt x="5891" y="6933"/>
                    <a:pt x="9082" y="10333"/>
                  </a:cubicBezTo>
                  <a:cubicBezTo>
                    <a:pt x="12273" y="13733"/>
                    <a:pt x="15709" y="17067"/>
                    <a:pt x="17836" y="18933"/>
                  </a:cubicBezTo>
                  <a:cubicBezTo>
                    <a:pt x="19964" y="20800"/>
                    <a:pt x="20782" y="21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6" name="Line"/>
            <p:cNvSpPr/>
            <p:nvPr/>
          </p:nvSpPr>
          <p:spPr>
            <a:xfrm>
              <a:off x="2595926" y="819855"/>
              <a:ext cx="163856" cy="450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465" fill="norm" stroke="1" extrusionOk="0">
                  <a:moveTo>
                    <a:pt x="21166" y="269"/>
                  </a:moveTo>
                  <a:cubicBezTo>
                    <a:pt x="19799" y="67"/>
                    <a:pt x="18432" y="-135"/>
                    <a:pt x="17201" y="117"/>
                  </a:cubicBezTo>
                  <a:cubicBezTo>
                    <a:pt x="15971" y="370"/>
                    <a:pt x="14877" y="1076"/>
                    <a:pt x="13100" y="2742"/>
                  </a:cubicBezTo>
                  <a:cubicBezTo>
                    <a:pt x="11323" y="4407"/>
                    <a:pt x="8862" y="7031"/>
                    <a:pt x="6401" y="9706"/>
                  </a:cubicBezTo>
                  <a:cubicBezTo>
                    <a:pt x="3941" y="12381"/>
                    <a:pt x="1480" y="15106"/>
                    <a:pt x="523" y="17074"/>
                  </a:cubicBezTo>
                  <a:cubicBezTo>
                    <a:pt x="-434" y="19043"/>
                    <a:pt x="113" y="20254"/>
                    <a:pt x="660" y="21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7" name="Line"/>
            <p:cNvSpPr/>
            <p:nvPr/>
          </p:nvSpPr>
          <p:spPr>
            <a:xfrm>
              <a:off x="2804231" y="1155700"/>
              <a:ext cx="10160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8" name="Line"/>
            <p:cNvSpPr/>
            <p:nvPr/>
          </p:nvSpPr>
          <p:spPr>
            <a:xfrm>
              <a:off x="3070931" y="704850"/>
              <a:ext cx="171451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33" y="4070"/>
                    <a:pt x="7467" y="8139"/>
                    <a:pt x="11067" y="11739"/>
                  </a:cubicBezTo>
                  <a:cubicBezTo>
                    <a:pt x="14667" y="15339"/>
                    <a:pt x="18133" y="1847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9" name="Line"/>
            <p:cNvSpPr/>
            <p:nvPr/>
          </p:nvSpPr>
          <p:spPr>
            <a:xfrm>
              <a:off x="3195381" y="749300"/>
              <a:ext cx="142251" cy="446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514" fill="norm" stroke="1" extrusionOk="0">
                  <a:moveTo>
                    <a:pt x="21347" y="0"/>
                  </a:moveTo>
                  <a:cubicBezTo>
                    <a:pt x="18806" y="713"/>
                    <a:pt x="16265" y="1426"/>
                    <a:pt x="13247" y="3362"/>
                  </a:cubicBezTo>
                  <a:cubicBezTo>
                    <a:pt x="10229" y="5298"/>
                    <a:pt x="6735" y="8457"/>
                    <a:pt x="4353" y="11462"/>
                  </a:cubicBezTo>
                  <a:cubicBezTo>
                    <a:pt x="1971" y="14468"/>
                    <a:pt x="700" y="17321"/>
                    <a:pt x="223" y="19053"/>
                  </a:cubicBezTo>
                  <a:cubicBezTo>
                    <a:pt x="-253" y="20785"/>
                    <a:pt x="65" y="21396"/>
                    <a:pt x="859" y="21498"/>
                  </a:cubicBezTo>
                  <a:cubicBezTo>
                    <a:pt x="1653" y="21600"/>
                    <a:pt x="2923" y="21192"/>
                    <a:pt x="4194" y="207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0" name="Line"/>
            <p:cNvSpPr/>
            <p:nvPr/>
          </p:nvSpPr>
          <p:spPr>
            <a:xfrm>
              <a:off x="3439231" y="596900"/>
              <a:ext cx="121783" cy="606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566" fill="norm" stroke="1" extrusionOk="0">
                  <a:moveTo>
                    <a:pt x="0" y="0"/>
                  </a:moveTo>
                  <a:cubicBezTo>
                    <a:pt x="5586" y="1279"/>
                    <a:pt x="11172" y="2559"/>
                    <a:pt x="15083" y="4440"/>
                  </a:cubicBezTo>
                  <a:cubicBezTo>
                    <a:pt x="18993" y="6322"/>
                    <a:pt x="21228" y="8806"/>
                    <a:pt x="21414" y="11252"/>
                  </a:cubicBezTo>
                  <a:cubicBezTo>
                    <a:pt x="21600" y="13698"/>
                    <a:pt x="19738" y="16106"/>
                    <a:pt x="18062" y="17686"/>
                  </a:cubicBezTo>
                  <a:cubicBezTo>
                    <a:pt x="16386" y="19267"/>
                    <a:pt x="14897" y="20020"/>
                    <a:pt x="13407" y="20584"/>
                  </a:cubicBezTo>
                  <a:cubicBezTo>
                    <a:pt x="11917" y="21148"/>
                    <a:pt x="10428" y="21525"/>
                    <a:pt x="9124" y="21562"/>
                  </a:cubicBezTo>
                  <a:cubicBezTo>
                    <a:pt x="7821" y="21600"/>
                    <a:pt x="6703" y="21299"/>
                    <a:pt x="5586" y="209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1" name="Line"/>
            <p:cNvSpPr/>
            <p:nvPr/>
          </p:nvSpPr>
          <p:spPr>
            <a:xfrm>
              <a:off x="3604331" y="452551"/>
              <a:ext cx="248176" cy="9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561" fill="norm" stroke="1" extrusionOk="0">
                  <a:moveTo>
                    <a:pt x="2746" y="1401"/>
                  </a:moveTo>
                  <a:cubicBezTo>
                    <a:pt x="2014" y="1161"/>
                    <a:pt x="1281" y="921"/>
                    <a:pt x="1556" y="729"/>
                  </a:cubicBezTo>
                  <a:cubicBezTo>
                    <a:pt x="1831" y="537"/>
                    <a:pt x="3112" y="393"/>
                    <a:pt x="5675" y="249"/>
                  </a:cubicBezTo>
                  <a:cubicBezTo>
                    <a:pt x="8237" y="105"/>
                    <a:pt x="12081" y="-39"/>
                    <a:pt x="14827" y="9"/>
                  </a:cubicBezTo>
                  <a:cubicBezTo>
                    <a:pt x="17573" y="57"/>
                    <a:pt x="19220" y="297"/>
                    <a:pt x="20227" y="993"/>
                  </a:cubicBezTo>
                  <a:cubicBezTo>
                    <a:pt x="21234" y="1689"/>
                    <a:pt x="21600" y="2841"/>
                    <a:pt x="21417" y="4353"/>
                  </a:cubicBezTo>
                  <a:cubicBezTo>
                    <a:pt x="21234" y="5865"/>
                    <a:pt x="20502" y="7737"/>
                    <a:pt x="20136" y="9441"/>
                  </a:cubicBezTo>
                  <a:cubicBezTo>
                    <a:pt x="19769" y="11145"/>
                    <a:pt x="19769" y="12681"/>
                    <a:pt x="19953" y="14169"/>
                  </a:cubicBezTo>
                  <a:cubicBezTo>
                    <a:pt x="20136" y="15657"/>
                    <a:pt x="20502" y="17097"/>
                    <a:pt x="20776" y="18081"/>
                  </a:cubicBezTo>
                  <a:cubicBezTo>
                    <a:pt x="21051" y="19065"/>
                    <a:pt x="21234" y="19593"/>
                    <a:pt x="21325" y="19977"/>
                  </a:cubicBezTo>
                  <a:cubicBezTo>
                    <a:pt x="21417" y="20361"/>
                    <a:pt x="21417" y="20601"/>
                    <a:pt x="19861" y="20841"/>
                  </a:cubicBezTo>
                  <a:cubicBezTo>
                    <a:pt x="18305" y="21081"/>
                    <a:pt x="15193" y="21321"/>
                    <a:pt x="11624" y="21441"/>
                  </a:cubicBezTo>
                  <a:cubicBezTo>
                    <a:pt x="8054" y="21561"/>
                    <a:pt x="4027" y="21561"/>
                    <a:pt x="0" y="215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2" name="Line"/>
            <p:cNvSpPr/>
            <p:nvPr/>
          </p:nvSpPr>
          <p:spPr>
            <a:xfrm>
              <a:off x="4207581" y="889505"/>
              <a:ext cx="222251" cy="31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6" fill="norm" stroke="1" extrusionOk="0">
                  <a:moveTo>
                    <a:pt x="0" y="21256"/>
                  </a:moveTo>
                  <a:cubicBezTo>
                    <a:pt x="5966" y="14056"/>
                    <a:pt x="11931" y="6856"/>
                    <a:pt x="15429" y="3256"/>
                  </a:cubicBezTo>
                  <a:cubicBezTo>
                    <a:pt x="18926" y="-344"/>
                    <a:pt x="19954" y="-344"/>
                    <a:pt x="20571" y="376"/>
                  </a:cubicBezTo>
                  <a:cubicBezTo>
                    <a:pt x="21189" y="1096"/>
                    <a:pt x="21394" y="2536"/>
                    <a:pt x="21600" y="39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3" name="Line"/>
            <p:cNvSpPr/>
            <p:nvPr/>
          </p:nvSpPr>
          <p:spPr>
            <a:xfrm>
              <a:off x="4248766" y="1085850"/>
              <a:ext cx="206466" cy="24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200" fill="norm" stroke="1" extrusionOk="0">
                  <a:moveTo>
                    <a:pt x="1662" y="0"/>
                  </a:moveTo>
                  <a:cubicBezTo>
                    <a:pt x="781" y="7200"/>
                    <a:pt x="-101" y="14400"/>
                    <a:pt x="9" y="18000"/>
                  </a:cubicBezTo>
                  <a:cubicBezTo>
                    <a:pt x="119" y="21600"/>
                    <a:pt x="1221" y="21600"/>
                    <a:pt x="4968" y="20700"/>
                  </a:cubicBezTo>
                  <a:cubicBezTo>
                    <a:pt x="8715" y="19800"/>
                    <a:pt x="15107" y="18000"/>
                    <a:pt x="21499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4" name="Line"/>
            <p:cNvSpPr/>
            <p:nvPr/>
          </p:nvSpPr>
          <p:spPr>
            <a:xfrm>
              <a:off x="6104115" y="858900"/>
              <a:ext cx="229876" cy="653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438" fill="norm" stroke="1" extrusionOk="0">
                  <a:moveTo>
                    <a:pt x="14924" y="2863"/>
                  </a:moveTo>
                  <a:cubicBezTo>
                    <a:pt x="14924" y="2238"/>
                    <a:pt x="14924" y="1613"/>
                    <a:pt x="13942" y="1127"/>
                  </a:cubicBezTo>
                  <a:cubicBezTo>
                    <a:pt x="12960" y="641"/>
                    <a:pt x="10996" y="293"/>
                    <a:pt x="9524" y="120"/>
                  </a:cubicBezTo>
                  <a:cubicBezTo>
                    <a:pt x="8051" y="-54"/>
                    <a:pt x="7069" y="-54"/>
                    <a:pt x="5891" y="224"/>
                  </a:cubicBezTo>
                  <a:cubicBezTo>
                    <a:pt x="4713" y="502"/>
                    <a:pt x="3338" y="1057"/>
                    <a:pt x="2160" y="2134"/>
                  </a:cubicBezTo>
                  <a:cubicBezTo>
                    <a:pt x="982" y="3210"/>
                    <a:pt x="0" y="4808"/>
                    <a:pt x="0" y="5988"/>
                  </a:cubicBezTo>
                  <a:cubicBezTo>
                    <a:pt x="0" y="7169"/>
                    <a:pt x="982" y="7933"/>
                    <a:pt x="2553" y="8315"/>
                  </a:cubicBezTo>
                  <a:cubicBezTo>
                    <a:pt x="4124" y="8697"/>
                    <a:pt x="6284" y="8697"/>
                    <a:pt x="8640" y="7933"/>
                  </a:cubicBezTo>
                  <a:cubicBezTo>
                    <a:pt x="10996" y="7169"/>
                    <a:pt x="13549" y="5641"/>
                    <a:pt x="15022" y="4530"/>
                  </a:cubicBezTo>
                  <a:cubicBezTo>
                    <a:pt x="16495" y="3419"/>
                    <a:pt x="16887" y="2724"/>
                    <a:pt x="17084" y="2551"/>
                  </a:cubicBezTo>
                  <a:cubicBezTo>
                    <a:pt x="17280" y="2377"/>
                    <a:pt x="17280" y="2724"/>
                    <a:pt x="17869" y="4078"/>
                  </a:cubicBezTo>
                  <a:cubicBezTo>
                    <a:pt x="18458" y="5433"/>
                    <a:pt x="19636" y="7794"/>
                    <a:pt x="20422" y="10086"/>
                  </a:cubicBezTo>
                  <a:cubicBezTo>
                    <a:pt x="21207" y="12378"/>
                    <a:pt x="21600" y="14601"/>
                    <a:pt x="21109" y="16476"/>
                  </a:cubicBezTo>
                  <a:cubicBezTo>
                    <a:pt x="20618" y="18351"/>
                    <a:pt x="19244" y="19879"/>
                    <a:pt x="17967" y="20678"/>
                  </a:cubicBezTo>
                  <a:cubicBezTo>
                    <a:pt x="16691" y="21477"/>
                    <a:pt x="15513" y="21546"/>
                    <a:pt x="14040" y="21338"/>
                  </a:cubicBezTo>
                  <a:cubicBezTo>
                    <a:pt x="12567" y="21129"/>
                    <a:pt x="10800" y="20643"/>
                    <a:pt x="9622" y="19810"/>
                  </a:cubicBezTo>
                  <a:cubicBezTo>
                    <a:pt x="8444" y="18976"/>
                    <a:pt x="7855" y="17796"/>
                    <a:pt x="8345" y="16858"/>
                  </a:cubicBezTo>
                  <a:cubicBezTo>
                    <a:pt x="8836" y="15920"/>
                    <a:pt x="10407" y="15226"/>
                    <a:pt x="11978" y="14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5" name="Line"/>
            <p:cNvSpPr/>
            <p:nvPr/>
          </p:nvSpPr>
          <p:spPr>
            <a:xfrm>
              <a:off x="6535596" y="705792"/>
              <a:ext cx="148486" cy="462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556" fill="norm" stroke="1" extrusionOk="0">
                  <a:moveTo>
                    <a:pt x="21342" y="548"/>
                  </a:moveTo>
                  <a:cubicBezTo>
                    <a:pt x="19821" y="252"/>
                    <a:pt x="18300" y="-44"/>
                    <a:pt x="16931" y="5"/>
                  </a:cubicBezTo>
                  <a:cubicBezTo>
                    <a:pt x="15562" y="55"/>
                    <a:pt x="14345" y="449"/>
                    <a:pt x="12215" y="1830"/>
                  </a:cubicBezTo>
                  <a:cubicBezTo>
                    <a:pt x="10086" y="3211"/>
                    <a:pt x="7043" y="5578"/>
                    <a:pt x="4610" y="8340"/>
                  </a:cubicBezTo>
                  <a:cubicBezTo>
                    <a:pt x="2176" y="11101"/>
                    <a:pt x="350" y="14257"/>
                    <a:pt x="46" y="16526"/>
                  </a:cubicBezTo>
                  <a:cubicBezTo>
                    <a:pt x="-258" y="18794"/>
                    <a:pt x="959" y="20175"/>
                    <a:pt x="3545" y="20866"/>
                  </a:cubicBezTo>
                  <a:cubicBezTo>
                    <a:pt x="6131" y="21556"/>
                    <a:pt x="10086" y="21556"/>
                    <a:pt x="14041" y="21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6" name="Line"/>
            <p:cNvSpPr/>
            <p:nvPr/>
          </p:nvSpPr>
          <p:spPr>
            <a:xfrm>
              <a:off x="6690431" y="821266"/>
              <a:ext cx="184151" cy="291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7" fill="norm" stroke="1" extrusionOk="0">
                  <a:moveTo>
                    <a:pt x="0" y="3130"/>
                  </a:moveTo>
                  <a:cubicBezTo>
                    <a:pt x="248" y="2348"/>
                    <a:pt x="497" y="1565"/>
                    <a:pt x="1241" y="1017"/>
                  </a:cubicBezTo>
                  <a:cubicBezTo>
                    <a:pt x="1986" y="470"/>
                    <a:pt x="3228" y="157"/>
                    <a:pt x="5338" y="1017"/>
                  </a:cubicBezTo>
                  <a:cubicBezTo>
                    <a:pt x="7448" y="1878"/>
                    <a:pt x="10428" y="3913"/>
                    <a:pt x="11545" y="6730"/>
                  </a:cubicBezTo>
                  <a:cubicBezTo>
                    <a:pt x="12662" y="9548"/>
                    <a:pt x="11917" y="13148"/>
                    <a:pt x="11172" y="15496"/>
                  </a:cubicBezTo>
                  <a:cubicBezTo>
                    <a:pt x="10428" y="17843"/>
                    <a:pt x="9683" y="18939"/>
                    <a:pt x="8690" y="19878"/>
                  </a:cubicBezTo>
                  <a:cubicBezTo>
                    <a:pt x="7697" y="20817"/>
                    <a:pt x="6455" y="21600"/>
                    <a:pt x="5710" y="21522"/>
                  </a:cubicBezTo>
                  <a:cubicBezTo>
                    <a:pt x="4966" y="21443"/>
                    <a:pt x="4717" y="20504"/>
                    <a:pt x="5462" y="18548"/>
                  </a:cubicBezTo>
                  <a:cubicBezTo>
                    <a:pt x="6207" y="16591"/>
                    <a:pt x="7945" y="13617"/>
                    <a:pt x="10428" y="10565"/>
                  </a:cubicBezTo>
                  <a:cubicBezTo>
                    <a:pt x="12910" y="7513"/>
                    <a:pt x="16138" y="4383"/>
                    <a:pt x="18124" y="2504"/>
                  </a:cubicBezTo>
                  <a:cubicBezTo>
                    <a:pt x="20110" y="626"/>
                    <a:pt x="20855" y="0"/>
                    <a:pt x="20855" y="0"/>
                  </a:cubicBezTo>
                  <a:cubicBezTo>
                    <a:pt x="20855" y="0"/>
                    <a:pt x="20110" y="626"/>
                    <a:pt x="18993" y="2583"/>
                  </a:cubicBezTo>
                  <a:cubicBezTo>
                    <a:pt x="17876" y="4539"/>
                    <a:pt x="16386" y="7826"/>
                    <a:pt x="16138" y="10330"/>
                  </a:cubicBezTo>
                  <a:cubicBezTo>
                    <a:pt x="15890" y="12835"/>
                    <a:pt x="16883" y="14557"/>
                    <a:pt x="18000" y="15496"/>
                  </a:cubicBezTo>
                  <a:cubicBezTo>
                    <a:pt x="19117" y="16435"/>
                    <a:pt x="20359" y="16591"/>
                    <a:pt x="21600" y="167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7" name="Line"/>
            <p:cNvSpPr/>
            <p:nvPr/>
          </p:nvSpPr>
          <p:spPr>
            <a:xfrm>
              <a:off x="6969831" y="1022350"/>
              <a:ext cx="6985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18" y="5948"/>
                    <a:pt x="12436" y="11896"/>
                    <a:pt x="8836" y="15496"/>
                  </a:cubicBezTo>
                  <a:cubicBezTo>
                    <a:pt x="5236" y="19096"/>
                    <a:pt x="2618" y="2034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8" name="Line"/>
            <p:cNvSpPr/>
            <p:nvPr/>
          </p:nvSpPr>
          <p:spPr>
            <a:xfrm>
              <a:off x="7141281" y="844550"/>
              <a:ext cx="208147" cy="468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135" fill="norm" stroke="1" extrusionOk="0">
                  <a:moveTo>
                    <a:pt x="1296" y="0"/>
                  </a:moveTo>
                  <a:cubicBezTo>
                    <a:pt x="648" y="1051"/>
                    <a:pt x="0" y="2103"/>
                    <a:pt x="0" y="3058"/>
                  </a:cubicBezTo>
                  <a:cubicBezTo>
                    <a:pt x="0" y="4014"/>
                    <a:pt x="648" y="4874"/>
                    <a:pt x="1512" y="5448"/>
                  </a:cubicBezTo>
                  <a:cubicBezTo>
                    <a:pt x="2376" y="6021"/>
                    <a:pt x="3456" y="6308"/>
                    <a:pt x="5292" y="6021"/>
                  </a:cubicBezTo>
                  <a:cubicBezTo>
                    <a:pt x="7128" y="5735"/>
                    <a:pt x="9720" y="4874"/>
                    <a:pt x="11232" y="4205"/>
                  </a:cubicBezTo>
                  <a:cubicBezTo>
                    <a:pt x="12744" y="3536"/>
                    <a:pt x="13176" y="3058"/>
                    <a:pt x="13392" y="2581"/>
                  </a:cubicBezTo>
                  <a:cubicBezTo>
                    <a:pt x="13608" y="2103"/>
                    <a:pt x="13608" y="1625"/>
                    <a:pt x="13392" y="1625"/>
                  </a:cubicBezTo>
                  <a:cubicBezTo>
                    <a:pt x="13176" y="1625"/>
                    <a:pt x="12744" y="2103"/>
                    <a:pt x="13284" y="3250"/>
                  </a:cubicBezTo>
                  <a:cubicBezTo>
                    <a:pt x="13824" y="4396"/>
                    <a:pt x="15336" y="6212"/>
                    <a:pt x="16956" y="8363"/>
                  </a:cubicBezTo>
                  <a:cubicBezTo>
                    <a:pt x="18576" y="10513"/>
                    <a:pt x="20304" y="12998"/>
                    <a:pt x="20952" y="15101"/>
                  </a:cubicBezTo>
                  <a:cubicBezTo>
                    <a:pt x="21600" y="17204"/>
                    <a:pt x="21168" y="18924"/>
                    <a:pt x="19548" y="20023"/>
                  </a:cubicBezTo>
                  <a:cubicBezTo>
                    <a:pt x="17928" y="21122"/>
                    <a:pt x="15120" y="21600"/>
                    <a:pt x="12528" y="20549"/>
                  </a:cubicBezTo>
                  <a:cubicBezTo>
                    <a:pt x="9936" y="19497"/>
                    <a:pt x="7560" y="16917"/>
                    <a:pt x="5184" y="143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9" name="Line"/>
            <p:cNvSpPr/>
            <p:nvPr/>
          </p:nvSpPr>
          <p:spPr>
            <a:xfrm>
              <a:off x="7401631" y="641350"/>
              <a:ext cx="115432" cy="527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fill="norm" stroke="1" extrusionOk="0">
                  <a:moveTo>
                    <a:pt x="8247" y="0"/>
                  </a:moveTo>
                  <a:cubicBezTo>
                    <a:pt x="11389" y="694"/>
                    <a:pt x="14531" y="1388"/>
                    <a:pt x="17084" y="2819"/>
                  </a:cubicBezTo>
                  <a:cubicBezTo>
                    <a:pt x="19636" y="4251"/>
                    <a:pt x="21600" y="6419"/>
                    <a:pt x="21404" y="8892"/>
                  </a:cubicBezTo>
                  <a:cubicBezTo>
                    <a:pt x="21207" y="11364"/>
                    <a:pt x="18851" y="14140"/>
                    <a:pt x="14924" y="16308"/>
                  </a:cubicBezTo>
                  <a:cubicBezTo>
                    <a:pt x="10996" y="18477"/>
                    <a:pt x="5498" y="2003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0" name="Line"/>
            <p:cNvSpPr/>
            <p:nvPr/>
          </p:nvSpPr>
          <p:spPr>
            <a:xfrm>
              <a:off x="7636581" y="984250"/>
              <a:ext cx="190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1" name="Line"/>
            <p:cNvSpPr/>
            <p:nvPr/>
          </p:nvSpPr>
          <p:spPr>
            <a:xfrm>
              <a:off x="8122005" y="538691"/>
              <a:ext cx="162277" cy="629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492" fill="norm" stroke="1" extrusionOk="0">
                  <a:moveTo>
                    <a:pt x="21231" y="3504"/>
                  </a:moveTo>
                  <a:cubicBezTo>
                    <a:pt x="20954" y="2709"/>
                    <a:pt x="20677" y="1915"/>
                    <a:pt x="19985" y="1337"/>
                  </a:cubicBezTo>
                  <a:cubicBezTo>
                    <a:pt x="19293" y="759"/>
                    <a:pt x="18185" y="398"/>
                    <a:pt x="16939" y="181"/>
                  </a:cubicBezTo>
                  <a:cubicBezTo>
                    <a:pt x="15693" y="-36"/>
                    <a:pt x="14308" y="-108"/>
                    <a:pt x="12231" y="253"/>
                  </a:cubicBezTo>
                  <a:cubicBezTo>
                    <a:pt x="10154" y="614"/>
                    <a:pt x="7385" y="1409"/>
                    <a:pt x="5031" y="3071"/>
                  </a:cubicBezTo>
                  <a:cubicBezTo>
                    <a:pt x="2677" y="4732"/>
                    <a:pt x="739" y="7261"/>
                    <a:pt x="185" y="9717"/>
                  </a:cubicBezTo>
                  <a:cubicBezTo>
                    <a:pt x="-369" y="12173"/>
                    <a:pt x="462" y="14557"/>
                    <a:pt x="877" y="16507"/>
                  </a:cubicBezTo>
                  <a:cubicBezTo>
                    <a:pt x="1293" y="18458"/>
                    <a:pt x="1293" y="19975"/>
                    <a:pt x="1293" y="21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2" name="Line"/>
            <p:cNvSpPr/>
            <p:nvPr/>
          </p:nvSpPr>
          <p:spPr>
            <a:xfrm>
              <a:off x="8011231" y="895350"/>
              <a:ext cx="2794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82" y="16457"/>
                    <a:pt x="9164" y="11314"/>
                    <a:pt x="12764" y="7714"/>
                  </a:cubicBezTo>
                  <a:cubicBezTo>
                    <a:pt x="16364" y="4114"/>
                    <a:pt x="18982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3" name="Line"/>
            <p:cNvSpPr/>
            <p:nvPr/>
          </p:nvSpPr>
          <p:spPr>
            <a:xfrm>
              <a:off x="8354158" y="626991"/>
              <a:ext cx="171424" cy="51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493" fill="norm" stroke="1" extrusionOk="0">
                  <a:moveTo>
                    <a:pt x="21333" y="1127"/>
                  </a:moveTo>
                  <a:cubicBezTo>
                    <a:pt x="20016" y="686"/>
                    <a:pt x="18699" y="246"/>
                    <a:pt x="17382" y="69"/>
                  </a:cubicBezTo>
                  <a:cubicBezTo>
                    <a:pt x="16065" y="-107"/>
                    <a:pt x="14748" y="-19"/>
                    <a:pt x="12377" y="1215"/>
                  </a:cubicBezTo>
                  <a:cubicBezTo>
                    <a:pt x="10006" y="2450"/>
                    <a:pt x="6582" y="4830"/>
                    <a:pt x="4211" y="7475"/>
                  </a:cubicBezTo>
                  <a:cubicBezTo>
                    <a:pt x="1840" y="10120"/>
                    <a:pt x="523" y="13029"/>
                    <a:pt x="128" y="15277"/>
                  </a:cubicBezTo>
                  <a:cubicBezTo>
                    <a:pt x="-267" y="17526"/>
                    <a:pt x="260" y="19113"/>
                    <a:pt x="1577" y="20038"/>
                  </a:cubicBezTo>
                  <a:cubicBezTo>
                    <a:pt x="2894" y="20964"/>
                    <a:pt x="5001" y="21229"/>
                    <a:pt x="7109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4" name="Line"/>
            <p:cNvSpPr/>
            <p:nvPr/>
          </p:nvSpPr>
          <p:spPr>
            <a:xfrm>
              <a:off x="8487481" y="838200"/>
              <a:ext cx="171451" cy="210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499" fill="norm" stroke="1" extrusionOk="0">
                  <a:moveTo>
                    <a:pt x="0" y="1944"/>
                  </a:moveTo>
                  <a:cubicBezTo>
                    <a:pt x="791" y="1080"/>
                    <a:pt x="1581" y="216"/>
                    <a:pt x="2635" y="216"/>
                  </a:cubicBezTo>
                  <a:cubicBezTo>
                    <a:pt x="3688" y="216"/>
                    <a:pt x="5005" y="1080"/>
                    <a:pt x="5927" y="3888"/>
                  </a:cubicBezTo>
                  <a:cubicBezTo>
                    <a:pt x="6849" y="6696"/>
                    <a:pt x="7376" y="11448"/>
                    <a:pt x="7113" y="14364"/>
                  </a:cubicBezTo>
                  <a:cubicBezTo>
                    <a:pt x="6849" y="17280"/>
                    <a:pt x="5796" y="18360"/>
                    <a:pt x="4610" y="19440"/>
                  </a:cubicBezTo>
                  <a:cubicBezTo>
                    <a:pt x="3425" y="20520"/>
                    <a:pt x="2108" y="21600"/>
                    <a:pt x="1186" y="21492"/>
                  </a:cubicBezTo>
                  <a:cubicBezTo>
                    <a:pt x="264" y="21384"/>
                    <a:pt x="-263" y="20088"/>
                    <a:pt x="1317" y="17172"/>
                  </a:cubicBezTo>
                  <a:cubicBezTo>
                    <a:pt x="2898" y="14256"/>
                    <a:pt x="6586" y="9720"/>
                    <a:pt x="8957" y="7020"/>
                  </a:cubicBezTo>
                  <a:cubicBezTo>
                    <a:pt x="11327" y="4320"/>
                    <a:pt x="12381" y="3456"/>
                    <a:pt x="13961" y="2376"/>
                  </a:cubicBezTo>
                  <a:cubicBezTo>
                    <a:pt x="15542" y="1296"/>
                    <a:pt x="17649" y="0"/>
                    <a:pt x="18439" y="0"/>
                  </a:cubicBezTo>
                  <a:cubicBezTo>
                    <a:pt x="19230" y="0"/>
                    <a:pt x="18703" y="1296"/>
                    <a:pt x="17781" y="4104"/>
                  </a:cubicBezTo>
                  <a:cubicBezTo>
                    <a:pt x="16859" y="6912"/>
                    <a:pt x="15542" y="11232"/>
                    <a:pt x="15147" y="13932"/>
                  </a:cubicBezTo>
                  <a:cubicBezTo>
                    <a:pt x="14752" y="16632"/>
                    <a:pt x="15278" y="17712"/>
                    <a:pt x="16464" y="18360"/>
                  </a:cubicBezTo>
                  <a:cubicBezTo>
                    <a:pt x="17649" y="19008"/>
                    <a:pt x="19493" y="19224"/>
                    <a:pt x="21337" y="1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5" name="Line"/>
            <p:cNvSpPr/>
            <p:nvPr/>
          </p:nvSpPr>
          <p:spPr>
            <a:xfrm>
              <a:off x="8709731" y="984250"/>
              <a:ext cx="6985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6" name="Line"/>
            <p:cNvSpPr/>
            <p:nvPr/>
          </p:nvSpPr>
          <p:spPr>
            <a:xfrm>
              <a:off x="8901601" y="827993"/>
              <a:ext cx="180438" cy="438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197" fill="norm" stroke="1" extrusionOk="0">
                  <a:moveTo>
                    <a:pt x="2073" y="494"/>
                  </a:moveTo>
                  <a:cubicBezTo>
                    <a:pt x="1329" y="1722"/>
                    <a:pt x="584" y="2950"/>
                    <a:pt x="211" y="3821"/>
                  </a:cubicBezTo>
                  <a:cubicBezTo>
                    <a:pt x="-161" y="4691"/>
                    <a:pt x="-161" y="5203"/>
                    <a:pt x="1205" y="5561"/>
                  </a:cubicBezTo>
                  <a:cubicBezTo>
                    <a:pt x="2570" y="5919"/>
                    <a:pt x="5301" y="6124"/>
                    <a:pt x="7784" y="5612"/>
                  </a:cubicBezTo>
                  <a:cubicBezTo>
                    <a:pt x="10267" y="5100"/>
                    <a:pt x="12501" y="3872"/>
                    <a:pt x="13991" y="2695"/>
                  </a:cubicBezTo>
                  <a:cubicBezTo>
                    <a:pt x="15480" y="1517"/>
                    <a:pt x="16225" y="391"/>
                    <a:pt x="16473" y="84"/>
                  </a:cubicBezTo>
                  <a:cubicBezTo>
                    <a:pt x="16722" y="-223"/>
                    <a:pt x="16473" y="289"/>
                    <a:pt x="16970" y="1978"/>
                  </a:cubicBezTo>
                  <a:cubicBezTo>
                    <a:pt x="17467" y="3667"/>
                    <a:pt x="18708" y="6533"/>
                    <a:pt x="19701" y="9553"/>
                  </a:cubicBezTo>
                  <a:cubicBezTo>
                    <a:pt x="20694" y="12573"/>
                    <a:pt x="21439" y="15747"/>
                    <a:pt x="21067" y="17794"/>
                  </a:cubicBezTo>
                  <a:cubicBezTo>
                    <a:pt x="20694" y="19841"/>
                    <a:pt x="19205" y="20763"/>
                    <a:pt x="17342" y="21070"/>
                  </a:cubicBezTo>
                  <a:cubicBezTo>
                    <a:pt x="15480" y="21377"/>
                    <a:pt x="13246" y="21070"/>
                    <a:pt x="11011" y="207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7" name="Line"/>
            <p:cNvSpPr/>
            <p:nvPr/>
          </p:nvSpPr>
          <p:spPr>
            <a:xfrm>
              <a:off x="9173281" y="615950"/>
              <a:ext cx="106184" cy="53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600" fill="norm" stroke="1" extrusionOk="0">
                  <a:moveTo>
                    <a:pt x="0" y="0"/>
                  </a:moveTo>
                  <a:cubicBezTo>
                    <a:pt x="6113" y="1457"/>
                    <a:pt x="12226" y="2914"/>
                    <a:pt x="16098" y="5100"/>
                  </a:cubicBezTo>
                  <a:cubicBezTo>
                    <a:pt x="19970" y="7286"/>
                    <a:pt x="21600" y="10200"/>
                    <a:pt x="19562" y="12943"/>
                  </a:cubicBezTo>
                  <a:cubicBezTo>
                    <a:pt x="17525" y="15686"/>
                    <a:pt x="11819" y="18257"/>
                    <a:pt x="8151" y="19671"/>
                  </a:cubicBezTo>
                  <a:cubicBezTo>
                    <a:pt x="4483" y="21086"/>
                    <a:pt x="2853" y="21343"/>
                    <a:pt x="122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8" name="Line"/>
            <p:cNvSpPr/>
            <p:nvPr/>
          </p:nvSpPr>
          <p:spPr>
            <a:xfrm>
              <a:off x="9516181" y="996950"/>
              <a:ext cx="127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9" name="Line"/>
            <p:cNvSpPr/>
            <p:nvPr/>
          </p:nvSpPr>
          <p:spPr>
            <a:xfrm>
              <a:off x="9688914" y="538714"/>
              <a:ext cx="417818" cy="772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431" fill="norm" stroke="1" extrusionOk="0">
                  <a:moveTo>
                    <a:pt x="8770" y="11474"/>
                  </a:moveTo>
                  <a:cubicBezTo>
                    <a:pt x="7898" y="10828"/>
                    <a:pt x="7025" y="10183"/>
                    <a:pt x="6207" y="9831"/>
                  </a:cubicBezTo>
                  <a:cubicBezTo>
                    <a:pt x="5389" y="9478"/>
                    <a:pt x="4625" y="9420"/>
                    <a:pt x="3807" y="9743"/>
                  </a:cubicBezTo>
                  <a:cubicBezTo>
                    <a:pt x="2989" y="10065"/>
                    <a:pt x="2116" y="10770"/>
                    <a:pt x="1461" y="11768"/>
                  </a:cubicBezTo>
                  <a:cubicBezTo>
                    <a:pt x="807" y="12765"/>
                    <a:pt x="370" y="14057"/>
                    <a:pt x="152" y="14849"/>
                  </a:cubicBezTo>
                  <a:cubicBezTo>
                    <a:pt x="-66" y="15641"/>
                    <a:pt x="-66" y="15935"/>
                    <a:pt x="261" y="16170"/>
                  </a:cubicBezTo>
                  <a:cubicBezTo>
                    <a:pt x="589" y="16404"/>
                    <a:pt x="1243" y="16581"/>
                    <a:pt x="1789" y="16551"/>
                  </a:cubicBezTo>
                  <a:cubicBezTo>
                    <a:pt x="2334" y="16522"/>
                    <a:pt x="2770" y="16287"/>
                    <a:pt x="3807" y="15201"/>
                  </a:cubicBezTo>
                  <a:cubicBezTo>
                    <a:pt x="4843" y="14115"/>
                    <a:pt x="6479" y="12178"/>
                    <a:pt x="7570" y="10183"/>
                  </a:cubicBezTo>
                  <a:cubicBezTo>
                    <a:pt x="8661" y="8187"/>
                    <a:pt x="9207" y="6133"/>
                    <a:pt x="9479" y="4489"/>
                  </a:cubicBezTo>
                  <a:cubicBezTo>
                    <a:pt x="9752" y="2846"/>
                    <a:pt x="9752" y="1613"/>
                    <a:pt x="9589" y="879"/>
                  </a:cubicBezTo>
                  <a:cubicBezTo>
                    <a:pt x="9425" y="146"/>
                    <a:pt x="9098" y="-89"/>
                    <a:pt x="8770" y="28"/>
                  </a:cubicBezTo>
                  <a:cubicBezTo>
                    <a:pt x="8443" y="146"/>
                    <a:pt x="8116" y="615"/>
                    <a:pt x="7679" y="1819"/>
                  </a:cubicBezTo>
                  <a:cubicBezTo>
                    <a:pt x="7243" y="3022"/>
                    <a:pt x="6698" y="4959"/>
                    <a:pt x="6534" y="6690"/>
                  </a:cubicBezTo>
                  <a:cubicBezTo>
                    <a:pt x="6370" y="8422"/>
                    <a:pt x="6589" y="9948"/>
                    <a:pt x="7079" y="11093"/>
                  </a:cubicBezTo>
                  <a:cubicBezTo>
                    <a:pt x="7570" y="12237"/>
                    <a:pt x="8334" y="13000"/>
                    <a:pt x="8989" y="13440"/>
                  </a:cubicBezTo>
                  <a:cubicBezTo>
                    <a:pt x="9643" y="13881"/>
                    <a:pt x="10189" y="13998"/>
                    <a:pt x="10625" y="13939"/>
                  </a:cubicBezTo>
                  <a:cubicBezTo>
                    <a:pt x="11061" y="13881"/>
                    <a:pt x="11389" y="13646"/>
                    <a:pt x="11716" y="13206"/>
                  </a:cubicBezTo>
                  <a:cubicBezTo>
                    <a:pt x="12043" y="12765"/>
                    <a:pt x="12370" y="12120"/>
                    <a:pt x="12589" y="11503"/>
                  </a:cubicBezTo>
                  <a:cubicBezTo>
                    <a:pt x="12807" y="10887"/>
                    <a:pt x="12916" y="10300"/>
                    <a:pt x="12916" y="10212"/>
                  </a:cubicBezTo>
                  <a:cubicBezTo>
                    <a:pt x="12916" y="10124"/>
                    <a:pt x="12807" y="10535"/>
                    <a:pt x="12916" y="10858"/>
                  </a:cubicBezTo>
                  <a:cubicBezTo>
                    <a:pt x="13025" y="11181"/>
                    <a:pt x="13352" y="11415"/>
                    <a:pt x="13843" y="11533"/>
                  </a:cubicBezTo>
                  <a:cubicBezTo>
                    <a:pt x="14334" y="11650"/>
                    <a:pt x="14989" y="11650"/>
                    <a:pt x="15643" y="11533"/>
                  </a:cubicBezTo>
                  <a:cubicBezTo>
                    <a:pt x="16298" y="11415"/>
                    <a:pt x="16952" y="11181"/>
                    <a:pt x="17716" y="10799"/>
                  </a:cubicBezTo>
                  <a:cubicBezTo>
                    <a:pt x="18479" y="10418"/>
                    <a:pt x="19352" y="9889"/>
                    <a:pt x="19789" y="9772"/>
                  </a:cubicBezTo>
                  <a:cubicBezTo>
                    <a:pt x="20225" y="9654"/>
                    <a:pt x="20225" y="9948"/>
                    <a:pt x="20334" y="10887"/>
                  </a:cubicBezTo>
                  <a:cubicBezTo>
                    <a:pt x="20443" y="11826"/>
                    <a:pt x="20661" y="13411"/>
                    <a:pt x="20934" y="14966"/>
                  </a:cubicBezTo>
                  <a:cubicBezTo>
                    <a:pt x="21207" y="16522"/>
                    <a:pt x="21534" y="18048"/>
                    <a:pt x="21534" y="19134"/>
                  </a:cubicBezTo>
                  <a:cubicBezTo>
                    <a:pt x="21534" y="20220"/>
                    <a:pt x="21207" y="20865"/>
                    <a:pt x="20498" y="21188"/>
                  </a:cubicBezTo>
                  <a:cubicBezTo>
                    <a:pt x="19789" y="21511"/>
                    <a:pt x="18698" y="21511"/>
                    <a:pt x="17716" y="21188"/>
                  </a:cubicBezTo>
                  <a:cubicBezTo>
                    <a:pt x="16734" y="20865"/>
                    <a:pt x="15861" y="20220"/>
                    <a:pt x="14989" y="195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0" name="Line"/>
            <p:cNvSpPr/>
            <p:nvPr/>
          </p:nvSpPr>
          <p:spPr>
            <a:xfrm>
              <a:off x="10322631" y="1016000"/>
              <a:ext cx="63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1" name="Line"/>
            <p:cNvSpPr/>
            <p:nvPr/>
          </p:nvSpPr>
          <p:spPr>
            <a:xfrm>
              <a:off x="10489320" y="509753"/>
              <a:ext cx="476644" cy="961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421" fill="norm" stroke="1" extrusionOk="0">
                  <a:moveTo>
                    <a:pt x="8778" y="9865"/>
                  </a:moveTo>
                  <a:cubicBezTo>
                    <a:pt x="8873" y="9582"/>
                    <a:pt x="8969" y="9299"/>
                    <a:pt x="9016" y="8992"/>
                  </a:cubicBezTo>
                  <a:cubicBezTo>
                    <a:pt x="9064" y="8686"/>
                    <a:pt x="9064" y="8356"/>
                    <a:pt x="8778" y="8167"/>
                  </a:cubicBezTo>
                  <a:cubicBezTo>
                    <a:pt x="8493" y="7978"/>
                    <a:pt x="7922" y="7931"/>
                    <a:pt x="6875" y="8096"/>
                  </a:cubicBezTo>
                  <a:cubicBezTo>
                    <a:pt x="5829" y="8261"/>
                    <a:pt x="4306" y="8639"/>
                    <a:pt x="3069" y="9370"/>
                  </a:cubicBezTo>
                  <a:cubicBezTo>
                    <a:pt x="1832" y="10101"/>
                    <a:pt x="881" y="11185"/>
                    <a:pt x="405" y="11916"/>
                  </a:cubicBezTo>
                  <a:cubicBezTo>
                    <a:pt x="-71" y="12647"/>
                    <a:pt x="-71" y="13025"/>
                    <a:pt x="119" y="13308"/>
                  </a:cubicBezTo>
                  <a:cubicBezTo>
                    <a:pt x="310" y="13591"/>
                    <a:pt x="690" y="13779"/>
                    <a:pt x="1356" y="13803"/>
                  </a:cubicBezTo>
                  <a:cubicBezTo>
                    <a:pt x="2022" y="13827"/>
                    <a:pt x="2974" y="13685"/>
                    <a:pt x="4354" y="12930"/>
                  </a:cubicBezTo>
                  <a:cubicBezTo>
                    <a:pt x="5733" y="12176"/>
                    <a:pt x="7541" y="10808"/>
                    <a:pt x="8778" y="9346"/>
                  </a:cubicBezTo>
                  <a:cubicBezTo>
                    <a:pt x="10015" y="7884"/>
                    <a:pt x="10681" y="6328"/>
                    <a:pt x="11157" y="4842"/>
                  </a:cubicBezTo>
                  <a:cubicBezTo>
                    <a:pt x="11633" y="3357"/>
                    <a:pt x="11918" y="1942"/>
                    <a:pt x="12061" y="1116"/>
                  </a:cubicBezTo>
                  <a:cubicBezTo>
                    <a:pt x="12204" y="291"/>
                    <a:pt x="12204" y="55"/>
                    <a:pt x="11966" y="8"/>
                  </a:cubicBezTo>
                  <a:cubicBezTo>
                    <a:pt x="11728" y="-39"/>
                    <a:pt x="11252" y="102"/>
                    <a:pt x="10586" y="904"/>
                  </a:cubicBezTo>
                  <a:cubicBezTo>
                    <a:pt x="9920" y="1706"/>
                    <a:pt x="9064" y="3168"/>
                    <a:pt x="8540" y="4489"/>
                  </a:cubicBezTo>
                  <a:cubicBezTo>
                    <a:pt x="8017" y="5809"/>
                    <a:pt x="7827" y="6988"/>
                    <a:pt x="7827" y="8073"/>
                  </a:cubicBezTo>
                  <a:cubicBezTo>
                    <a:pt x="7827" y="9158"/>
                    <a:pt x="8017" y="10148"/>
                    <a:pt x="8255" y="10761"/>
                  </a:cubicBezTo>
                  <a:cubicBezTo>
                    <a:pt x="8493" y="11374"/>
                    <a:pt x="8778" y="11610"/>
                    <a:pt x="9159" y="11751"/>
                  </a:cubicBezTo>
                  <a:cubicBezTo>
                    <a:pt x="9540" y="11893"/>
                    <a:pt x="10015" y="11940"/>
                    <a:pt x="10586" y="11728"/>
                  </a:cubicBezTo>
                  <a:cubicBezTo>
                    <a:pt x="11157" y="11516"/>
                    <a:pt x="11823" y="11044"/>
                    <a:pt x="12347" y="10525"/>
                  </a:cubicBezTo>
                  <a:cubicBezTo>
                    <a:pt x="12870" y="10006"/>
                    <a:pt x="13251" y="9440"/>
                    <a:pt x="13488" y="9016"/>
                  </a:cubicBezTo>
                  <a:cubicBezTo>
                    <a:pt x="13726" y="8592"/>
                    <a:pt x="13822" y="8309"/>
                    <a:pt x="13726" y="8615"/>
                  </a:cubicBezTo>
                  <a:cubicBezTo>
                    <a:pt x="13631" y="8922"/>
                    <a:pt x="13346" y="9818"/>
                    <a:pt x="13393" y="10502"/>
                  </a:cubicBezTo>
                  <a:cubicBezTo>
                    <a:pt x="13441" y="11185"/>
                    <a:pt x="13822" y="11657"/>
                    <a:pt x="14488" y="11940"/>
                  </a:cubicBezTo>
                  <a:cubicBezTo>
                    <a:pt x="15154" y="12223"/>
                    <a:pt x="16105" y="12317"/>
                    <a:pt x="16771" y="12294"/>
                  </a:cubicBezTo>
                  <a:cubicBezTo>
                    <a:pt x="17437" y="12270"/>
                    <a:pt x="17818" y="12129"/>
                    <a:pt x="18151" y="11916"/>
                  </a:cubicBezTo>
                  <a:cubicBezTo>
                    <a:pt x="18484" y="11704"/>
                    <a:pt x="18770" y="11421"/>
                    <a:pt x="19055" y="11068"/>
                  </a:cubicBezTo>
                  <a:cubicBezTo>
                    <a:pt x="19340" y="10714"/>
                    <a:pt x="19626" y="10289"/>
                    <a:pt x="19673" y="10219"/>
                  </a:cubicBezTo>
                  <a:cubicBezTo>
                    <a:pt x="19721" y="10148"/>
                    <a:pt x="19531" y="10431"/>
                    <a:pt x="19578" y="11280"/>
                  </a:cubicBezTo>
                  <a:cubicBezTo>
                    <a:pt x="19626" y="12129"/>
                    <a:pt x="19911" y="13544"/>
                    <a:pt x="20292" y="15006"/>
                  </a:cubicBezTo>
                  <a:cubicBezTo>
                    <a:pt x="20673" y="16468"/>
                    <a:pt x="21148" y="17977"/>
                    <a:pt x="21339" y="19014"/>
                  </a:cubicBezTo>
                  <a:cubicBezTo>
                    <a:pt x="21529" y="20052"/>
                    <a:pt x="21434" y="20618"/>
                    <a:pt x="20863" y="20995"/>
                  </a:cubicBezTo>
                  <a:cubicBezTo>
                    <a:pt x="20292" y="21372"/>
                    <a:pt x="19245" y="21561"/>
                    <a:pt x="17580" y="21302"/>
                  </a:cubicBezTo>
                  <a:cubicBezTo>
                    <a:pt x="15915" y="21042"/>
                    <a:pt x="13631" y="20335"/>
                    <a:pt x="12394" y="19863"/>
                  </a:cubicBezTo>
                  <a:cubicBezTo>
                    <a:pt x="11157" y="19392"/>
                    <a:pt x="10967" y="19156"/>
                    <a:pt x="10777" y="189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2" name="Line"/>
            <p:cNvSpPr/>
            <p:nvPr/>
          </p:nvSpPr>
          <p:spPr>
            <a:xfrm>
              <a:off x="5661461" y="541928"/>
              <a:ext cx="165371" cy="1226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510" fill="norm" stroke="1" extrusionOk="0">
                  <a:moveTo>
                    <a:pt x="21361" y="2189"/>
                  </a:moveTo>
                  <a:cubicBezTo>
                    <a:pt x="21361" y="1669"/>
                    <a:pt x="21361" y="1150"/>
                    <a:pt x="21361" y="778"/>
                  </a:cubicBezTo>
                  <a:cubicBezTo>
                    <a:pt x="21361" y="407"/>
                    <a:pt x="21361" y="185"/>
                    <a:pt x="20541" y="73"/>
                  </a:cubicBezTo>
                  <a:cubicBezTo>
                    <a:pt x="19720" y="-38"/>
                    <a:pt x="18080" y="-38"/>
                    <a:pt x="15209" y="185"/>
                  </a:cubicBezTo>
                  <a:cubicBezTo>
                    <a:pt x="12338" y="407"/>
                    <a:pt x="8237" y="853"/>
                    <a:pt x="5229" y="1688"/>
                  </a:cubicBezTo>
                  <a:cubicBezTo>
                    <a:pt x="2222" y="2523"/>
                    <a:pt x="308" y="3748"/>
                    <a:pt x="34" y="5009"/>
                  </a:cubicBezTo>
                  <a:cubicBezTo>
                    <a:pt x="-239" y="6271"/>
                    <a:pt x="1128" y="7570"/>
                    <a:pt x="3042" y="8739"/>
                  </a:cubicBezTo>
                  <a:cubicBezTo>
                    <a:pt x="4956" y="9908"/>
                    <a:pt x="7417" y="10948"/>
                    <a:pt x="10014" y="12098"/>
                  </a:cubicBezTo>
                  <a:cubicBezTo>
                    <a:pt x="12612" y="13249"/>
                    <a:pt x="15346" y="14510"/>
                    <a:pt x="16986" y="15791"/>
                  </a:cubicBezTo>
                  <a:cubicBezTo>
                    <a:pt x="18627" y="17071"/>
                    <a:pt x="19174" y="18370"/>
                    <a:pt x="18627" y="19298"/>
                  </a:cubicBezTo>
                  <a:cubicBezTo>
                    <a:pt x="18080" y="20226"/>
                    <a:pt x="16439" y="20783"/>
                    <a:pt x="15072" y="21117"/>
                  </a:cubicBezTo>
                  <a:cubicBezTo>
                    <a:pt x="13705" y="21451"/>
                    <a:pt x="12612" y="21562"/>
                    <a:pt x="11655" y="21488"/>
                  </a:cubicBezTo>
                  <a:cubicBezTo>
                    <a:pt x="10698" y="21414"/>
                    <a:pt x="9877" y="21154"/>
                    <a:pt x="9057" y="208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3" name="Line"/>
            <p:cNvSpPr/>
            <p:nvPr/>
          </p:nvSpPr>
          <p:spPr>
            <a:xfrm>
              <a:off x="5199126" y="620047"/>
              <a:ext cx="154450" cy="1361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513" fill="norm" stroke="1" extrusionOk="0">
                  <a:moveTo>
                    <a:pt x="20886" y="1541"/>
                  </a:moveTo>
                  <a:cubicBezTo>
                    <a:pt x="21178" y="1173"/>
                    <a:pt x="21470" y="805"/>
                    <a:pt x="21178" y="554"/>
                  </a:cubicBezTo>
                  <a:cubicBezTo>
                    <a:pt x="20886" y="303"/>
                    <a:pt x="20011" y="170"/>
                    <a:pt x="18843" y="86"/>
                  </a:cubicBezTo>
                  <a:cubicBezTo>
                    <a:pt x="17675" y="2"/>
                    <a:pt x="16216" y="-31"/>
                    <a:pt x="14902" y="36"/>
                  </a:cubicBezTo>
                  <a:cubicBezTo>
                    <a:pt x="13589" y="103"/>
                    <a:pt x="12421" y="270"/>
                    <a:pt x="10232" y="855"/>
                  </a:cubicBezTo>
                  <a:cubicBezTo>
                    <a:pt x="8043" y="1440"/>
                    <a:pt x="4832" y="2443"/>
                    <a:pt x="2789" y="3547"/>
                  </a:cubicBezTo>
                  <a:cubicBezTo>
                    <a:pt x="746" y="4650"/>
                    <a:pt x="-130" y="5854"/>
                    <a:pt x="16" y="7058"/>
                  </a:cubicBezTo>
                  <a:cubicBezTo>
                    <a:pt x="162" y="8261"/>
                    <a:pt x="1329" y="9465"/>
                    <a:pt x="3081" y="10685"/>
                  </a:cubicBezTo>
                  <a:cubicBezTo>
                    <a:pt x="4832" y="11906"/>
                    <a:pt x="7167" y="13143"/>
                    <a:pt x="8919" y="14280"/>
                  </a:cubicBezTo>
                  <a:cubicBezTo>
                    <a:pt x="10670" y="15417"/>
                    <a:pt x="11838" y="16453"/>
                    <a:pt x="12567" y="17473"/>
                  </a:cubicBezTo>
                  <a:cubicBezTo>
                    <a:pt x="13297" y="18493"/>
                    <a:pt x="13589" y="19496"/>
                    <a:pt x="12859" y="20165"/>
                  </a:cubicBezTo>
                  <a:cubicBezTo>
                    <a:pt x="12129" y="20833"/>
                    <a:pt x="10378" y="21168"/>
                    <a:pt x="8773" y="21352"/>
                  </a:cubicBezTo>
                  <a:cubicBezTo>
                    <a:pt x="7167" y="21536"/>
                    <a:pt x="5708" y="21569"/>
                    <a:pt x="4394" y="21419"/>
                  </a:cubicBezTo>
                  <a:cubicBezTo>
                    <a:pt x="3081" y="21268"/>
                    <a:pt x="1913" y="20934"/>
                    <a:pt x="746" y="205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4" name="Line"/>
            <p:cNvSpPr/>
            <p:nvPr/>
          </p:nvSpPr>
          <p:spPr>
            <a:xfrm>
              <a:off x="5591881" y="2158999"/>
              <a:ext cx="146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5" name="Line"/>
            <p:cNvSpPr/>
            <p:nvPr/>
          </p:nvSpPr>
          <p:spPr>
            <a:xfrm>
              <a:off x="5781831" y="2081277"/>
              <a:ext cx="173996" cy="148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088" fill="norm" stroke="1" extrusionOk="0">
                  <a:moveTo>
                    <a:pt x="7781" y="2916"/>
                  </a:moveTo>
                  <a:cubicBezTo>
                    <a:pt x="8553" y="5916"/>
                    <a:pt x="9324" y="8916"/>
                    <a:pt x="9324" y="11766"/>
                  </a:cubicBezTo>
                  <a:cubicBezTo>
                    <a:pt x="9324" y="14616"/>
                    <a:pt x="8553" y="17316"/>
                    <a:pt x="7524" y="18966"/>
                  </a:cubicBezTo>
                  <a:cubicBezTo>
                    <a:pt x="6496" y="20616"/>
                    <a:pt x="5210" y="21216"/>
                    <a:pt x="4053" y="21066"/>
                  </a:cubicBezTo>
                  <a:cubicBezTo>
                    <a:pt x="2896" y="20916"/>
                    <a:pt x="1867" y="20016"/>
                    <a:pt x="1096" y="17916"/>
                  </a:cubicBezTo>
                  <a:cubicBezTo>
                    <a:pt x="324" y="15816"/>
                    <a:pt x="-190" y="12516"/>
                    <a:pt x="67" y="10266"/>
                  </a:cubicBezTo>
                  <a:cubicBezTo>
                    <a:pt x="324" y="8016"/>
                    <a:pt x="1353" y="6816"/>
                    <a:pt x="3153" y="6966"/>
                  </a:cubicBezTo>
                  <a:cubicBezTo>
                    <a:pt x="4953" y="7116"/>
                    <a:pt x="7524" y="8616"/>
                    <a:pt x="9710" y="10566"/>
                  </a:cubicBezTo>
                  <a:cubicBezTo>
                    <a:pt x="11896" y="12516"/>
                    <a:pt x="13696" y="14916"/>
                    <a:pt x="15239" y="16116"/>
                  </a:cubicBezTo>
                  <a:cubicBezTo>
                    <a:pt x="16781" y="17316"/>
                    <a:pt x="18067" y="17316"/>
                    <a:pt x="18967" y="16566"/>
                  </a:cubicBezTo>
                  <a:cubicBezTo>
                    <a:pt x="19867" y="15816"/>
                    <a:pt x="20381" y="14316"/>
                    <a:pt x="20767" y="12516"/>
                  </a:cubicBezTo>
                  <a:cubicBezTo>
                    <a:pt x="21153" y="10716"/>
                    <a:pt x="21410" y="8616"/>
                    <a:pt x="20639" y="6366"/>
                  </a:cubicBezTo>
                  <a:cubicBezTo>
                    <a:pt x="19867" y="4116"/>
                    <a:pt x="18067" y="1716"/>
                    <a:pt x="15496" y="666"/>
                  </a:cubicBezTo>
                  <a:cubicBezTo>
                    <a:pt x="12924" y="-384"/>
                    <a:pt x="9581" y="-84"/>
                    <a:pt x="7524" y="816"/>
                  </a:cubicBezTo>
                  <a:cubicBezTo>
                    <a:pt x="5467" y="1716"/>
                    <a:pt x="4696" y="3216"/>
                    <a:pt x="3924" y="47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6" name="Line"/>
            <p:cNvSpPr/>
            <p:nvPr/>
          </p:nvSpPr>
          <p:spPr>
            <a:xfrm>
              <a:off x="5604581" y="370316"/>
              <a:ext cx="196381" cy="96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0952" fill="norm" stroke="1" extrusionOk="0">
                  <a:moveTo>
                    <a:pt x="13935" y="14728"/>
                  </a:moveTo>
                  <a:cubicBezTo>
                    <a:pt x="14168" y="12430"/>
                    <a:pt x="14400" y="10132"/>
                    <a:pt x="14516" y="7834"/>
                  </a:cubicBezTo>
                  <a:cubicBezTo>
                    <a:pt x="14632" y="5536"/>
                    <a:pt x="14632" y="3239"/>
                    <a:pt x="14168" y="3468"/>
                  </a:cubicBezTo>
                  <a:cubicBezTo>
                    <a:pt x="13703" y="3698"/>
                    <a:pt x="12774" y="6456"/>
                    <a:pt x="11148" y="9443"/>
                  </a:cubicBezTo>
                  <a:cubicBezTo>
                    <a:pt x="9523" y="12430"/>
                    <a:pt x="7200" y="15647"/>
                    <a:pt x="5458" y="17485"/>
                  </a:cubicBezTo>
                  <a:cubicBezTo>
                    <a:pt x="3716" y="19324"/>
                    <a:pt x="2555" y="19783"/>
                    <a:pt x="1626" y="19094"/>
                  </a:cubicBezTo>
                  <a:cubicBezTo>
                    <a:pt x="697" y="18405"/>
                    <a:pt x="0" y="16566"/>
                    <a:pt x="0" y="14498"/>
                  </a:cubicBezTo>
                  <a:cubicBezTo>
                    <a:pt x="0" y="12430"/>
                    <a:pt x="697" y="10132"/>
                    <a:pt x="2206" y="8753"/>
                  </a:cubicBezTo>
                  <a:cubicBezTo>
                    <a:pt x="3716" y="7375"/>
                    <a:pt x="6039" y="6915"/>
                    <a:pt x="8594" y="8524"/>
                  </a:cubicBezTo>
                  <a:cubicBezTo>
                    <a:pt x="11148" y="10132"/>
                    <a:pt x="13935" y="13809"/>
                    <a:pt x="15677" y="16566"/>
                  </a:cubicBezTo>
                  <a:cubicBezTo>
                    <a:pt x="17419" y="19324"/>
                    <a:pt x="18116" y="21162"/>
                    <a:pt x="18929" y="20932"/>
                  </a:cubicBezTo>
                  <a:cubicBezTo>
                    <a:pt x="19742" y="20702"/>
                    <a:pt x="20671" y="18405"/>
                    <a:pt x="21135" y="15877"/>
                  </a:cubicBezTo>
                  <a:cubicBezTo>
                    <a:pt x="21600" y="13349"/>
                    <a:pt x="21600" y="10592"/>
                    <a:pt x="21484" y="7834"/>
                  </a:cubicBezTo>
                  <a:cubicBezTo>
                    <a:pt x="21368" y="5077"/>
                    <a:pt x="21135" y="2319"/>
                    <a:pt x="20323" y="941"/>
                  </a:cubicBezTo>
                  <a:cubicBezTo>
                    <a:pt x="19510" y="-438"/>
                    <a:pt x="18116" y="-438"/>
                    <a:pt x="16374" y="1860"/>
                  </a:cubicBezTo>
                  <a:cubicBezTo>
                    <a:pt x="14632" y="4158"/>
                    <a:pt x="12542" y="8753"/>
                    <a:pt x="10452" y="13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7" name="Line"/>
            <p:cNvSpPr/>
            <p:nvPr/>
          </p:nvSpPr>
          <p:spPr>
            <a:xfrm>
              <a:off x="4899731" y="2216149"/>
              <a:ext cx="1206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8" name="Line"/>
            <p:cNvSpPr/>
            <p:nvPr/>
          </p:nvSpPr>
          <p:spPr>
            <a:xfrm>
              <a:off x="5033073" y="2175933"/>
              <a:ext cx="159843" cy="115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2" h="21381" fill="norm" stroke="1" extrusionOk="0">
                  <a:moveTo>
                    <a:pt x="5816" y="3927"/>
                  </a:moveTo>
                  <a:cubicBezTo>
                    <a:pt x="6647" y="1964"/>
                    <a:pt x="7478" y="0"/>
                    <a:pt x="8170" y="0"/>
                  </a:cubicBezTo>
                  <a:cubicBezTo>
                    <a:pt x="8862" y="0"/>
                    <a:pt x="9416" y="1964"/>
                    <a:pt x="9416" y="5105"/>
                  </a:cubicBezTo>
                  <a:cubicBezTo>
                    <a:pt x="9416" y="8247"/>
                    <a:pt x="8862" y="12567"/>
                    <a:pt x="8032" y="15513"/>
                  </a:cubicBezTo>
                  <a:cubicBezTo>
                    <a:pt x="7201" y="18458"/>
                    <a:pt x="6093" y="20029"/>
                    <a:pt x="4847" y="20815"/>
                  </a:cubicBezTo>
                  <a:cubicBezTo>
                    <a:pt x="3601" y="21600"/>
                    <a:pt x="2216" y="21600"/>
                    <a:pt x="1247" y="20618"/>
                  </a:cubicBezTo>
                  <a:cubicBezTo>
                    <a:pt x="278" y="19636"/>
                    <a:pt x="-276" y="17673"/>
                    <a:pt x="139" y="15120"/>
                  </a:cubicBezTo>
                  <a:cubicBezTo>
                    <a:pt x="555" y="12567"/>
                    <a:pt x="1939" y="9425"/>
                    <a:pt x="3739" y="7855"/>
                  </a:cubicBezTo>
                  <a:cubicBezTo>
                    <a:pt x="5539" y="6284"/>
                    <a:pt x="7755" y="6284"/>
                    <a:pt x="9278" y="7069"/>
                  </a:cubicBezTo>
                  <a:cubicBezTo>
                    <a:pt x="10801" y="7855"/>
                    <a:pt x="11632" y="9425"/>
                    <a:pt x="12878" y="10996"/>
                  </a:cubicBezTo>
                  <a:cubicBezTo>
                    <a:pt x="14124" y="12567"/>
                    <a:pt x="15786" y="14138"/>
                    <a:pt x="17170" y="14335"/>
                  </a:cubicBezTo>
                  <a:cubicBezTo>
                    <a:pt x="18555" y="14531"/>
                    <a:pt x="19662" y="13353"/>
                    <a:pt x="20355" y="11193"/>
                  </a:cubicBezTo>
                  <a:cubicBezTo>
                    <a:pt x="21047" y="9033"/>
                    <a:pt x="21324" y="5891"/>
                    <a:pt x="19801" y="3731"/>
                  </a:cubicBezTo>
                  <a:cubicBezTo>
                    <a:pt x="18278" y="1571"/>
                    <a:pt x="14955" y="393"/>
                    <a:pt x="12324" y="1571"/>
                  </a:cubicBezTo>
                  <a:cubicBezTo>
                    <a:pt x="9693" y="2749"/>
                    <a:pt x="7755" y="6284"/>
                    <a:pt x="5816" y="9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9" name="Line"/>
            <p:cNvSpPr/>
            <p:nvPr/>
          </p:nvSpPr>
          <p:spPr>
            <a:xfrm>
              <a:off x="4961290" y="514350"/>
              <a:ext cx="183975" cy="113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005" fill="norm" stroke="1" extrusionOk="0">
                  <a:moveTo>
                    <a:pt x="10534" y="0"/>
                  </a:moveTo>
                  <a:cubicBezTo>
                    <a:pt x="8325" y="6676"/>
                    <a:pt x="6116" y="13353"/>
                    <a:pt x="4398" y="17084"/>
                  </a:cubicBezTo>
                  <a:cubicBezTo>
                    <a:pt x="2679" y="20815"/>
                    <a:pt x="1452" y="21600"/>
                    <a:pt x="716" y="20618"/>
                  </a:cubicBezTo>
                  <a:cubicBezTo>
                    <a:pt x="-21" y="19636"/>
                    <a:pt x="-266" y="16887"/>
                    <a:pt x="348" y="13745"/>
                  </a:cubicBezTo>
                  <a:cubicBezTo>
                    <a:pt x="961" y="10604"/>
                    <a:pt x="2434" y="7069"/>
                    <a:pt x="3784" y="4909"/>
                  </a:cubicBezTo>
                  <a:cubicBezTo>
                    <a:pt x="5134" y="2749"/>
                    <a:pt x="6361" y="1964"/>
                    <a:pt x="8448" y="3338"/>
                  </a:cubicBezTo>
                  <a:cubicBezTo>
                    <a:pt x="10534" y="4713"/>
                    <a:pt x="13479" y="8247"/>
                    <a:pt x="15689" y="10407"/>
                  </a:cubicBezTo>
                  <a:cubicBezTo>
                    <a:pt x="17898" y="12567"/>
                    <a:pt x="19370" y="13353"/>
                    <a:pt x="20229" y="12764"/>
                  </a:cubicBezTo>
                  <a:cubicBezTo>
                    <a:pt x="21089" y="12175"/>
                    <a:pt x="21334" y="10211"/>
                    <a:pt x="21334" y="8247"/>
                  </a:cubicBezTo>
                  <a:cubicBezTo>
                    <a:pt x="21334" y="6284"/>
                    <a:pt x="21089" y="4320"/>
                    <a:pt x="19739" y="2945"/>
                  </a:cubicBezTo>
                  <a:cubicBezTo>
                    <a:pt x="18389" y="1571"/>
                    <a:pt x="15934" y="785"/>
                    <a:pt x="13357" y="1178"/>
                  </a:cubicBezTo>
                  <a:cubicBezTo>
                    <a:pt x="10779" y="1571"/>
                    <a:pt x="8079" y="3142"/>
                    <a:pt x="5379" y="47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0" name="Line"/>
            <p:cNvSpPr/>
            <p:nvPr/>
          </p:nvSpPr>
          <p:spPr>
            <a:xfrm>
              <a:off x="754279" y="3197964"/>
              <a:ext cx="348153" cy="743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480" fill="norm" stroke="1" extrusionOk="0">
                  <a:moveTo>
                    <a:pt x="21402" y="805"/>
                  </a:moveTo>
                  <a:cubicBezTo>
                    <a:pt x="20361" y="438"/>
                    <a:pt x="19320" y="70"/>
                    <a:pt x="17498" y="9"/>
                  </a:cubicBezTo>
                  <a:cubicBezTo>
                    <a:pt x="15677" y="-52"/>
                    <a:pt x="13074" y="193"/>
                    <a:pt x="10472" y="713"/>
                  </a:cubicBezTo>
                  <a:cubicBezTo>
                    <a:pt x="7869" y="1233"/>
                    <a:pt x="5267" y="2028"/>
                    <a:pt x="3575" y="2916"/>
                  </a:cubicBezTo>
                  <a:cubicBezTo>
                    <a:pt x="1884" y="3803"/>
                    <a:pt x="1103" y="4782"/>
                    <a:pt x="648" y="6128"/>
                  </a:cubicBezTo>
                  <a:cubicBezTo>
                    <a:pt x="192" y="7474"/>
                    <a:pt x="62" y="9188"/>
                    <a:pt x="62" y="11023"/>
                  </a:cubicBezTo>
                  <a:cubicBezTo>
                    <a:pt x="62" y="12859"/>
                    <a:pt x="192" y="14817"/>
                    <a:pt x="257" y="16286"/>
                  </a:cubicBezTo>
                  <a:cubicBezTo>
                    <a:pt x="322" y="17754"/>
                    <a:pt x="322" y="18733"/>
                    <a:pt x="192" y="19529"/>
                  </a:cubicBezTo>
                  <a:cubicBezTo>
                    <a:pt x="62" y="20324"/>
                    <a:pt x="-198" y="20936"/>
                    <a:pt x="257" y="21242"/>
                  </a:cubicBezTo>
                  <a:cubicBezTo>
                    <a:pt x="713" y="21548"/>
                    <a:pt x="1884" y="21548"/>
                    <a:pt x="4291" y="21303"/>
                  </a:cubicBezTo>
                  <a:cubicBezTo>
                    <a:pt x="6698" y="21058"/>
                    <a:pt x="10342" y="20569"/>
                    <a:pt x="13335" y="20202"/>
                  </a:cubicBezTo>
                  <a:cubicBezTo>
                    <a:pt x="16327" y="19835"/>
                    <a:pt x="18669" y="19590"/>
                    <a:pt x="21012" y="193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1" name="Line"/>
            <p:cNvSpPr/>
            <p:nvPr/>
          </p:nvSpPr>
          <p:spPr>
            <a:xfrm>
              <a:off x="823031" y="3670300"/>
              <a:ext cx="1841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24" y="16457"/>
                    <a:pt x="7448" y="11314"/>
                    <a:pt x="11048" y="7714"/>
                  </a:cubicBezTo>
                  <a:cubicBezTo>
                    <a:pt x="14648" y="4114"/>
                    <a:pt x="18124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2" name="Line"/>
            <p:cNvSpPr/>
            <p:nvPr/>
          </p:nvSpPr>
          <p:spPr>
            <a:xfrm>
              <a:off x="1287086" y="3201348"/>
              <a:ext cx="316996" cy="715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36" fill="norm" stroke="1" extrusionOk="0">
                  <a:moveTo>
                    <a:pt x="21566" y="544"/>
                  </a:moveTo>
                  <a:cubicBezTo>
                    <a:pt x="18830" y="290"/>
                    <a:pt x="16094" y="35"/>
                    <a:pt x="14006" y="3"/>
                  </a:cubicBezTo>
                  <a:cubicBezTo>
                    <a:pt x="11918" y="-29"/>
                    <a:pt x="10478" y="162"/>
                    <a:pt x="9038" y="895"/>
                  </a:cubicBezTo>
                  <a:cubicBezTo>
                    <a:pt x="7598" y="1628"/>
                    <a:pt x="6158" y="2902"/>
                    <a:pt x="5078" y="4718"/>
                  </a:cubicBezTo>
                  <a:cubicBezTo>
                    <a:pt x="3998" y="6534"/>
                    <a:pt x="3278" y="8891"/>
                    <a:pt x="2558" y="11281"/>
                  </a:cubicBezTo>
                  <a:cubicBezTo>
                    <a:pt x="1838" y="13670"/>
                    <a:pt x="1118" y="16091"/>
                    <a:pt x="686" y="17652"/>
                  </a:cubicBezTo>
                  <a:cubicBezTo>
                    <a:pt x="254" y="19213"/>
                    <a:pt x="110" y="19914"/>
                    <a:pt x="38" y="20424"/>
                  </a:cubicBezTo>
                  <a:cubicBezTo>
                    <a:pt x="-34" y="20934"/>
                    <a:pt x="-34" y="21252"/>
                    <a:pt x="326" y="21412"/>
                  </a:cubicBezTo>
                  <a:cubicBezTo>
                    <a:pt x="686" y="21571"/>
                    <a:pt x="1406" y="21571"/>
                    <a:pt x="3854" y="21444"/>
                  </a:cubicBezTo>
                  <a:cubicBezTo>
                    <a:pt x="6302" y="21316"/>
                    <a:pt x="10478" y="21061"/>
                    <a:pt x="13070" y="20870"/>
                  </a:cubicBezTo>
                  <a:cubicBezTo>
                    <a:pt x="15662" y="20679"/>
                    <a:pt x="16670" y="20552"/>
                    <a:pt x="17678" y="20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3" name="Line"/>
            <p:cNvSpPr/>
            <p:nvPr/>
          </p:nvSpPr>
          <p:spPr>
            <a:xfrm>
              <a:off x="1680281" y="3422650"/>
              <a:ext cx="355601" cy="476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71" y="2112"/>
                    <a:pt x="6943" y="4224"/>
                    <a:pt x="9900" y="6720"/>
                  </a:cubicBezTo>
                  <a:cubicBezTo>
                    <a:pt x="12857" y="9216"/>
                    <a:pt x="15300" y="12096"/>
                    <a:pt x="16843" y="14496"/>
                  </a:cubicBezTo>
                  <a:cubicBezTo>
                    <a:pt x="18386" y="16896"/>
                    <a:pt x="19029" y="18816"/>
                    <a:pt x="19671" y="19920"/>
                  </a:cubicBezTo>
                  <a:cubicBezTo>
                    <a:pt x="20314" y="21024"/>
                    <a:pt x="20957" y="2131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4" name="Line"/>
            <p:cNvSpPr/>
            <p:nvPr/>
          </p:nvSpPr>
          <p:spPr>
            <a:xfrm>
              <a:off x="1761612" y="3462502"/>
              <a:ext cx="299670" cy="451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432" fill="norm" stroke="1" extrusionOk="0">
                  <a:moveTo>
                    <a:pt x="21536" y="1123"/>
                  </a:moveTo>
                  <a:cubicBezTo>
                    <a:pt x="21080" y="620"/>
                    <a:pt x="20623" y="118"/>
                    <a:pt x="20091" y="17"/>
                  </a:cubicBezTo>
                  <a:cubicBezTo>
                    <a:pt x="19559" y="-83"/>
                    <a:pt x="18950" y="218"/>
                    <a:pt x="17353" y="1876"/>
                  </a:cubicBezTo>
                  <a:cubicBezTo>
                    <a:pt x="15756" y="3534"/>
                    <a:pt x="13170" y="6548"/>
                    <a:pt x="10584" y="9411"/>
                  </a:cubicBezTo>
                  <a:cubicBezTo>
                    <a:pt x="7998" y="12274"/>
                    <a:pt x="5412" y="14987"/>
                    <a:pt x="3739" y="16745"/>
                  </a:cubicBezTo>
                  <a:cubicBezTo>
                    <a:pt x="2066" y="18503"/>
                    <a:pt x="1305" y="19307"/>
                    <a:pt x="773" y="19960"/>
                  </a:cubicBezTo>
                  <a:cubicBezTo>
                    <a:pt x="240" y="20613"/>
                    <a:pt x="-64" y="21115"/>
                    <a:pt x="12" y="21316"/>
                  </a:cubicBezTo>
                  <a:cubicBezTo>
                    <a:pt x="88" y="21517"/>
                    <a:pt x="544" y="21417"/>
                    <a:pt x="1001" y="213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5" name="Line"/>
            <p:cNvSpPr/>
            <p:nvPr/>
          </p:nvSpPr>
          <p:spPr>
            <a:xfrm>
              <a:off x="2131131" y="3183693"/>
              <a:ext cx="295546" cy="847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511" fill="norm" stroke="1" extrusionOk="0">
                  <a:moveTo>
                    <a:pt x="0" y="1069"/>
                  </a:moveTo>
                  <a:cubicBezTo>
                    <a:pt x="463" y="801"/>
                    <a:pt x="926" y="532"/>
                    <a:pt x="2314" y="317"/>
                  </a:cubicBezTo>
                  <a:cubicBezTo>
                    <a:pt x="3703" y="102"/>
                    <a:pt x="6017" y="-59"/>
                    <a:pt x="8717" y="22"/>
                  </a:cubicBezTo>
                  <a:cubicBezTo>
                    <a:pt x="11417" y="102"/>
                    <a:pt x="14503" y="425"/>
                    <a:pt x="16509" y="854"/>
                  </a:cubicBezTo>
                  <a:cubicBezTo>
                    <a:pt x="18514" y="1284"/>
                    <a:pt x="19440" y="1822"/>
                    <a:pt x="19826" y="2654"/>
                  </a:cubicBezTo>
                  <a:cubicBezTo>
                    <a:pt x="20211" y="3487"/>
                    <a:pt x="20057" y="4616"/>
                    <a:pt x="19980" y="6093"/>
                  </a:cubicBezTo>
                  <a:cubicBezTo>
                    <a:pt x="19903" y="7571"/>
                    <a:pt x="19903" y="9398"/>
                    <a:pt x="20134" y="11251"/>
                  </a:cubicBezTo>
                  <a:cubicBezTo>
                    <a:pt x="20366" y="13105"/>
                    <a:pt x="20829" y="14986"/>
                    <a:pt x="21137" y="16571"/>
                  </a:cubicBezTo>
                  <a:cubicBezTo>
                    <a:pt x="21446" y="18156"/>
                    <a:pt x="21600" y="19445"/>
                    <a:pt x="21523" y="20225"/>
                  </a:cubicBezTo>
                  <a:cubicBezTo>
                    <a:pt x="21446" y="21004"/>
                    <a:pt x="21137" y="21272"/>
                    <a:pt x="20597" y="21407"/>
                  </a:cubicBezTo>
                  <a:cubicBezTo>
                    <a:pt x="20057" y="21541"/>
                    <a:pt x="19286" y="21541"/>
                    <a:pt x="17434" y="21434"/>
                  </a:cubicBezTo>
                  <a:cubicBezTo>
                    <a:pt x="15583" y="21326"/>
                    <a:pt x="12651" y="21111"/>
                    <a:pt x="10260" y="20977"/>
                  </a:cubicBezTo>
                  <a:cubicBezTo>
                    <a:pt x="7869" y="20842"/>
                    <a:pt x="6017" y="20789"/>
                    <a:pt x="4166" y="207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6" name="Line"/>
            <p:cNvSpPr/>
            <p:nvPr/>
          </p:nvSpPr>
          <p:spPr>
            <a:xfrm>
              <a:off x="3248731" y="3552543"/>
              <a:ext cx="36830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221" y="11375"/>
                    <a:pt x="8441" y="2735"/>
                    <a:pt x="12041" y="575"/>
                  </a:cubicBezTo>
                  <a:cubicBezTo>
                    <a:pt x="15641" y="-1585"/>
                    <a:pt x="18621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7" name="Line"/>
            <p:cNvSpPr/>
            <p:nvPr/>
          </p:nvSpPr>
          <p:spPr>
            <a:xfrm>
              <a:off x="3312231" y="3727450"/>
              <a:ext cx="3492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44" y="15200"/>
                    <a:pt x="9687" y="8800"/>
                    <a:pt x="13287" y="5200"/>
                  </a:cubicBezTo>
                  <a:cubicBezTo>
                    <a:pt x="16887" y="1600"/>
                    <a:pt x="19244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8" name="Line"/>
            <p:cNvSpPr/>
            <p:nvPr/>
          </p:nvSpPr>
          <p:spPr>
            <a:xfrm>
              <a:off x="3407481" y="2784799"/>
              <a:ext cx="153890" cy="33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380" fill="norm" stroke="1" extrusionOk="0">
                  <a:moveTo>
                    <a:pt x="0" y="2580"/>
                  </a:moveTo>
                  <a:cubicBezTo>
                    <a:pt x="2919" y="1513"/>
                    <a:pt x="5838" y="447"/>
                    <a:pt x="8757" y="113"/>
                  </a:cubicBezTo>
                  <a:cubicBezTo>
                    <a:pt x="11676" y="-220"/>
                    <a:pt x="14595" y="180"/>
                    <a:pt x="17076" y="1380"/>
                  </a:cubicBezTo>
                  <a:cubicBezTo>
                    <a:pt x="19557" y="2580"/>
                    <a:pt x="21600" y="4580"/>
                    <a:pt x="21162" y="7180"/>
                  </a:cubicBezTo>
                  <a:cubicBezTo>
                    <a:pt x="20724" y="9780"/>
                    <a:pt x="17805" y="12980"/>
                    <a:pt x="15032" y="15447"/>
                  </a:cubicBezTo>
                  <a:cubicBezTo>
                    <a:pt x="12259" y="17913"/>
                    <a:pt x="9632" y="19647"/>
                    <a:pt x="7005" y="213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9" name="Line"/>
            <p:cNvSpPr/>
            <p:nvPr/>
          </p:nvSpPr>
          <p:spPr>
            <a:xfrm>
              <a:off x="3388431" y="3286855"/>
              <a:ext cx="88909" cy="62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0576" fill="norm" stroke="1" extrusionOk="0">
                  <a:moveTo>
                    <a:pt x="12056" y="805"/>
                  </a:moveTo>
                  <a:cubicBezTo>
                    <a:pt x="9544" y="108"/>
                    <a:pt x="7033" y="-589"/>
                    <a:pt x="5274" y="805"/>
                  </a:cubicBezTo>
                  <a:cubicBezTo>
                    <a:pt x="3516" y="2198"/>
                    <a:pt x="2512" y="5682"/>
                    <a:pt x="2512" y="9166"/>
                  </a:cubicBezTo>
                  <a:cubicBezTo>
                    <a:pt x="2512" y="12650"/>
                    <a:pt x="3516" y="16134"/>
                    <a:pt x="5274" y="18224"/>
                  </a:cubicBezTo>
                  <a:cubicBezTo>
                    <a:pt x="7033" y="20314"/>
                    <a:pt x="9544" y="21011"/>
                    <a:pt x="12056" y="20314"/>
                  </a:cubicBezTo>
                  <a:cubicBezTo>
                    <a:pt x="14567" y="19617"/>
                    <a:pt x="17079" y="17527"/>
                    <a:pt x="18837" y="14740"/>
                  </a:cubicBezTo>
                  <a:cubicBezTo>
                    <a:pt x="20595" y="11953"/>
                    <a:pt x="21600" y="8469"/>
                    <a:pt x="20847" y="6379"/>
                  </a:cubicBezTo>
                  <a:cubicBezTo>
                    <a:pt x="20093" y="4288"/>
                    <a:pt x="17581" y="3592"/>
                    <a:pt x="13814" y="3592"/>
                  </a:cubicBezTo>
                  <a:cubicBezTo>
                    <a:pt x="10047" y="3592"/>
                    <a:pt x="5023" y="4288"/>
                    <a:pt x="0" y="4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0" name="Line"/>
            <p:cNvSpPr/>
            <p:nvPr/>
          </p:nvSpPr>
          <p:spPr>
            <a:xfrm>
              <a:off x="6287116" y="3149121"/>
              <a:ext cx="168366" cy="629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544" fill="norm" stroke="1" extrusionOk="0">
                  <a:moveTo>
                    <a:pt x="21476" y="4365"/>
                  </a:moveTo>
                  <a:cubicBezTo>
                    <a:pt x="21476" y="4003"/>
                    <a:pt x="21476" y="3641"/>
                    <a:pt x="20666" y="3025"/>
                  </a:cubicBezTo>
                  <a:cubicBezTo>
                    <a:pt x="19856" y="2408"/>
                    <a:pt x="18236" y="1539"/>
                    <a:pt x="17021" y="959"/>
                  </a:cubicBezTo>
                  <a:cubicBezTo>
                    <a:pt x="15806" y="379"/>
                    <a:pt x="14996" y="89"/>
                    <a:pt x="13916" y="16"/>
                  </a:cubicBezTo>
                  <a:cubicBezTo>
                    <a:pt x="12836" y="-56"/>
                    <a:pt x="11486" y="89"/>
                    <a:pt x="9596" y="923"/>
                  </a:cubicBezTo>
                  <a:cubicBezTo>
                    <a:pt x="7706" y="1756"/>
                    <a:pt x="5276" y="3278"/>
                    <a:pt x="3386" y="5235"/>
                  </a:cubicBezTo>
                  <a:cubicBezTo>
                    <a:pt x="1496" y="7192"/>
                    <a:pt x="146" y="9584"/>
                    <a:pt x="11" y="11723"/>
                  </a:cubicBezTo>
                  <a:cubicBezTo>
                    <a:pt x="-124" y="13861"/>
                    <a:pt x="956" y="15745"/>
                    <a:pt x="1901" y="17340"/>
                  </a:cubicBezTo>
                  <a:cubicBezTo>
                    <a:pt x="2846" y="18935"/>
                    <a:pt x="3656" y="20239"/>
                    <a:pt x="4466" y="21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1" name="Line"/>
            <p:cNvSpPr/>
            <p:nvPr/>
          </p:nvSpPr>
          <p:spPr>
            <a:xfrm>
              <a:off x="6164631" y="3543300"/>
              <a:ext cx="33530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600" fill="norm" stroke="1" extrusionOk="0">
                  <a:moveTo>
                    <a:pt x="3565" y="21600"/>
                  </a:moveTo>
                  <a:cubicBezTo>
                    <a:pt x="2485" y="21024"/>
                    <a:pt x="1405" y="20448"/>
                    <a:pt x="730" y="19440"/>
                  </a:cubicBezTo>
                  <a:cubicBezTo>
                    <a:pt x="55" y="18432"/>
                    <a:pt x="-215" y="16992"/>
                    <a:pt x="190" y="15552"/>
                  </a:cubicBezTo>
                  <a:cubicBezTo>
                    <a:pt x="595" y="14112"/>
                    <a:pt x="1675" y="12672"/>
                    <a:pt x="4848" y="10368"/>
                  </a:cubicBezTo>
                  <a:cubicBezTo>
                    <a:pt x="8020" y="8064"/>
                    <a:pt x="13285" y="4896"/>
                    <a:pt x="16390" y="3024"/>
                  </a:cubicBezTo>
                  <a:cubicBezTo>
                    <a:pt x="19495" y="1152"/>
                    <a:pt x="20440" y="576"/>
                    <a:pt x="2138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2" name="Line"/>
            <p:cNvSpPr/>
            <p:nvPr/>
          </p:nvSpPr>
          <p:spPr>
            <a:xfrm>
              <a:off x="6554965" y="3241052"/>
              <a:ext cx="116417" cy="470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fill="norm" stroke="1" extrusionOk="0">
                  <a:moveTo>
                    <a:pt x="20422" y="1620"/>
                  </a:moveTo>
                  <a:cubicBezTo>
                    <a:pt x="20029" y="1041"/>
                    <a:pt x="19636" y="463"/>
                    <a:pt x="18458" y="173"/>
                  </a:cubicBezTo>
                  <a:cubicBezTo>
                    <a:pt x="17280" y="-116"/>
                    <a:pt x="15316" y="-116"/>
                    <a:pt x="12764" y="752"/>
                  </a:cubicBezTo>
                  <a:cubicBezTo>
                    <a:pt x="10211" y="1620"/>
                    <a:pt x="7069" y="3355"/>
                    <a:pt x="4516" y="5670"/>
                  </a:cubicBezTo>
                  <a:cubicBezTo>
                    <a:pt x="1964" y="7984"/>
                    <a:pt x="0" y="10877"/>
                    <a:pt x="0" y="13384"/>
                  </a:cubicBezTo>
                  <a:cubicBezTo>
                    <a:pt x="0" y="15891"/>
                    <a:pt x="1964" y="18013"/>
                    <a:pt x="4516" y="19411"/>
                  </a:cubicBezTo>
                  <a:cubicBezTo>
                    <a:pt x="7069" y="20809"/>
                    <a:pt x="10211" y="21484"/>
                    <a:pt x="13156" y="21436"/>
                  </a:cubicBezTo>
                  <a:cubicBezTo>
                    <a:pt x="16102" y="21388"/>
                    <a:pt x="18851" y="20616"/>
                    <a:pt x="21600" y="198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3" name="Line"/>
            <p:cNvSpPr/>
            <p:nvPr/>
          </p:nvSpPr>
          <p:spPr>
            <a:xfrm>
              <a:off x="6678673" y="3402468"/>
              <a:ext cx="259409" cy="250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318" fill="norm" stroke="1" extrusionOk="0">
                  <a:moveTo>
                    <a:pt x="976" y="8196"/>
                  </a:moveTo>
                  <a:cubicBezTo>
                    <a:pt x="449" y="6756"/>
                    <a:pt x="-78" y="5316"/>
                    <a:pt x="10" y="4326"/>
                  </a:cubicBezTo>
                  <a:cubicBezTo>
                    <a:pt x="98" y="3336"/>
                    <a:pt x="800" y="2796"/>
                    <a:pt x="2381" y="2796"/>
                  </a:cubicBezTo>
                  <a:cubicBezTo>
                    <a:pt x="3961" y="2796"/>
                    <a:pt x="6420" y="3336"/>
                    <a:pt x="8088" y="5226"/>
                  </a:cubicBezTo>
                  <a:cubicBezTo>
                    <a:pt x="9756" y="7116"/>
                    <a:pt x="10634" y="10356"/>
                    <a:pt x="10371" y="13236"/>
                  </a:cubicBezTo>
                  <a:cubicBezTo>
                    <a:pt x="10107" y="16116"/>
                    <a:pt x="8702" y="18636"/>
                    <a:pt x="7561" y="19986"/>
                  </a:cubicBezTo>
                  <a:cubicBezTo>
                    <a:pt x="6420" y="21336"/>
                    <a:pt x="5542" y="21516"/>
                    <a:pt x="5015" y="21156"/>
                  </a:cubicBezTo>
                  <a:cubicBezTo>
                    <a:pt x="4488" y="20796"/>
                    <a:pt x="4312" y="19896"/>
                    <a:pt x="5190" y="17106"/>
                  </a:cubicBezTo>
                  <a:cubicBezTo>
                    <a:pt x="6068" y="14316"/>
                    <a:pt x="8000" y="9636"/>
                    <a:pt x="9229" y="6756"/>
                  </a:cubicBezTo>
                  <a:cubicBezTo>
                    <a:pt x="10459" y="3876"/>
                    <a:pt x="10985" y="2796"/>
                    <a:pt x="11600" y="1806"/>
                  </a:cubicBezTo>
                  <a:cubicBezTo>
                    <a:pt x="12215" y="816"/>
                    <a:pt x="12917" y="-84"/>
                    <a:pt x="13268" y="6"/>
                  </a:cubicBezTo>
                  <a:cubicBezTo>
                    <a:pt x="13620" y="96"/>
                    <a:pt x="13620" y="1176"/>
                    <a:pt x="13444" y="3156"/>
                  </a:cubicBezTo>
                  <a:cubicBezTo>
                    <a:pt x="13268" y="5136"/>
                    <a:pt x="12917" y="8016"/>
                    <a:pt x="14234" y="10626"/>
                  </a:cubicBezTo>
                  <a:cubicBezTo>
                    <a:pt x="15551" y="13236"/>
                    <a:pt x="18537" y="15576"/>
                    <a:pt x="21522" y="179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4" name="Line"/>
            <p:cNvSpPr/>
            <p:nvPr/>
          </p:nvSpPr>
          <p:spPr>
            <a:xfrm>
              <a:off x="6982531" y="3556000"/>
              <a:ext cx="6350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5" name="Line"/>
            <p:cNvSpPr/>
            <p:nvPr/>
          </p:nvSpPr>
          <p:spPr>
            <a:xfrm>
              <a:off x="7133717" y="3422650"/>
              <a:ext cx="209028" cy="395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465" fill="norm" stroke="1" extrusionOk="0">
                  <a:moveTo>
                    <a:pt x="1420" y="0"/>
                  </a:moveTo>
                  <a:cubicBezTo>
                    <a:pt x="772" y="460"/>
                    <a:pt x="124" y="919"/>
                    <a:pt x="16" y="1436"/>
                  </a:cubicBezTo>
                  <a:cubicBezTo>
                    <a:pt x="-92" y="1953"/>
                    <a:pt x="340" y="2528"/>
                    <a:pt x="1636" y="2930"/>
                  </a:cubicBezTo>
                  <a:cubicBezTo>
                    <a:pt x="2932" y="3332"/>
                    <a:pt x="5092" y="3562"/>
                    <a:pt x="7036" y="3332"/>
                  </a:cubicBezTo>
                  <a:cubicBezTo>
                    <a:pt x="8980" y="3102"/>
                    <a:pt x="10708" y="2413"/>
                    <a:pt x="11680" y="1723"/>
                  </a:cubicBezTo>
                  <a:cubicBezTo>
                    <a:pt x="12652" y="1034"/>
                    <a:pt x="12868" y="345"/>
                    <a:pt x="12760" y="345"/>
                  </a:cubicBezTo>
                  <a:cubicBezTo>
                    <a:pt x="12652" y="345"/>
                    <a:pt x="12220" y="1034"/>
                    <a:pt x="12652" y="2700"/>
                  </a:cubicBezTo>
                  <a:cubicBezTo>
                    <a:pt x="13084" y="4366"/>
                    <a:pt x="14380" y="7009"/>
                    <a:pt x="16000" y="9881"/>
                  </a:cubicBezTo>
                  <a:cubicBezTo>
                    <a:pt x="17620" y="12753"/>
                    <a:pt x="19564" y="15855"/>
                    <a:pt x="20536" y="17694"/>
                  </a:cubicBezTo>
                  <a:cubicBezTo>
                    <a:pt x="21508" y="19532"/>
                    <a:pt x="21508" y="20106"/>
                    <a:pt x="20968" y="20623"/>
                  </a:cubicBezTo>
                  <a:cubicBezTo>
                    <a:pt x="20428" y="21140"/>
                    <a:pt x="19348" y="21600"/>
                    <a:pt x="17080" y="21428"/>
                  </a:cubicBezTo>
                  <a:cubicBezTo>
                    <a:pt x="14812" y="21255"/>
                    <a:pt x="11356" y="20451"/>
                    <a:pt x="9088" y="19245"/>
                  </a:cubicBezTo>
                  <a:cubicBezTo>
                    <a:pt x="6820" y="18038"/>
                    <a:pt x="5740" y="16430"/>
                    <a:pt x="4660" y="148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6" name="Line"/>
            <p:cNvSpPr/>
            <p:nvPr/>
          </p:nvSpPr>
          <p:spPr>
            <a:xfrm>
              <a:off x="7363531" y="3276600"/>
              <a:ext cx="121006" cy="41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0" y="0"/>
                  </a:moveTo>
                  <a:cubicBezTo>
                    <a:pt x="1800" y="0"/>
                    <a:pt x="3600" y="0"/>
                    <a:pt x="6840" y="873"/>
                  </a:cubicBezTo>
                  <a:cubicBezTo>
                    <a:pt x="10080" y="1745"/>
                    <a:pt x="14760" y="3491"/>
                    <a:pt x="17640" y="5782"/>
                  </a:cubicBezTo>
                  <a:cubicBezTo>
                    <a:pt x="20520" y="8073"/>
                    <a:pt x="21600" y="10909"/>
                    <a:pt x="19440" y="13636"/>
                  </a:cubicBezTo>
                  <a:cubicBezTo>
                    <a:pt x="17280" y="16364"/>
                    <a:pt x="11880" y="18982"/>
                    <a:pt x="64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48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2701" y="-12700"/>
              <a:ext cx="11333765" cy="2450737"/>
            </a:xfrm>
            <a:prstGeom prst="rect">
              <a:avLst/>
            </a:prstGeom>
            <a:effectLst/>
          </p:spPr>
        </p:pic>
        <p:pic>
          <p:nvPicPr>
            <p:cNvPr id="2489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34231" y="1527402"/>
              <a:ext cx="2160003" cy="282348"/>
            </a:xfrm>
            <a:prstGeom prst="rect">
              <a:avLst/>
            </a:prstGeom>
            <a:effectLst/>
          </p:spPr>
        </p:pic>
        <p:pic>
          <p:nvPicPr>
            <p:cNvPr id="2491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363798" y="1579931"/>
              <a:ext cx="2112537" cy="299670"/>
            </a:xfrm>
            <a:prstGeom prst="rect">
              <a:avLst/>
            </a:prstGeom>
            <a:effectLst/>
          </p:spPr>
        </p:pic>
        <p:pic>
          <p:nvPicPr>
            <p:cNvPr id="2493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698200" y="4096255"/>
              <a:ext cx="432932" cy="56646"/>
            </a:xfrm>
            <a:prstGeom prst="rect">
              <a:avLst/>
            </a:prstGeom>
            <a:effectLst/>
          </p:spPr>
        </p:pic>
        <p:pic>
          <p:nvPicPr>
            <p:cNvPr id="2495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731081" y="4237780"/>
              <a:ext cx="387351" cy="54821"/>
            </a:xfrm>
            <a:prstGeom prst="rect">
              <a:avLst/>
            </a:prstGeom>
            <a:effectLst/>
          </p:spPr>
        </p:pic>
        <p:sp>
          <p:nvSpPr>
            <p:cNvPr id="2497" name="Line"/>
            <p:cNvSpPr/>
            <p:nvPr/>
          </p:nvSpPr>
          <p:spPr>
            <a:xfrm>
              <a:off x="7814381" y="3575050"/>
              <a:ext cx="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8" name="Line"/>
            <p:cNvSpPr/>
            <p:nvPr/>
          </p:nvSpPr>
          <p:spPr>
            <a:xfrm>
              <a:off x="7930112" y="3114196"/>
              <a:ext cx="543224" cy="738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397" fill="norm" stroke="1" extrusionOk="0">
                  <a:moveTo>
                    <a:pt x="9201" y="11520"/>
                  </a:moveTo>
                  <a:cubicBezTo>
                    <a:pt x="8617" y="10967"/>
                    <a:pt x="8033" y="10415"/>
                    <a:pt x="7116" y="10078"/>
                  </a:cubicBezTo>
                  <a:cubicBezTo>
                    <a:pt x="6198" y="9740"/>
                    <a:pt x="4947" y="9617"/>
                    <a:pt x="3738" y="9986"/>
                  </a:cubicBezTo>
                  <a:cubicBezTo>
                    <a:pt x="2529" y="10354"/>
                    <a:pt x="1361" y="11213"/>
                    <a:pt x="694" y="12072"/>
                  </a:cubicBezTo>
                  <a:cubicBezTo>
                    <a:pt x="27" y="12931"/>
                    <a:pt x="-140" y="13790"/>
                    <a:pt x="110" y="14465"/>
                  </a:cubicBezTo>
                  <a:cubicBezTo>
                    <a:pt x="360" y="15140"/>
                    <a:pt x="1028" y="15631"/>
                    <a:pt x="1987" y="15662"/>
                  </a:cubicBezTo>
                  <a:cubicBezTo>
                    <a:pt x="2946" y="15692"/>
                    <a:pt x="4197" y="15263"/>
                    <a:pt x="5406" y="14097"/>
                  </a:cubicBezTo>
                  <a:cubicBezTo>
                    <a:pt x="6615" y="12931"/>
                    <a:pt x="7783" y="11029"/>
                    <a:pt x="8533" y="8912"/>
                  </a:cubicBezTo>
                  <a:cubicBezTo>
                    <a:pt x="9284" y="6795"/>
                    <a:pt x="9618" y="4463"/>
                    <a:pt x="9784" y="3113"/>
                  </a:cubicBezTo>
                  <a:cubicBezTo>
                    <a:pt x="9951" y="1763"/>
                    <a:pt x="9951" y="1395"/>
                    <a:pt x="9951" y="1027"/>
                  </a:cubicBezTo>
                  <a:cubicBezTo>
                    <a:pt x="9951" y="658"/>
                    <a:pt x="9951" y="290"/>
                    <a:pt x="9743" y="106"/>
                  </a:cubicBezTo>
                  <a:cubicBezTo>
                    <a:pt x="9534" y="-78"/>
                    <a:pt x="9117" y="-78"/>
                    <a:pt x="8658" y="566"/>
                  </a:cubicBezTo>
                  <a:cubicBezTo>
                    <a:pt x="8200" y="1211"/>
                    <a:pt x="7699" y="2499"/>
                    <a:pt x="7366" y="4217"/>
                  </a:cubicBezTo>
                  <a:cubicBezTo>
                    <a:pt x="7032" y="5936"/>
                    <a:pt x="6865" y="8083"/>
                    <a:pt x="7032" y="10047"/>
                  </a:cubicBezTo>
                  <a:cubicBezTo>
                    <a:pt x="7199" y="12011"/>
                    <a:pt x="7699" y="13790"/>
                    <a:pt x="8158" y="14833"/>
                  </a:cubicBezTo>
                  <a:cubicBezTo>
                    <a:pt x="8617" y="15877"/>
                    <a:pt x="9034" y="16183"/>
                    <a:pt x="9534" y="16306"/>
                  </a:cubicBezTo>
                  <a:cubicBezTo>
                    <a:pt x="10035" y="16429"/>
                    <a:pt x="10618" y="16367"/>
                    <a:pt x="11244" y="15846"/>
                  </a:cubicBezTo>
                  <a:cubicBezTo>
                    <a:pt x="11869" y="15324"/>
                    <a:pt x="12536" y="14342"/>
                    <a:pt x="12953" y="13637"/>
                  </a:cubicBezTo>
                  <a:cubicBezTo>
                    <a:pt x="13370" y="12931"/>
                    <a:pt x="13537" y="12502"/>
                    <a:pt x="13621" y="12103"/>
                  </a:cubicBezTo>
                  <a:cubicBezTo>
                    <a:pt x="13704" y="11704"/>
                    <a:pt x="13704" y="11336"/>
                    <a:pt x="13662" y="10998"/>
                  </a:cubicBezTo>
                  <a:cubicBezTo>
                    <a:pt x="13621" y="10661"/>
                    <a:pt x="13537" y="10354"/>
                    <a:pt x="13412" y="10446"/>
                  </a:cubicBezTo>
                  <a:cubicBezTo>
                    <a:pt x="13287" y="10538"/>
                    <a:pt x="13120" y="11029"/>
                    <a:pt x="13079" y="11520"/>
                  </a:cubicBezTo>
                  <a:cubicBezTo>
                    <a:pt x="13037" y="12011"/>
                    <a:pt x="13120" y="12502"/>
                    <a:pt x="13412" y="12747"/>
                  </a:cubicBezTo>
                  <a:cubicBezTo>
                    <a:pt x="13704" y="12992"/>
                    <a:pt x="14204" y="12992"/>
                    <a:pt x="14830" y="12747"/>
                  </a:cubicBezTo>
                  <a:cubicBezTo>
                    <a:pt x="15455" y="12502"/>
                    <a:pt x="16206" y="12011"/>
                    <a:pt x="16706" y="11642"/>
                  </a:cubicBezTo>
                  <a:cubicBezTo>
                    <a:pt x="17207" y="11274"/>
                    <a:pt x="17457" y="11029"/>
                    <a:pt x="17791" y="10661"/>
                  </a:cubicBezTo>
                  <a:cubicBezTo>
                    <a:pt x="18124" y="10292"/>
                    <a:pt x="18541" y="9802"/>
                    <a:pt x="18750" y="9832"/>
                  </a:cubicBezTo>
                  <a:cubicBezTo>
                    <a:pt x="18958" y="9863"/>
                    <a:pt x="18958" y="10415"/>
                    <a:pt x="19125" y="11642"/>
                  </a:cubicBezTo>
                  <a:cubicBezTo>
                    <a:pt x="19292" y="12870"/>
                    <a:pt x="19625" y="14772"/>
                    <a:pt x="20042" y="16306"/>
                  </a:cubicBezTo>
                  <a:cubicBezTo>
                    <a:pt x="20459" y="17840"/>
                    <a:pt x="20960" y="19006"/>
                    <a:pt x="21210" y="19773"/>
                  </a:cubicBezTo>
                  <a:cubicBezTo>
                    <a:pt x="21460" y="20540"/>
                    <a:pt x="21460" y="20908"/>
                    <a:pt x="21252" y="21154"/>
                  </a:cubicBezTo>
                  <a:cubicBezTo>
                    <a:pt x="21043" y="21399"/>
                    <a:pt x="20626" y="21522"/>
                    <a:pt x="19875" y="21215"/>
                  </a:cubicBezTo>
                  <a:cubicBezTo>
                    <a:pt x="19125" y="20908"/>
                    <a:pt x="18041" y="20172"/>
                    <a:pt x="16957" y="19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9" name="Line"/>
            <p:cNvSpPr/>
            <p:nvPr/>
          </p:nvSpPr>
          <p:spPr>
            <a:xfrm>
              <a:off x="8627181" y="3606800"/>
              <a:ext cx="444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0" name="Line"/>
            <p:cNvSpPr/>
            <p:nvPr/>
          </p:nvSpPr>
          <p:spPr>
            <a:xfrm>
              <a:off x="8829672" y="3067050"/>
              <a:ext cx="483310" cy="554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530" fill="norm" stroke="1" extrusionOk="0">
                  <a:moveTo>
                    <a:pt x="10456" y="15522"/>
                  </a:moveTo>
                  <a:cubicBezTo>
                    <a:pt x="9799" y="14865"/>
                    <a:pt x="9141" y="14208"/>
                    <a:pt x="8014" y="13921"/>
                  </a:cubicBezTo>
                  <a:cubicBezTo>
                    <a:pt x="6887" y="13633"/>
                    <a:pt x="5291" y="13716"/>
                    <a:pt x="3835" y="14414"/>
                  </a:cubicBezTo>
                  <a:cubicBezTo>
                    <a:pt x="2380" y="15112"/>
                    <a:pt x="1065" y="16426"/>
                    <a:pt x="454" y="17617"/>
                  </a:cubicBezTo>
                  <a:cubicBezTo>
                    <a:pt x="-156" y="18808"/>
                    <a:pt x="-62" y="19875"/>
                    <a:pt x="220" y="20573"/>
                  </a:cubicBezTo>
                  <a:cubicBezTo>
                    <a:pt x="501" y="21271"/>
                    <a:pt x="971" y="21600"/>
                    <a:pt x="1910" y="21518"/>
                  </a:cubicBezTo>
                  <a:cubicBezTo>
                    <a:pt x="2849" y="21436"/>
                    <a:pt x="4258" y="20943"/>
                    <a:pt x="5667" y="19547"/>
                  </a:cubicBezTo>
                  <a:cubicBezTo>
                    <a:pt x="7075" y="18151"/>
                    <a:pt x="8484" y="15851"/>
                    <a:pt x="9470" y="13182"/>
                  </a:cubicBezTo>
                  <a:cubicBezTo>
                    <a:pt x="10456" y="10513"/>
                    <a:pt x="11020" y="7474"/>
                    <a:pt x="11348" y="5379"/>
                  </a:cubicBezTo>
                  <a:cubicBezTo>
                    <a:pt x="11677" y="3285"/>
                    <a:pt x="11771" y="2135"/>
                    <a:pt x="11818" y="1314"/>
                  </a:cubicBezTo>
                  <a:cubicBezTo>
                    <a:pt x="11865" y="493"/>
                    <a:pt x="11865" y="0"/>
                    <a:pt x="11677" y="0"/>
                  </a:cubicBezTo>
                  <a:cubicBezTo>
                    <a:pt x="11489" y="0"/>
                    <a:pt x="11114" y="493"/>
                    <a:pt x="10456" y="2217"/>
                  </a:cubicBezTo>
                  <a:cubicBezTo>
                    <a:pt x="9799" y="3942"/>
                    <a:pt x="8860" y="6899"/>
                    <a:pt x="8343" y="9691"/>
                  </a:cubicBezTo>
                  <a:cubicBezTo>
                    <a:pt x="7827" y="12484"/>
                    <a:pt x="7733" y="15112"/>
                    <a:pt x="7780" y="16672"/>
                  </a:cubicBezTo>
                  <a:cubicBezTo>
                    <a:pt x="7827" y="18233"/>
                    <a:pt x="8014" y="18725"/>
                    <a:pt x="8249" y="19136"/>
                  </a:cubicBezTo>
                  <a:cubicBezTo>
                    <a:pt x="8484" y="19547"/>
                    <a:pt x="8766" y="19875"/>
                    <a:pt x="9141" y="19957"/>
                  </a:cubicBezTo>
                  <a:cubicBezTo>
                    <a:pt x="9517" y="20040"/>
                    <a:pt x="9987" y="19875"/>
                    <a:pt x="10597" y="18931"/>
                  </a:cubicBezTo>
                  <a:cubicBezTo>
                    <a:pt x="11207" y="17986"/>
                    <a:pt x="11959" y="16262"/>
                    <a:pt x="12381" y="15153"/>
                  </a:cubicBezTo>
                  <a:cubicBezTo>
                    <a:pt x="12804" y="14044"/>
                    <a:pt x="12898" y="13551"/>
                    <a:pt x="13133" y="13141"/>
                  </a:cubicBezTo>
                  <a:cubicBezTo>
                    <a:pt x="13367" y="12730"/>
                    <a:pt x="13743" y="12402"/>
                    <a:pt x="14072" y="12402"/>
                  </a:cubicBezTo>
                  <a:cubicBezTo>
                    <a:pt x="14401" y="12402"/>
                    <a:pt x="14682" y="12730"/>
                    <a:pt x="14823" y="13346"/>
                  </a:cubicBezTo>
                  <a:cubicBezTo>
                    <a:pt x="14964" y="13962"/>
                    <a:pt x="14964" y="14865"/>
                    <a:pt x="14682" y="15892"/>
                  </a:cubicBezTo>
                  <a:cubicBezTo>
                    <a:pt x="14401" y="16919"/>
                    <a:pt x="13837" y="18068"/>
                    <a:pt x="13321" y="18725"/>
                  </a:cubicBezTo>
                  <a:cubicBezTo>
                    <a:pt x="12804" y="19383"/>
                    <a:pt x="12334" y="19547"/>
                    <a:pt x="12147" y="19424"/>
                  </a:cubicBezTo>
                  <a:cubicBezTo>
                    <a:pt x="11959" y="19300"/>
                    <a:pt x="12053" y="18890"/>
                    <a:pt x="12898" y="17863"/>
                  </a:cubicBezTo>
                  <a:cubicBezTo>
                    <a:pt x="13743" y="16837"/>
                    <a:pt x="15340" y="15194"/>
                    <a:pt x="16326" y="14208"/>
                  </a:cubicBezTo>
                  <a:cubicBezTo>
                    <a:pt x="17312" y="13223"/>
                    <a:pt x="17687" y="12894"/>
                    <a:pt x="18110" y="12607"/>
                  </a:cubicBezTo>
                  <a:cubicBezTo>
                    <a:pt x="18533" y="12319"/>
                    <a:pt x="19002" y="12073"/>
                    <a:pt x="19096" y="12319"/>
                  </a:cubicBezTo>
                  <a:cubicBezTo>
                    <a:pt x="19190" y="12566"/>
                    <a:pt x="18908" y="13305"/>
                    <a:pt x="18439" y="14373"/>
                  </a:cubicBezTo>
                  <a:cubicBezTo>
                    <a:pt x="17969" y="15440"/>
                    <a:pt x="17312" y="16837"/>
                    <a:pt x="17171" y="17986"/>
                  </a:cubicBezTo>
                  <a:cubicBezTo>
                    <a:pt x="17030" y="19136"/>
                    <a:pt x="17406" y="20040"/>
                    <a:pt x="18204" y="20573"/>
                  </a:cubicBezTo>
                  <a:cubicBezTo>
                    <a:pt x="19002" y="21107"/>
                    <a:pt x="20223" y="21271"/>
                    <a:pt x="21444" y="21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1" name="Line"/>
            <p:cNvSpPr/>
            <p:nvPr/>
          </p:nvSpPr>
          <p:spPr>
            <a:xfrm>
              <a:off x="4935918" y="3015262"/>
              <a:ext cx="300364" cy="1229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456" fill="norm" stroke="1" extrusionOk="0">
                  <a:moveTo>
                    <a:pt x="21286" y="681"/>
                  </a:moveTo>
                  <a:cubicBezTo>
                    <a:pt x="18886" y="386"/>
                    <a:pt x="16486" y="91"/>
                    <a:pt x="14311" y="17"/>
                  </a:cubicBezTo>
                  <a:cubicBezTo>
                    <a:pt x="12136" y="-57"/>
                    <a:pt x="10186" y="91"/>
                    <a:pt x="7936" y="774"/>
                  </a:cubicBezTo>
                  <a:cubicBezTo>
                    <a:pt x="5686" y="1457"/>
                    <a:pt x="3136" y="2675"/>
                    <a:pt x="1636" y="3875"/>
                  </a:cubicBezTo>
                  <a:cubicBezTo>
                    <a:pt x="136" y="5075"/>
                    <a:pt x="-314" y="6257"/>
                    <a:pt x="211" y="7457"/>
                  </a:cubicBezTo>
                  <a:cubicBezTo>
                    <a:pt x="736" y="8657"/>
                    <a:pt x="2236" y="9875"/>
                    <a:pt x="4111" y="11149"/>
                  </a:cubicBezTo>
                  <a:cubicBezTo>
                    <a:pt x="5986" y="12423"/>
                    <a:pt x="8236" y="13752"/>
                    <a:pt x="9811" y="15100"/>
                  </a:cubicBezTo>
                  <a:cubicBezTo>
                    <a:pt x="11386" y="16448"/>
                    <a:pt x="12286" y="17814"/>
                    <a:pt x="11761" y="18903"/>
                  </a:cubicBezTo>
                  <a:cubicBezTo>
                    <a:pt x="11236" y="19992"/>
                    <a:pt x="9286" y="20805"/>
                    <a:pt x="7486" y="21174"/>
                  </a:cubicBezTo>
                  <a:cubicBezTo>
                    <a:pt x="5686" y="21543"/>
                    <a:pt x="4036" y="21469"/>
                    <a:pt x="2386" y="213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2" name="Line"/>
            <p:cNvSpPr/>
            <p:nvPr/>
          </p:nvSpPr>
          <p:spPr>
            <a:xfrm>
              <a:off x="4464496" y="3042603"/>
              <a:ext cx="130436" cy="1286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563" fill="norm" stroke="1" extrusionOk="0">
                  <a:moveTo>
                    <a:pt x="21469" y="1261"/>
                  </a:moveTo>
                  <a:cubicBezTo>
                    <a:pt x="20424" y="942"/>
                    <a:pt x="19379" y="622"/>
                    <a:pt x="18159" y="392"/>
                  </a:cubicBezTo>
                  <a:cubicBezTo>
                    <a:pt x="16940" y="161"/>
                    <a:pt x="15546" y="19"/>
                    <a:pt x="14153" y="2"/>
                  </a:cubicBezTo>
                  <a:cubicBezTo>
                    <a:pt x="12759" y="-16"/>
                    <a:pt x="11366" y="90"/>
                    <a:pt x="9275" y="764"/>
                  </a:cubicBezTo>
                  <a:cubicBezTo>
                    <a:pt x="7185" y="1438"/>
                    <a:pt x="4398" y="2680"/>
                    <a:pt x="2656" y="3974"/>
                  </a:cubicBezTo>
                  <a:cubicBezTo>
                    <a:pt x="914" y="5269"/>
                    <a:pt x="217" y="6617"/>
                    <a:pt x="43" y="7947"/>
                  </a:cubicBezTo>
                  <a:cubicBezTo>
                    <a:pt x="-131" y="9277"/>
                    <a:pt x="217" y="10589"/>
                    <a:pt x="1263" y="11884"/>
                  </a:cubicBezTo>
                  <a:cubicBezTo>
                    <a:pt x="2308" y="13178"/>
                    <a:pt x="4050" y="14455"/>
                    <a:pt x="6488" y="15767"/>
                  </a:cubicBezTo>
                  <a:cubicBezTo>
                    <a:pt x="8927" y="17080"/>
                    <a:pt x="12063" y="18427"/>
                    <a:pt x="12934" y="19350"/>
                  </a:cubicBezTo>
                  <a:cubicBezTo>
                    <a:pt x="13804" y="20272"/>
                    <a:pt x="12411" y="20768"/>
                    <a:pt x="10669" y="21070"/>
                  </a:cubicBezTo>
                  <a:cubicBezTo>
                    <a:pt x="8927" y="21371"/>
                    <a:pt x="6837" y="21478"/>
                    <a:pt x="4921" y="21531"/>
                  </a:cubicBezTo>
                  <a:cubicBezTo>
                    <a:pt x="3004" y="21584"/>
                    <a:pt x="1263" y="21584"/>
                    <a:pt x="566" y="21424"/>
                  </a:cubicBezTo>
                  <a:cubicBezTo>
                    <a:pt x="-131" y="21265"/>
                    <a:pt x="217" y="20946"/>
                    <a:pt x="566" y="206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3" name="Line"/>
            <p:cNvSpPr/>
            <p:nvPr/>
          </p:nvSpPr>
          <p:spPr>
            <a:xfrm>
              <a:off x="4810831" y="4495800"/>
              <a:ext cx="1714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00" y="18720"/>
                    <a:pt x="1600" y="15840"/>
                    <a:pt x="5200" y="12240"/>
                  </a:cubicBezTo>
                  <a:cubicBezTo>
                    <a:pt x="8800" y="8640"/>
                    <a:pt x="15200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4" name="Line"/>
            <p:cNvSpPr/>
            <p:nvPr/>
          </p:nvSpPr>
          <p:spPr>
            <a:xfrm>
              <a:off x="5049184" y="4429984"/>
              <a:ext cx="211391" cy="142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0817" fill="norm" stroke="1" extrusionOk="0">
                  <a:moveTo>
                    <a:pt x="13000" y="4040"/>
                  </a:moveTo>
                  <a:cubicBezTo>
                    <a:pt x="11518" y="6817"/>
                    <a:pt x="10036" y="9594"/>
                    <a:pt x="8236" y="11600"/>
                  </a:cubicBezTo>
                  <a:cubicBezTo>
                    <a:pt x="6436" y="13606"/>
                    <a:pt x="4318" y="14840"/>
                    <a:pt x="2942" y="14840"/>
                  </a:cubicBezTo>
                  <a:cubicBezTo>
                    <a:pt x="1565" y="14840"/>
                    <a:pt x="930" y="13606"/>
                    <a:pt x="506" y="12217"/>
                  </a:cubicBezTo>
                  <a:cubicBezTo>
                    <a:pt x="83" y="10829"/>
                    <a:pt x="-129" y="9286"/>
                    <a:pt x="83" y="7897"/>
                  </a:cubicBezTo>
                  <a:cubicBezTo>
                    <a:pt x="295" y="6509"/>
                    <a:pt x="930" y="5274"/>
                    <a:pt x="2306" y="5583"/>
                  </a:cubicBezTo>
                  <a:cubicBezTo>
                    <a:pt x="3683" y="5891"/>
                    <a:pt x="5800" y="7743"/>
                    <a:pt x="7918" y="10520"/>
                  </a:cubicBezTo>
                  <a:cubicBezTo>
                    <a:pt x="10036" y="13297"/>
                    <a:pt x="12153" y="17000"/>
                    <a:pt x="13742" y="19006"/>
                  </a:cubicBezTo>
                  <a:cubicBezTo>
                    <a:pt x="15330" y="21011"/>
                    <a:pt x="16389" y="21320"/>
                    <a:pt x="17659" y="20086"/>
                  </a:cubicBezTo>
                  <a:cubicBezTo>
                    <a:pt x="18930" y="18851"/>
                    <a:pt x="20412" y="16074"/>
                    <a:pt x="20942" y="12526"/>
                  </a:cubicBezTo>
                  <a:cubicBezTo>
                    <a:pt x="21471" y="8977"/>
                    <a:pt x="21047" y="4657"/>
                    <a:pt x="18930" y="2343"/>
                  </a:cubicBezTo>
                  <a:cubicBezTo>
                    <a:pt x="16812" y="29"/>
                    <a:pt x="13000" y="-280"/>
                    <a:pt x="10459" y="183"/>
                  </a:cubicBezTo>
                  <a:cubicBezTo>
                    <a:pt x="7918" y="646"/>
                    <a:pt x="6647" y="1880"/>
                    <a:pt x="5377" y="31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5" name="Line"/>
            <p:cNvSpPr/>
            <p:nvPr/>
          </p:nvSpPr>
          <p:spPr>
            <a:xfrm>
              <a:off x="4830996" y="2759778"/>
              <a:ext cx="239243" cy="121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0651" fill="norm" stroke="1" extrusionOk="0">
                  <a:moveTo>
                    <a:pt x="15247" y="7980"/>
                  </a:moveTo>
                  <a:cubicBezTo>
                    <a:pt x="14679" y="6540"/>
                    <a:pt x="14111" y="5100"/>
                    <a:pt x="13542" y="5100"/>
                  </a:cubicBezTo>
                  <a:cubicBezTo>
                    <a:pt x="12974" y="5100"/>
                    <a:pt x="12405" y="6540"/>
                    <a:pt x="11268" y="8700"/>
                  </a:cubicBezTo>
                  <a:cubicBezTo>
                    <a:pt x="10132" y="10860"/>
                    <a:pt x="8426" y="13740"/>
                    <a:pt x="6626" y="15180"/>
                  </a:cubicBezTo>
                  <a:cubicBezTo>
                    <a:pt x="4826" y="16620"/>
                    <a:pt x="2932" y="16620"/>
                    <a:pt x="1795" y="15720"/>
                  </a:cubicBezTo>
                  <a:cubicBezTo>
                    <a:pt x="658" y="14820"/>
                    <a:pt x="279" y="13020"/>
                    <a:pt x="89" y="11220"/>
                  </a:cubicBezTo>
                  <a:cubicBezTo>
                    <a:pt x="-100" y="9420"/>
                    <a:pt x="-100" y="7620"/>
                    <a:pt x="1226" y="6180"/>
                  </a:cubicBezTo>
                  <a:cubicBezTo>
                    <a:pt x="2553" y="4740"/>
                    <a:pt x="5205" y="3660"/>
                    <a:pt x="7763" y="5460"/>
                  </a:cubicBezTo>
                  <a:cubicBezTo>
                    <a:pt x="10321" y="7260"/>
                    <a:pt x="12784" y="11940"/>
                    <a:pt x="14395" y="15000"/>
                  </a:cubicBezTo>
                  <a:cubicBezTo>
                    <a:pt x="16005" y="18060"/>
                    <a:pt x="16763" y="19500"/>
                    <a:pt x="17616" y="20220"/>
                  </a:cubicBezTo>
                  <a:cubicBezTo>
                    <a:pt x="18468" y="20940"/>
                    <a:pt x="19416" y="20940"/>
                    <a:pt x="20174" y="18780"/>
                  </a:cubicBezTo>
                  <a:cubicBezTo>
                    <a:pt x="20932" y="16620"/>
                    <a:pt x="21500" y="12300"/>
                    <a:pt x="21405" y="8520"/>
                  </a:cubicBezTo>
                  <a:cubicBezTo>
                    <a:pt x="21311" y="4740"/>
                    <a:pt x="20553" y="1500"/>
                    <a:pt x="19226" y="420"/>
                  </a:cubicBezTo>
                  <a:cubicBezTo>
                    <a:pt x="17900" y="-660"/>
                    <a:pt x="16005" y="420"/>
                    <a:pt x="14584" y="2760"/>
                  </a:cubicBezTo>
                  <a:cubicBezTo>
                    <a:pt x="13163" y="5100"/>
                    <a:pt x="12216" y="8700"/>
                    <a:pt x="11268" y="123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6" name="Line"/>
            <p:cNvSpPr/>
            <p:nvPr/>
          </p:nvSpPr>
          <p:spPr>
            <a:xfrm>
              <a:off x="4194361" y="4533849"/>
              <a:ext cx="196730" cy="93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0829" fill="norm" stroke="1" extrusionOk="0">
                  <a:moveTo>
                    <a:pt x="11776" y="4238"/>
                  </a:moveTo>
                  <a:cubicBezTo>
                    <a:pt x="9708" y="9872"/>
                    <a:pt x="7640" y="15507"/>
                    <a:pt x="6031" y="18325"/>
                  </a:cubicBezTo>
                  <a:cubicBezTo>
                    <a:pt x="4423" y="21142"/>
                    <a:pt x="3274" y="21142"/>
                    <a:pt x="2240" y="20438"/>
                  </a:cubicBezTo>
                  <a:cubicBezTo>
                    <a:pt x="1206" y="19733"/>
                    <a:pt x="287" y="18325"/>
                    <a:pt x="57" y="15272"/>
                  </a:cubicBezTo>
                  <a:cubicBezTo>
                    <a:pt x="-173" y="12220"/>
                    <a:pt x="287" y="7525"/>
                    <a:pt x="1665" y="4707"/>
                  </a:cubicBezTo>
                  <a:cubicBezTo>
                    <a:pt x="3044" y="1890"/>
                    <a:pt x="5342" y="951"/>
                    <a:pt x="7984" y="3064"/>
                  </a:cubicBezTo>
                  <a:cubicBezTo>
                    <a:pt x="10627" y="5177"/>
                    <a:pt x="13614" y="10342"/>
                    <a:pt x="15567" y="13864"/>
                  </a:cubicBezTo>
                  <a:cubicBezTo>
                    <a:pt x="17521" y="17385"/>
                    <a:pt x="18440" y="19264"/>
                    <a:pt x="19244" y="19264"/>
                  </a:cubicBezTo>
                  <a:cubicBezTo>
                    <a:pt x="20048" y="19264"/>
                    <a:pt x="20738" y="17385"/>
                    <a:pt x="21082" y="14803"/>
                  </a:cubicBezTo>
                  <a:cubicBezTo>
                    <a:pt x="21427" y="12220"/>
                    <a:pt x="21427" y="8933"/>
                    <a:pt x="21197" y="6116"/>
                  </a:cubicBezTo>
                  <a:cubicBezTo>
                    <a:pt x="20967" y="3299"/>
                    <a:pt x="20508" y="951"/>
                    <a:pt x="19014" y="246"/>
                  </a:cubicBezTo>
                  <a:cubicBezTo>
                    <a:pt x="17521" y="-458"/>
                    <a:pt x="14993" y="481"/>
                    <a:pt x="12465" y="1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7" name="Line"/>
            <p:cNvSpPr/>
            <p:nvPr/>
          </p:nvSpPr>
          <p:spPr>
            <a:xfrm>
              <a:off x="4177647" y="2903556"/>
              <a:ext cx="199093" cy="145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0634" fill="norm" stroke="1" extrusionOk="0">
                  <a:moveTo>
                    <a:pt x="9932" y="3372"/>
                  </a:moveTo>
                  <a:cubicBezTo>
                    <a:pt x="8807" y="7272"/>
                    <a:pt x="7682" y="11172"/>
                    <a:pt x="6557" y="14172"/>
                  </a:cubicBezTo>
                  <a:cubicBezTo>
                    <a:pt x="5432" y="17172"/>
                    <a:pt x="4307" y="19272"/>
                    <a:pt x="3182" y="20172"/>
                  </a:cubicBezTo>
                  <a:cubicBezTo>
                    <a:pt x="2057" y="21072"/>
                    <a:pt x="932" y="20772"/>
                    <a:pt x="370" y="18222"/>
                  </a:cubicBezTo>
                  <a:cubicBezTo>
                    <a:pt x="-193" y="15672"/>
                    <a:pt x="-193" y="10872"/>
                    <a:pt x="932" y="7722"/>
                  </a:cubicBezTo>
                  <a:cubicBezTo>
                    <a:pt x="2057" y="4572"/>
                    <a:pt x="4307" y="3072"/>
                    <a:pt x="6332" y="3822"/>
                  </a:cubicBezTo>
                  <a:cubicBezTo>
                    <a:pt x="8357" y="4572"/>
                    <a:pt x="10157" y="7572"/>
                    <a:pt x="11395" y="9972"/>
                  </a:cubicBezTo>
                  <a:cubicBezTo>
                    <a:pt x="12632" y="12372"/>
                    <a:pt x="13307" y="14172"/>
                    <a:pt x="14095" y="15672"/>
                  </a:cubicBezTo>
                  <a:cubicBezTo>
                    <a:pt x="14882" y="17172"/>
                    <a:pt x="15782" y="18372"/>
                    <a:pt x="17019" y="17172"/>
                  </a:cubicBezTo>
                  <a:cubicBezTo>
                    <a:pt x="18257" y="15972"/>
                    <a:pt x="19832" y="12372"/>
                    <a:pt x="20620" y="9222"/>
                  </a:cubicBezTo>
                  <a:cubicBezTo>
                    <a:pt x="21407" y="6072"/>
                    <a:pt x="21407" y="3372"/>
                    <a:pt x="20170" y="1722"/>
                  </a:cubicBezTo>
                  <a:cubicBezTo>
                    <a:pt x="18932" y="72"/>
                    <a:pt x="16457" y="-528"/>
                    <a:pt x="14207" y="522"/>
                  </a:cubicBezTo>
                  <a:cubicBezTo>
                    <a:pt x="11957" y="1572"/>
                    <a:pt x="9932" y="4272"/>
                    <a:pt x="7907" y="69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8" name="Line"/>
            <p:cNvSpPr/>
            <p:nvPr/>
          </p:nvSpPr>
          <p:spPr>
            <a:xfrm>
              <a:off x="6049081" y="1473841"/>
              <a:ext cx="1247548" cy="88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444" fill="norm" stroke="1" extrusionOk="0">
                  <a:moveTo>
                    <a:pt x="0" y="21444"/>
                  </a:moveTo>
                  <a:cubicBezTo>
                    <a:pt x="1352" y="20415"/>
                    <a:pt x="2705" y="19387"/>
                    <a:pt x="4075" y="17587"/>
                  </a:cubicBezTo>
                  <a:cubicBezTo>
                    <a:pt x="5446" y="15787"/>
                    <a:pt x="6835" y="13215"/>
                    <a:pt x="8150" y="10901"/>
                  </a:cubicBezTo>
                  <a:cubicBezTo>
                    <a:pt x="9466" y="8587"/>
                    <a:pt x="10709" y="6530"/>
                    <a:pt x="12116" y="4730"/>
                  </a:cubicBezTo>
                  <a:cubicBezTo>
                    <a:pt x="13523" y="2930"/>
                    <a:pt x="15094" y="1387"/>
                    <a:pt x="16520" y="615"/>
                  </a:cubicBezTo>
                  <a:cubicBezTo>
                    <a:pt x="17945" y="-156"/>
                    <a:pt x="19224" y="-156"/>
                    <a:pt x="19974" y="358"/>
                  </a:cubicBezTo>
                  <a:cubicBezTo>
                    <a:pt x="20723" y="873"/>
                    <a:pt x="20942" y="1901"/>
                    <a:pt x="21161" y="2930"/>
                  </a:cubicBezTo>
                  <a:cubicBezTo>
                    <a:pt x="21381" y="3958"/>
                    <a:pt x="21600" y="4987"/>
                    <a:pt x="21527" y="6273"/>
                  </a:cubicBezTo>
                  <a:cubicBezTo>
                    <a:pt x="21454" y="7558"/>
                    <a:pt x="21088" y="9101"/>
                    <a:pt x="20723" y="106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9" name="Line"/>
            <p:cNvSpPr/>
            <p:nvPr/>
          </p:nvSpPr>
          <p:spPr>
            <a:xfrm>
              <a:off x="6417381" y="1644649"/>
              <a:ext cx="8445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53" y="15840"/>
                    <a:pt x="2707" y="10080"/>
                    <a:pt x="4493" y="7200"/>
                  </a:cubicBezTo>
                  <a:cubicBezTo>
                    <a:pt x="6280" y="4320"/>
                    <a:pt x="8499" y="4320"/>
                    <a:pt x="10719" y="3600"/>
                  </a:cubicBezTo>
                  <a:cubicBezTo>
                    <a:pt x="12938" y="2880"/>
                    <a:pt x="15158" y="1440"/>
                    <a:pt x="16971" y="720"/>
                  </a:cubicBezTo>
                  <a:cubicBezTo>
                    <a:pt x="18785" y="0"/>
                    <a:pt x="2019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0" name="Line"/>
            <p:cNvSpPr/>
            <p:nvPr/>
          </p:nvSpPr>
          <p:spPr>
            <a:xfrm>
              <a:off x="2296231" y="1695450"/>
              <a:ext cx="57151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1" name="Line"/>
            <p:cNvSpPr/>
            <p:nvPr/>
          </p:nvSpPr>
          <p:spPr>
            <a:xfrm>
              <a:off x="2220031" y="1849581"/>
              <a:ext cx="95251" cy="1439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4" fill="norm" stroke="1" extrusionOk="0">
                  <a:moveTo>
                    <a:pt x="17280" y="1306"/>
                  </a:moveTo>
                  <a:cubicBezTo>
                    <a:pt x="16320" y="989"/>
                    <a:pt x="15360" y="672"/>
                    <a:pt x="14640" y="434"/>
                  </a:cubicBezTo>
                  <a:cubicBezTo>
                    <a:pt x="13920" y="196"/>
                    <a:pt x="13440" y="37"/>
                    <a:pt x="14160" y="6"/>
                  </a:cubicBezTo>
                  <a:cubicBezTo>
                    <a:pt x="14880" y="-26"/>
                    <a:pt x="16800" y="69"/>
                    <a:pt x="18480" y="386"/>
                  </a:cubicBezTo>
                  <a:cubicBezTo>
                    <a:pt x="20160" y="704"/>
                    <a:pt x="21600" y="1243"/>
                    <a:pt x="21600" y="1956"/>
                  </a:cubicBezTo>
                  <a:cubicBezTo>
                    <a:pt x="21600" y="2670"/>
                    <a:pt x="20160" y="3558"/>
                    <a:pt x="18240" y="4541"/>
                  </a:cubicBezTo>
                  <a:cubicBezTo>
                    <a:pt x="16320" y="5525"/>
                    <a:pt x="13920" y="6603"/>
                    <a:pt x="11520" y="7761"/>
                  </a:cubicBezTo>
                  <a:cubicBezTo>
                    <a:pt x="9120" y="8918"/>
                    <a:pt x="6720" y="10155"/>
                    <a:pt x="5280" y="11408"/>
                  </a:cubicBezTo>
                  <a:cubicBezTo>
                    <a:pt x="3840" y="12661"/>
                    <a:pt x="3360" y="13930"/>
                    <a:pt x="3360" y="15104"/>
                  </a:cubicBezTo>
                  <a:cubicBezTo>
                    <a:pt x="3360" y="16277"/>
                    <a:pt x="3840" y="17355"/>
                    <a:pt x="3840" y="18259"/>
                  </a:cubicBezTo>
                  <a:cubicBezTo>
                    <a:pt x="3840" y="19163"/>
                    <a:pt x="3360" y="19893"/>
                    <a:pt x="2640" y="20416"/>
                  </a:cubicBezTo>
                  <a:cubicBezTo>
                    <a:pt x="1920" y="20940"/>
                    <a:pt x="960" y="21257"/>
                    <a:pt x="0" y="215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2" name="Line"/>
            <p:cNvSpPr/>
            <p:nvPr/>
          </p:nvSpPr>
          <p:spPr>
            <a:xfrm>
              <a:off x="2010481" y="2988973"/>
              <a:ext cx="260351" cy="160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8" fill="norm" stroke="1" extrusionOk="0">
                  <a:moveTo>
                    <a:pt x="0" y="3615"/>
                  </a:moveTo>
                  <a:cubicBezTo>
                    <a:pt x="0" y="2213"/>
                    <a:pt x="0" y="810"/>
                    <a:pt x="439" y="249"/>
                  </a:cubicBezTo>
                  <a:cubicBezTo>
                    <a:pt x="878" y="-312"/>
                    <a:pt x="1756" y="-31"/>
                    <a:pt x="3863" y="2213"/>
                  </a:cubicBezTo>
                  <a:cubicBezTo>
                    <a:pt x="5971" y="4457"/>
                    <a:pt x="9307" y="8665"/>
                    <a:pt x="12468" y="12171"/>
                  </a:cubicBezTo>
                  <a:cubicBezTo>
                    <a:pt x="15629" y="15678"/>
                    <a:pt x="18615" y="18483"/>
                    <a:pt x="21600" y="21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3" name="Line"/>
            <p:cNvSpPr/>
            <p:nvPr/>
          </p:nvSpPr>
          <p:spPr>
            <a:xfrm>
              <a:off x="2093031" y="3054350"/>
              <a:ext cx="381001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920" y="1252"/>
                    <a:pt x="18240" y="2504"/>
                    <a:pt x="15660" y="4930"/>
                  </a:cubicBezTo>
                  <a:cubicBezTo>
                    <a:pt x="13080" y="7357"/>
                    <a:pt x="9600" y="10957"/>
                    <a:pt x="6840" y="13930"/>
                  </a:cubicBezTo>
                  <a:cubicBezTo>
                    <a:pt x="4080" y="16904"/>
                    <a:pt x="2040" y="1925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4" name="Line"/>
            <p:cNvSpPr/>
            <p:nvPr/>
          </p:nvSpPr>
          <p:spPr>
            <a:xfrm>
              <a:off x="5389926" y="3530055"/>
              <a:ext cx="341656" cy="290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363" fill="norm" stroke="1" extrusionOk="0">
                  <a:moveTo>
                    <a:pt x="320" y="4702"/>
                  </a:moveTo>
                  <a:cubicBezTo>
                    <a:pt x="55" y="3459"/>
                    <a:pt x="-210" y="2216"/>
                    <a:pt x="254" y="1594"/>
                  </a:cubicBezTo>
                  <a:cubicBezTo>
                    <a:pt x="718" y="973"/>
                    <a:pt x="1910" y="973"/>
                    <a:pt x="3567" y="1983"/>
                  </a:cubicBezTo>
                  <a:cubicBezTo>
                    <a:pt x="5223" y="2993"/>
                    <a:pt x="7343" y="5013"/>
                    <a:pt x="8271" y="7810"/>
                  </a:cubicBezTo>
                  <a:cubicBezTo>
                    <a:pt x="9199" y="10607"/>
                    <a:pt x="8934" y="14181"/>
                    <a:pt x="8138" y="16590"/>
                  </a:cubicBezTo>
                  <a:cubicBezTo>
                    <a:pt x="7343" y="18999"/>
                    <a:pt x="6018" y="20242"/>
                    <a:pt x="4892" y="20863"/>
                  </a:cubicBezTo>
                  <a:cubicBezTo>
                    <a:pt x="3765" y="21485"/>
                    <a:pt x="2838" y="21485"/>
                    <a:pt x="2308" y="21097"/>
                  </a:cubicBezTo>
                  <a:cubicBezTo>
                    <a:pt x="1778" y="20708"/>
                    <a:pt x="1645" y="19931"/>
                    <a:pt x="2440" y="18299"/>
                  </a:cubicBezTo>
                  <a:cubicBezTo>
                    <a:pt x="3235" y="16668"/>
                    <a:pt x="4958" y="14181"/>
                    <a:pt x="7012" y="11695"/>
                  </a:cubicBezTo>
                  <a:cubicBezTo>
                    <a:pt x="9066" y="9209"/>
                    <a:pt x="11451" y="6722"/>
                    <a:pt x="12909" y="5246"/>
                  </a:cubicBezTo>
                  <a:cubicBezTo>
                    <a:pt x="14367" y="3770"/>
                    <a:pt x="14897" y="3304"/>
                    <a:pt x="15361" y="2682"/>
                  </a:cubicBezTo>
                  <a:cubicBezTo>
                    <a:pt x="15824" y="2061"/>
                    <a:pt x="16222" y="1284"/>
                    <a:pt x="16089" y="740"/>
                  </a:cubicBezTo>
                  <a:cubicBezTo>
                    <a:pt x="15957" y="196"/>
                    <a:pt x="15294" y="-115"/>
                    <a:pt x="14764" y="40"/>
                  </a:cubicBezTo>
                  <a:cubicBezTo>
                    <a:pt x="14234" y="196"/>
                    <a:pt x="13837" y="817"/>
                    <a:pt x="13373" y="2682"/>
                  </a:cubicBezTo>
                  <a:cubicBezTo>
                    <a:pt x="12909" y="4547"/>
                    <a:pt x="12379" y="7655"/>
                    <a:pt x="12445" y="10063"/>
                  </a:cubicBezTo>
                  <a:cubicBezTo>
                    <a:pt x="12511" y="12472"/>
                    <a:pt x="13174" y="14181"/>
                    <a:pt x="14764" y="15036"/>
                  </a:cubicBezTo>
                  <a:cubicBezTo>
                    <a:pt x="16354" y="15891"/>
                    <a:pt x="18872" y="15891"/>
                    <a:pt x="21390" y="15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5" name="Line"/>
            <p:cNvSpPr/>
            <p:nvPr/>
          </p:nvSpPr>
          <p:spPr>
            <a:xfrm>
              <a:off x="5896681" y="3721099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3" name="Drawing"/>
          <p:cNvGrpSpPr/>
          <p:nvPr/>
        </p:nvGrpSpPr>
        <p:grpSpPr>
          <a:xfrm>
            <a:off x="989513" y="1262982"/>
            <a:ext cx="11899766" cy="5809193"/>
            <a:chOff x="0" y="0"/>
            <a:chExt cx="11899764" cy="5809191"/>
          </a:xfrm>
        </p:grpSpPr>
        <p:sp>
          <p:nvSpPr>
            <p:cNvPr id="2518" name="Line"/>
            <p:cNvSpPr/>
            <p:nvPr/>
          </p:nvSpPr>
          <p:spPr>
            <a:xfrm>
              <a:off x="115386" y="629317"/>
              <a:ext cx="508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5710"/>
                    <a:pt x="10800" y="11421"/>
                    <a:pt x="14400" y="15021"/>
                  </a:cubicBezTo>
                  <a:cubicBezTo>
                    <a:pt x="18000" y="18621"/>
                    <a:pt x="19800" y="2011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9" name="Line"/>
            <p:cNvSpPr/>
            <p:nvPr/>
          </p:nvSpPr>
          <p:spPr>
            <a:xfrm>
              <a:off x="-1" y="478096"/>
              <a:ext cx="277633" cy="479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1354" fill="norm" stroke="1" extrusionOk="0">
                  <a:moveTo>
                    <a:pt x="13042" y="1362"/>
                  </a:moveTo>
                  <a:cubicBezTo>
                    <a:pt x="11282" y="890"/>
                    <a:pt x="9522" y="419"/>
                    <a:pt x="8242" y="183"/>
                  </a:cubicBezTo>
                  <a:cubicBezTo>
                    <a:pt x="6962" y="-53"/>
                    <a:pt x="6162" y="-53"/>
                    <a:pt x="5442" y="136"/>
                  </a:cubicBezTo>
                  <a:cubicBezTo>
                    <a:pt x="4722" y="324"/>
                    <a:pt x="4082" y="702"/>
                    <a:pt x="3122" y="2211"/>
                  </a:cubicBezTo>
                  <a:cubicBezTo>
                    <a:pt x="2162" y="3720"/>
                    <a:pt x="882" y="6361"/>
                    <a:pt x="322" y="9285"/>
                  </a:cubicBezTo>
                  <a:cubicBezTo>
                    <a:pt x="-238" y="12209"/>
                    <a:pt x="-78" y="15416"/>
                    <a:pt x="882" y="17633"/>
                  </a:cubicBezTo>
                  <a:cubicBezTo>
                    <a:pt x="1842" y="19849"/>
                    <a:pt x="3602" y="21075"/>
                    <a:pt x="6322" y="21311"/>
                  </a:cubicBezTo>
                  <a:cubicBezTo>
                    <a:pt x="9042" y="21547"/>
                    <a:pt x="12722" y="20792"/>
                    <a:pt x="15522" y="19283"/>
                  </a:cubicBezTo>
                  <a:cubicBezTo>
                    <a:pt x="18322" y="17774"/>
                    <a:pt x="20242" y="15510"/>
                    <a:pt x="20802" y="12822"/>
                  </a:cubicBezTo>
                  <a:cubicBezTo>
                    <a:pt x="21362" y="10134"/>
                    <a:pt x="20562" y="7021"/>
                    <a:pt x="19522" y="4993"/>
                  </a:cubicBezTo>
                  <a:cubicBezTo>
                    <a:pt x="18482" y="2965"/>
                    <a:pt x="17202" y="2022"/>
                    <a:pt x="15122" y="1833"/>
                  </a:cubicBezTo>
                  <a:cubicBezTo>
                    <a:pt x="13042" y="1645"/>
                    <a:pt x="10162" y="2211"/>
                    <a:pt x="8482" y="2730"/>
                  </a:cubicBezTo>
                  <a:cubicBezTo>
                    <a:pt x="6802" y="3248"/>
                    <a:pt x="6322" y="3720"/>
                    <a:pt x="5842" y="41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0" name="Line"/>
            <p:cNvSpPr/>
            <p:nvPr/>
          </p:nvSpPr>
          <p:spPr>
            <a:xfrm>
              <a:off x="578936" y="495967"/>
              <a:ext cx="254001" cy="455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1" fill="norm" stroke="1" extrusionOk="0">
                  <a:moveTo>
                    <a:pt x="5940" y="0"/>
                  </a:moveTo>
                  <a:cubicBezTo>
                    <a:pt x="5220" y="2900"/>
                    <a:pt x="4500" y="5800"/>
                    <a:pt x="3510" y="8800"/>
                  </a:cubicBezTo>
                  <a:cubicBezTo>
                    <a:pt x="2520" y="11800"/>
                    <a:pt x="1260" y="14900"/>
                    <a:pt x="630" y="16800"/>
                  </a:cubicBezTo>
                  <a:cubicBezTo>
                    <a:pt x="0" y="18700"/>
                    <a:pt x="0" y="19400"/>
                    <a:pt x="0" y="20000"/>
                  </a:cubicBezTo>
                  <a:cubicBezTo>
                    <a:pt x="0" y="20600"/>
                    <a:pt x="0" y="21100"/>
                    <a:pt x="450" y="21350"/>
                  </a:cubicBezTo>
                  <a:cubicBezTo>
                    <a:pt x="900" y="21600"/>
                    <a:pt x="1800" y="21600"/>
                    <a:pt x="4230" y="21050"/>
                  </a:cubicBezTo>
                  <a:cubicBezTo>
                    <a:pt x="6660" y="20500"/>
                    <a:pt x="10620" y="19400"/>
                    <a:pt x="13770" y="18450"/>
                  </a:cubicBezTo>
                  <a:cubicBezTo>
                    <a:pt x="16920" y="17500"/>
                    <a:pt x="19260" y="16700"/>
                    <a:pt x="21600" y="15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1" name="Line"/>
            <p:cNvSpPr/>
            <p:nvPr/>
          </p:nvSpPr>
          <p:spPr>
            <a:xfrm>
              <a:off x="909136" y="711867"/>
              <a:ext cx="190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2" name="Line"/>
            <p:cNvSpPr/>
            <p:nvPr/>
          </p:nvSpPr>
          <p:spPr>
            <a:xfrm>
              <a:off x="883736" y="616617"/>
              <a:ext cx="190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3" name="Line"/>
            <p:cNvSpPr/>
            <p:nvPr/>
          </p:nvSpPr>
          <p:spPr>
            <a:xfrm>
              <a:off x="1004386" y="610267"/>
              <a:ext cx="1270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" y="7200"/>
                    <a:pt x="2160" y="14400"/>
                    <a:pt x="2880" y="15333"/>
                  </a:cubicBezTo>
                  <a:cubicBezTo>
                    <a:pt x="3600" y="16267"/>
                    <a:pt x="3960" y="10933"/>
                    <a:pt x="4860" y="7600"/>
                  </a:cubicBezTo>
                  <a:cubicBezTo>
                    <a:pt x="5760" y="4267"/>
                    <a:pt x="7200" y="2933"/>
                    <a:pt x="9900" y="2933"/>
                  </a:cubicBezTo>
                  <a:cubicBezTo>
                    <a:pt x="12600" y="2933"/>
                    <a:pt x="16560" y="4267"/>
                    <a:pt x="18720" y="7600"/>
                  </a:cubicBezTo>
                  <a:cubicBezTo>
                    <a:pt x="20880" y="10933"/>
                    <a:pt x="21240" y="162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4" name="Line"/>
            <p:cNvSpPr/>
            <p:nvPr/>
          </p:nvSpPr>
          <p:spPr>
            <a:xfrm>
              <a:off x="1245686" y="577585"/>
              <a:ext cx="127001" cy="151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0" fill="norm" stroke="1" extrusionOk="0">
                  <a:moveTo>
                    <a:pt x="0" y="10637"/>
                  </a:moveTo>
                  <a:cubicBezTo>
                    <a:pt x="3960" y="10053"/>
                    <a:pt x="7920" y="9469"/>
                    <a:pt x="10620" y="8594"/>
                  </a:cubicBezTo>
                  <a:cubicBezTo>
                    <a:pt x="13320" y="7718"/>
                    <a:pt x="14760" y="6550"/>
                    <a:pt x="15480" y="5091"/>
                  </a:cubicBezTo>
                  <a:cubicBezTo>
                    <a:pt x="16200" y="3631"/>
                    <a:pt x="16200" y="1880"/>
                    <a:pt x="15120" y="859"/>
                  </a:cubicBezTo>
                  <a:cubicBezTo>
                    <a:pt x="14040" y="-163"/>
                    <a:pt x="11880" y="-455"/>
                    <a:pt x="9540" y="1004"/>
                  </a:cubicBezTo>
                  <a:cubicBezTo>
                    <a:pt x="7200" y="2464"/>
                    <a:pt x="4680" y="5675"/>
                    <a:pt x="3420" y="8740"/>
                  </a:cubicBezTo>
                  <a:cubicBezTo>
                    <a:pt x="2160" y="11804"/>
                    <a:pt x="2160" y="14723"/>
                    <a:pt x="4320" y="16913"/>
                  </a:cubicBezTo>
                  <a:cubicBezTo>
                    <a:pt x="6480" y="19102"/>
                    <a:pt x="10800" y="20561"/>
                    <a:pt x="14040" y="20853"/>
                  </a:cubicBezTo>
                  <a:cubicBezTo>
                    <a:pt x="17280" y="21145"/>
                    <a:pt x="19440" y="20269"/>
                    <a:pt x="21600" y="193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5" name="Line"/>
            <p:cNvSpPr/>
            <p:nvPr/>
          </p:nvSpPr>
          <p:spPr>
            <a:xfrm>
              <a:off x="1445727" y="563161"/>
              <a:ext cx="212710" cy="142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19937" fill="norm" stroke="1" extrusionOk="0">
                  <a:moveTo>
                    <a:pt x="16199" y="2147"/>
                  </a:moveTo>
                  <a:cubicBezTo>
                    <a:pt x="14293" y="667"/>
                    <a:pt x="12387" y="-812"/>
                    <a:pt x="9634" y="520"/>
                  </a:cubicBezTo>
                  <a:cubicBezTo>
                    <a:pt x="6881" y="1851"/>
                    <a:pt x="3281" y="5993"/>
                    <a:pt x="1481" y="9544"/>
                  </a:cubicBezTo>
                  <a:cubicBezTo>
                    <a:pt x="-319" y="13095"/>
                    <a:pt x="-319" y="16054"/>
                    <a:pt x="634" y="17977"/>
                  </a:cubicBezTo>
                  <a:cubicBezTo>
                    <a:pt x="1587" y="19900"/>
                    <a:pt x="3493" y="20788"/>
                    <a:pt x="5716" y="18865"/>
                  </a:cubicBezTo>
                  <a:cubicBezTo>
                    <a:pt x="7940" y="16941"/>
                    <a:pt x="10481" y="12207"/>
                    <a:pt x="11857" y="9100"/>
                  </a:cubicBezTo>
                  <a:cubicBezTo>
                    <a:pt x="13234" y="5993"/>
                    <a:pt x="13446" y="4514"/>
                    <a:pt x="13763" y="4514"/>
                  </a:cubicBezTo>
                  <a:cubicBezTo>
                    <a:pt x="14081" y="4514"/>
                    <a:pt x="14505" y="5993"/>
                    <a:pt x="15775" y="8361"/>
                  </a:cubicBezTo>
                  <a:cubicBezTo>
                    <a:pt x="17046" y="10728"/>
                    <a:pt x="19163" y="13983"/>
                    <a:pt x="21281" y="17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6" name="Line"/>
            <p:cNvSpPr/>
            <p:nvPr/>
          </p:nvSpPr>
          <p:spPr>
            <a:xfrm>
              <a:off x="1658436" y="457867"/>
              <a:ext cx="146051" cy="243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198"/>
                  </a:moveTo>
                  <a:cubicBezTo>
                    <a:pt x="1878" y="6010"/>
                    <a:pt x="3757" y="5823"/>
                    <a:pt x="6574" y="8077"/>
                  </a:cubicBezTo>
                  <a:cubicBezTo>
                    <a:pt x="9391" y="10330"/>
                    <a:pt x="13148" y="15026"/>
                    <a:pt x="15026" y="17843"/>
                  </a:cubicBezTo>
                  <a:cubicBezTo>
                    <a:pt x="16904" y="20661"/>
                    <a:pt x="16904" y="21600"/>
                    <a:pt x="16591" y="21600"/>
                  </a:cubicBezTo>
                  <a:cubicBezTo>
                    <a:pt x="16278" y="21600"/>
                    <a:pt x="15652" y="20661"/>
                    <a:pt x="15183" y="18031"/>
                  </a:cubicBezTo>
                  <a:cubicBezTo>
                    <a:pt x="14713" y="15402"/>
                    <a:pt x="14400" y="11082"/>
                    <a:pt x="15026" y="7983"/>
                  </a:cubicBezTo>
                  <a:cubicBezTo>
                    <a:pt x="15652" y="4883"/>
                    <a:pt x="17217" y="3005"/>
                    <a:pt x="18470" y="1878"/>
                  </a:cubicBezTo>
                  <a:cubicBezTo>
                    <a:pt x="19722" y="751"/>
                    <a:pt x="20661" y="37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7" name="Line"/>
            <p:cNvSpPr/>
            <p:nvPr/>
          </p:nvSpPr>
          <p:spPr>
            <a:xfrm>
              <a:off x="1880686" y="476917"/>
              <a:ext cx="317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8" name="Line"/>
            <p:cNvSpPr/>
            <p:nvPr/>
          </p:nvSpPr>
          <p:spPr>
            <a:xfrm>
              <a:off x="1918786" y="311817"/>
              <a:ext cx="6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9" name="Line"/>
            <p:cNvSpPr/>
            <p:nvPr/>
          </p:nvSpPr>
          <p:spPr>
            <a:xfrm>
              <a:off x="2053690" y="178467"/>
              <a:ext cx="87347" cy="500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467" fill="norm" stroke="1" extrusionOk="0">
                  <a:moveTo>
                    <a:pt x="19679" y="0"/>
                  </a:moveTo>
                  <a:cubicBezTo>
                    <a:pt x="15565" y="1997"/>
                    <a:pt x="11451" y="3993"/>
                    <a:pt x="8108" y="6580"/>
                  </a:cubicBezTo>
                  <a:cubicBezTo>
                    <a:pt x="4765" y="9166"/>
                    <a:pt x="2193" y="12343"/>
                    <a:pt x="908" y="14657"/>
                  </a:cubicBezTo>
                  <a:cubicBezTo>
                    <a:pt x="-378" y="16971"/>
                    <a:pt x="-378" y="18424"/>
                    <a:pt x="1422" y="19467"/>
                  </a:cubicBezTo>
                  <a:cubicBezTo>
                    <a:pt x="3222" y="20511"/>
                    <a:pt x="6822" y="21146"/>
                    <a:pt x="9908" y="21373"/>
                  </a:cubicBezTo>
                  <a:cubicBezTo>
                    <a:pt x="12993" y="21600"/>
                    <a:pt x="15565" y="21418"/>
                    <a:pt x="17365" y="20783"/>
                  </a:cubicBezTo>
                  <a:cubicBezTo>
                    <a:pt x="19165" y="20148"/>
                    <a:pt x="20193" y="19059"/>
                    <a:pt x="21222" y="179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0" name="Line"/>
            <p:cNvSpPr/>
            <p:nvPr/>
          </p:nvSpPr>
          <p:spPr>
            <a:xfrm>
              <a:off x="2018269" y="441166"/>
              <a:ext cx="304722" cy="502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386" fill="norm" stroke="1" extrusionOk="0">
                  <a:moveTo>
                    <a:pt x="1490" y="1790"/>
                  </a:moveTo>
                  <a:cubicBezTo>
                    <a:pt x="745" y="1790"/>
                    <a:pt x="0" y="1790"/>
                    <a:pt x="0" y="1700"/>
                  </a:cubicBezTo>
                  <a:cubicBezTo>
                    <a:pt x="0" y="1610"/>
                    <a:pt x="745" y="1430"/>
                    <a:pt x="2086" y="1070"/>
                  </a:cubicBezTo>
                  <a:cubicBezTo>
                    <a:pt x="3426" y="710"/>
                    <a:pt x="5363" y="170"/>
                    <a:pt x="6629" y="35"/>
                  </a:cubicBezTo>
                  <a:cubicBezTo>
                    <a:pt x="7895" y="-100"/>
                    <a:pt x="8491" y="170"/>
                    <a:pt x="8938" y="575"/>
                  </a:cubicBezTo>
                  <a:cubicBezTo>
                    <a:pt x="9385" y="980"/>
                    <a:pt x="9683" y="1520"/>
                    <a:pt x="9906" y="2015"/>
                  </a:cubicBezTo>
                  <a:cubicBezTo>
                    <a:pt x="10130" y="2510"/>
                    <a:pt x="10279" y="2960"/>
                    <a:pt x="10651" y="3320"/>
                  </a:cubicBezTo>
                  <a:cubicBezTo>
                    <a:pt x="11023" y="3680"/>
                    <a:pt x="11619" y="3950"/>
                    <a:pt x="12215" y="3950"/>
                  </a:cubicBezTo>
                  <a:cubicBezTo>
                    <a:pt x="12811" y="3950"/>
                    <a:pt x="13407" y="3680"/>
                    <a:pt x="13928" y="3230"/>
                  </a:cubicBezTo>
                  <a:cubicBezTo>
                    <a:pt x="14450" y="2780"/>
                    <a:pt x="14897" y="2150"/>
                    <a:pt x="15418" y="2150"/>
                  </a:cubicBezTo>
                  <a:cubicBezTo>
                    <a:pt x="15939" y="2150"/>
                    <a:pt x="16535" y="2780"/>
                    <a:pt x="17578" y="4625"/>
                  </a:cubicBezTo>
                  <a:cubicBezTo>
                    <a:pt x="18621" y="6470"/>
                    <a:pt x="20110" y="9530"/>
                    <a:pt x="20855" y="12230"/>
                  </a:cubicBezTo>
                  <a:cubicBezTo>
                    <a:pt x="21600" y="14930"/>
                    <a:pt x="21600" y="17270"/>
                    <a:pt x="21079" y="18845"/>
                  </a:cubicBezTo>
                  <a:cubicBezTo>
                    <a:pt x="20557" y="20420"/>
                    <a:pt x="19514" y="21230"/>
                    <a:pt x="17280" y="21365"/>
                  </a:cubicBezTo>
                  <a:cubicBezTo>
                    <a:pt x="15046" y="21500"/>
                    <a:pt x="11619" y="20960"/>
                    <a:pt x="8193" y="20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1" name="Line"/>
            <p:cNvSpPr/>
            <p:nvPr/>
          </p:nvSpPr>
          <p:spPr>
            <a:xfrm>
              <a:off x="2727363" y="130594"/>
              <a:ext cx="442374" cy="877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427" fill="norm" stroke="1" extrusionOk="0">
                  <a:moveTo>
                    <a:pt x="8537" y="7525"/>
                  </a:moveTo>
                  <a:cubicBezTo>
                    <a:pt x="7200" y="7370"/>
                    <a:pt x="5863" y="7215"/>
                    <a:pt x="4423" y="7706"/>
                  </a:cubicBezTo>
                  <a:cubicBezTo>
                    <a:pt x="2983" y="8197"/>
                    <a:pt x="1440" y="9334"/>
                    <a:pt x="668" y="10031"/>
                  </a:cubicBezTo>
                  <a:cubicBezTo>
                    <a:pt x="-103" y="10729"/>
                    <a:pt x="-103" y="10987"/>
                    <a:pt x="154" y="11168"/>
                  </a:cubicBezTo>
                  <a:cubicBezTo>
                    <a:pt x="411" y="11349"/>
                    <a:pt x="926" y="11452"/>
                    <a:pt x="1851" y="11220"/>
                  </a:cubicBezTo>
                  <a:cubicBezTo>
                    <a:pt x="2777" y="10987"/>
                    <a:pt x="4114" y="10419"/>
                    <a:pt x="4834" y="9437"/>
                  </a:cubicBezTo>
                  <a:cubicBezTo>
                    <a:pt x="5554" y="8455"/>
                    <a:pt x="5657" y="7060"/>
                    <a:pt x="5657" y="6078"/>
                  </a:cubicBezTo>
                  <a:cubicBezTo>
                    <a:pt x="5657" y="5096"/>
                    <a:pt x="5554" y="4528"/>
                    <a:pt x="6171" y="3856"/>
                  </a:cubicBezTo>
                  <a:cubicBezTo>
                    <a:pt x="6788" y="3185"/>
                    <a:pt x="8126" y="2409"/>
                    <a:pt x="9257" y="1789"/>
                  </a:cubicBezTo>
                  <a:cubicBezTo>
                    <a:pt x="10388" y="1169"/>
                    <a:pt x="11314" y="704"/>
                    <a:pt x="11983" y="394"/>
                  </a:cubicBezTo>
                  <a:cubicBezTo>
                    <a:pt x="12651" y="84"/>
                    <a:pt x="13063" y="-71"/>
                    <a:pt x="13268" y="32"/>
                  </a:cubicBezTo>
                  <a:cubicBezTo>
                    <a:pt x="13474" y="136"/>
                    <a:pt x="13474" y="497"/>
                    <a:pt x="13011" y="1634"/>
                  </a:cubicBezTo>
                  <a:cubicBezTo>
                    <a:pt x="12548" y="2771"/>
                    <a:pt x="11623" y="4683"/>
                    <a:pt x="10748" y="6518"/>
                  </a:cubicBezTo>
                  <a:cubicBezTo>
                    <a:pt x="9874" y="8352"/>
                    <a:pt x="9051" y="10109"/>
                    <a:pt x="8383" y="11969"/>
                  </a:cubicBezTo>
                  <a:cubicBezTo>
                    <a:pt x="7714" y="13829"/>
                    <a:pt x="7200" y="15793"/>
                    <a:pt x="7200" y="17369"/>
                  </a:cubicBezTo>
                  <a:cubicBezTo>
                    <a:pt x="7200" y="18945"/>
                    <a:pt x="7714" y="20134"/>
                    <a:pt x="8331" y="20780"/>
                  </a:cubicBezTo>
                  <a:cubicBezTo>
                    <a:pt x="8948" y="21426"/>
                    <a:pt x="9668" y="21529"/>
                    <a:pt x="10286" y="21348"/>
                  </a:cubicBezTo>
                  <a:cubicBezTo>
                    <a:pt x="10903" y="21167"/>
                    <a:pt x="11417" y="20702"/>
                    <a:pt x="11828" y="19617"/>
                  </a:cubicBezTo>
                  <a:cubicBezTo>
                    <a:pt x="12240" y="18532"/>
                    <a:pt x="12548" y="16827"/>
                    <a:pt x="12651" y="15819"/>
                  </a:cubicBezTo>
                  <a:cubicBezTo>
                    <a:pt x="12754" y="14811"/>
                    <a:pt x="12651" y="14501"/>
                    <a:pt x="12446" y="14243"/>
                  </a:cubicBezTo>
                  <a:cubicBezTo>
                    <a:pt x="12240" y="13985"/>
                    <a:pt x="11931" y="13778"/>
                    <a:pt x="12034" y="13623"/>
                  </a:cubicBezTo>
                  <a:cubicBezTo>
                    <a:pt x="12137" y="13468"/>
                    <a:pt x="12651" y="13364"/>
                    <a:pt x="14297" y="12951"/>
                  </a:cubicBezTo>
                  <a:cubicBezTo>
                    <a:pt x="15943" y="12538"/>
                    <a:pt x="18720" y="11814"/>
                    <a:pt x="21497" y="110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2" name="Line"/>
            <p:cNvSpPr/>
            <p:nvPr/>
          </p:nvSpPr>
          <p:spPr>
            <a:xfrm>
              <a:off x="3498739" y="199218"/>
              <a:ext cx="239467" cy="397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350" fill="norm" stroke="1" extrusionOk="0">
                  <a:moveTo>
                    <a:pt x="7926" y="2978"/>
                  </a:moveTo>
                  <a:cubicBezTo>
                    <a:pt x="12023" y="2410"/>
                    <a:pt x="16119" y="1842"/>
                    <a:pt x="18447" y="1330"/>
                  </a:cubicBezTo>
                  <a:cubicBezTo>
                    <a:pt x="20774" y="818"/>
                    <a:pt x="21333" y="364"/>
                    <a:pt x="20961" y="136"/>
                  </a:cubicBezTo>
                  <a:cubicBezTo>
                    <a:pt x="20588" y="-91"/>
                    <a:pt x="19285" y="-91"/>
                    <a:pt x="16771" y="591"/>
                  </a:cubicBezTo>
                  <a:cubicBezTo>
                    <a:pt x="14257" y="1273"/>
                    <a:pt x="10533" y="2637"/>
                    <a:pt x="8205" y="3604"/>
                  </a:cubicBezTo>
                  <a:cubicBezTo>
                    <a:pt x="5878" y="4570"/>
                    <a:pt x="4947" y="5138"/>
                    <a:pt x="4295" y="5821"/>
                  </a:cubicBezTo>
                  <a:cubicBezTo>
                    <a:pt x="3643" y="6503"/>
                    <a:pt x="3271" y="7298"/>
                    <a:pt x="3550" y="7810"/>
                  </a:cubicBezTo>
                  <a:cubicBezTo>
                    <a:pt x="3830" y="8322"/>
                    <a:pt x="4761" y="8549"/>
                    <a:pt x="6157" y="8663"/>
                  </a:cubicBezTo>
                  <a:cubicBezTo>
                    <a:pt x="7554" y="8776"/>
                    <a:pt x="9416" y="8776"/>
                    <a:pt x="10719" y="8947"/>
                  </a:cubicBezTo>
                  <a:cubicBezTo>
                    <a:pt x="12023" y="9117"/>
                    <a:pt x="12767" y="9458"/>
                    <a:pt x="11743" y="10254"/>
                  </a:cubicBezTo>
                  <a:cubicBezTo>
                    <a:pt x="10719" y="11050"/>
                    <a:pt x="7926" y="12301"/>
                    <a:pt x="5599" y="13835"/>
                  </a:cubicBezTo>
                  <a:cubicBezTo>
                    <a:pt x="3271" y="15370"/>
                    <a:pt x="1409" y="17189"/>
                    <a:pt x="571" y="18440"/>
                  </a:cubicBezTo>
                  <a:cubicBezTo>
                    <a:pt x="-267" y="19690"/>
                    <a:pt x="-81" y="20372"/>
                    <a:pt x="478" y="20827"/>
                  </a:cubicBezTo>
                  <a:cubicBezTo>
                    <a:pt x="1036" y="21282"/>
                    <a:pt x="1967" y="21509"/>
                    <a:pt x="4854" y="21225"/>
                  </a:cubicBezTo>
                  <a:cubicBezTo>
                    <a:pt x="7740" y="20941"/>
                    <a:pt x="12581" y="20145"/>
                    <a:pt x="17423" y="19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3" name="Line"/>
            <p:cNvSpPr/>
            <p:nvPr/>
          </p:nvSpPr>
          <p:spPr>
            <a:xfrm>
              <a:off x="3747586" y="383411"/>
              <a:ext cx="209551" cy="214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6" fill="norm" stroke="1" extrusionOk="0">
                  <a:moveTo>
                    <a:pt x="0" y="1075"/>
                  </a:moveTo>
                  <a:cubicBezTo>
                    <a:pt x="1745" y="867"/>
                    <a:pt x="3491" y="660"/>
                    <a:pt x="4909" y="1491"/>
                  </a:cubicBezTo>
                  <a:cubicBezTo>
                    <a:pt x="6327" y="2321"/>
                    <a:pt x="7418" y="4191"/>
                    <a:pt x="7091" y="7410"/>
                  </a:cubicBezTo>
                  <a:cubicBezTo>
                    <a:pt x="6764" y="10629"/>
                    <a:pt x="5018" y="15198"/>
                    <a:pt x="3600" y="17898"/>
                  </a:cubicBezTo>
                  <a:cubicBezTo>
                    <a:pt x="2182" y="20598"/>
                    <a:pt x="1091" y="21429"/>
                    <a:pt x="655" y="20910"/>
                  </a:cubicBezTo>
                  <a:cubicBezTo>
                    <a:pt x="218" y="20391"/>
                    <a:pt x="436" y="18521"/>
                    <a:pt x="2509" y="14991"/>
                  </a:cubicBezTo>
                  <a:cubicBezTo>
                    <a:pt x="4582" y="11460"/>
                    <a:pt x="8509" y="6267"/>
                    <a:pt x="10909" y="3360"/>
                  </a:cubicBezTo>
                  <a:cubicBezTo>
                    <a:pt x="13309" y="452"/>
                    <a:pt x="14182" y="-171"/>
                    <a:pt x="14727" y="37"/>
                  </a:cubicBezTo>
                  <a:cubicBezTo>
                    <a:pt x="15273" y="244"/>
                    <a:pt x="15491" y="1283"/>
                    <a:pt x="15491" y="2841"/>
                  </a:cubicBezTo>
                  <a:cubicBezTo>
                    <a:pt x="15491" y="4398"/>
                    <a:pt x="15273" y="6475"/>
                    <a:pt x="16255" y="8344"/>
                  </a:cubicBezTo>
                  <a:cubicBezTo>
                    <a:pt x="17236" y="10214"/>
                    <a:pt x="19418" y="11875"/>
                    <a:pt x="21600" y="13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4" name="Line"/>
            <p:cNvSpPr/>
            <p:nvPr/>
          </p:nvSpPr>
          <p:spPr>
            <a:xfrm>
              <a:off x="3994015" y="345455"/>
              <a:ext cx="112102" cy="390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0623" fill="norm" stroke="1" extrusionOk="0">
                  <a:moveTo>
                    <a:pt x="6118" y="3258"/>
                  </a:moveTo>
                  <a:cubicBezTo>
                    <a:pt x="4939" y="5496"/>
                    <a:pt x="3761" y="7734"/>
                    <a:pt x="3369" y="11036"/>
                  </a:cubicBezTo>
                  <a:cubicBezTo>
                    <a:pt x="2976" y="14337"/>
                    <a:pt x="3369" y="18702"/>
                    <a:pt x="3369" y="20101"/>
                  </a:cubicBezTo>
                  <a:cubicBezTo>
                    <a:pt x="3369" y="21500"/>
                    <a:pt x="2976" y="19933"/>
                    <a:pt x="2190" y="17191"/>
                  </a:cubicBezTo>
                  <a:cubicBezTo>
                    <a:pt x="1405" y="14449"/>
                    <a:pt x="227" y="10532"/>
                    <a:pt x="30" y="7734"/>
                  </a:cubicBezTo>
                  <a:cubicBezTo>
                    <a:pt x="-166" y="4936"/>
                    <a:pt x="619" y="3258"/>
                    <a:pt x="1798" y="2138"/>
                  </a:cubicBezTo>
                  <a:cubicBezTo>
                    <a:pt x="2976" y="1019"/>
                    <a:pt x="4547" y="460"/>
                    <a:pt x="6510" y="180"/>
                  </a:cubicBezTo>
                  <a:cubicBezTo>
                    <a:pt x="8474" y="-100"/>
                    <a:pt x="10830" y="-100"/>
                    <a:pt x="13579" y="516"/>
                  </a:cubicBezTo>
                  <a:cubicBezTo>
                    <a:pt x="16329" y="1131"/>
                    <a:pt x="19470" y="2362"/>
                    <a:pt x="20452" y="3649"/>
                  </a:cubicBezTo>
                  <a:cubicBezTo>
                    <a:pt x="21434" y="4936"/>
                    <a:pt x="20256" y="6279"/>
                    <a:pt x="17899" y="7231"/>
                  </a:cubicBezTo>
                  <a:cubicBezTo>
                    <a:pt x="15543" y="8182"/>
                    <a:pt x="12009" y="8741"/>
                    <a:pt x="9259" y="8909"/>
                  </a:cubicBezTo>
                  <a:cubicBezTo>
                    <a:pt x="6510" y="9077"/>
                    <a:pt x="4547" y="8853"/>
                    <a:pt x="2583" y="86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5" name="Line"/>
            <p:cNvSpPr/>
            <p:nvPr/>
          </p:nvSpPr>
          <p:spPr>
            <a:xfrm>
              <a:off x="4192086" y="300932"/>
              <a:ext cx="171451" cy="188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2" fill="norm" stroke="1" extrusionOk="0">
                  <a:moveTo>
                    <a:pt x="0" y="9053"/>
                  </a:moveTo>
                  <a:cubicBezTo>
                    <a:pt x="1333" y="9291"/>
                    <a:pt x="2667" y="9528"/>
                    <a:pt x="4800" y="8578"/>
                  </a:cubicBezTo>
                  <a:cubicBezTo>
                    <a:pt x="6933" y="7629"/>
                    <a:pt x="9867" y="5493"/>
                    <a:pt x="11333" y="3831"/>
                  </a:cubicBezTo>
                  <a:cubicBezTo>
                    <a:pt x="12800" y="2170"/>
                    <a:pt x="12800" y="983"/>
                    <a:pt x="12133" y="389"/>
                  </a:cubicBezTo>
                  <a:cubicBezTo>
                    <a:pt x="11467" y="-204"/>
                    <a:pt x="10133" y="-204"/>
                    <a:pt x="8533" y="983"/>
                  </a:cubicBezTo>
                  <a:cubicBezTo>
                    <a:pt x="6933" y="2170"/>
                    <a:pt x="5067" y="4543"/>
                    <a:pt x="3867" y="7748"/>
                  </a:cubicBezTo>
                  <a:cubicBezTo>
                    <a:pt x="2667" y="10952"/>
                    <a:pt x="2133" y="14987"/>
                    <a:pt x="3200" y="17598"/>
                  </a:cubicBezTo>
                  <a:cubicBezTo>
                    <a:pt x="4267" y="20209"/>
                    <a:pt x="6933" y="21396"/>
                    <a:pt x="10267" y="21040"/>
                  </a:cubicBezTo>
                  <a:cubicBezTo>
                    <a:pt x="13600" y="20684"/>
                    <a:pt x="17600" y="18785"/>
                    <a:pt x="21600" y="16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6" name="Line"/>
            <p:cNvSpPr/>
            <p:nvPr/>
          </p:nvSpPr>
          <p:spPr>
            <a:xfrm>
              <a:off x="4406584" y="300109"/>
              <a:ext cx="109353" cy="166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0982" fill="norm" stroke="1" extrusionOk="0">
                  <a:moveTo>
                    <a:pt x="13719" y="4675"/>
                  </a:moveTo>
                  <a:cubicBezTo>
                    <a:pt x="13719" y="2808"/>
                    <a:pt x="13719" y="941"/>
                    <a:pt x="12700" y="275"/>
                  </a:cubicBezTo>
                  <a:cubicBezTo>
                    <a:pt x="11681" y="-392"/>
                    <a:pt x="9644" y="141"/>
                    <a:pt x="7198" y="2008"/>
                  </a:cubicBezTo>
                  <a:cubicBezTo>
                    <a:pt x="4753" y="3875"/>
                    <a:pt x="1900" y="7075"/>
                    <a:pt x="678" y="10141"/>
                  </a:cubicBezTo>
                  <a:cubicBezTo>
                    <a:pt x="-545" y="13208"/>
                    <a:pt x="-137" y="16141"/>
                    <a:pt x="2104" y="18141"/>
                  </a:cubicBezTo>
                  <a:cubicBezTo>
                    <a:pt x="4346" y="20141"/>
                    <a:pt x="8421" y="21208"/>
                    <a:pt x="11885" y="20941"/>
                  </a:cubicBezTo>
                  <a:cubicBezTo>
                    <a:pt x="15349" y="20675"/>
                    <a:pt x="18202" y="19075"/>
                    <a:pt x="21055" y="17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7" name="Line"/>
            <p:cNvSpPr/>
            <p:nvPr/>
          </p:nvSpPr>
          <p:spPr>
            <a:xfrm>
              <a:off x="4596369" y="51467"/>
              <a:ext cx="97368" cy="416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3" fill="norm" stroke="1" extrusionOk="0">
                  <a:moveTo>
                    <a:pt x="13148" y="0"/>
                  </a:moveTo>
                  <a:cubicBezTo>
                    <a:pt x="9391" y="2291"/>
                    <a:pt x="5635" y="4582"/>
                    <a:pt x="3287" y="7473"/>
                  </a:cubicBezTo>
                  <a:cubicBezTo>
                    <a:pt x="939" y="10364"/>
                    <a:pt x="0" y="13855"/>
                    <a:pt x="0" y="16309"/>
                  </a:cubicBezTo>
                  <a:cubicBezTo>
                    <a:pt x="0" y="18764"/>
                    <a:pt x="939" y="20182"/>
                    <a:pt x="3757" y="20891"/>
                  </a:cubicBezTo>
                  <a:cubicBezTo>
                    <a:pt x="6574" y="21600"/>
                    <a:pt x="11270" y="21600"/>
                    <a:pt x="14557" y="21218"/>
                  </a:cubicBezTo>
                  <a:cubicBezTo>
                    <a:pt x="17843" y="20836"/>
                    <a:pt x="19722" y="20073"/>
                    <a:pt x="21600" y="193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8" name="Line"/>
            <p:cNvSpPr/>
            <p:nvPr/>
          </p:nvSpPr>
          <p:spPr>
            <a:xfrm>
              <a:off x="4559254" y="261017"/>
              <a:ext cx="178933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2423" y="21600"/>
                  </a:moveTo>
                  <a:cubicBezTo>
                    <a:pt x="1153" y="20571"/>
                    <a:pt x="-118" y="19543"/>
                    <a:pt x="9" y="18514"/>
                  </a:cubicBezTo>
                  <a:cubicBezTo>
                    <a:pt x="136" y="17486"/>
                    <a:pt x="1661" y="16457"/>
                    <a:pt x="5473" y="13371"/>
                  </a:cubicBezTo>
                  <a:cubicBezTo>
                    <a:pt x="9284" y="10286"/>
                    <a:pt x="15383" y="5143"/>
                    <a:pt x="2148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9" name="Line"/>
            <p:cNvSpPr/>
            <p:nvPr/>
          </p:nvSpPr>
          <p:spPr>
            <a:xfrm>
              <a:off x="4744536" y="267367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0" name="Line"/>
            <p:cNvSpPr/>
            <p:nvPr/>
          </p:nvSpPr>
          <p:spPr>
            <a:xfrm>
              <a:off x="4732846" y="236247"/>
              <a:ext cx="202191" cy="196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0887" fill="norm" stroke="1" extrusionOk="0">
                  <a:moveTo>
                    <a:pt x="12718" y="6683"/>
                  </a:moveTo>
                  <a:cubicBezTo>
                    <a:pt x="11818" y="4433"/>
                    <a:pt x="10918" y="2183"/>
                    <a:pt x="9906" y="945"/>
                  </a:cubicBezTo>
                  <a:cubicBezTo>
                    <a:pt x="8893" y="-292"/>
                    <a:pt x="7768" y="-517"/>
                    <a:pt x="6081" y="1508"/>
                  </a:cubicBezTo>
                  <a:cubicBezTo>
                    <a:pt x="4393" y="3533"/>
                    <a:pt x="2143" y="7808"/>
                    <a:pt x="1018" y="11070"/>
                  </a:cubicBezTo>
                  <a:cubicBezTo>
                    <a:pt x="-107" y="14333"/>
                    <a:pt x="-107" y="16583"/>
                    <a:pt x="118" y="18270"/>
                  </a:cubicBezTo>
                  <a:cubicBezTo>
                    <a:pt x="343" y="19958"/>
                    <a:pt x="793" y="21083"/>
                    <a:pt x="2593" y="20858"/>
                  </a:cubicBezTo>
                  <a:cubicBezTo>
                    <a:pt x="4393" y="20633"/>
                    <a:pt x="7543" y="19058"/>
                    <a:pt x="9343" y="17708"/>
                  </a:cubicBezTo>
                  <a:cubicBezTo>
                    <a:pt x="11143" y="16358"/>
                    <a:pt x="11593" y="15233"/>
                    <a:pt x="12156" y="13883"/>
                  </a:cubicBezTo>
                  <a:cubicBezTo>
                    <a:pt x="12718" y="12533"/>
                    <a:pt x="13393" y="10958"/>
                    <a:pt x="13730" y="11070"/>
                  </a:cubicBezTo>
                  <a:cubicBezTo>
                    <a:pt x="14068" y="11183"/>
                    <a:pt x="14068" y="12983"/>
                    <a:pt x="14293" y="14445"/>
                  </a:cubicBezTo>
                  <a:cubicBezTo>
                    <a:pt x="14518" y="15908"/>
                    <a:pt x="14968" y="17033"/>
                    <a:pt x="15755" y="17708"/>
                  </a:cubicBezTo>
                  <a:cubicBezTo>
                    <a:pt x="16543" y="18383"/>
                    <a:pt x="17668" y="18608"/>
                    <a:pt x="18681" y="18270"/>
                  </a:cubicBezTo>
                  <a:cubicBezTo>
                    <a:pt x="19693" y="17933"/>
                    <a:pt x="20593" y="17033"/>
                    <a:pt x="21493" y="161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1" name="Line"/>
            <p:cNvSpPr/>
            <p:nvPr/>
          </p:nvSpPr>
          <p:spPr>
            <a:xfrm>
              <a:off x="4999069" y="25026"/>
              <a:ext cx="62968" cy="393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040" fill="norm" stroke="1" extrusionOk="0">
                  <a:moveTo>
                    <a:pt x="10618" y="395"/>
                  </a:moveTo>
                  <a:cubicBezTo>
                    <a:pt x="11338" y="-58"/>
                    <a:pt x="12058" y="-510"/>
                    <a:pt x="10258" y="1413"/>
                  </a:cubicBezTo>
                  <a:cubicBezTo>
                    <a:pt x="8458" y="3335"/>
                    <a:pt x="4138" y="7632"/>
                    <a:pt x="1978" y="10855"/>
                  </a:cubicBezTo>
                  <a:cubicBezTo>
                    <a:pt x="-182" y="14078"/>
                    <a:pt x="-182" y="16227"/>
                    <a:pt x="178" y="17641"/>
                  </a:cubicBezTo>
                  <a:cubicBezTo>
                    <a:pt x="538" y="19054"/>
                    <a:pt x="1258" y="19733"/>
                    <a:pt x="3058" y="20242"/>
                  </a:cubicBezTo>
                  <a:cubicBezTo>
                    <a:pt x="4858" y="20751"/>
                    <a:pt x="7738" y="21090"/>
                    <a:pt x="10258" y="21033"/>
                  </a:cubicBezTo>
                  <a:cubicBezTo>
                    <a:pt x="12778" y="20977"/>
                    <a:pt x="14938" y="20525"/>
                    <a:pt x="16738" y="19846"/>
                  </a:cubicBezTo>
                  <a:cubicBezTo>
                    <a:pt x="18538" y="19167"/>
                    <a:pt x="19978" y="18263"/>
                    <a:pt x="21418" y="17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2" name="Line"/>
            <p:cNvSpPr/>
            <p:nvPr/>
          </p:nvSpPr>
          <p:spPr>
            <a:xfrm>
              <a:off x="4951969" y="221697"/>
              <a:ext cx="184895" cy="134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457" fill="norm" stroke="1" extrusionOk="0">
                  <a:moveTo>
                    <a:pt x="6136" y="7282"/>
                  </a:moveTo>
                  <a:cubicBezTo>
                    <a:pt x="4909" y="6269"/>
                    <a:pt x="3682" y="5257"/>
                    <a:pt x="2455" y="4582"/>
                  </a:cubicBezTo>
                  <a:cubicBezTo>
                    <a:pt x="1227" y="3907"/>
                    <a:pt x="0" y="3569"/>
                    <a:pt x="0" y="3232"/>
                  </a:cubicBezTo>
                  <a:cubicBezTo>
                    <a:pt x="0" y="2894"/>
                    <a:pt x="1227" y="2557"/>
                    <a:pt x="4173" y="1882"/>
                  </a:cubicBezTo>
                  <a:cubicBezTo>
                    <a:pt x="7118" y="1207"/>
                    <a:pt x="11782" y="194"/>
                    <a:pt x="14973" y="26"/>
                  </a:cubicBezTo>
                  <a:cubicBezTo>
                    <a:pt x="18164" y="-143"/>
                    <a:pt x="19882" y="532"/>
                    <a:pt x="20741" y="1713"/>
                  </a:cubicBezTo>
                  <a:cubicBezTo>
                    <a:pt x="21600" y="2894"/>
                    <a:pt x="21600" y="4582"/>
                    <a:pt x="21109" y="7957"/>
                  </a:cubicBezTo>
                  <a:cubicBezTo>
                    <a:pt x="20618" y="11332"/>
                    <a:pt x="19636" y="16395"/>
                    <a:pt x="18655" y="21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3" name="Line"/>
            <p:cNvSpPr/>
            <p:nvPr/>
          </p:nvSpPr>
          <p:spPr>
            <a:xfrm>
              <a:off x="5144586" y="121317"/>
              <a:ext cx="12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4" name="Line"/>
            <p:cNvSpPr/>
            <p:nvPr/>
          </p:nvSpPr>
          <p:spPr>
            <a:xfrm>
              <a:off x="5182186" y="197517"/>
              <a:ext cx="114801" cy="161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0" h="21090" fill="norm" stroke="1" extrusionOk="0">
                  <a:moveTo>
                    <a:pt x="20920" y="1662"/>
                  </a:moveTo>
                  <a:cubicBezTo>
                    <a:pt x="16677" y="1385"/>
                    <a:pt x="12434" y="1108"/>
                    <a:pt x="8577" y="2631"/>
                  </a:cubicBezTo>
                  <a:cubicBezTo>
                    <a:pt x="4720" y="4154"/>
                    <a:pt x="1249" y="7477"/>
                    <a:pt x="284" y="10662"/>
                  </a:cubicBezTo>
                  <a:cubicBezTo>
                    <a:pt x="-680" y="13846"/>
                    <a:pt x="863" y="16892"/>
                    <a:pt x="4141" y="18831"/>
                  </a:cubicBezTo>
                  <a:cubicBezTo>
                    <a:pt x="7420" y="20769"/>
                    <a:pt x="12434" y="21600"/>
                    <a:pt x="15713" y="20769"/>
                  </a:cubicBezTo>
                  <a:cubicBezTo>
                    <a:pt x="18991" y="19938"/>
                    <a:pt x="20534" y="17446"/>
                    <a:pt x="20534" y="13708"/>
                  </a:cubicBezTo>
                  <a:cubicBezTo>
                    <a:pt x="20534" y="9969"/>
                    <a:pt x="18991" y="4985"/>
                    <a:pt x="1744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5" name="Line"/>
            <p:cNvSpPr/>
            <p:nvPr/>
          </p:nvSpPr>
          <p:spPr>
            <a:xfrm>
              <a:off x="5290636" y="185530"/>
              <a:ext cx="247651" cy="215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9" fill="norm" stroke="1" extrusionOk="0">
                  <a:moveTo>
                    <a:pt x="0" y="564"/>
                  </a:moveTo>
                  <a:cubicBezTo>
                    <a:pt x="923" y="353"/>
                    <a:pt x="1846" y="141"/>
                    <a:pt x="2769" y="35"/>
                  </a:cubicBezTo>
                  <a:cubicBezTo>
                    <a:pt x="3692" y="-71"/>
                    <a:pt x="4615" y="-71"/>
                    <a:pt x="5354" y="2153"/>
                  </a:cubicBezTo>
                  <a:cubicBezTo>
                    <a:pt x="6092" y="4376"/>
                    <a:pt x="6646" y="8823"/>
                    <a:pt x="7200" y="9882"/>
                  </a:cubicBezTo>
                  <a:cubicBezTo>
                    <a:pt x="7754" y="10941"/>
                    <a:pt x="8308" y="8611"/>
                    <a:pt x="9231" y="6494"/>
                  </a:cubicBezTo>
                  <a:cubicBezTo>
                    <a:pt x="10154" y="4376"/>
                    <a:pt x="11446" y="2470"/>
                    <a:pt x="12646" y="1517"/>
                  </a:cubicBezTo>
                  <a:cubicBezTo>
                    <a:pt x="13846" y="564"/>
                    <a:pt x="14954" y="564"/>
                    <a:pt x="15969" y="1517"/>
                  </a:cubicBezTo>
                  <a:cubicBezTo>
                    <a:pt x="16985" y="2470"/>
                    <a:pt x="17908" y="4376"/>
                    <a:pt x="18831" y="7870"/>
                  </a:cubicBezTo>
                  <a:cubicBezTo>
                    <a:pt x="19754" y="11364"/>
                    <a:pt x="20677" y="16447"/>
                    <a:pt x="21600" y="21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6" name="Line"/>
            <p:cNvSpPr/>
            <p:nvPr/>
          </p:nvSpPr>
          <p:spPr>
            <a:xfrm>
              <a:off x="515436" y="603917"/>
              <a:ext cx="5111751" cy="62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1" y="21382"/>
                    <a:pt x="662" y="21164"/>
                    <a:pt x="984" y="20836"/>
                  </a:cubicBezTo>
                  <a:cubicBezTo>
                    <a:pt x="1306" y="20509"/>
                    <a:pt x="1619" y="20073"/>
                    <a:pt x="1936" y="19636"/>
                  </a:cubicBezTo>
                  <a:cubicBezTo>
                    <a:pt x="2254" y="19200"/>
                    <a:pt x="2576" y="18764"/>
                    <a:pt x="2929" y="18291"/>
                  </a:cubicBezTo>
                  <a:cubicBezTo>
                    <a:pt x="3282" y="17818"/>
                    <a:pt x="3667" y="17309"/>
                    <a:pt x="4011" y="16873"/>
                  </a:cubicBezTo>
                  <a:cubicBezTo>
                    <a:pt x="4356" y="16436"/>
                    <a:pt x="4660" y="16073"/>
                    <a:pt x="4982" y="15745"/>
                  </a:cubicBezTo>
                  <a:cubicBezTo>
                    <a:pt x="5304" y="15418"/>
                    <a:pt x="5644" y="15127"/>
                    <a:pt x="5993" y="14800"/>
                  </a:cubicBezTo>
                  <a:cubicBezTo>
                    <a:pt x="6341" y="14473"/>
                    <a:pt x="6699" y="14109"/>
                    <a:pt x="7066" y="13745"/>
                  </a:cubicBezTo>
                  <a:cubicBezTo>
                    <a:pt x="7433" y="13382"/>
                    <a:pt x="7808" y="13018"/>
                    <a:pt x="8135" y="12691"/>
                  </a:cubicBezTo>
                  <a:cubicBezTo>
                    <a:pt x="8461" y="12364"/>
                    <a:pt x="8738" y="12073"/>
                    <a:pt x="9025" y="11782"/>
                  </a:cubicBezTo>
                  <a:cubicBezTo>
                    <a:pt x="9311" y="11491"/>
                    <a:pt x="9606" y="11200"/>
                    <a:pt x="9897" y="10909"/>
                  </a:cubicBezTo>
                  <a:cubicBezTo>
                    <a:pt x="10187" y="10618"/>
                    <a:pt x="10474" y="10327"/>
                    <a:pt x="10764" y="10073"/>
                  </a:cubicBezTo>
                  <a:cubicBezTo>
                    <a:pt x="11055" y="9818"/>
                    <a:pt x="11350" y="9600"/>
                    <a:pt x="11663" y="9345"/>
                  </a:cubicBezTo>
                  <a:cubicBezTo>
                    <a:pt x="11976" y="9091"/>
                    <a:pt x="12307" y="8800"/>
                    <a:pt x="12611" y="8509"/>
                  </a:cubicBezTo>
                  <a:cubicBezTo>
                    <a:pt x="12915" y="8218"/>
                    <a:pt x="13193" y="7927"/>
                    <a:pt x="13492" y="7636"/>
                  </a:cubicBezTo>
                  <a:cubicBezTo>
                    <a:pt x="13792" y="7345"/>
                    <a:pt x="14114" y="7055"/>
                    <a:pt x="14422" y="6800"/>
                  </a:cubicBezTo>
                  <a:cubicBezTo>
                    <a:pt x="14731" y="6545"/>
                    <a:pt x="15026" y="6327"/>
                    <a:pt x="15308" y="6073"/>
                  </a:cubicBezTo>
                  <a:cubicBezTo>
                    <a:pt x="15590" y="5818"/>
                    <a:pt x="15858" y="5527"/>
                    <a:pt x="16131" y="5273"/>
                  </a:cubicBezTo>
                  <a:cubicBezTo>
                    <a:pt x="16403" y="5018"/>
                    <a:pt x="16681" y="4800"/>
                    <a:pt x="17012" y="4509"/>
                  </a:cubicBezTo>
                  <a:cubicBezTo>
                    <a:pt x="17343" y="4218"/>
                    <a:pt x="17727" y="3855"/>
                    <a:pt x="18098" y="3491"/>
                  </a:cubicBezTo>
                  <a:cubicBezTo>
                    <a:pt x="18470" y="3127"/>
                    <a:pt x="18827" y="2764"/>
                    <a:pt x="19194" y="2400"/>
                  </a:cubicBezTo>
                  <a:cubicBezTo>
                    <a:pt x="19561" y="2036"/>
                    <a:pt x="19936" y="1673"/>
                    <a:pt x="20294" y="1345"/>
                  </a:cubicBezTo>
                  <a:cubicBezTo>
                    <a:pt x="20652" y="1018"/>
                    <a:pt x="20992" y="727"/>
                    <a:pt x="21206" y="509"/>
                  </a:cubicBezTo>
                  <a:cubicBezTo>
                    <a:pt x="21421" y="291"/>
                    <a:pt x="21511" y="14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7" name="Line"/>
            <p:cNvSpPr/>
            <p:nvPr/>
          </p:nvSpPr>
          <p:spPr>
            <a:xfrm>
              <a:off x="940886" y="857917"/>
              <a:ext cx="4064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" y="21096"/>
                    <a:pt x="720" y="20592"/>
                    <a:pt x="1125" y="20124"/>
                  </a:cubicBezTo>
                  <a:cubicBezTo>
                    <a:pt x="1530" y="19656"/>
                    <a:pt x="1980" y="19224"/>
                    <a:pt x="2379" y="18864"/>
                  </a:cubicBezTo>
                  <a:cubicBezTo>
                    <a:pt x="2779" y="18504"/>
                    <a:pt x="3127" y="18216"/>
                    <a:pt x="3521" y="17784"/>
                  </a:cubicBezTo>
                  <a:cubicBezTo>
                    <a:pt x="3915" y="17352"/>
                    <a:pt x="4354" y="16776"/>
                    <a:pt x="4776" y="16236"/>
                  </a:cubicBezTo>
                  <a:cubicBezTo>
                    <a:pt x="5198" y="15696"/>
                    <a:pt x="5602" y="15192"/>
                    <a:pt x="5991" y="14760"/>
                  </a:cubicBezTo>
                  <a:cubicBezTo>
                    <a:pt x="6379" y="14328"/>
                    <a:pt x="6750" y="13968"/>
                    <a:pt x="7104" y="13572"/>
                  </a:cubicBezTo>
                  <a:cubicBezTo>
                    <a:pt x="7459" y="13176"/>
                    <a:pt x="7796" y="12744"/>
                    <a:pt x="8134" y="12312"/>
                  </a:cubicBezTo>
                  <a:cubicBezTo>
                    <a:pt x="8471" y="11880"/>
                    <a:pt x="8809" y="11448"/>
                    <a:pt x="9163" y="11016"/>
                  </a:cubicBezTo>
                  <a:cubicBezTo>
                    <a:pt x="9518" y="10584"/>
                    <a:pt x="9889" y="10152"/>
                    <a:pt x="10243" y="9720"/>
                  </a:cubicBezTo>
                  <a:cubicBezTo>
                    <a:pt x="10598" y="9288"/>
                    <a:pt x="10935" y="8856"/>
                    <a:pt x="11284" y="8460"/>
                  </a:cubicBezTo>
                  <a:cubicBezTo>
                    <a:pt x="11632" y="8064"/>
                    <a:pt x="11993" y="7704"/>
                    <a:pt x="12358" y="7344"/>
                  </a:cubicBezTo>
                  <a:cubicBezTo>
                    <a:pt x="12724" y="6984"/>
                    <a:pt x="13095" y="6624"/>
                    <a:pt x="13449" y="6300"/>
                  </a:cubicBezTo>
                  <a:cubicBezTo>
                    <a:pt x="13804" y="5976"/>
                    <a:pt x="14141" y="5688"/>
                    <a:pt x="14484" y="5400"/>
                  </a:cubicBezTo>
                  <a:cubicBezTo>
                    <a:pt x="14828" y="5112"/>
                    <a:pt x="15176" y="4824"/>
                    <a:pt x="15519" y="4572"/>
                  </a:cubicBezTo>
                  <a:cubicBezTo>
                    <a:pt x="15862" y="4320"/>
                    <a:pt x="16200" y="4104"/>
                    <a:pt x="16594" y="3852"/>
                  </a:cubicBezTo>
                  <a:cubicBezTo>
                    <a:pt x="16988" y="3600"/>
                    <a:pt x="17438" y="3312"/>
                    <a:pt x="17921" y="2988"/>
                  </a:cubicBezTo>
                  <a:cubicBezTo>
                    <a:pt x="18405" y="2664"/>
                    <a:pt x="18923" y="2304"/>
                    <a:pt x="19395" y="1980"/>
                  </a:cubicBezTo>
                  <a:cubicBezTo>
                    <a:pt x="19868" y="1656"/>
                    <a:pt x="20295" y="1368"/>
                    <a:pt x="20655" y="1044"/>
                  </a:cubicBezTo>
                  <a:cubicBezTo>
                    <a:pt x="21015" y="720"/>
                    <a:pt x="21307" y="3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8" name="Line"/>
            <p:cNvSpPr/>
            <p:nvPr/>
          </p:nvSpPr>
          <p:spPr>
            <a:xfrm>
              <a:off x="5881186" y="241967"/>
              <a:ext cx="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9" name="Line"/>
            <p:cNvSpPr/>
            <p:nvPr/>
          </p:nvSpPr>
          <p:spPr>
            <a:xfrm>
              <a:off x="5887536" y="388017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0" name="Line"/>
            <p:cNvSpPr/>
            <p:nvPr/>
          </p:nvSpPr>
          <p:spPr>
            <a:xfrm>
              <a:off x="6549817" y="-1"/>
              <a:ext cx="175920" cy="504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343" fill="norm" stroke="1" extrusionOk="0">
                  <a:moveTo>
                    <a:pt x="21120" y="1910"/>
                  </a:moveTo>
                  <a:cubicBezTo>
                    <a:pt x="20866" y="1193"/>
                    <a:pt x="20612" y="476"/>
                    <a:pt x="19849" y="163"/>
                  </a:cubicBezTo>
                  <a:cubicBezTo>
                    <a:pt x="19087" y="-151"/>
                    <a:pt x="17816" y="-61"/>
                    <a:pt x="15402" y="880"/>
                  </a:cubicBezTo>
                  <a:cubicBezTo>
                    <a:pt x="12988" y="1821"/>
                    <a:pt x="9431" y="3613"/>
                    <a:pt x="6508" y="5944"/>
                  </a:cubicBezTo>
                  <a:cubicBezTo>
                    <a:pt x="3586" y="8274"/>
                    <a:pt x="1299" y="11142"/>
                    <a:pt x="409" y="13562"/>
                  </a:cubicBezTo>
                  <a:cubicBezTo>
                    <a:pt x="-480" y="15982"/>
                    <a:pt x="28" y="17954"/>
                    <a:pt x="2442" y="19253"/>
                  </a:cubicBezTo>
                  <a:cubicBezTo>
                    <a:pt x="4856" y="20553"/>
                    <a:pt x="9176" y="21180"/>
                    <a:pt x="11972" y="21315"/>
                  </a:cubicBezTo>
                  <a:cubicBezTo>
                    <a:pt x="14767" y="21449"/>
                    <a:pt x="16038" y="21090"/>
                    <a:pt x="17308" y="207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1" name="Line"/>
            <p:cNvSpPr/>
            <p:nvPr/>
          </p:nvSpPr>
          <p:spPr>
            <a:xfrm>
              <a:off x="6834219" y="89567"/>
              <a:ext cx="234418" cy="309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455" fill="norm" stroke="1" extrusionOk="0">
                  <a:moveTo>
                    <a:pt x="1702" y="0"/>
                  </a:moveTo>
                  <a:cubicBezTo>
                    <a:pt x="1313" y="4702"/>
                    <a:pt x="924" y="9404"/>
                    <a:pt x="632" y="12490"/>
                  </a:cubicBezTo>
                  <a:cubicBezTo>
                    <a:pt x="340" y="15576"/>
                    <a:pt x="146" y="17045"/>
                    <a:pt x="48" y="18294"/>
                  </a:cubicBezTo>
                  <a:cubicBezTo>
                    <a:pt x="-49" y="19543"/>
                    <a:pt x="-49" y="20571"/>
                    <a:pt x="535" y="21086"/>
                  </a:cubicBezTo>
                  <a:cubicBezTo>
                    <a:pt x="1119" y="21600"/>
                    <a:pt x="2286" y="21600"/>
                    <a:pt x="5400" y="20939"/>
                  </a:cubicBezTo>
                  <a:cubicBezTo>
                    <a:pt x="8513" y="20278"/>
                    <a:pt x="13573" y="18955"/>
                    <a:pt x="16589" y="18147"/>
                  </a:cubicBezTo>
                  <a:cubicBezTo>
                    <a:pt x="19605" y="17339"/>
                    <a:pt x="20578" y="17045"/>
                    <a:pt x="21551" y="167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2" name="Line"/>
            <p:cNvSpPr/>
            <p:nvPr/>
          </p:nvSpPr>
          <p:spPr>
            <a:xfrm>
              <a:off x="7168616" y="53655"/>
              <a:ext cx="158832" cy="277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0" h="21270" fill="norm" stroke="1" extrusionOk="0">
                  <a:moveTo>
                    <a:pt x="19320" y="3243"/>
                  </a:moveTo>
                  <a:cubicBezTo>
                    <a:pt x="18489" y="2268"/>
                    <a:pt x="17658" y="1294"/>
                    <a:pt x="16550" y="644"/>
                  </a:cubicBezTo>
                  <a:cubicBezTo>
                    <a:pt x="15443" y="-5"/>
                    <a:pt x="14058" y="-330"/>
                    <a:pt x="12258" y="482"/>
                  </a:cubicBezTo>
                  <a:cubicBezTo>
                    <a:pt x="10458" y="1294"/>
                    <a:pt x="8243" y="3243"/>
                    <a:pt x="6027" y="6329"/>
                  </a:cubicBezTo>
                  <a:cubicBezTo>
                    <a:pt x="3812" y="9414"/>
                    <a:pt x="1596" y="13637"/>
                    <a:pt x="627" y="16154"/>
                  </a:cubicBezTo>
                  <a:cubicBezTo>
                    <a:pt x="-342" y="18672"/>
                    <a:pt x="-65" y="19484"/>
                    <a:pt x="627" y="20133"/>
                  </a:cubicBezTo>
                  <a:cubicBezTo>
                    <a:pt x="1320" y="20783"/>
                    <a:pt x="2427" y="21270"/>
                    <a:pt x="4643" y="21270"/>
                  </a:cubicBezTo>
                  <a:cubicBezTo>
                    <a:pt x="6858" y="21270"/>
                    <a:pt x="10181" y="20783"/>
                    <a:pt x="13227" y="19240"/>
                  </a:cubicBezTo>
                  <a:cubicBezTo>
                    <a:pt x="16273" y="17697"/>
                    <a:pt x="19043" y="15099"/>
                    <a:pt x="20150" y="12338"/>
                  </a:cubicBezTo>
                  <a:cubicBezTo>
                    <a:pt x="21258" y="9577"/>
                    <a:pt x="20704" y="6653"/>
                    <a:pt x="20012" y="4867"/>
                  </a:cubicBezTo>
                  <a:cubicBezTo>
                    <a:pt x="19320" y="3081"/>
                    <a:pt x="18489" y="2431"/>
                    <a:pt x="17381" y="2106"/>
                  </a:cubicBezTo>
                  <a:cubicBezTo>
                    <a:pt x="16273" y="1781"/>
                    <a:pt x="14889" y="1781"/>
                    <a:pt x="13504" y="1862"/>
                  </a:cubicBezTo>
                  <a:cubicBezTo>
                    <a:pt x="12120" y="1944"/>
                    <a:pt x="10735" y="2106"/>
                    <a:pt x="10181" y="2593"/>
                  </a:cubicBezTo>
                  <a:cubicBezTo>
                    <a:pt x="9627" y="3081"/>
                    <a:pt x="9904" y="3893"/>
                    <a:pt x="10181" y="47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3" name="Line"/>
            <p:cNvSpPr/>
            <p:nvPr/>
          </p:nvSpPr>
          <p:spPr>
            <a:xfrm>
              <a:off x="7456898" y="36876"/>
              <a:ext cx="217666" cy="331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378" fill="norm" stroke="1" extrusionOk="0">
                  <a:moveTo>
                    <a:pt x="21096" y="3403"/>
                  </a:moveTo>
                  <a:cubicBezTo>
                    <a:pt x="21303" y="2720"/>
                    <a:pt x="21511" y="2036"/>
                    <a:pt x="21199" y="1490"/>
                  </a:cubicBezTo>
                  <a:cubicBezTo>
                    <a:pt x="20888" y="943"/>
                    <a:pt x="20057" y="533"/>
                    <a:pt x="18396" y="259"/>
                  </a:cubicBezTo>
                  <a:cubicBezTo>
                    <a:pt x="16734" y="-14"/>
                    <a:pt x="14242" y="-151"/>
                    <a:pt x="11853" y="259"/>
                  </a:cubicBezTo>
                  <a:cubicBezTo>
                    <a:pt x="9465" y="669"/>
                    <a:pt x="7180" y="1626"/>
                    <a:pt x="5519" y="3335"/>
                  </a:cubicBezTo>
                  <a:cubicBezTo>
                    <a:pt x="3857" y="5044"/>
                    <a:pt x="2819" y="7505"/>
                    <a:pt x="1988" y="10102"/>
                  </a:cubicBezTo>
                  <a:cubicBezTo>
                    <a:pt x="1157" y="12700"/>
                    <a:pt x="534" y="15434"/>
                    <a:pt x="223" y="17143"/>
                  </a:cubicBezTo>
                  <a:cubicBezTo>
                    <a:pt x="-89" y="18852"/>
                    <a:pt x="-89" y="19535"/>
                    <a:pt x="326" y="20082"/>
                  </a:cubicBezTo>
                  <a:cubicBezTo>
                    <a:pt x="742" y="20629"/>
                    <a:pt x="1573" y="21039"/>
                    <a:pt x="3234" y="21244"/>
                  </a:cubicBezTo>
                  <a:cubicBezTo>
                    <a:pt x="4896" y="21449"/>
                    <a:pt x="7388" y="21449"/>
                    <a:pt x="10088" y="21039"/>
                  </a:cubicBezTo>
                  <a:cubicBezTo>
                    <a:pt x="12788" y="20629"/>
                    <a:pt x="15696" y="19808"/>
                    <a:pt x="18603" y="189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4" name="Line"/>
            <p:cNvSpPr/>
            <p:nvPr/>
          </p:nvSpPr>
          <p:spPr>
            <a:xfrm>
              <a:off x="7455986" y="203867"/>
              <a:ext cx="1841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28" y="16200"/>
                    <a:pt x="6455" y="10800"/>
                    <a:pt x="10055" y="7200"/>
                  </a:cubicBezTo>
                  <a:cubicBezTo>
                    <a:pt x="13655" y="3600"/>
                    <a:pt x="17628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5" name="Line"/>
            <p:cNvSpPr/>
            <p:nvPr/>
          </p:nvSpPr>
          <p:spPr>
            <a:xfrm>
              <a:off x="7722686" y="19717"/>
              <a:ext cx="187809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1600" fill="norm" stroke="1" extrusionOk="0">
                  <a:moveTo>
                    <a:pt x="10565" y="0"/>
                  </a:moveTo>
                  <a:cubicBezTo>
                    <a:pt x="14087" y="2071"/>
                    <a:pt x="17609" y="4142"/>
                    <a:pt x="19487" y="6510"/>
                  </a:cubicBezTo>
                  <a:cubicBezTo>
                    <a:pt x="21365" y="8877"/>
                    <a:pt x="21600" y="11540"/>
                    <a:pt x="18078" y="14104"/>
                  </a:cubicBezTo>
                  <a:cubicBezTo>
                    <a:pt x="14557" y="16668"/>
                    <a:pt x="7278" y="1913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6" name="Line"/>
            <p:cNvSpPr/>
            <p:nvPr/>
          </p:nvSpPr>
          <p:spPr>
            <a:xfrm>
              <a:off x="2014593" y="1547037"/>
              <a:ext cx="259794" cy="521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372" fill="norm" stroke="1" extrusionOk="0">
                  <a:moveTo>
                    <a:pt x="21554" y="384"/>
                  </a:moveTo>
                  <a:cubicBezTo>
                    <a:pt x="19271" y="124"/>
                    <a:pt x="16988" y="-136"/>
                    <a:pt x="14091" y="81"/>
                  </a:cubicBezTo>
                  <a:cubicBezTo>
                    <a:pt x="11193" y="298"/>
                    <a:pt x="7681" y="992"/>
                    <a:pt x="5222" y="2033"/>
                  </a:cubicBezTo>
                  <a:cubicBezTo>
                    <a:pt x="2764" y="3074"/>
                    <a:pt x="1359" y="4462"/>
                    <a:pt x="744" y="6457"/>
                  </a:cubicBezTo>
                  <a:cubicBezTo>
                    <a:pt x="130" y="8452"/>
                    <a:pt x="305" y="11054"/>
                    <a:pt x="305" y="13310"/>
                  </a:cubicBezTo>
                  <a:cubicBezTo>
                    <a:pt x="305" y="15565"/>
                    <a:pt x="130" y="17474"/>
                    <a:pt x="42" y="18775"/>
                  </a:cubicBezTo>
                  <a:cubicBezTo>
                    <a:pt x="-46" y="20076"/>
                    <a:pt x="-46" y="20770"/>
                    <a:pt x="569" y="21117"/>
                  </a:cubicBezTo>
                  <a:cubicBezTo>
                    <a:pt x="1183" y="21464"/>
                    <a:pt x="2413" y="21464"/>
                    <a:pt x="5310" y="21074"/>
                  </a:cubicBezTo>
                  <a:cubicBezTo>
                    <a:pt x="8208" y="20683"/>
                    <a:pt x="12774" y="19903"/>
                    <a:pt x="15583" y="19339"/>
                  </a:cubicBezTo>
                  <a:cubicBezTo>
                    <a:pt x="18393" y="18775"/>
                    <a:pt x="19447" y="18428"/>
                    <a:pt x="20500" y="180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7" name="Line"/>
            <p:cNvSpPr/>
            <p:nvPr/>
          </p:nvSpPr>
          <p:spPr>
            <a:xfrm>
              <a:off x="2026736" y="1829467"/>
              <a:ext cx="1587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56" y="16457"/>
                    <a:pt x="6912" y="11314"/>
                    <a:pt x="10512" y="7714"/>
                  </a:cubicBezTo>
                  <a:cubicBezTo>
                    <a:pt x="14112" y="4114"/>
                    <a:pt x="17856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8" name="Line"/>
            <p:cNvSpPr/>
            <p:nvPr/>
          </p:nvSpPr>
          <p:spPr>
            <a:xfrm>
              <a:off x="2417919" y="1475192"/>
              <a:ext cx="269218" cy="613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520" fill="norm" stroke="1" extrusionOk="0">
                  <a:moveTo>
                    <a:pt x="21463" y="622"/>
                  </a:moveTo>
                  <a:cubicBezTo>
                    <a:pt x="20788" y="399"/>
                    <a:pt x="20113" y="177"/>
                    <a:pt x="18847" y="65"/>
                  </a:cubicBezTo>
                  <a:cubicBezTo>
                    <a:pt x="17582" y="-46"/>
                    <a:pt x="15726" y="-46"/>
                    <a:pt x="13279" y="325"/>
                  </a:cubicBezTo>
                  <a:cubicBezTo>
                    <a:pt x="10832" y="696"/>
                    <a:pt x="7794" y="1439"/>
                    <a:pt x="5854" y="2589"/>
                  </a:cubicBezTo>
                  <a:cubicBezTo>
                    <a:pt x="3913" y="3740"/>
                    <a:pt x="3069" y="5298"/>
                    <a:pt x="2732" y="6857"/>
                  </a:cubicBezTo>
                  <a:cubicBezTo>
                    <a:pt x="2394" y="8416"/>
                    <a:pt x="2563" y="9975"/>
                    <a:pt x="2225" y="11979"/>
                  </a:cubicBezTo>
                  <a:cubicBezTo>
                    <a:pt x="1888" y="13983"/>
                    <a:pt x="1044" y="16432"/>
                    <a:pt x="538" y="18028"/>
                  </a:cubicBezTo>
                  <a:cubicBezTo>
                    <a:pt x="32" y="19624"/>
                    <a:pt x="-137" y="20366"/>
                    <a:pt x="116" y="20849"/>
                  </a:cubicBezTo>
                  <a:cubicBezTo>
                    <a:pt x="369" y="21331"/>
                    <a:pt x="1044" y="21554"/>
                    <a:pt x="2985" y="21517"/>
                  </a:cubicBezTo>
                  <a:cubicBezTo>
                    <a:pt x="4925" y="21480"/>
                    <a:pt x="8132" y="21183"/>
                    <a:pt x="10747" y="20886"/>
                  </a:cubicBezTo>
                  <a:cubicBezTo>
                    <a:pt x="13363" y="20589"/>
                    <a:pt x="15388" y="20292"/>
                    <a:pt x="17413" y="199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9" name="Line"/>
            <p:cNvSpPr/>
            <p:nvPr/>
          </p:nvSpPr>
          <p:spPr>
            <a:xfrm>
              <a:off x="2735258" y="1622934"/>
              <a:ext cx="339229" cy="384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432" fill="norm" stroke="1" extrusionOk="0">
                  <a:moveTo>
                    <a:pt x="169" y="1957"/>
                  </a:moveTo>
                  <a:cubicBezTo>
                    <a:pt x="35" y="1130"/>
                    <a:pt x="-99" y="304"/>
                    <a:pt x="102" y="68"/>
                  </a:cubicBezTo>
                  <a:cubicBezTo>
                    <a:pt x="303" y="-168"/>
                    <a:pt x="840" y="186"/>
                    <a:pt x="2316" y="1543"/>
                  </a:cubicBezTo>
                  <a:cubicBezTo>
                    <a:pt x="3792" y="2901"/>
                    <a:pt x="6207" y="5262"/>
                    <a:pt x="8957" y="8094"/>
                  </a:cubicBezTo>
                  <a:cubicBezTo>
                    <a:pt x="11707" y="10927"/>
                    <a:pt x="14793" y="14232"/>
                    <a:pt x="16940" y="16534"/>
                  </a:cubicBezTo>
                  <a:cubicBezTo>
                    <a:pt x="19086" y="18835"/>
                    <a:pt x="20294" y="20134"/>
                    <a:pt x="21501" y="21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0" name="Line"/>
            <p:cNvSpPr/>
            <p:nvPr/>
          </p:nvSpPr>
          <p:spPr>
            <a:xfrm>
              <a:off x="2877107" y="1619917"/>
              <a:ext cx="184680" cy="428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551" fill="norm" stroke="1" extrusionOk="0">
                  <a:moveTo>
                    <a:pt x="21416" y="0"/>
                  </a:moveTo>
                  <a:cubicBezTo>
                    <a:pt x="19452" y="1702"/>
                    <a:pt x="17489" y="3405"/>
                    <a:pt x="15034" y="5799"/>
                  </a:cubicBezTo>
                  <a:cubicBezTo>
                    <a:pt x="12580" y="8193"/>
                    <a:pt x="9634" y="11279"/>
                    <a:pt x="7180" y="13833"/>
                  </a:cubicBezTo>
                  <a:cubicBezTo>
                    <a:pt x="4725" y="16386"/>
                    <a:pt x="2761" y="18408"/>
                    <a:pt x="1534" y="19685"/>
                  </a:cubicBezTo>
                  <a:cubicBezTo>
                    <a:pt x="307" y="20962"/>
                    <a:pt x="-184" y="21494"/>
                    <a:pt x="61" y="21547"/>
                  </a:cubicBezTo>
                  <a:cubicBezTo>
                    <a:pt x="307" y="21600"/>
                    <a:pt x="1289" y="21174"/>
                    <a:pt x="2271" y="207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1" name="Line"/>
            <p:cNvSpPr/>
            <p:nvPr/>
          </p:nvSpPr>
          <p:spPr>
            <a:xfrm>
              <a:off x="3176086" y="1778667"/>
              <a:ext cx="2794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18" y="16364"/>
                    <a:pt x="8836" y="11127"/>
                    <a:pt x="12436" y="7527"/>
                  </a:cubicBezTo>
                  <a:cubicBezTo>
                    <a:pt x="16036" y="3927"/>
                    <a:pt x="18818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2" name="Line"/>
            <p:cNvSpPr/>
            <p:nvPr/>
          </p:nvSpPr>
          <p:spPr>
            <a:xfrm>
              <a:off x="3341186" y="1677067"/>
              <a:ext cx="444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702"/>
                    <a:pt x="0" y="9404"/>
                    <a:pt x="3600" y="13004"/>
                  </a:cubicBezTo>
                  <a:cubicBezTo>
                    <a:pt x="7200" y="16604"/>
                    <a:pt x="14400" y="1910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3" name="Line"/>
            <p:cNvSpPr/>
            <p:nvPr/>
          </p:nvSpPr>
          <p:spPr>
            <a:xfrm>
              <a:off x="3649892" y="1504342"/>
              <a:ext cx="326295" cy="25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353" fill="norm" stroke="1" extrusionOk="0">
                  <a:moveTo>
                    <a:pt x="161" y="2763"/>
                  </a:moveTo>
                  <a:cubicBezTo>
                    <a:pt x="21" y="1701"/>
                    <a:pt x="-118" y="638"/>
                    <a:pt x="161" y="196"/>
                  </a:cubicBezTo>
                  <a:cubicBezTo>
                    <a:pt x="439" y="-247"/>
                    <a:pt x="1136" y="-70"/>
                    <a:pt x="3296" y="2143"/>
                  </a:cubicBezTo>
                  <a:cubicBezTo>
                    <a:pt x="5456" y="4356"/>
                    <a:pt x="9079" y="8605"/>
                    <a:pt x="12006" y="12058"/>
                  </a:cubicBezTo>
                  <a:cubicBezTo>
                    <a:pt x="14932" y="15510"/>
                    <a:pt x="17162" y="18166"/>
                    <a:pt x="18625" y="19583"/>
                  </a:cubicBezTo>
                  <a:cubicBezTo>
                    <a:pt x="20088" y="20999"/>
                    <a:pt x="20785" y="21176"/>
                    <a:pt x="21482" y="21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4" name="Line"/>
            <p:cNvSpPr/>
            <p:nvPr/>
          </p:nvSpPr>
          <p:spPr>
            <a:xfrm>
              <a:off x="3950786" y="1480217"/>
              <a:ext cx="107951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88" y="1152"/>
                    <a:pt x="13976" y="2304"/>
                    <a:pt x="10800" y="4272"/>
                  </a:cubicBezTo>
                  <a:cubicBezTo>
                    <a:pt x="7624" y="6240"/>
                    <a:pt x="5082" y="9024"/>
                    <a:pt x="3176" y="11616"/>
                  </a:cubicBezTo>
                  <a:cubicBezTo>
                    <a:pt x="1271" y="14208"/>
                    <a:pt x="0" y="16608"/>
                    <a:pt x="0" y="18240"/>
                  </a:cubicBezTo>
                  <a:cubicBezTo>
                    <a:pt x="0" y="19872"/>
                    <a:pt x="1271" y="20736"/>
                    <a:pt x="254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5" name="Line"/>
            <p:cNvSpPr/>
            <p:nvPr/>
          </p:nvSpPr>
          <p:spPr>
            <a:xfrm>
              <a:off x="4153986" y="1347478"/>
              <a:ext cx="224331" cy="65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580" fill="norm" stroke="1" extrusionOk="0">
                  <a:moveTo>
                    <a:pt x="0" y="2064"/>
                  </a:moveTo>
                  <a:cubicBezTo>
                    <a:pt x="4643" y="1369"/>
                    <a:pt x="9286" y="675"/>
                    <a:pt x="12213" y="327"/>
                  </a:cubicBezTo>
                  <a:cubicBezTo>
                    <a:pt x="15140" y="-20"/>
                    <a:pt x="16351" y="-20"/>
                    <a:pt x="17462" y="15"/>
                  </a:cubicBezTo>
                  <a:cubicBezTo>
                    <a:pt x="18572" y="49"/>
                    <a:pt x="19581" y="119"/>
                    <a:pt x="20187" y="327"/>
                  </a:cubicBezTo>
                  <a:cubicBezTo>
                    <a:pt x="20793" y="536"/>
                    <a:pt x="20994" y="883"/>
                    <a:pt x="20692" y="2098"/>
                  </a:cubicBezTo>
                  <a:cubicBezTo>
                    <a:pt x="20389" y="3314"/>
                    <a:pt x="19581" y="5397"/>
                    <a:pt x="19178" y="7689"/>
                  </a:cubicBezTo>
                  <a:cubicBezTo>
                    <a:pt x="18774" y="9981"/>
                    <a:pt x="18774" y="12482"/>
                    <a:pt x="18875" y="14461"/>
                  </a:cubicBezTo>
                  <a:cubicBezTo>
                    <a:pt x="18976" y="16440"/>
                    <a:pt x="19178" y="17899"/>
                    <a:pt x="19581" y="18802"/>
                  </a:cubicBezTo>
                  <a:cubicBezTo>
                    <a:pt x="19985" y="19705"/>
                    <a:pt x="20591" y="20052"/>
                    <a:pt x="20994" y="20399"/>
                  </a:cubicBezTo>
                  <a:cubicBezTo>
                    <a:pt x="21398" y="20747"/>
                    <a:pt x="21600" y="21094"/>
                    <a:pt x="21095" y="21302"/>
                  </a:cubicBezTo>
                  <a:cubicBezTo>
                    <a:pt x="20591" y="21511"/>
                    <a:pt x="19379" y="21580"/>
                    <a:pt x="15847" y="21580"/>
                  </a:cubicBezTo>
                  <a:cubicBezTo>
                    <a:pt x="12314" y="21580"/>
                    <a:pt x="6460" y="21511"/>
                    <a:pt x="606" y="21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6" name="Line"/>
            <p:cNvSpPr/>
            <p:nvPr/>
          </p:nvSpPr>
          <p:spPr>
            <a:xfrm>
              <a:off x="4750886" y="1607217"/>
              <a:ext cx="2794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55" y="14400"/>
                    <a:pt x="12109" y="7200"/>
                    <a:pt x="15709" y="3600"/>
                  </a:cubicBezTo>
                  <a:cubicBezTo>
                    <a:pt x="19309" y="0"/>
                    <a:pt x="2045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7" name="Line"/>
            <p:cNvSpPr/>
            <p:nvPr/>
          </p:nvSpPr>
          <p:spPr>
            <a:xfrm>
              <a:off x="4801686" y="1753267"/>
              <a:ext cx="2349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81" y="19543"/>
                    <a:pt x="8562" y="17486"/>
                    <a:pt x="12162" y="13886"/>
                  </a:cubicBezTo>
                  <a:cubicBezTo>
                    <a:pt x="15762" y="10286"/>
                    <a:pt x="18681" y="51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8" name="Line"/>
            <p:cNvSpPr/>
            <p:nvPr/>
          </p:nvSpPr>
          <p:spPr>
            <a:xfrm>
              <a:off x="5580365" y="1345149"/>
              <a:ext cx="281772" cy="562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433" fill="norm" stroke="1" extrusionOk="0">
                  <a:moveTo>
                    <a:pt x="18073" y="1274"/>
                  </a:moveTo>
                  <a:cubicBezTo>
                    <a:pt x="17751" y="871"/>
                    <a:pt x="17428" y="468"/>
                    <a:pt x="16058" y="226"/>
                  </a:cubicBezTo>
                  <a:cubicBezTo>
                    <a:pt x="14688" y="-15"/>
                    <a:pt x="12270" y="-96"/>
                    <a:pt x="9771" y="146"/>
                  </a:cubicBezTo>
                  <a:cubicBezTo>
                    <a:pt x="7273" y="388"/>
                    <a:pt x="4694" y="952"/>
                    <a:pt x="3001" y="1919"/>
                  </a:cubicBezTo>
                  <a:cubicBezTo>
                    <a:pt x="1309" y="2886"/>
                    <a:pt x="503" y="4256"/>
                    <a:pt x="180" y="6311"/>
                  </a:cubicBezTo>
                  <a:cubicBezTo>
                    <a:pt x="-142" y="8367"/>
                    <a:pt x="19" y="11107"/>
                    <a:pt x="261" y="13323"/>
                  </a:cubicBezTo>
                  <a:cubicBezTo>
                    <a:pt x="503" y="15540"/>
                    <a:pt x="825" y="17232"/>
                    <a:pt x="986" y="18361"/>
                  </a:cubicBezTo>
                  <a:cubicBezTo>
                    <a:pt x="1148" y="19489"/>
                    <a:pt x="1148" y="20053"/>
                    <a:pt x="1389" y="20497"/>
                  </a:cubicBezTo>
                  <a:cubicBezTo>
                    <a:pt x="1631" y="20940"/>
                    <a:pt x="2115" y="21262"/>
                    <a:pt x="3324" y="21383"/>
                  </a:cubicBezTo>
                  <a:cubicBezTo>
                    <a:pt x="4533" y="21504"/>
                    <a:pt x="6467" y="21423"/>
                    <a:pt x="9610" y="20940"/>
                  </a:cubicBezTo>
                  <a:cubicBezTo>
                    <a:pt x="12754" y="20456"/>
                    <a:pt x="17106" y="19570"/>
                    <a:pt x="21458" y="186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9" name="Line"/>
            <p:cNvSpPr/>
            <p:nvPr/>
          </p:nvSpPr>
          <p:spPr>
            <a:xfrm>
              <a:off x="5589086" y="1651667"/>
              <a:ext cx="2159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47" y="16457"/>
                    <a:pt x="1694" y="11314"/>
                    <a:pt x="5294" y="7714"/>
                  </a:cubicBezTo>
                  <a:cubicBezTo>
                    <a:pt x="8894" y="4114"/>
                    <a:pt x="15247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0" name="Line"/>
            <p:cNvSpPr/>
            <p:nvPr/>
          </p:nvSpPr>
          <p:spPr>
            <a:xfrm>
              <a:off x="5989136" y="1298183"/>
              <a:ext cx="254001" cy="624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6" fill="norm" stroke="1" extrusionOk="0">
                  <a:moveTo>
                    <a:pt x="21060" y="584"/>
                  </a:moveTo>
                  <a:cubicBezTo>
                    <a:pt x="20520" y="292"/>
                    <a:pt x="19980" y="0"/>
                    <a:pt x="17910" y="0"/>
                  </a:cubicBezTo>
                  <a:cubicBezTo>
                    <a:pt x="15840" y="0"/>
                    <a:pt x="12240" y="292"/>
                    <a:pt x="9270" y="949"/>
                  </a:cubicBezTo>
                  <a:cubicBezTo>
                    <a:pt x="6300" y="1605"/>
                    <a:pt x="3960" y="2627"/>
                    <a:pt x="2700" y="4415"/>
                  </a:cubicBezTo>
                  <a:cubicBezTo>
                    <a:pt x="1440" y="6203"/>
                    <a:pt x="1260" y="8757"/>
                    <a:pt x="990" y="11201"/>
                  </a:cubicBezTo>
                  <a:cubicBezTo>
                    <a:pt x="720" y="13646"/>
                    <a:pt x="360" y="15981"/>
                    <a:pt x="180" y="17514"/>
                  </a:cubicBezTo>
                  <a:cubicBezTo>
                    <a:pt x="0" y="19046"/>
                    <a:pt x="0" y="19776"/>
                    <a:pt x="0" y="20323"/>
                  </a:cubicBezTo>
                  <a:cubicBezTo>
                    <a:pt x="0" y="20870"/>
                    <a:pt x="0" y="21235"/>
                    <a:pt x="450" y="21418"/>
                  </a:cubicBezTo>
                  <a:cubicBezTo>
                    <a:pt x="900" y="21600"/>
                    <a:pt x="1800" y="21600"/>
                    <a:pt x="4410" y="21345"/>
                  </a:cubicBezTo>
                  <a:cubicBezTo>
                    <a:pt x="7020" y="21089"/>
                    <a:pt x="11340" y="20578"/>
                    <a:pt x="14490" y="20141"/>
                  </a:cubicBezTo>
                  <a:cubicBezTo>
                    <a:pt x="17640" y="19703"/>
                    <a:pt x="19620" y="19338"/>
                    <a:pt x="21600" y="189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1" name="Line"/>
            <p:cNvSpPr/>
            <p:nvPr/>
          </p:nvSpPr>
          <p:spPr>
            <a:xfrm>
              <a:off x="6281236" y="1442117"/>
              <a:ext cx="27305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09" y="1671"/>
                    <a:pt x="4019" y="3343"/>
                    <a:pt x="6530" y="5464"/>
                  </a:cubicBezTo>
                  <a:cubicBezTo>
                    <a:pt x="9042" y="7586"/>
                    <a:pt x="12056" y="10157"/>
                    <a:pt x="14651" y="12921"/>
                  </a:cubicBezTo>
                  <a:cubicBezTo>
                    <a:pt x="17247" y="15686"/>
                    <a:pt x="19423" y="186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2" name="Line"/>
            <p:cNvSpPr/>
            <p:nvPr/>
          </p:nvSpPr>
          <p:spPr>
            <a:xfrm>
              <a:off x="6355897" y="1442117"/>
              <a:ext cx="192040" cy="349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487" fill="norm" stroke="1" extrusionOk="0">
                  <a:moveTo>
                    <a:pt x="21301" y="0"/>
                  </a:moveTo>
                  <a:cubicBezTo>
                    <a:pt x="20127" y="130"/>
                    <a:pt x="18953" y="260"/>
                    <a:pt x="17075" y="1757"/>
                  </a:cubicBezTo>
                  <a:cubicBezTo>
                    <a:pt x="15197" y="3253"/>
                    <a:pt x="12614" y="6116"/>
                    <a:pt x="9679" y="9304"/>
                  </a:cubicBezTo>
                  <a:cubicBezTo>
                    <a:pt x="6744" y="12492"/>
                    <a:pt x="3458" y="16005"/>
                    <a:pt x="1697" y="18217"/>
                  </a:cubicBezTo>
                  <a:cubicBezTo>
                    <a:pt x="-64" y="20429"/>
                    <a:pt x="-299" y="21340"/>
                    <a:pt x="288" y="21470"/>
                  </a:cubicBezTo>
                  <a:cubicBezTo>
                    <a:pt x="875" y="21600"/>
                    <a:pt x="2284" y="20949"/>
                    <a:pt x="3692" y="202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3" name="Line"/>
            <p:cNvSpPr/>
            <p:nvPr/>
          </p:nvSpPr>
          <p:spPr>
            <a:xfrm>
              <a:off x="6640742" y="1241240"/>
              <a:ext cx="245473" cy="558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423" fill="norm" stroke="1" extrusionOk="0">
                  <a:moveTo>
                    <a:pt x="211" y="2103"/>
                  </a:moveTo>
                  <a:cubicBezTo>
                    <a:pt x="28" y="1697"/>
                    <a:pt x="-155" y="1291"/>
                    <a:pt x="211" y="1007"/>
                  </a:cubicBezTo>
                  <a:cubicBezTo>
                    <a:pt x="577" y="723"/>
                    <a:pt x="1492" y="561"/>
                    <a:pt x="3598" y="358"/>
                  </a:cubicBezTo>
                  <a:cubicBezTo>
                    <a:pt x="5703" y="155"/>
                    <a:pt x="8998" y="-89"/>
                    <a:pt x="11377" y="33"/>
                  </a:cubicBezTo>
                  <a:cubicBezTo>
                    <a:pt x="13757" y="155"/>
                    <a:pt x="15221" y="642"/>
                    <a:pt x="16320" y="1900"/>
                  </a:cubicBezTo>
                  <a:cubicBezTo>
                    <a:pt x="17418" y="3159"/>
                    <a:pt x="18150" y="5189"/>
                    <a:pt x="18333" y="7463"/>
                  </a:cubicBezTo>
                  <a:cubicBezTo>
                    <a:pt x="18516" y="9737"/>
                    <a:pt x="18150" y="12254"/>
                    <a:pt x="18242" y="14162"/>
                  </a:cubicBezTo>
                  <a:cubicBezTo>
                    <a:pt x="18333" y="16070"/>
                    <a:pt x="18882" y="17370"/>
                    <a:pt x="19431" y="18263"/>
                  </a:cubicBezTo>
                  <a:cubicBezTo>
                    <a:pt x="19981" y="19156"/>
                    <a:pt x="20530" y="19643"/>
                    <a:pt x="20896" y="20090"/>
                  </a:cubicBezTo>
                  <a:cubicBezTo>
                    <a:pt x="21262" y="20537"/>
                    <a:pt x="21445" y="20943"/>
                    <a:pt x="20804" y="21186"/>
                  </a:cubicBezTo>
                  <a:cubicBezTo>
                    <a:pt x="20164" y="21430"/>
                    <a:pt x="18699" y="21511"/>
                    <a:pt x="16045" y="21308"/>
                  </a:cubicBezTo>
                  <a:cubicBezTo>
                    <a:pt x="13391" y="21105"/>
                    <a:pt x="9547" y="20618"/>
                    <a:pt x="5703" y="201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4" name="Line"/>
            <p:cNvSpPr/>
            <p:nvPr/>
          </p:nvSpPr>
          <p:spPr>
            <a:xfrm>
              <a:off x="7227386" y="1524667"/>
              <a:ext cx="2794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7" y="18600"/>
                    <a:pt x="655" y="15600"/>
                    <a:pt x="2618" y="12600"/>
                  </a:cubicBezTo>
                  <a:cubicBezTo>
                    <a:pt x="4582" y="9600"/>
                    <a:pt x="8182" y="6600"/>
                    <a:pt x="11618" y="4500"/>
                  </a:cubicBezTo>
                  <a:cubicBezTo>
                    <a:pt x="15055" y="2400"/>
                    <a:pt x="18327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5" name="Line"/>
            <p:cNvSpPr/>
            <p:nvPr/>
          </p:nvSpPr>
          <p:spPr>
            <a:xfrm>
              <a:off x="7345042" y="1448467"/>
              <a:ext cx="72845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872" y="0"/>
                  </a:moveTo>
                  <a:cubicBezTo>
                    <a:pt x="255" y="3086"/>
                    <a:pt x="-362" y="6171"/>
                    <a:pt x="255" y="9110"/>
                  </a:cubicBezTo>
                  <a:cubicBezTo>
                    <a:pt x="872" y="12049"/>
                    <a:pt x="2724" y="14841"/>
                    <a:pt x="6427" y="16898"/>
                  </a:cubicBezTo>
                  <a:cubicBezTo>
                    <a:pt x="10129" y="18955"/>
                    <a:pt x="15684" y="20278"/>
                    <a:pt x="2123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6" name="Line"/>
            <p:cNvSpPr/>
            <p:nvPr/>
          </p:nvSpPr>
          <p:spPr>
            <a:xfrm>
              <a:off x="7805599" y="1125838"/>
              <a:ext cx="272688" cy="530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477" fill="norm" stroke="1" extrusionOk="0">
                  <a:moveTo>
                    <a:pt x="21405" y="2008"/>
                  </a:moveTo>
                  <a:cubicBezTo>
                    <a:pt x="21405" y="1580"/>
                    <a:pt x="21405" y="1151"/>
                    <a:pt x="21073" y="808"/>
                  </a:cubicBezTo>
                  <a:cubicBezTo>
                    <a:pt x="20740" y="465"/>
                    <a:pt x="20076" y="208"/>
                    <a:pt x="18331" y="80"/>
                  </a:cubicBezTo>
                  <a:cubicBezTo>
                    <a:pt x="16587" y="-49"/>
                    <a:pt x="13762" y="-49"/>
                    <a:pt x="10937" y="294"/>
                  </a:cubicBezTo>
                  <a:cubicBezTo>
                    <a:pt x="8113" y="637"/>
                    <a:pt x="5288" y="1322"/>
                    <a:pt x="3377" y="2737"/>
                  </a:cubicBezTo>
                  <a:cubicBezTo>
                    <a:pt x="1467" y="4151"/>
                    <a:pt x="470" y="6294"/>
                    <a:pt x="137" y="8608"/>
                  </a:cubicBezTo>
                  <a:cubicBezTo>
                    <a:pt x="-195" y="10922"/>
                    <a:pt x="137" y="13408"/>
                    <a:pt x="470" y="15380"/>
                  </a:cubicBezTo>
                  <a:cubicBezTo>
                    <a:pt x="802" y="17351"/>
                    <a:pt x="1134" y="18808"/>
                    <a:pt x="1550" y="19751"/>
                  </a:cubicBezTo>
                  <a:cubicBezTo>
                    <a:pt x="1965" y="20694"/>
                    <a:pt x="2463" y="21122"/>
                    <a:pt x="3876" y="21337"/>
                  </a:cubicBezTo>
                  <a:cubicBezTo>
                    <a:pt x="5288" y="21551"/>
                    <a:pt x="7614" y="21551"/>
                    <a:pt x="10107" y="21122"/>
                  </a:cubicBezTo>
                  <a:cubicBezTo>
                    <a:pt x="12599" y="20694"/>
                    <a:pt x="15257" y="19837"/>
                    <a:pt x="17916" y="189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7" name="Line"/>
            <p:cNvSpPr/>
            <p:nvPr/>
          </p:nvSpPr>
          <p:spPr>
            <a:xfrm>
              <a:off x="7843336" y="1435767"/>
              <a:ext cx="2095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8" name="Line"/>
            <p:cNvSpPr/>
            <p:nvPr/>
          </p:nvSpPr>
          <p:spPr>
            <a:xfrm>
              <a:off x="8218780" y="1078340"/>
              <a:ext cx="316707" cy="644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434" fill="norm" stroke="1" extrusionOk="0">
                  <a:moveTo>
                    <a:pt x="21546" y="1538"/>
                  </a:moveTo>
                  <a:cubicBezTo>
                    <a:pt x="20826" y="1046"/>
                    <a:pt x="20106" y="553"/>
                    <a:pt x="18522" y="272"/>
                  </a:cubicBezTo>
                  <a:cubicBezTo>
                    <a:pt x="16938" y="-10"/>
                    <a:pt x="14490" y="-80"/>
                    <a:pt x="12618" y="96"/>
                  </a:cubicBezTo>
                  <a:cubicBezTo>
                    <a:pt x="10746" y="272"/>
                    <a:pt x="9450" y="694"/>
                    <a:pt x="8298" y="1644"/>
                  </a:cubicBezTo>
                  <a:cubicBezTo>
                    <a:pt x="7146" y="2594"/>
                    <a:pt x="6138" y="4071"/>
                    <a:pt x="5418" y="5900"/>
                  </a:cubicBezTo>
                  <a:cubicBezTo>
                    <a:pt x="4698" y="7730"/>
                    <a:pt x="4266" y="9911"/>
                    <a:pt x="3546" y="12127"/>
                  </a:cubicBezTo>
                  <a:cubicBezTo>
                    <a:pt x="2826" y="14343"/>
                    <a:pt x="1818" y="16595"/>
                    <a:pt x="1170" y="17932"/>
                  </a:cubicBezTo>
                  <a:cubicBezTo>
                    <a:pt x="522" y="19269"/>
                    <a:pt x="234" y="19691"/>
                    <a:pt x="90" y="20113"/>
                  </a:cubicBezTo>
                  <a:cubicBezTo>
                    <a:pt x="-54" y="20535"/>
                    <a:pt x="-54" y="20957"/>
                    <a:pt x="306" y="21203"/>
                  </a:cubicBezTo>
                  <a:cubicBezTo>
                    <a:pt x="666" y="21450"/>
                    <a:pt x="1386" y="21520"/>
                    <a:pt x="3834" y="21309"/>
                  </a:cubicBezTo>
                  <a:cubicBezTo>
                    <a:pt x="6282" y="21098"/>
                    <a:pt x="10458" y="20605"/>
                    <a:pt x="13050" y="20254"/>
                  </a:cubicBezTo>
                  <a:cubicBezTo>
                    <a:pt x="15642" y="19902"/>
                    <a:pt x="16650" y="19691"/>
                    <a:pt x="17658" y="19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9" name="Line"/>
            <p:cNvSpPr/>
            <p:nvPr/>
          </p:nvSpPr>
          <p:spPr>
            <a:xfrm>
              <a:off x="8643436" y="1162717"/>
              <a:ext cx="1651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23" y="4390"/>
                    <a:pt x="6646" y="8780"/>
                    <a:pt x="10246" y="12380"/>
                  </a:cubicBezTo>
                  <a:cubicBezTo>
                    <a:pt x="13846" y="15980"/>
                    <a:pt x="17723" y="1879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0" name="Line"/>
            <p:cNvSpPr/>
            <p:nvPr/>
          </p:nvSpPr>
          <p:spPr>
            <a:xfrm>
              <a:off x="8778902" y="1238917"/>
              <a:ext cx="156635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89" y="1600"/>
                    <a:pt x="15178" y="3200"/>
                    <a:pt x="11968" y="5943"/>
                  </a:cubicBezTo>
                  <a:cubicBezTo>
                    <a:pt x="8757" y="8686"/>
                    <a:pt x="5546" y="12571"/>
                    <a:pt x="3357" y="15143"/>
                  </a:cubicBezTo>
                  <a:cubicBezTo>
                    <a:pt x="1168" y="17714"/>
                    <a:pt x="0" y="18971"/>
                    <a:pt x="0" y="19829"/>
                  </a:cubicBezTo>
                  <a:cubicBezTo>
                    <a:pt x="0" y="20686"/>
                    <a:pt x="1168" y="21143"/>
                    <a:pt x="23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1" name="Line"/>
            <p:cNvSpPr/>
            <p:nvPr/>
          </p:nvSpPr>
          <p:spPr>
            <a:xfrm>
              <a:off x="8795836" y="1100225"/>
              <a:ext cx="378086" cy="665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567" fill="norm" stroke="1" extrusionOk="0">
                  <a:moveTo>
                    <a:pt x="11584" y="1613"/>
                  </a:moveTo>
                  <a:cubicBezTo>
                    <a:pt x="11826" y="1270"/>
                    <a:pt x="12067" y="927"/>
                    <a:pt x="13394" y="653"/>
                  </a:cubicBezTo>
                  <a:cubicBezTo>
                    <a:pt x="14722" y="378"/>
                    <a:pt x="17135" y="173"/>
                    <a:pt x="18644" y="70"/>
                  </a:cubicBezTo>
                  <a:cubicBezTo>
                    <a:pt x="20152" y="-33"/>
                    <a:pt x="20755" y="-33"/>
                    <a:pt x="21117" y="138"/>
                  </a:cubicBezTo>
                  <a:cubicBezTo>
                    <a:pt x="21479" y="310"/>
                    <a:pt x="21600" y="653"/>
                    <a:pt x="21540" y="1887"/>
                  </a:cubicBezTo>
                  <a:cubicBezTo>
                    <a:pt x="21479" y="3121"/>
                    <a:pt x="21238" y="5247"/>
                    <a:pt x="21057" y="7544"/>
                  </a:cubicBezTo>
                  <a:cubicBezTo>
                    <a:pt x="20876" y="9841"/>
                    <a:pt x="20755" y="12310"/>
                    <a:pt x="20816" y="14196"/>
                  </a:cubicBezTo>
                  <a:cubicBezTo>
                    <a:pt x="20876" y="16081"/>
                    <a:pt x="21117" y="17384"/>
                    <a:pt x="21057" y="18173"/>
                  </a:cubicBezTo>
                  <a:cubicBezTo>
                    <a:pt x="20997" y="18961"/>
                    <a:pt x="20635" y="19236"/>
                    <a:pt x="18885" y="19613"/>
                  </a:cubicBezTo>
                  <a:cubicBezTo>
                    <a:pt x="17135" y="19990"/>
                    <a:pt x="13998" y="20470"/>
                    <a:pt x="10619" y="20813"/>
                  </a:cubicBezTo>
                  <a:cubicBezTo>
                    <a:pt x="7240" y="21156"/>
                    <a:pt x="3620" y="21361"/>
                    <a:pt x="0" y="21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2" name="Line"/>
            <p:cNvSpPr/>
            <p:nvPr/>
          </p:nvSpPr>
          <p:spPr>
            <a:xfrm>
              <a:off x="1914552" y="2866332"/>
              <a:ext cx="264585" cy="495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17453" y="1294"/>
                  </a:moveTo>
                  <a:cubicBezTo>
                    <a:pt x="17798" y="836"/>
                    <a:pt x="18144" y="379"/>
                    <a:pt x="17626" y="150"/>
                  </a:cubicBezTo>
                  <a:cubicBezTo>
                    <a:pt x="17107" y="-79"/>
                    <a:pt x="15725" y="-79"/>
                    <a:pt x="13219" y="379"/>
                  </a:cubicBezTo>
                  <a:cubicBezTo>
                    <a:pt x="10714" y="836"/>
                    <a:pt x="7085" y="1752"/>
                    <a:pt x="4752" y="2896"/>
                  </a:cubicBezTo>
                  <a:cubicBezTo>
                    <a:pt x="2419" y="4040"/>
                    <a:pt x="1382" y="5413"/>
                    <a:pt x="778" y="7701"/>
                  </a:cubicBezTo>
                  <a:cubicBezTo>
                    <a:pt x="173" y="9989"/>
                    <a:pt x="0" y="13192"/>
                    <a:pt x="0" y="15480"/>
                  </a:cubicBezTo>
                  <a:cubicBezTo>
                    <a:pt x="0" y="17768"/>
                    <a:pt x="173" y="19141"/>
                    <a:pt x="518" y="20011"/>
                  </a:cubicBezTo>
                  <a:cubicBezTo>
                    <a:pt x="864" y="20880"/>
                    <a:pt x="1382" y="21246"/>
                    <a:pt x="2765" y="21384"/>
                  </a:cubicBezTo>
                  <a:cubicBezTo>
                    <a:pt x="4147" y="21521"/>
                    <a:pt x="6394" y="21429"/>
                    <a:pt x="9677" y="20835"/>
                  </a:cubicBezTo>
                  <a:cubicBezTo>
                    <a:pt x="12960" y="20240"/>
                    <a:pt x="17280" y="19141"/>
                    <a:pt x="21600" y="180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3" name="Line"/>
            <p:cNvSpPr/>
            <p:nvPr/>
          </p:nvSpPr>
          <p:spPr>
            <a:xfrm>
              <a:off x="1963236" y="3137567"/>
              <a:ext cx="1714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4" name="Line"/>
            <p:cNvSpPr/>
            <p:nvPr/>
          </p:nvSpPr>
          <p:spPr>
            <a:xfrm>
              <a:off x="2331800" y="2796783"/>
              <a:ext cx="202937" cy="522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504" fill="norm" stroke="1" extrusionOk="0">
                  <a:moveTo>
                    <a:pt x="21572" y="2003"/>
                  </a:moveTo>
                  <a:cubicBezTo>
                    <a:pt x="21572" y="1568"/>
                    <a:pt x="21572" y="1132"/>
                    <a:pt x="20560" y="740"/>
                  </a:cubicBezTo>
                  <a:cubicBezTo>
                    <a:pt x="19547" y="348"/>
                    <a:pt x="17522" y="0"/>
                    <a:pt x="14709" y="0"/>
                  </a:cubicBezTo>
                  <a:cubicBezTo>
                    <a:pt x="11897" y="0"/>
                    <a:pt x="8297" y="348"/>
                    <a:pt x="5822" y="1437"/>
                  </a:cubicBezTo>
                  <a:cubicBezTo>
                    <a:pt x="3347" y="2526"/>
                    <a:pt x="1997" y="4355"/>
                    <a:pt x="1209" y="6794"/>
                  </a:cubicBezTo>
                  <a:cubicBezTo>
                    <a:pt x="422" y="9232"/>
                    <a:pt x="197" y="12281"/>
                    <a:pt x="84" y="14545"/>
                  </a:cubicBezTo>
                  <a:cubicBezTo>
                    <a:pt x="-28" y="16810"/>
                    <a:pt x="-28" y="18290"/>
                    <a:pt x="84" y="19248"/>
                  </a:cubicBezTo>
                  <a:cubicBezTo>
                    <a:pt x="197" y="20206"/>
                    <a:pt x="422" y="20642"/>
                    <a:pt x="984" y="20990"/>
                  </a:cubicBezTo>
                  <a:cubicBezTo>
                    <a:pt x="1547" y="21339"/>
                    <a:pt x="2447" y="21600"/>
                    <a:pt x="5597" y="21469"/>
                  </a:cubicBezTo>
                  <a:cubicBezTo>
                    <a:pt x="8747" y="21339"/>
                    <a:pt x="14147" y="20816"/>
                    <a:pt x="19547" y="202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5" name="Line"/>
            <p:cNvSpPr/>
            <p:nvPr/>
          </p:nvSpPr>
          <p:spPr>
            <a:xfrm>
              <a:off x="2604586" y="2851001"/>
              <a:ext cx="260351" cy="178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5" fill="norm" stroke="1" extrusionOk="0">
                  <a:moveTo>
                    <a:pt x="0" y="3865"/>
                  </a:moveTo>
                  <a:cubicBezTo>
                    <a:pt x="527" y="2609"/>
                    <a:pt x="1054" y="1353"/>
                    <a:pt x="1844" y="600"/>
                  </a:cubicBezTo>
                  <a:cubicBezTo>
                    <a:pt x="2634" y="-154"/>
                    <a:pt x="3688" y="-405"/>
                    <a:pt x="5356" y="1102"/>
                  </a:cubicBezTo>
                  <a:cubicBezTo>
                    <a:pt x="7024" y="2609"/>
                    <a:pt x="9307" y="5874"/>
                    <a:pt x="11239" y="9265"/>
                  </a:cubicBezTo>
                  <a:cubicBezTo>
                    <a:pt x="13171" y="12655"/>
                    <a:pt x="14751" y="16172"/>
                    <a:pt x="16420" y="18181"/>
                  </a:cubicBezTo>
                  <a:cubicBezTo>
                    <a:pt x="18088" y="20190"/>
                    <a:pt x="19844" y="20693"/>
                    <a:pt x="21600" y="211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6" name="Line"/>
            <p:cNvSpPr/>
            <p:nvPr/>
          </p:nvSpPr>
          <p:spPr>
            <a:xfrm>
              <a:off x="2653777" y="2820067"/>
              <a:ext cx="192110" cy="298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422" fill="norm" stroke="1" extrusionOk="0">
                  <a:moveTo>
                    <a:pt x="21309" y="0"/>
                  </a:moveTo>
                  <a:cubicBezTo>
                    <a:pt x="20135" y="0"/>
                    <a:pt x="18961" y="0"/>
                    <a:pt x="16848" y="1445"/>
                  </a:cubicBezTo>
                  <a:cubicBezTo>
                    <a:pt x="14735" y="2890"/>
                    <a:pt x="11683" y="5780"/>
                    <a:pt x="8748" y="8975"/>
                  </a:cubicBezTo>
                  <a:cubicBezTo>
                    <a:pt x="5813" y="12169"/>
                    <a:pt x="2996" y="15668"/>
                    <a:pt x="1470" y="17873"/>
                  </a:cubicBezTo>
                  <a:cubicBezTo>
                    <a:pt x="-56" y="20079"/>
                    <a:pt x="-291" y="20992"/>
                    <a:pt x="296" y="21296"/>
                  </a:cubicBezTo>
                  <a:cubicBezTo>
                    <a:pt x="883" y="21600"/>
                    <a:pt x="2292" y="21296"/>
                    <a:pt x="3700" y="20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7" name="Line"/>
            <p:cNvSpPr/>
            <p:nvPr/>
          </p:nvSpPr>
          <p:spPr>
            <a:xfrm>
              <a:off x="3036386" y="2928017"/>
              <a:ext cx="1778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71" y="16000"/>
                    <a:pt x="5143" y="10400"/>
                    <a:pt x="8743" y="6800"/>
                  </a:cubicBezTo>
                  <a:cubicBezTo>
                    <a:pt x="12343" y="3200"/>
                    <a:pt x="16971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8" name="Line"/>
            <p:cNvSpPr/>
            <p:nvPr/>
          </p:nvSpPr>
          <p:spPr>
            <a:xfrm>
              <a:off x="3112023" y="2832767"/>
              <a:ext cx="51364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6" h="21600" fill="norm" stroke="1" extrusionOk="0">
                  <a:moveTo>
                    <a:pt x="2822" y="0"/>
                  </a:moveTo>
                  <a:cubicBezTo>
                    <a:pt x="1094" y="3909"/>
                    <a:pt x="-634" y="7817"/>
                    <a:pt x="230" y="10903"/>
                  </a:cubicBezTo>
                  <a:cubicBezTo>
                    <a:pt x="1094" y="13989"/>
                    <a:pt x="4550" y="16251"/>
                    <a:pt x="8438" y="17897"/>
                  </a:cubicBezTo>
                  <a:cubicBezTo>
                    <a:pt x="12326" y="19543"/>
                    <a:pt x="16646" y="20571"/>
                    <a:pt x="2096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9" name="Line"/>
            <p:cNvSpPr/>
            <p:nvPr/>
          </p:nvSpPr>
          <p:spPr>
            <a:xfrm>
              <a:off x="3315786" y="2788317"/>
              <a:ext cx="1651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31" y="4800"/>
                    <a:pt x="8862" y="9600"/>
                    <a:pt x="12462" y="13200"/>
                  </a:cubicBezTo>
                  <a:cubicBezTo>
                    <a:pt x="16062" y="16800"/>
                    <a:pt x="18831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0" name="Line"/>
            <p:cNvSpPr/>
            <p:nvPr/>
          </p:nvSpPr>
          <p:spPr>
            <a:xfrm>
              <a:off x="3455486" y="2762917"/>
              <a:ext cx="8890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1350"/>
                    <a:pt x="15429" y="2700"/>
                    <a:pt x="12343" y="5475"/>
                  </a:cubicBezTo>
                  <a:cubicBezTo>
                    <a:pt x="9257" y="8250"/>
                    <a:pt x="6171" y="12450"/>
                    <a:pt x="4114" y="15375"/>
                  </a:cubicBezTo>
                  <a:cubicBezTo>
                    <a:pt x="2057" y="18300"/>
                    <a:pt x="1029" y="199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1" name="Line"/>
            <p:cNvSpPr/>
            <p:nvPr/>
          </p:nvSpPr>
          <p:spPr>
            <a:xfrm>
              <a:off x="3665036" y="2921667"/>
              <a:ext cx="1714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5600"/>
                    <a:pt x="4800" y="9600"/>
                    <a:pt x="8400" y="6000"/>
                  </a:cubicBezTo>
                  <a:cubicBezTo>
                    <a:pt x="12000" y="2400"/>
                    <a:pt x="1680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2" name="Line"/>
            <p:cNvSpPr/>
            <p:nvPr/>
          </p:nvSpPr>
          <p:spPr>
            <a:xfrm>
              <a:off x="3734886" y="2826417"/>
              <a:ext cx="381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850"/>
                    <a:pt x="9600" y="11700"/>
                    <a:pt x="13200" y="15300"/>
                  </a:cubicBezTo>
                  <a:cubicBezTo>
                    <a:pt x="16800" y="18900"/>
                    <a:pt x="19200" y="202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3" name="Line"/>
            <p:cNvSpPr/>
            <p:nvPr/>
          </p:nvSpPr>
          <p:spPr>
            <a:xfrm>
              <a:off x="4071436" y="2820067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4" name="Line"/>
            <p:cNvSpPr/>
            <p:nvPr/>
          </p:nvSpPr>
          <p:spPr>
            <a:xfrm>
              <a:off x="3981319" y="2626296"/>
              <a:ext cx="149161" cy="447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452" fill="norm" stroke="1" extrusionOk="0">
                  <a:moveTo>
                    <a:pt x="12773" y="10500"/>
                  </a:moveTo>
                  <a:cubicBezTo>
                    <a:pt x="9473" y="13441"/>
                    <a:pt x="6173" y="16382"/>
                    <a:pt x="4373" y="18106"/>
                  </a:cubicBezTo>
                  <a:cubicBezTo>
                    <a:pt x="2573" y="19829"/>
                    <a:pt x="2273" y="20337"/>
                    <a:pt x="1673" y="20337"/>
                  </a:cubicBezTo>
                  <a:cubicBezTo>
                    <a:pt x="1073" y="20337"/>
                    <a:pt x="173" y="19829"/>
                    <a:pt x="23" y="17953"/>
                  </a:cubicBezTo>
                  <a:cubicBezTo>
                    <a:pt x="-127" y="16077"/>
                    <a:pt x="473" y="12832"/>
                    <a:pt x="1823" y="9689"/>
                  </a:cubicBezTo>
                  <a:cubicBezTo>
                    <a:pt x="3173" y="6545"/>
                    <a:pt x="5273" y="3503"/>
                    <a:pt x="6923" y="1829"/>
                  </a:cubicBezTo>
                  <a:cubicBezTo>
                    <a:pt x="8573" y="156"/>
                    <a:pt x="9773" y="-148"/>
                    <a:pt x="10823" y="55"/>
                  </a:cubicBezTo>
                  <a:cubicBezTo>
                    <a:pt x="11873" y="258"/>
                    <a:pt x="12773" y="967"/>
                    <a:pt x="14573" y="3046"/>
                  </a:cubicBezTo>
                  <a:cubicBezTo>
                    <a:pt x="16373" y="5125"/>
                    <a:pt x="19073" y="8573"/>
                    <a:pt x="20273" y="11869"/>
                  </a:cubicBezTo>
                  <a:cubicBezTo>
                    <a:pt x="21473" y="15165"/>
                    <a:pt x="21173" y="18308"/>
                    <a:pt x="20873" y="21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5" name="Line"/>
            <p:cNvSpPr/>
            <p:nvPr/>
          </p:nvSpPr>
          <p:spPr>
            <a:xfrm>
              <a:off x="3995236" y="2851817"/>
              <a:ext cx="1905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6" name="Line"/>
            <p:cNvSpPr/>
            <p:nvPr/>
          </p:nvSpPr>
          <p:spPr>
            <a:xfrm>
              <a:off x="4319086" y="2832767"/>
              <a:ext cx="1651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38" y="16800"/>
                    <a:pt x="11077" y="12000"/>
                    <a:pt x="14677" y="8400"/>
                  </a:cubicBezTo>
                  <a:cubicBezTo>
                    <a:pt x="18277" y="4800"/>
                    <a:pt x="19938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7" name="Line"/>
            <p:cNvSpPr/>
            <p:nvPr/>
          </p:nvSpPr>
          <p:spPr>
            <a:xfrm>
              <a:off x="4426986" y="2756567"/>
              <a:ext cx="2545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5024" y="0"/>
                  </a:moveTo>
                  <a:cubicBezTo>
                    <a:pt x="1701" y="4140"/>
                    <a:pt x="-1622" y="8280"/>
                    <a:pt x="870" y="11880"/>
                  </a:cubicBezTo>
                  <a:cubicBezTo>
                    <a:pt x="3363" y="15480"/>
                    <a:pt x="11670" y="18540"/>
                    <a:pt x="199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8" name="Line"/>
            <p:cNvSpPr/>
            <p:nvPr/>
          </p:nvSpPr>
          <p:spPr>
            <a:xfrm>
              <a:off x="4725486" y="2705767"/>
              <a:ext cx="317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4702"/>
                    <a:pt x="8640" y="9404"/>
                    <a:pt x="12240" y="13004"/>
                  </a:cubicBezTo>
                  <a:cubicBezTo>
                    <a:pt x="15840" y="16604"/>
                    <a:pt x="18720" y="1910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9" name="Line"/>
            <p:cNvSpPr/>
            <p:nvPr/>
          </p:nvSpPr>
          <p:spPr>
            <a:xfrm>
              <a:off x="4706436" y="2674266"/>
              <a:ext cx="178880" cy="378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198" fill="norm" stroke="1" extrusionOk="0">
                  <a:moveTo>
                    <a:pt x="2260" y="3903"/>
                  </a:moveTo>
                  <a:cubicBezTo>
                    <a:pt x="3265" y="2597"/>
                    <a:pt x="4270" y="1292"/>
                    <a:pt x="5651" y="580"/>
                  </a:cubicBezTo>
                  <a:cubicBezTo>
                    <a:pt x="7033" y="-132"/>
                    <a:pt x="8791" y="-251"/>
                    <a:pt x="11177" y="580"/>
                  </a:cubicBezTo>
                  <a:cubicBezTo>
                    <a:pt x="13563" y="1411"/>
                    <a:pt x="16577" y="3191"/>
                    <a:pt x="18586" y="5683"/>
                  </a:cubicBezTo>
                  <a:cubicBezTo>
                    <a:pt x="20595" y="8175"/>
                    <a:pt x="21600" y="11380"/>
                    <a:pt x="21098" y="13872"/>
                  </a:cubicBezTo>
                  <a:cubicBezTo>
                    <a:pt x="20595" y="16364"/>
                    <a:pt x="18586" y="18145"/>
                    <a:pt x="15321" y="19391"/>
                  </a:cubicBezTo>
                  <a:cubicBezTo>
                    <a:pt x="12056" y="20637"/>
                    <a:pt x="7535" y="21349"/>
                    <a:pt x="4772" y="21171"/>
                  </a:cubicBezTo>
                  <a:cubicBezTo>
                    <a:pt x="2009" y="20993"/>
                    <a:pt x="1005" y="19925"/>
                    <a:pt x="0" y="188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0" name="Line"/>
            <p:cNvSpPr/>
            <p:nvPr/>
          </p:nvSpPr>
          <p:spPr>
            <a:xfrm>
              <a:off x="4973136" y="2598825"/>
              <a:ext cx="200891" cy="461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493" fill="norm" stroke="1" extrusionOk="0">
                  <a:moveTo>
                    <a:pt x="675" y="2912"/>
                  </a:moveTo>
                  <a:cubicBezTo>
                    <a:pt x="1350" y="2419"/>
                    <a:pt x="2025" y="1926"/>
                    <a:pt x="4275" y="1432"/>
                  </a:cubicBezTo>
                  <a:cubicBezTo>
                    <a:pt x="6525" y="939"/>
                    <a:pt x="10350" y="446"/>
                    <a:pt x="12825" y="200"/>
                  </a:cubicBezTo>
                  <a:cubicBezTo>
                    <a:pt x="15300" y="-47"/>
                    <a:pt x="16425" y="-47"/>
                    <a:pt x="17438" y="101"/>
                  </a:cubicBezTo>
                  <a:cubicBezTo>
                    <a:pt x="18450" y="249"/>
                    <a:pt x="19350" y="545"/>
                    <a:pt x="20025" y="2024"/>
                  </a:cubicBezTo>
                  <a:cubicBezTo>
                    <a:pt x="20700" y="3504"/>
                    <a:pt x="21150" y="6167"/>
                    <a:pt x="21150" y="9076"/>
                  </a:cubicBezTo>
                  <a:cubicBezTo>
                    <a:pt x="21150" y="11986"/>
                    <a:pt x="20700" y="15142"/>
                    <a:pt x="20475" y="16967"/>
                  </a:cubicBezTo>
                  <a:cubicBezTo>
                    <a:pt x="20250" y="18791"/>
                    <a:pt x="20250" y="19285"/>
                    <a:pt x="20588" y="19827"/>
                  </a:cubicBezTo>
                  <a:cubicBezTo>
                    <a:pt x="20925" y="20369"/>
                    <a:pt x="21600" y="20961"/>
                    <a:pt x="21262" y="21257"/>
                  </a:cubicBezTo>
                  <a:cubicBezTo>
                    <a:pt x="20925" y="21553"/>
                    <a:pt x="19575" y="21553"/>
                    <a:pt x="15862" y="21356"/>
                  </a:cubicBezTo>
                  <a:cubicBezTo>
                    <a:pt x="12150" y="21158"/>
                    <a:pt x="6075" y="20764"/>
                    <a:pt x="0" y="203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1" name="Line"/>
            <p:cNvSpPr/>
            <p:nvPr/>
          </p:nvSpPr>
          <p:spPr>
            <a:xfrm>
              <a:off x="5576386" y="2762917"/>
              <a:ext cx="1714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67" y="17280"/>
                    <a:pt x="2133" y="12960"/>
                    <a:pt x="5733" y="9360"/>
                  </a:cubicBezTo>
                  <a:cubicBezTo>
                    <a:pt x="9333" y="5760"/>
                    <a:pt x="15467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2" name="Line"/>
            <p:cNvSpPr/>
            <p:nvPr/>
          </p:nvSpPr>
          <p:spPr>
            <a:xfrm>
              <a:off x="5659421" y="2832767"/>
              <a:ext cx="202716" cy="71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0760" fill="norm" stroke="1" extrusionOk="0">
                  <a:moveTo>
                    <a:pt x="1953" y="9257"/>
                  </a:moveTo>
                  <a:cubicBezTo>
                    <a:pt x="839" y="13577"/>
                    <a:pt x="-274" y="17897"/>
                    <a:pt x="60" y="19749"/>
                  </a:cubicBezTo>
                  <a:cubicBezTo>
                    <a:pt x="394" y="21600"/>
                    <a:pt x="2175" y="20983"/>
                    <a:pt x="5961" y="17280"/>
                  </a:cubicBezTo>
                  <a:cubicBezTo>
                    <a:pt x="9747" y="13577"/>
                    <a:pt x="15536" y="6789"/>
                    <a:pt x="2132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3" name="Line"/>
            <p:cNvSpPr/>
            <p:nvPr/>
          </p:nvSpPr>
          <p:spPr>
            <a:xfrm>
              <a:off x="6072865" y="2513912"/>
              <a:ext cx="208372" cy="368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378" fill="norm" stroke="1" extrusionOk="0">
                  <a:moveTo>
                    <a:pt x="21478" y="2656"/>
                  </a:moveTo>
                  <a:cubicBezTo>
                    <a:pt x="21478" y="1797"/>
                    <a:pt x="21478" y="938"/>
                    <a:pt x="20605" y="447"/>
                  </a:cubicBezTo>
                  <a:cubicBezTo>
                    <a:pt x="19733" y="-44"/>
                    <a:pt x="17987" y="-167"/>
                    <a:pt x="16242" y="263"/>
                  </a:cubicBezTo>
                  <a:cubicBezTo>
                    <a:pt x="14496" y="692"/>
                    <a:pt x="12751" y="1674"/>
                    <a:pt x="10569" y="3822"/>
                  </a:cubicBezTo>
                  <a:cubicBezTo>
                    <a:pt x="8387" y="5969"/>
                    <a:pt x="5769" y="9283"/>
                    <a:pt x="3914" y="11922"/>
                  </a:cubicBezTo>
                  <a:cubicBezTo>
                    <a:pt x="2060" y="14560"/>
                    <a:pt x="969" y="16524"/>
                    <a:pt x="423" y="17874"/>
                  </a:cubicBezTo>
                  <a:cubicBezTo>
                    <a:pt x="-122" y="19224"/>
                    <a:pt x="-122" y="19960"/>
                    <a:pt x="314" y="20513"/>
                  </a:cubicBezTo>
                  <a:cubicBezTo>
                    <a:pt x="751" y="21065"/>
                    <a:pt x="1623" y="21433"/>
                    <a:pt x="4133" y="21372"/>
                  </a:cubicBezTo>
                  <a:cubicBezTo>
                    <a:pt x="6642" y="21310"/>
                    <a:pt x="10787" y="20819"/>
                    <a:pt x="14933" y="20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4" name="Line"/>
            <p:cNvSpPr/>
            <p:nvPr/>
          </p:nvSpPr>
          <p:spPr>
            <a:xfrm>
              <a:off x="6084386" y="2743867"/>
              <a:ext cx="1143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5" name="Line"/>
            <p:cNvSpPr/>
            <p:nvPr/>
          </p:nvSpPr>
          <p:spPr>
            <a:xfrm>
              <a:off x="6306627" y="2529679"/>
              <a:ext cx="247660" cy="380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453" fill="norm" stroke="1" extrusionOk="0">
                  <a:moveTo>
                    <a:pt x="21418" y="2409"/>
                  </a:moveTo>
                  <a:cubicBezTo>
                    <a:pt x="21235" y="1574"/>
                    <a:pt x="21052" y="738"/>
                    <a:pt x="20228" y="321"/>
                  </a:cubicBezTo>
                  <a:cubicBezTo>
                    <a:pt x="19404" y="-97"/>
                    <a:pt x="17940" y="-97"/>
                    <a:pt x="16293" y="261"/>
                  </a:cubicBezTo>
                  <a:cubicBezTo>
                    <a:pt x="14645" y="619"/>
                    <a:pt x="12815" y="1335"/>
                    <a:pt x="10435" y="2946"/>
                  </a:cubicBezTo>
                  <a:cubicBezTo>
                    <a:pt x="8055" y="4557"/>
                    <a:pt x="5126" y="7063"/>
                    <a:pt x="3204" y="9629"/>
                  </a:cubicBezTo>
                  <a:cubicBezTo>
                    <a:pt x="1282" y="12195"/>
                    <a:pt x="367" y="14820"/>
                    <a:pt x="93" y="16730"/>
                  </a:cubicBezTo>
                  <a:cubicBezTo>
                    <a:pt x="-182" y="18639"/>
                    <a:pt x="184" y="19832"/>
                    <a:pt x="825" y="20548"/>
                  </a:cubicBezTo>
                  <a:cubicBezTo>
                    <a:pt x="1465" y="21264"/>
                    <a:pt x="2381" y="21503"/>
                    <a:pt x="4394" y="21443"/>
                  </a:cubicBezTo>
                  <a:cubicBezTo>
                    <a:pt x="6408" y="21384"/>
                    <a:pt x="9520" y="21026"/>
                    <a:pt x="12632" y="206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6" name="Line"/>
            <p:cNvSpPr/>
            <p:nvPr/>
          </p:nvSpPr>
          <p:spPr>
            <a:xfrm>
              <a:off x="6516186" y="2661317"/>
              <a:ext cx="1841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90" y="2000"/>
                    <a:pt x="2979" y="4000"/>
                    <a:pt x="5710" y="7000"/>
                  </a:cubicBezTo>
                  <a:cubicBezTo>
                    <a:pt x="8441" y="10000"/>
                    <a:pt x="12414" y="14000"/>
                    <a:pt x="15269" y="16600"/>
                  </a:cubicBezTo>
                  <a:cubicBezTo>
                    <a:pt x="18124" y="19200"/>
                    <a:pt x="19862" y="20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7" name="Line"/>
            <p:cNvSpPr/>
            <p:nvPr/>
          </p:nvSpPr>
          <p:spPr>
            <a:xfrm>
              <a:off x="6566986" y="2705767"/>
              <a:ext cx="1016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00" y="3291"/>
                    <a:pt x="9000" y="6583"/>
                    <a:pt x="5175" y="9771"/>
                  </a:cubicBezTo>
                  <a:cubicBezTo>
                    <a:pt x="1350" y="12960"/>
                    <a:pt x="0" y="16046"/>
                    <a:pt x="0" y="18000"/>
                  </a:cubicBezTo>
                  <a:cubicBezTo>
                    <a:pt x="0" y="19954"/>
                    <a:pt x="1350" y="20777"/>
                    <a:pt x="2475" y="21189"/>
                  </a:cubicBezTo>
                  <a:cubicBezTo>
                    <a:pt x="3600" y="21600"/>
                    <a:pt x="4500" y="21600"/>
                    <a:pt x="54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8" name="Line"/>
            <p:cNvSpPr/>
            <p:nvPr/>
          </p:nvSpPr>
          <p:spPr>
            <a:xfrm>
              <a:off x="6725736" y="2535841"/>
              <a:ext cx="158175" cy="392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516" fill="norm" stroke="1" extrusionOk="0">
                  <a:moveTo>
                    <a:pt x="0" y="3051"/>
                  </a:moveTo>
                  <a:cubicBezTo>
                    <a:pt x="2274" y="2006"/>
                    <a:pt x="4547" y="961"/>
                    <a:pt x="6821" y="439"/>
                  </a:cubicBezTo>
                  <a:cubicBezTo>
                    <a:pt x="9095" y="-84"/>
                    <a:pt x="11368" y="-84"/>
                    <a:pt x="13074" y="148"/>
                  </a:cubicBezTo>
                  <a:cubicBezTo>
                    <a:pt x="14779" y="381"/>
                    <a:pt x="15916" y="845"/>
                    <a:pt x="17337" y="2239"/>
                  </a:cubicBezTo>
                  <a:cubicBezTo>
                    <a:pt x="18758" y="3632"/>
                    <a:pt x="20463" y="5955"/>
                    <a:pt x="21032" y="8568"/>
                  </a:cubicBezTo>
                  <a:cubicBezTo>
                    <a:pt x="21600" y="11181"/>
                    <a:pt x="21032" y="14084"/>
                    <a:pt x="18900" y="16290"/>
                  </a:cubicBezTo>
                  <a:cubicBezTo>
                    <a:pt x="16768" y="18497"/>
                    <a:pt x="13074" y="20006"/>
                    <a:pt x="10232" y="20761"/>
                  </a:cubicBezTo>
                  <a:cubicBezTo>
                    <a:pt x="7389" y="21516"/>
                    <a:pt x="5400" y="21516"/>
                    <a:pt x="3411" y="21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9" name="Line"/>
            <p:cNvSpPr/>
            <p:nvPr/>
          </p:nvSpPr>
          <p:spPr>
            <a:xfrm>
              <a:off x="7049586" y="2762917"/>
              <a:ext cx="2095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45" y="14400"/>
                    <a:pt x="3491" y="7200"/>
                    <a:pt x="7091" y="3600"/>
                  </a:cubicBezTo>
                  <a:cubicBezTo>
                    <a:pt x="10691" y="0"/>
                    <a:pt x="1614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0" name="Line"/>
            <p:cNvSpPr/>
            <p:nvPr/>
          </p:nvSpPr>
          <p:spPr>
            <a:xfrm>
              <a:off x="7158448" y="2654967"/>
              <a:ext cx="24489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5425" y="0"/>
                  </a:moveTo>
                  <a:cubicBezTo>
                    <a:pt x="10025" y="5349"/>
                    <a:pt x="4625" y="10697"/>
                    <a:pt x="1925" y="13989"/>
                  </a:cubicBezTo>
                  <a:cubicBezTo>
                    <a:pt x="-775" y="17280"/>
                    <a:pt x="-775" y="18514"/>
                    <a:pt x="2825" y="19440"/>
                  </a:cubicBezTo>
                  <a:cubicBezTo>
                    <a:pt x="6425" y="20366"/>
                    <a:pt x="13625" y="20983"/>
                    <a:pt x="2082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1" name="Line"/>
            <p:cNvSpPr/>
            <p:nvPr/>
          </p:nvSpPr>
          <p:spPr>
            <a:xfrm>
              <a:off x="7365457" y="2538947"/>
              <a:ext cx="185780" cy="327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275" fill="norm" stroke="1" extrusionOk="0">
                  <a:moveTo>
                    <a:pt x="21065" y="1763"/>
                  </a:moveTo>
                  <a:cubicBezTo>
                    <a:pt x="19865" y="1075"/>
                    <a:pt x="18665" y="387"/>
                    <a:pt x="17465" y="112"/>
                  </a:cubicBezTo>
                  <a:cubicBezTo>
                    <a:pt x="16265" y="-163"/>
                    <a:pt x="15065" y="-25"/>
                    <a:pt x="12545" y="1626"/>
                  </a:cubicBezTo>
                  <a:cubicBezTo>
                    <a:pt x="10025" y="3276"/>
                    <a:pt x="6185" y="6441"/>
                    <a:pt x="3545" y="9605"/>
                  </a:cubicBezTo>
                  <a:cubicBezTo>
                    <a:pt x="905" y="12769"/>
                    <a:pt x="-535" y="15934"/>
                    <a:pt x="185" y="17998"/>
                  </a:cubicBezTo>
                  <a:cubicBezTo>
                    <a:pt x="905" y="20061"/>
                    <a:pt x="3785" y="21024"/>
                    <a:pt x="7025" y="21231"/>
                  </a:cubicBezTo>
                  <a:cubicBezTo>
                    <a:pt x="10265" y="21437"/>
                    <a:pt x="13865" y="20887"/>
                    <a:pt x="17465" y="203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2" name="Line"/>
            <p:cNvSpPr/>
            <p:nvPr/>
          </p:nvSpPr>
          <p:spPr>
            <a:xfrm>
              <a:off x="7367086" y="2686717"/>
              <a:ext cx="1460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600"/>
                    <a:pt x="0" y="15600"/>
                    <a:pt x="1565" y="13200"/>
                  </a:cubicBezTo>
                  <a:cubicBezTo>
                    <a:pt x="3130" y="10800"/>
                    <a:pt x="6261" y="9000"/>
                    <a:pt x="9861" y="6900"/>
                  </a:cubicBezTo>
                  <a:cubicBezTo>
                    <a:pt x="13461" y="4800"/>
                    <a:pt x="1753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3" name="Line"/>
            <p:cNvSpPr/>
            <p:nvPr/>
          </p:nvSpPr>
          <p:spPr>
            <a:xfrm>
              <a:off x="7591719" y="2549671"/>
              <a:ext cx="219868" cy="310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273" fill="norm" stroke="1" extrusionOk="0">
                  <a:moveTo>
                    <a:pt x="21368" y="253"/>
                  </a:moveTo>
                  <a:cubicBezTo>
                    <a:pt x="19105" y="-37"/>
                    <a:pt x="16842" y="-327"/>
                    <a:pt x="13859" y="905"/>
                  </a:cubicBezTo>
                  <a:cubicBezTo>
                    <a:pt x="10877" y="2137"/>
                    <a:pt x="7174" y="4892"/>
                    <a:pt x="4705" y="7646"/>
                  </a:cubicBezTo>
                  <a:cubicBezTo>
                    <a:pt x="2237" y="10401"/>
                    <a:pt x="1002" y="13155"/>
                    <a:pt x="385" y="15184"/>
                  </a:cubicBezTo>
                  <a:cubicBezTo>
                    <a:pt x="-232" y="17214"/>
                    <a:pt x="-232" y="18519"/>
                    <a:pt x="1311" y="19533"/>
                  </a:cubicBezTo>
                  <a:cubicBezTo>
                    <a:pt x="2854" y="20548"/>
                    <a:pt x="5939" y="21273"/>
                    <a:pt x="8614" y="21273"/>
                  </a:cubicBezTo>
                  <a:cubicBezTo>
                    <a:pt x="11288" y="21273"/>
                    <a:pt x="13551" y="20548"/>
                    <a:pt x="15814" y="198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4" name="Line"/>
            <p:cNvSpPr/>
            <p:nvPr/>
          </p:nvSpPr>
          <p:spPr>
            <a:xfrm>
              <a:off x="7786186" y="2591467"/>
              <a:ext cx="1968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271" y="6261"/>
                    <a:pt x="12542" y="12522"/>
                    <a:pt x="16142" y="16122"/>
                  </a:cubicBezTo>
                  <a:cubicBezTo>
                    <a:pt x="19742" y="19722"/>
                    <a:pt x="20671" y="2066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5" name="Line"/>
            <p:cNvSpPr/>
            <p:nvPr/>
          </p:nvSpPr>
          <p:spPr>
            <a:xfrm>
              <a:off x="7919536" y="2585117"/>
              <a:ext cx="1016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3600"/>
                    <a:pt x="10800" y="7200"/>
                    <a:pt x="7200" y="10800"/>
                  </a:cubicBezTo>
                  <a:cubicBezTo>
                    <a:pt x="3600" y="14400"/>
                    <a:pt x="1800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6" name="Line"/>
            <p:cNvSpPr/>
            <p:nvPr/>
          </p:nvSpPr>
          <p:spPr>
            <a:xfrm>
              <a:off x="8046536" y="2539096"/>
              <a:ext cx="152737" cy="29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044" fill="norm" stroke="1" extrusionOk="0">
                  <a:moveTo>
                    <a:pt x="0" y="3284"/>
                  </a:moveTo>
                  <a:cubicBezTo>
                    <a:pt x="292" y="2529"/>
                    <a:pt x="584" y="1774"/>
                    <a:pt x="2627" y="1018"/>
                  </a:cubicBezTo>
                  <a:cubicBezTo>
                    <a:pt x="4670" y="263"/>
                    <a:pt x="8465" y="-492"/>
                    <a:pt x="11822" y="414"/>
                  </a:cubicBezTo>
                  <a:cubicBezTo>
                    <a:pt x="15178" y="1321"/>
                    <a:pt x="18097" y="3888"/>
                    <a:pt x="19703" y="6305"/>
                  </a:cubicBezTo>
                  <a:cubicBezTo>
                    <a:pt x="21308" y="8722"/>
                    <a:pt x="21600" y="10988"/>
                    <a:pt x="19995" y="13253"/>
                  </a:cubicBezTo>
                  <a:cubicBezTo>
                    <a:pt x="18389" y="15519"/>
                    <a:pt x="14886" y="17785"/>
                    <a:pt x="12114" y="19144"/>
                  </a:cubicBezTo>
                  <a:cubicBezTo>
                    <a:pt x="9341" y="20504"/>
                    <a:pt x="7297" y="20957"/>
                    <a:pt x="5984" y="21032"/>
                  </a:cubicBezTo>
                  <a:cubicBezTo>
                    <a:pt x="4670" y="21108"/>
                    <a:pt x="4086" y="20806"/>
                    <a:pt x="3503" y="20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7" name="Line"/>
            <p:cNvSpPr/>
            <p:nvPr/>
          </p:nvSpPr>
          <p:spPr>
            <a:xfrm>
              <a:off x="8313236" y="2629567"/>
              <a:ext cx="2413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05" y="16800"/>
                    <a:pt x="3411" y="12000"/>
                    <a:pt x="7011" y="8400"/>
                  </a:cubicBezTo>
                  <a:cubicBezTo>
                    <a:pt x="10611" y="4800"/>
                    <a:pt x="16105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8" name="Line"/>
            <p:cNvSpPr/>
            <p:nvPr/>
          </p:nvSpPr>
          <p:spPr>
            <a:xfrm>
              <a:off x="8457083" y="2540667"/>
              <a:ext cx="33954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1" h="21600" fill="norm" stroke="1" extrusionOk="0">
                  <a:moveTo>
                    <a:pt x="16569" y="0"/>
                  </a:moveTo>
                  <a:cubicBezTo>
                    <a:pt x="10216" y="3086"/>
                    <a:pt x="3863" y="6171"/>
                    <a:pt x="1322" y="9463"/>
                  </a:cubicBezTo>
                  <a:cubicBezTo>
                    <a:pt x="-1219" y="12754"/>
                    <a:pt x="52" y="16251"/>
                    <a:pt x="3863" y="18309"/>
                  </a:cubicBezTo>
                  <a:cubicBezTo>
                    <a:pt x="7675" y="20366"/>
                    <a:pt x="14028" y="20983"/>
                    <a:pt x="203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9" name="Line"/>
            <p:cNvSpPr/>
            <p:nvPr/>
          </p:nvSpPr>
          <p:spPr>
            <a:xfrm>
              <a:off x="8691854" y="2452664"/>
              <a:ext cx="208027" cy="332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1196" fill="norm" stroke="1" extrusionOk="0">
                  <a:moveTo>
                    <a:pt x="20771" y="3588"/>
                  </a:moveTo>
                  <a:cubicBezTo>
                    <a:pt x="20985" y="2508"/>
                    <a:pt x="21199" y="1428"/>
                    <a:pt x="20771" y="753"/>
                  </a:cubicBezTo>
                  <a:cubicBezTo>
                    <a:pt x="20344" y="78"/>
                    <a:pt x="19274" y="-192"/>
                    <a:pt x="17243" y="145"/>
                  </a:cubicBezTo>
                  <a:cubicBezTo>
                    <a:pt x="15211" y="483"/>
                    <a:pt x="12217" y="1428"/>
                    <a:pt x="9116" y="3723"/>
                  </a:cubicBezTo>
                  <a:cubicBezTo>
                    <a:pt x="6015" y="6018"/>
                    <a:pt x="2807" y="9663"/>
                    <a:pt x="1203" y="12363"/>
                  </a:cubicBezTo>
                  <a:cubicBezTo>
                    <a:pt x="-401" y="15063"/>
                    <a:pt x="-401" y="16818"/>
                    <a:pt x="1203" y="18236"/>
                  </a:cubicBezTo>
                  <a:cubicBezTo>
                    <a:pt x="2807" y="19653"/>
                    <a:pt x="6015" y="20733"/>
                    <a:pt x="8581" y="21071"/>
                  </a:cubicBezTo>
                  <a:cubicBezTo>
                    <a:pt x="11148" y="21408"/>
                    <a:pt x="13072" y="21003"/>
                    <a:pt x="14997" y="205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0" name="Line"/>
            <p:cNvSpPr/>
            <p:nvPr/>
          </p:nvSpPr>
          <p:spPr>
            <a:xfrm>
              <a:off x="8719636" y="2642267"/>
              <a:ext cx="1143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1" name="Line"/>
            <p:cNvSpPr/>
            <p:nvPr/>
          </p:nvSpPr>
          <p:spPr>
            <a:xfrm>
              <a:off x="9007033" y="2428809"/>
              <a:ext cx="246004" cy="369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289" fill="norm" stroke="1" extrusionOk="0">
                  <a:moveTo>
                    <a:pt x="21456" y="2056"/>
                  </a:moveTo>
                  <a:cubicBezTo>
                    <a:pt x="21087" y="1323"/>
                    <a:pt x="20718" y="591"/>
                    <a:pt x="19794" y="225"/>
                  </a:cubicBezTo>
                  <a:cubicBezTo>
                    <a:pt x="18871" y="-141"/>
                    <a:pt x="17394" y="-141"/>
                    <a:pt x="14994" y="835"/>
                  </a:cubicBezTo>
                  <a:cubicBezTo>
                    <a:pt x="12594" y="1812"/>
                    <a:pt x="9271" y="3764"/>
                    <a:pt x="6594" y="6571"/>
                  </a:cubicBezTo>
                  <a:cubicBezTo>
                    <a:pt x="3918" y="9378"/>
                    <a:pt x="1887" y="13039"/>
                    <a:pt x="871" y="15540"/>
                  </a:cubicBezTo>
                  <a:cubicBezTo>
                    <a:pt x="-144" y="18042"/>
                    <a:pt x="-144" y="19384"/>
                    <a:pt x="225" y="20239"/>
                  </a:cubicBezTo>
                  <a:cubicBezTo>
                    <a:pt x="594" y="21093"/>
                    <a:pt x="1333" y="21459"/>
                    <a:pt x="3825" y="21215"/>
                  </a:cubicBezTo>
                  <a:cubicBezTo>
                    <a:pt x="6318" y="20971"/>
                    <a:pt x="10564" y="20117"/>
                    <a:pt x="14810" y="19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2" name="Line"/>
            <p:cNvSpPr/>
            <p:nvPr/>
          </p:nvSpPr>
          <p:spPr>
            <a:xfrm>
              <a:off x="9243775" y="2442154"/>
              <a:ext cx="185358" cy="358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542" fill="norm" stroke="1" extrusionOk="0">
                  <a:moveTo>
                    <a:pt x="11983" y="4389"/>
                  </a:moveTo>
                  <a:cubicBezTo>
                    <a:pt x="9313" y="7566"/>
                    <a:pt x="6644" y="10742"/>
                    <a:pt x="4702" y="13093"/>
                  </a:cubicBezTo>
                  <a:cubicBezTo>
                    <a:pt x="2760" y="15443"/>
                    <a:pt x="1547" y="16968"/>
                    <a:pt x="819" y="18048"/>
                  </a:cubicBezTo>
                  <a:cubicBezTo>
                    <a:pt x="91" y="19128"/>
                    <a:pt x="-152" y="19763"/>
                    <a:pt x="91" y="19763"/>
                  </a:cubicBezTo>
                  <a:cubicBezTo>
                    <a:pt x="333" y="19763"/>
                    <a:pt x="1061" y="19128"/>
                    <a:pt x="3124" y="16841"/>
                  </a:cubicBezTo>
                  <a:cubicBezTo>
                    <a:pt x="5187" y="14554"/>
                    <a:pt x="8585" y="10615"/>
                    <a:pt x="11133" y="7693"/>
                  </a:cubicBezTo>
                  <a:cubicBezTo>
                    <a:pt x="13682" y="4770"/>
                    <a:pt x="15381" y="2864"/>
                    <a:pt x="16715" y="1657"/>
                  </a:cubicBezTo>
                  <a:cubicBezTo>
                    <a:pt x="18050" y="450"/>
                    <a:pt x="19021" y="-58"/>
                    <a:pt x="19870" y="6"/>
                  </a:cubicBezTo>
                  <a:cubicBezTo>
                    <a:pt x="20720" y="69"/>
                    <a:pt x="21448" y="704"/>
                    <a:pt x="21205" y="2864"/>
                  </a:cubicBezTo>
                  <a:cubicBezTo>
                    <a:pt x="20963" y="5024"/>
                    <a:pt x="19749" y="8709"/>
                    <a:pt x="19021" y="12076"/>
                  </a:cubicBezTo>
                  <a:cubicBezTo>
                    <a:pt x="18293" y="15443"/>
                    <a:pt x="18050" y="18493"/>
                    <a:pt x="17808" y="21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3" name="Line"/>
            <p:cNvSpPr/>
            <p:nvPr/>
          </p:nvSpPr>
          <p:spPr>
            <a:xfrm>
              <a:off x="9303836" y="2578767"/>
              <a:ext cx="1206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4" name="Line"/>
            <p:cNvSpPr/>
            <p:nvPr/>
          </p:nvSpPr>
          <p:spPr>
            <a:xfrm>
              <a:off x="9487986" y="2432172"/>
              <a:ext cx="138759" cy="406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517" fill="norm" stroke="1" extrusionOk="0">
                  <a:moveTo>
                    <a:pt x="2945" y="2043"/>
                  </a:moveTo>
                  <a:cubicBezTo>
                    <a:pt x="2618" y="1484"/>
                    <a:pt x="2291" y="924"/>
                    <a:pt x="3109" y="533"/>
                  </a:cubicBezTo>
                  <a:cubicBezTo>
                    <a:pt x="3927" y="141"/>
                    <a:pt x="5891" y="-83"/>
                    <a:pt x="8345" y="29"/>
                  </a:cubicBezTo>
                  <a:cubicBezTo>
                    <a:pt x="10800" y="141"/>
                    <a:pt x="13745" y="589"/>
                    <a:pt x="15709" y="1876"/>
                  </a:cubicBezTo>
                  <a:cubicBezTo>
                    <a:pt x="17673" y="3163"/>
                    <a:pt x="18655" y="5289"/>
                    <a:pt x="19636" y="7863"/>
                  </a:cubicBezTo>
                  <a:cubicBezTo>
                    <a:pt x="20618" y="10437"/>
                    <a:pt x="21600" y="13459"/>
                    <a:pt x="21436" y="15641"/>
                  </a:cubicBezTo>
                  <a:cubicBezTo>
                    <a:pt x="21273" y="17824"/>
                    <a:pt x="19964" y="19167"/>
                    <a:pt x="16200" y="20006"/>
                  </a:cubicBezTo>
                  <a:cubicBezTo>
                    <a:pt x="12436" y="20845"/>
                    <a:pt x="6218" y="21181"/>
                    <a:pt x="0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5" name="Line"/>
            <p:cNvSpPr/>
            <p:nvPr/>
          </p:nvSpPr>
          <p:spPr>
            <a:xfrm>
              <a:off x="9843586" y="2578767"/>
              <a:ext cx="2349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86" y="15200"/>
                    <a:pt x="8173" y="8800"/>
                    <a:pt x="11773" y="5200"/>
                  </a:cubicBezTo>
                  <a:cubicBezTo>
                    <a:pt x="15373" y="1600"/>
                    <a:pt x="18486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6" name="Line"/>
            <p:cNvSpPr/>
            <p:nvPr/>
          </p:nvSpPr>
          <p:spPr>
            <a:xfrm>
              <a:off x="9968115" y="2489867"/>
              <a:ext cx="72322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0" h="21600" fill="norm" stroke="1" extrusionOk="0">
                  <a:moveTo>
                    <a:pt x="13300" y="0"/>
                  </a:moveTo>
                  <a:cubicBezTo>
                    <a:pt x="7900" y="3308"/>
                    <a:pt x="2500" y="6616"/>
                    <a:pt x="700" y="9827"/>
                  </a:cubicBezTo>
                  <a:cubicBezTo>
                    <a:pt x="-1100" y="13038"/>
                    <a:pt x="700" y="16151"/>
                    <a:pt x="4600" y="18097"/>
                  </a:cubicBezTo>
                  <a:cubicBezTo>
                    <a:pt x="8500" y="20043"/>
                    <a:pt x="14500" y="20822"/>
                    <a:pt x="205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7" name="Line"/>
            <p:cNvSpPr/>
            <p:nvPr/>
          </p:nvSpPr>
          <p:spPr>
            <a:xfrm>
              <a:off x="10266638" y="2401015"/>
              <a:ext cx="214393" cy="345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1238" fill="norm" stroke="1" extrusionOk="0">
                  <a:moveTo>
                    <a:pt x="20797" y="4291"/>
                  </a:moveTo>
                  <a:cubicBezTo>
                    <a:pt x="21004" y="2990"/>
                    <a:pt x="21212" y="1689"/>
                    <a:pt x="20797" y="908"/>
                  </a:cubicBezTo>
                  <a:cubicBezTo>
                    <a:pt x="20381" y="127"/>
                    <a:pt x="19343" y="-133"/>
                    <a:pt x="17370" y="62"/>
                  </a:cubicBezTo>
                  <a:cubicBezTo>
                    <a:pt x="15397" y="257"/>
                    <a:pt x="12489" y="908"/>
                    <a:pt x="9581" y="2730"/>
                  </a:cubicBezTo>
                  <a:cubicBezTo>
                    <a:pt x="6674" y="4551"/>
                    <a:pt x="3766" y="7544"/>
                    <a:pt x="2000" y="10342"/>
                  </a:cubicBezTo>
                  <a:cubicBezTo>
                    <a:pt x="235" y="13139"/>
                    <a:pt x="-388" y="15742"/>
                    <a:pt x="235" y="17628"/>
                  </a:cubicBezTo>
                  <a:cubicBezTo>
                    <a:pt x="858" y="19515"/>
                    <a:pt x="2727" y="20686"/>
                    <a:pt x="5427" y="21077"/>
                  </a:cubicBezTo>
                  <a:cubicBezTo>
                    <a:pt x="8127" y="21467"/>
                    <a:pt x="11658" y="21077"/>
                    <a:pt x="15189" y="206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8" name="Line"/>
            <p:cNvSpPr/>
            <p:nvPr/>
          </p:nvSpPr>
          <p:spPr>
            <a:xfrm>
              <a:off x="10289082" y="2547017"/>
              <a:ext cx="272055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1930" y="21600"/>
                  </a:moveTo>
                  <a:cubicBezTo>
                    <a:pt x="926" y="21600"/>
                    <a:pt x="-79" y="21600"/>
                    <a:pt x="5" y="20571"/>
                  </a:cubicBezTo>
                  <a:cubicBezTo>
                    <a:pt x="88" y="19543"/>
                    <a:pt x="1261" y="17486"/>
                    <a:pt x="5028" y="13886"/>
                  </a:cubicBezTo>
                  <a:cubicBezTo>
                    <a:pt x="8795" y="10286"/>
                    <a:pt x="15158" y="5143"/>
                    <a:pt x="2152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9" name="Line"/>
            <p:cNvSpPr/>
            <p:nvPr/>
          </p:nvSpPr>
          <p:spPr>
            <a:xfrm>
              <a:off x="10526836" y="2427456"/>
              <a:ext cx="275601" cy="297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410" fill="norm" stroke="1" extrusionOk="0">
                  <a:moveTo>
                    <a:pt x="21469" y="2660"/>
                  </a:moveTo>
                  <a:cubicBezTo>
                    <a:pt x="20645" y="1747"/>
                    <a:pt x="19820" y="835"/>
                    <a:pt x="18996" y="378"/>
                  </a:cubicBezTo>
                  <a:cubicBezTo>
                    <a:pt x="18171" y="-78"/>
                    <a:pt x="17347" y="-78"/>
                    <a:pt x="16028" y="150"/>
                  </a:cubicBezTo>
                  <a:cubicBezTo>
                    <a:pt x="14709" y="378"/>
                    <a:pt x="12895" y="835"/>
                    <a:pt x="10504" y="2812"/>
                  </a:cubicBezTo>
                  <a:cubicBezTo>
                    <a:pt x="8113" y="4790"/>
                    <a:pt x="5145" y="8288"/>
                    <a:pt x="3332" y="10874"/>
                  </a:cubicBezTo>
                  <a:cubicBezTo>
                    <a:pt x="1518" y="13460"/>
                    <a:pt x="858" y="15133"/>
                    <a:pt x="446" y="16502"/>
                  </a:cubicBezTo>
                  <a:cubicBezTo>
                    <a:pt x="34" y="17871"/>
                    <a:pt x="-131" y="18936"/>
                    <a:pt x="116" y="19773"/>
                  </a:cubicBezTo>
                  <a:cubicBezTo>
                    <a:pt x="364" y="20609"/>
                    <a:pt x="1023" y="21218"/>
                    <a:pt x="3414" y="21370"/>
                  </a:cubicBezTo>
                  <a:cubicBezTo>
                    <a:pt x="5805" y="21522"/>
                    <a:pt x="9927" y="21218"/>
                    <a:pt x="14049" y="209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0" name="Line"/>
            <p:cNvSpPr/>
            <p:nvPr/>
          </p:nvSpPr>
          <p:spPr>
            <a:xfrm>
              <a:off x="10821486" y="2502567"/>
              <a:ext cx="38101" cy="231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4" fill="norm" stroke="1" extrusionOk="0">
                  <a:moveTo>
                    <a:pt x="21600" y="0"/>
                  </a:moveTo>
                  <a:cubicBezTo>
                    <a:pt x="14400" y="5302"/>
                    <a:pt x="7200" y="10604"/>
                    <a:pt x="3600" y="13745"/>
                  </a:cubicBezTo>
                  <a:cubicBezTo>
                    <a:pt x="0" y="16887"/>
                    <a:pt x="0" y="17869"/>
                    <a:pt x="0" y="18851"/>
                  </a:cubicBezTo>
                  <a:cubicBezTo>
                    <a:pt x="0" y="19833"/>
                    <a:pt x="0" y="20815"/>
                    <a:pt x="600" y="21207"/>
                  </a:cubicBezTo>
                  <a:cubicBezTo>
                    <a:pt x="1200" y="21600"/>
                    <a:pt x="2400" y="21404"/>
                    <a:pt x="3600" y="21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1" name="Line"/>
            <p:cNvSpPr/>
            <p:nvPr/>
          </p:nvSpPr>
          <p:spPr>
            <a:xfrm>
              <a:off x="10787473" y="2436748"/>
              <a:ext cx="174352" cy="347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8" h="21239" fill="norm" stroke="1" extrusionOk="0">
                  <a:moveTo>
                    <a:pt x="7050" y="9843"/>
                  </a:moveTo>
                  <a:cubicBezTo>
                    <a:pt x="6799" y="7514"/>
                    <a:pt x="6547" y="5186"/>
                    <a:pt x="7050" y="3440"/>
                  </a:cubicBezTo>
                  <a:cubicBezTo>
                    <a:pt x="7552" y="1694"/>
                    <a:pt x="8808" y="530"/>
                    <a:pt x="11068" y="142"/>
                  </a:cubicBezTo>
                  <a:cubicBezTo>
                    <a:pt x="13329" y="-246"/>
                    <a:pt x="16594" y="142"/>
                    <a:pt x="18603" y="1565"/>
                  </a:cubicBezTo>
                  <a:cubicBezTo>
                    <a:pt x="20613" y="2988"/>
                    <a:pt x="21366" y="5445"/>
                    <a:pt x="19985" y="8679"/>
                  </a:cubicBezTo>
                  <a:cubicBezTo>
                    <a:pt x="18603" y="11912"/>
                    <a:pt x="15087" y="15922"/>
                    <a:pt x="12073" y="18185"/>
                  </a:cubicBezTo>
                  <a:cubicBezTo>
                    <a:pt x="9059" y="20449"/>
                    <a:pt x="6547" y="20966"/>
                    <a:pt x="4538" y="21160"/>
                  </a:cubicBezTo>
                  <a:cubicBezTo>
                    <a:pt x="2529" y="21354"/>
                    <a:pt x="1022" y="21225"/>
                    <a:pt x="394" y="20384"/>
                  </a:cubicBezTo>
                  <a:cubicBezTo>
                    <a:pt x="-234" y="19543"/>
                    <a:pt x="17" y="17991"/>
                    <a:pt x="268" y="16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2" name="Line"/>
            <p:cNvSpPr/>
            <p:nvPr/>
          </p:nvSpPr>
          <p:spPr>
            <a:xfrm>
              <a:off x="10954836" y="2422309"/>
              <a:ext cx="195981" cy="37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259" fill="norm" stroke="1" extrusionOk="0">
                  <a:moveTo>
                    <a:pt x="8962" y="2390"/>
                  </a:moveTo>
                  <a:cubicBezTo>
                    <a:pt x="10570" y="1550"/>
                    <a:pt x="12179" y="710"/>
                    <a:pt x="13557" y="290"/>
                  </a:cubicBezTo>
                  <a:cubicBezTo>
                    <a:pt x="14936" y="-130"/>
                    <a:pt x="16085" y="-130"/>
                    <a:pt x="17464" y="530"/>
                  </a:cubicBezTo>
                  <a:cubicBezTo>
                    <a:pt x="18843" y="1190"/>
                    <a:pt x="20451" y="2510"/>
                    <a:pt x="21026" y="4610"/>
                  </a:cubicBezTo>
                  <a:cubicBezTo>
                    <a:pt x="21600" y="6710"/>
                    <a:pt x="21140" y="9590"/>
                    <a:pt x="20106" y="12050"/>
                  </a:cubicBezTo>
                  <a:cubicBezTo>
                    <a:pt x="19072" y="14510"/>
                    <a:pt x="17464" y="16550"/>
                    <a:pt x="15740" y="18110"/>
                  </a:cubicBezTo>
                  <a:cubicBezTo>
                    <a:pt x="14017" y="19670"/>
                    <a:pt x="12179" y="20750"/>
                    <a:pt x="9536" y="21110"/>
                  </a:cubicBezTo>
                  <a:cubicBezTo>
                    <a:pt x="6894" y="21470"/>
                    <a:pt x="3447" y="21110"/>
                    <a:pt x="0" y="207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3" name="Line"/>
            <p:cNvSpPr/>
            <p:nvPr/>
          </p:nvSpPr>
          <p:spPr>
            <a:xfrm>
              <a:off x="1974336" y="4014708"/>
              <a:ext cx="300051" cy="543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419" fill="norm" stroke="1" extrusionOk="0">
                  <a:moveTo>
                    <a:pt x="21412" y="1718"/>
                  </a:moveTo>
                  <a:cubicBezTo>
                    <a:pt x="21412" y="1217"/>
                    <a:pt x="21412" y="717"/>
                    <a:pt x="20355" y="383"/>
                  </a:cubicBezTo>
                  <a:cubicBezTo>
                    <a:pt x="19297" y="50"/>
                    <a:pt x="17183" y="-117"/>
                    <a:pt x="14539" y="91"/>
                  </a:cubicBezTo>
                  <a:cubicBezTo>
                    <a:pt x="11896" y="300"/>
                    <a:pt x="8724" y="884"/>
                    <a:pt x="6156" y="2093"/>
                  </a:cubicBezTo>
                  <a:cubicBezTo>
                    <a:pt x="3588" y="3302"/>
                    <a:pt x="1625" y="5137"/>
                    <a:pt x="718" y="7430"/>
                  </a:cubicBezTo>
                  <a:cubicBezTo>
                    <a:pt x="-188" y="9724"/>
                    <a:pt x="-37" y="12476"/>
                    <a:pt x="114" y="14519"/>
                  </a:cubicBezTo>
                  <a:cubicBezTo>
                    <a:pt x="265" y="16563"/>
                    <a:pt x="416" y="17897"/>
                    <a:pt x="492" y="18773"/>
                  </a:cubicBezTo>
                  <a:cubicBezTo>
                    <a:pt x="567" y="19648"/>
                    <a:pt x="567" y="20065"/>
                    <a:pt x="794" y="20441"/>
                  </a:cubicBezTo>
                  <a:cubicBezTo>
                    <a:pt x="1020" y="20816"/>
                    <a:pt x="1474" y="21149"/>
                    <a:pt x="2757" y="21316"/>
                  </a:cubicBezTo>
                  <a:cubicBezTo>
                    <a:pt x="4041" y="21483"/>
                    <a:pt x="6156" y="21483"/>
                    <a:pt x="8497" y="21024"/>
                  </a:cubicBezTo>
                  <a:cubicBezTo>
                    <a:pt x="10839" y="20566"/>
                    <a:pt x="13406" y="19648"/>
                    <a:pt x="15974" y="187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4" name="Line"/>
            <p:cNvSpPr/>
            <p:nvPr/>
          </p:nvSpPr>
          <p:spPr>
            <a:xfrm>
              <a:off x="1916342" y="4305967"/>
              <a:ext cx="294545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600" fill="norm" stroke="1" extrusionOk="0">
                  <a:moveTo>
                    <a:pt x="179" y="21600"/>
                  </a:moveTo>
                  <a:cubicBezTo>
                    <a:pt x="24" y="19326"/>
                    <a:pt x="-130" y="17053"/>
                    <a:pt x="179" y="15347"/>
                  </a:cubicBezTo>
                  <a:cubicBezTo>
                    <a:pt x="487" y="13642"/>
                    <a:pt x="1259" y="12505"/>
                    <a:pt x="4113" y="10611"/>
                  </a:cubicBezTo>
                  <a:cubicBezTo>
                    <a:pt x="6967" y="8716"/>
                    <a:pt x="11904" y="6063"/>
                    <a:pt x="15144" y="4168"/>
                  </a:cubicBezTo>
                  <a:cubicBezTo>
                    <a:pt x="18384" y="2274"/>
                    <a:pt x="19927" y="1137"/>
                    <a:pt x="2147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5" name="Line"/>
            <p:cNvSpPr/>
            <p:nvPr/>
          </p:nvSpPr>
          <p:spPr>
            <a:xfrm>
              <a:off x="2370486" y="3894867"/>
              <a:ext cx="386501" cy="617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509" fill="norm" stroke="1" extrusionOk="0">
                  <a:moveTo>
                    <a:pt x="21553" y="1049"/>
                  </a:moveTo>
                  <a:cubicBezTo>
                    <a:pt x="21199" y="680"/>
                    <a:pt x="20845" y="312"/>
                    <a:pt x="20019" y="127"/>
                  </a:cubicBezTo>
                  <a:cubicBezTo>
                    <a:pt x="19192" y="-57"/>
                    <a:pt x="17894" y="-57"/>
                    <a:pt x="15710" y="238"/>
                  </a:cubicBezTo>
                  <a:cubicBezTo>
                    <a:pt x="13527" y="533"/>
                    <a:pt x="10458" y="1123"/>
                    <a:pt x="8038" y="2265"/>
                  </a:cubicBezTo>
                  <a:cubicBezTo>
                    <a:pt x="5619" y="3408"/>
                    <a:pt x="3848" y="5103"/>
                    <a:pt x="2609" y="7204"/>
                  </a:cubicBezTo>
                  <a:cubicBezTo>
                    <a:pt x="1369" y="9305"/>
                    <a:pt x="661" y="11812"/>
                    <a:pt x="307" y="13913"/>
                  </a:cubicBezTo>
                  <a:cubicBezTo>
                    <a:pt x="-47" y="16014"/>
                    <a:pt x="-47" y="17710"/>
                    <a:pt x="71" y="18778"/>
                  </a:cubicBezTo>
                  <a:cubicBezTo>
                    <a:pt x="189" y="19847"/>
                    <a:pt x="425" y="20290"/>
                    <a:pt x="779" y="20695"/>
                  </a:cubicBezTo>
                  <a:cubicBezTo>
                    <a:pt x="1133" y="21101"/>
                    <a:pt x="1605" y="21469"/>
                    <a:pt x="3140" y="21506"/>
                  </a:cubicBezTo>
                  <a:cubicBezTo>
                    <a:pt x="4674" y="21543"/>
                    <a:pt x="7271" y="21248"/>
                    <a:pt x="8923" y="20990"/>
                  </a:cubicBezTo>
                  <a:cubicBezTo>
                    <a:pt x="10576" y="20732"/>
                    <a:pt x="11284" y="20511"/>
                    <a:pt x="11992" y="20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6" name="Line"/>
            <p:cNvSpPr/>
            <p:nvPr/>
          </p:nvSpPr>
          <p:spPr>
            <a:xfrm>
              <a:off x="2780777" y="4175125"/>
              <a:ext cx="231459" cy="554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287" fill="norm" stroke="1" extrusionOk="0">
                  <a:moveTo>
                    <a:pt x="19240" y="2096"/>
                  </a:moveTo>
                  <a:cubicBezTo>
                    <a:pt x="16347" y="1366"/>
                    <a:pt x="13454" y="635"/>
                    <a:pt x="10754" y="269"/>
                  </a:cubicBezTo>
                  <a:cubicBezTo>
                    <a:pt x="8054" y="-96"/>
                    <a:pt x="5547" y="-96"/>
                    <a:pt x="3715" y="310"/>
                  </a:cubicBezTo>
                  <a:cubicBezTo>
                    <a:pt x="1882" y="716"/>
                    <a:pt x="725" y="1528"/>
                    <a:pt x="243" y="2543"/>
                  </a:cubicBezTo>
                  <a:cubicBezTo>
                    <a:pt x="-239" y="3558"/>
                    <a:pt x="-46" y="4776"/>
                    <a:pt x="1207" y="5507"/>
                  </a:cubicBezTo>
                  <a:cubicBezTo>
                    <a:pt x="2461" y="6238"/>
                    <a:pt x="4775" y="6481"/>
                    <a:pt x="6993" y="6360"/>
                  </a:cubicBezTo>
                  <a:cubicBezTo>
                    <a:pt x="9211" y="6238"/>
                    <a:pt x="11332" y="5751"/>
                    <a:pt x="12972" y="5223"/>
                  </a:cubicBezTo>
                  <a:cubicBezTo>
                    <a:pt x="14611" y="4695"/>
                    <a:pt x="15768" y="4127"/>
                    <a:pt x="16443" y="4167"/>
                  </a:cubicBezTo>
                  <a:cubicBezTo>
                    <a:pt x="17118" y="4208"/>
                    <a:pt x="17311" y="4857"/>
                    <a:pt x="17986" y="6278"/>
                  </a:cubicBezTo>
                  <a:cubicBezTo>
                    <a:pt x="18661" y="7699"/>
                    <a:pt x="19818" y="9892"/>
                    <a:pt x="20493" y="12084"/>
                  </a:cubicBezTo>
                  <a:cubicBezTo>
                    <a:pt x="21168" y="14277"/>
                    <a:pt x="21361" y="16469"/>
                    <a:pt x="20590" y="18093"/>
                  </a:cubicBezTo>
                  <a:cubicBezTo>
                    <a:pt x="19818" y="19718"/>
                    <a:pt x="18082" y="20773"/>
                    <a:pt x="16057" y="21139"/>
                  </a:cubicBezTo>
                  <a:cubicBezTo>
                    <a:pt x="14032" y="21504"/>
                    <a:pt x="11718" y="21179"/>
                    <a:pt x="9500" y="20327"/>
                  </a:cubicBezTo>
                  <a:cubicBezTo>
                    <a:pt x="7282" y="19474"/>
                    <a:pt x="5161" y="18093"/>
                    <a:pt x="4197" y="17200"/>
                  </a:cubicBezTo>
                  <a:cubicBezTo>
                    <a:pt x="3232" y="16307"/>
                    <a:pt x="3425" y="15901"/>
                    <a:pt x="3618" y="15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7" name="Line"/>
            <p:cNvSpPr/>
            <p:nvPr/>
          </p:nvSpPr>
          <p:spPr>
            <a:xfrm>
              <a:off x="3111879" y="3980000"/>
              <a:ext cx="191208" cy="399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456" fill="norm" stroke="1" extrusionOk="0">
                  <a:moveTo>
                    <a:pt x="21209" y="3524"/>
                  </a:moveTo>
                  <a:cubicBezTo>
                    <a:pt x="21209" y="2728"/>
                    <a:pt x="21209" y="1933"/>
                    <a:pt x="20622" y="1251"/>
                  </a:cubicBezTo>
                  <a:cubicBezTo>
                    <a:pt x="20035" y="568"/>
                    <a:pt x="18861" y="0"/>
                    <a:pt x="16396" y="0"/>
                  </a:cubicBezTo>
                  <a:cubicBezTo>
                    <a:pt x="13931" y="0"/>
                    <a:pt x="10174" y="568"/>
                    <a:pt x="7122" y="2160"/>
                  </a:cubicBezTo>
                  <a:cubicBezTo>
                    <a:pt x="4070" y="3752"/>
                    <a:pt x="1722" y="6366"/>
                    <a:pt x="666" y="9379"/>
                  </a:cubicBezTo>
                  <a:cubicBezTo>
                    <a:pt x="-391" y="12392"/>
                    <a:pt x="-156" y="15802"/>
                    <a:pt x="1135" y="18019"/>
                  </a:cubicBezTo>
                  <a:cubicBezTo>
                    <a:pt x="2426" y="20236"/>
                    <a:pt x="4774" y="21259"/>
                    <a:pt x="7709" y="21429"/>
                  </a:cubicBezTo>
                  <a:cubicBezTo>
                    <a:pt x="10644" y="21600"/>
                    <a:pt x="14166" y="20918"/>
                    <a:pt x="17687" y="202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8" name="Line"/>
            <p:cNvSpPr/>
            <p:nvPr/>
          </p:nvSpPr>
          <p:spPr>
            <a:xfrm>
              <a:off x="3328486" y="4039267"/>
              <a:ext cx="2032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50" y="3337"/>
                    <a:pt x="6300" y="6673"/>
                    <a:pt x="9900" y="10273"/>
                  </a:cubicBezTo>
                  <a:cubicBezTo>
                    <a:pt x="13500" y="13873"/>
                    <a:pt x="17550" y="1773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9" name="Line"/>
            <p:cNvSpPr/>
            <p:nvPr/>
          </p:nvSpPr>
          <p:spPr>
            <a:xfrm>
              <a:off x="3411036" y="4066368"/>
              <a:ext cx="114301" cy="26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fill="norm" stroke="1" extrusionOk="0">
                  <a:moveTo>
                    <a:pt x="21600" y="891"/>
                  </a:moveTo>
                  <a:cubicBezTo>
                    <a:pt x="20000" y="376"/>
                    <a:pt x="18400" y="-138"/>
                    <a:pt x="17000" y="33"/>
                  </a:cubicBezTo>
                  <a:cubicBezTo>
                    <a:pt x="15600" y="205"/>
                    <a:pt x="14400" y="1062"/>
                    <a:pt x="11600" y="4233"/>
                  </a:cubicBezTo>
                  <a:cubicBezTo>
                    <a:pt x="8800" y="7405"/>
                    <a:pt x="4400" y="12891"/>
                    <a:pt x="2200" y="16148"/>
                  </a:cubicBezTo>
                  <a:cubicBezTo>
                    <a:pt x="0" y="19405"/>
                    <a:pt x="0" y="20433"/>
                    <a:pt x="0" y="21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0" name="Line"/>
            <p:cNvSpPr/>
            <p:nvPr/>
          </p:nvSpPr>
          <p:spPr>
            <a:xfrm>
              <a:off x="3506286" y="3886867"/>
              <a:ext cx="131671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2" h="21600" fill="norm" stroke="1" extrusionOk="0">
                  <a:moveTo>
                    <a:pt x="0" y="0"/>
                  </a:moveTo>
                  <a:cubicBezTo>
                    <a:pt x="4985" y="926"/>
                    <a:pt x="9969" y="1851"/>
                    <a:pt x="14123" y="3857"/>
                  </a:cubicBezTo>
                  <a:cubicBezTo>
                    <a:pt x="18277" y="5863"/>
                    <a:pt x="21600" y="8949"/>
                    <a:pt x="20437" y="12086"/>
                  </a:cubicBezTo>
                  <a:cubicBezTo>
                    <a:pt x="19274" y="15223"/>
                    <a:pt x="13625" y="18411"/>
                    <a:pt x="797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1" name="Line"/>
            <p:cNvSpPr/>
            <p:nvPr/>
          </p:nvSpPr>
          <p:spPr>
            <a:xfrm>
              <a:off x="3950786" y="4128167"/>
              <a:ext cx="2540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80" y="17486"/>
                    <a:pt x="11160" y="13371"/>
                    <a:pt x="14760" y="9771"/>
                  </a:cubicBezTo>
                  <a:cubicBezTo>
                    <a:pt x="18360" y="6171"/>
                    <a:pt x="19980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2" name="Line"/>
            <p:cNvSpPr/>
            <p:nvPr/>
          </p:nvSpPr>
          <p:spPr>
            <a:xfrm>
              <a:off x="4090486" y="4039267"/>
              <a:ext cx="5080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00" y="4960"/>
                    <a:pt x="1800" y="9920"/>
                    <a:pt x="5400" y="13520"/>
                  </a:cubicBezTo>
                  <a:cubicBezTo>
                    <a:pt x="9000" y="17120"/>
                    <a:pt x="15300" y="193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3" name="Line"/>
            <p:cNvSpPr/>
            <p:nvPr/>
          </p:nvSpPr>
          <p:spPr>
            <a:xfrm>
              <a:off x="4319936" y="3905917"/>
              <a:ext cx="151551" cy="387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497" fill="norm" stroke="1" extrusionOk="0">
                  <a:moveTo>
                    <a:pt x="7979" y="0"/>
                  </a:moveTo>
                  <a:cubicBezTo>
                    <a:pt x="6479" y="3874"/>
                    <a:pt x="4979" y="7748"/>
                    <a:pt x="3929" y="11035"/>
                  </a:cubicBezTo>
                  <a:cubicBezTo>
                    <a:pt x="2879" y="14322"/>
                    <a:pt x="2279" y="17022"/>
                    <a:pt x="1679" y="18783"/>
                  </a:cubicBezTo>
                  <a:cubicBezTo>
                    <a:pt x="1079" y="20543"/>
                    <a:pt x="479" y="21365"/>
                    <a:pt x="179" y="21483"/>
                  </a:cubicBezTo>
                  <a:cubicBezTo>
                    <a:pt x="-121" y="21600"/>
                    <a:pt x="-121" y="21013"/>
                    <a:pt x="779" y="19839"/>
                  </a:cubicBezTo>
                  <a:cubicBezTo>
                    <a:pt x="1679" y="18665"/>
                    <a:pt x="3479" y="16904"/>
                    <a:pt x="5279" y="15907"/>
                  </a:cubicBezTo>
                  <a:cubicBezTo>
                    <a:pt x="7079" y="14909"/>
                    <a:pt x="8879" y="14674"/>
                    <a:pt x="10529" y="14615"/>
                  </a:cubicBezTo>
                  <a:cubicBezTo>
                    <a:pt x="12179" y="14557"/>
                    <a:pt x="13679" y="14674"/>
                    <a:pt x="15479" y="15730"/>
                  </a:cubicBezTo>
                  <a:cubicBezTo>
                    <a:pt x="17279" y="16787"/>
                    <a:pt x="19379" y="18783"/>
                    <a:pt x="21479" y="207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4" name="Line"/>
            <p:cNvSpPr/>
            <p:nvPr/>
          </p:nvSpPr>
          <p:spPr>
            <a:xfrm>
              <a:off x="4614272" y="3871396"/>
              <a:ext cx="162015" cy="383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518" fill="norm" stroke="1" extrusionOk="0">
                  <a:moveTo>
                    <a:pt x="21471" y="867"/>
                  </a:moveTo>
                  <a:cubicBezTo>
                    <a:pt x="20068" y="511"/>
                    <a:pt x="18666" y="155"/>
                    <a:pt x="17123" y="37"/>
                  </a:cubicBezTo>
                  <a:cubicBezTo>
                    <a:pt x="15580" y="-82"/>
                    <a:pt x="13897" y="37"/>
                    <a:pt x="11372" y="1164"/>
                  </a:cubicBezTo>
                  <a:cubicBezTo>
                    <a:pt x="8848" y="2292"/>
                    <a:pt x="5481" y="4428"/>
                    <a:pt x="3237" y="7276"/>
                  </a:cubicBezTo>
                  <a:cubicBezTo>
                    <a:pt x="993" y="10125"/>
                    <a:pt x="-129" y="13685"/>
                    <a:pt x="11" y="16118"/>
                  </a:cubicBezTo>
                  <a:cubicBezTo>
                    <a:pt x="152" y="18551"/>
                    <a:pt x="1554" y="19856"/>
                    <a:pt x="4500" y="20569"/>
                  </a:cubicBezTo>
                  <a:cubicBezTo>
                    <a:pt x="7445" y="21281"/>
                    <a:pt x="11933" y="21399"/>
                    <a:pt x="16422" y="21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5" name="Line"/>
            <p:cNvSpPr/>
            <p:nvPr/>
          </p:nvSpPr>
          <p:spPr>
            <a:xfrm>
              <a:off x="4852486" y="3899567"/>
              <a:ext cx="1587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56" y="3812"/>
                    <a:pt x="6912" y="7624"/>
                    <a:pt x="10512" y="11224"/>
                  </a:cubicBezTo>
                  <a:cubicBezTo>
                    <a:pt x="14112" y="14824"/>
                    <a:pt x="17856" y="1821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6" name="Line"/>
            <p:cNvSpPr/>
            <p:nvPr/>
          </p:nvSpPr>
          <p:spPr>
            <a:xfrm>
              <a:off x="4960386" y="3937667"/>
              <a:ext cx="10165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600" fill="norm" stroke="1" extrusionOk="0">
                  <a:moveTo>
                    <a:pt x="21170" y="0"/>
                  </a:moveTo>
                  <a:cubicBezTo>
                    <a:pt x="15880" y="3343"/>
                    <a:pt x="10590" y="6686"/>
                    <a:pt x="6843" y="9964"/>
                  </a:cubicBezTo>
                  <a:cubicBezTo>
                    <a:pt x="3097" y="13243"/>
                    <a:pt x="892" y="16457"/>
                    <a:pt x="231" y="18386"/>
                  </a:cubicBezTo>
                  <a:cubicBezTo>
                    <a:pt x="-430" y="20314"/>
                    <a:pt x="452" y="20957"/>
                    <a:pt x="13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7" name="Line"/>
            <p:cNvSpPr/>
            <p:nvPr/>
          </p:nvSpPr>
          <p:spPr>
            <a:xfrm>
              <a:off x="5189036" y="3867817"/>
              <a:ext cx="68904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1" h="21600" fill="norm" stroke="1" extrusionOk="0">
                  <a:moveTo>
                    <a:pt x="0" y="0"/>
                  </a:moveTo>
                  <a:cubicBezTo>
                    <a:pt x="6353" y="2224"/>
                    <a:pt x="12706" y="4447"/>
                    <a:pt x="16518" y="7147"/>
                  </a:cubicBezTo>
                  <a:cubicBezTo>
                    <a:pt x="20329" y="9847"/>
                    <a:pt x="21600" y="13024"/>
                    <a:pt x="20012" y="15459"/>
                  </a:cubicBezTo>
                  <a:cubicBezTo>
                    <a:pt x="18424" y="17894"/>
                    <a:pt x="13976" y="19588"/>
                    <a:pt x="10165" y="20488"/>
                  </a:cubicBezTo>
                  <a:cubicBezTo>
                    <a:pt x="6353" y="21388"/>
                    <a:pt x="3176" y="2149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8" name="Line"/>
            <p:cNvSpPr/>
            <p:nvPr/>
          </p:nvSpPr>
          <p:spPr>
            <a:xfrm>
              <a:off x="5373186" y="3780732"/>
              <a:ext cx="199298" cy="510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452" fill="norm" stroke="1" extrusionOk="0">
                  <a:moveTo>
                    <a:pt x="0" y="2591"/>
                  </a:moveTo>
                  <a:cubicBezTo>
                    <a:pt x="227" y="2146"/>
                    <a:pt x="455" y="1702"/>
                    <a:pt x="1933" y="1257"/>
                  </a:cubicBezTo>
                  <a:cubicBezTo>
                    <a:pt x="3411" y="813"/>
                    <a:pt x="6139" y="368"/>
                    <a:pt x="8526" y="146"/>
                  </a:cubicBezTo>
                  <a:cubicBezTo>
                    <a:pt x="10914" y="-76"/>
                    <a:pt x="12960" y="-76"/>
                    <a:pt x="14665" y="368"/>
                  </a:cubicBezTo>
                  <a:cubicBezTo>
                    <a:pt x="16371" y="813"/>
                    <a:pt x="17735" y="1702"/>
                    <a:pt x="18303" y="3746"/>
                  </a:cubicBezTo>
                  <a:cubicBezTo>
                    <a:pt x="18872" y="5791"/>
                    <a:pt x="18644" y="8991"/>
                    <a:pt x="18417" y="11568"/>
                  </a:cubicBezTo>
                  <a:cubicBezTo>
                    <a:pt x="18189" y="14146"/>
                    <a:pt x="17962" y="16102"/>
                    <a:pt x="18189" y="17480"/>
                  </a:cubicBezTo>
                  <a:cubicBezTo>
                    <a:pt x="18417" y="18857"/>
                    <a:pt x="19099" y="19657"/>
                    <a:pt x="19895" y="20235"/>
                  </a:cubicBezTo>
                  <a:cubicBezTo>
                    <a:pt x="20691" y="20813"/>
                    <a:pt x="21600" y="21168"/>
                    <a:pt x="21373" y="21346"/>
                  </a:cubicBezTo>
                  <a:cubicBezTo>
                    <a:pt x="21145" y="21524"/>
                    <a:pt x="19781" y="21524"/>
                    <a:pt x="16257" y="20991"/>
                  </a:cubicBezTo>
                  <a:cubicBezTo>
                    <a:pt x="12733" y="20457"/>
                    <a:pt x="7048" y="19391"/>
                    <a:pt x="1364" y="18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9" name="Line"/>
            <p:cNvSpPr/>
            <p:nvPr/>
          </p:nvSpPr>
          <p:spPr>
            <a:xfrm>
              <a:off x="6109786" y="3963067"/>
              <a:ext cx="1778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0" name="Line"/>
            <p:cNvSpPr/>
            <p:nvPr/>
          </p:nvSpPr>
          <p:spPr>
            <a:xfrm>
              <a:off x="6147886" y="4096417"/>
              <a:ext cx="139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1" name="Line"/>
            <p:cNvSpPr/>
            <p:nvPr/>
          </p:nvSpPr>
          <p:spPr>
            <a:xfrm>
              <a:off x="6606807" y="3632766"/>
              <a:ext cx="334830" cy="456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358" fill="norm" stroke="1" extrusionOk="0">
                  <a:moveTo>
                    <a:pt x="21355" y="600"/>
                  </a:moveTo>
                  <a:cubicBezTo>
                    <a:pt x="19060" y="203"/>
                    <a:pt x="16765" y="-193"/>
                    <a:pt x="14065" y="104"/>
                  </a:cubicBezTo>
                  <a:cubicBezTo>
                    <a:pt x="11365" y="401"/>
                    <a:pt x="8260" y="1392"/>
                    <a:pt x="5898" y="3027"/>
                  </a:cubicBezTo>
                  <a:cubicBezTo>
                    <a:pt x="3535" y="4662"/>
                    <a:pt x="1915" y="6941"/>
                    <a:pt x="970" y="9567"/>
                  </a:cubicBezTo>
                  <a:cubicBezTo>
                    <a:pt x="25" y="12192"/>
                    <a:pt x="-245" y="15165"/>
                    <a:pt x="228" y="17196"/>
                  </a:cubicBezTo>
                  <a:cubicBezTo>
                    <a:pt x="700" y="19227"/>
                    <a:pt x="1915" y="20317"/>
                    <a:pt x="4142" y="20862"/>
                  </a:cubicBezTo>
                  <a:cubicBezTo>
                    <a:pt x="6370" y="21407"/>
                    <a:pt x="9610" y="21407"/>
                    <a:pt x="11702" y="21308"/>
                  </a:cubicBezTo>
                  <a:cubicBezTo>
                    <a:pt x="13795" y="21209"/>
                    <a:pt x="14740" y="21011"/>
                    <a:pt x="15685" y="208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2" name="Line"/>
            <p:cNvSpPr/>
            <p:nvPr/>
          </p:nvSpPr>
          <p:spPr>
            <a:xfrm>
              <a:off x="6528886" y="3880517"/>
              <a:ext cx="3810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20" y="17723"/>
                    <a:pt x="6240" y="13846"/>
                    <a:pt x="9840" y="10246"/>
                  </a:cubicBezTo>
                  <a:cubicBezTo>
                    <a:pt x="13440" y="6646"/>
                    <a:pt x="17520" y="332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3" name="Line"/>
            <p:cNvSpPr/>
            <p:nvPr/>
          </p:nvSpPr>
          <p:spPr>
            <a:xfrm>
              <a:off x="6968590" y="3605928"/>
              <a:ext cx="322297" cy="467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397" fill="norm" stroke="1" extrusionOk="0">
                  <a:moveTo>
                    <a:pt x="21496" y="1524"/>
                  </a:moveTo>
                  <a:cubicBezTo>
                    <a:pt x="20367" y="942"/>
                    <a:pt x="19237" y="361"/>
                    <a:pt x="17825" y="119"/>
                  </a:cubicBezTo>
                  <a:cubicBezTo>
                    <a:pt x="16414" y="-123"/>
                    <a:pt x="14720" y="-26"/>
                    <a:pt x="13096" y="700"/>
                  </a:cubicBezTo>
                  <a:cubicBezTo>
                    <a:pt x="11472" y="1427"/>
                    <a:pt x="9920" y="2783"/>
                    <a:pt x="8225" y="5059"/>
                  </a:cubicBezTo>
                  <a:cubicBezTo>
                    <a:pt x="6531" y="7335"/>
                    <a:pt x="4696" y="10532"/>
                    <a:pt x="3284" y="13099"/>
                  </a:cubicBezTo>
                  <a:cubicBezTo>
                    <a:pt x="1872" y="15665"/>
                    <a:pt x="884" y="17603"/>
                    <a:pt x="390" y="18862"/>
                  </a:cubicBezTo>
                  <a:cubicBezTo>
                    <a:pt x="-104" y="20121"/>
                    <a:pt x="-104" y="20702"/>
                    <a:pt x="249" y="21041"/>
                  </a:cubicBezTo>
                  <a:cubicBezTo>
                    <a:pt x="602" y="21380"/>
                    <a:pt x="1308" y="21477"/>
                    <a:pt x="3284" y="21332"/>
                  </a:cubicBezTo>
                  <a:cubicBezTo>
                    <a:pt x="5261" y="21186"/>
                    <a:pt x="8508" y="20799"/>
                    <a:pt x="11755" y="204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4" name="Line"/>
            <p:cNvSpPr/>
            <p:nvPr/>
          </p:nvSpPr>
          <p:spPr>
            <a:xfrm>
              <a:off x="7215801" y="3841285"/>
              <a:ext cx="232893" cy="422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117" fill="norm" stroke="1" extrusionOk="0">
                  <a:moveTo>
                    <a:pt x="19970" y="1327"/>
                  </a:moveTo>
                  <a:cubicBezTo>
                    <a:pt x="16338" y="692"/>
                    <a:pt x="12706" y="57"/>
                    <a:pt x="9361" y="4"/>
                  </a:cubicBezTo>
                  <a:cubicBezTo>
                    <a:pt x="6016" y="-49"/>
                    <a:pt x="2958" y="480"/>
                    <a:pt x="1333" y="1063"/>
                  </a:cubicBezTo>
                  <a:cubicBezTo>
                    <a:pt x="-292" y="1645"/>
                    <a:pt x="-483" y="2280"/>
                    <a:pt x="1046" y="3022"/>
                  </a:cubicBezTo>
                  <a:cubicBezTo>
                    <a:pt x="2575" y="3763"/>
                    <a:pt x="5825" y="4610"/>
                    <a:pt x="8788" y="5086"/>
                  </a:cubicBezTo>
                  <a:cubicBezTo>
                    <a:pt x="11751" y="5563"/>
                    <a:pt x="14427" y="5669"/>
                    <a:pt x="16243" y="5722"/>
                  </a:cubicBezTo>
                  <a:cubicBezTo>
                    <a:pt x="18059" y="5775"/>
                    <a:pt x="19014" y="5775"/>
                    <a:pt x="19779" y="5986"/>
                  </a:cubicBezTo>
                  <a:cubicBezTo>
                    <a:pt x="20544" y="6198"/>
                    <a:pt x="21117" y="6622"/>
                    <a:pt x="21021" y="8051"/>
                  </a:cubicBezTo>
                  <a:cubicBezTo>
                    <a:pt x="20926" y="9480"/>
                    <a:pt x="20161" y="11916"/>
                    <a:pt x="19014" y="14192"/>
                  </a:cubicBezTo>
                  <a:cubicBezTo>
                    <a:pt x="17867" y="16469"/>
                    <a:pt x="16338" y="18586"/>
                    <a:pt x="14236" y="19857"/>
                  </a:cubicBezTo>
                  <a:cubicBezTo>
                    <a:pt x="12133" y="21127"/>
                    <a:pt x="9457" y="21551"/>
                    <a:pt x="7832" y="20598"/>
                  </a:cubicBezTo>
                  <a:cubicBezTo>
                    <a:pt x="6207" y="19645"/>
                    <a:pt x="5634" y="17316"/>
                    <a:pt x="5634" y="15939"/>
                  </a:cubicBezTo>
                  <a:cubicBezTo>
                    <a:pt x="5634" y="14563"/>
                    <a:pt x="6207" y="14139"/>
                    <a:pt x="6781" y="137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5" name="Line"/>
            <p:cNvSpPr/>
            <p:nvPr/>
          </p:nvSpPr>
          <p:spPr>
            <a:xfrm>
              <a:off x="7593731" y="3692909"/>
              <a:ext cx="189099" cy="359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5" h="21303" fill="norm" stroke="1" extrusionOk="0">
                  <a:moveTo>
                    <a:pt x="20642" y="4350"/>
                  </a:moveTo>
                  <a:cubicBezTo>
                    <a:pt x="20877" y="3470"/>
                    <a:pt x="21112" y="2591"/>
                    <a:pt x="20877" y="1901"/>
                  </a:cubicBezTo>
                  <a:cubicBezTo>
                    <a:pt x="20642" y="1210"/>
                    <a:pt x="19938" y="708"/>
                    <a:pt x="18295" y="331"/>
                  </a:cubicBezTo>
                  <a:cubicBezTo>
                    <a:pt x="16651" y="-46"/>
                    <a:pt x="14069" y="-297"/>
                    <a:pt x="11016" y="708"/>
                  </a:cubicBezTo>
                  <a:cubicBezTo>
                    <a:pt x="7964" y="1712"/>
                    <a:pt x="4442" y="3973"/>
                    <a:pt x="2329" y="6736"/>
                  </a:cubicBezTo>
                  <a:cubicBezTo>
                    <a:pt x="216" y="9498"/>
                    <a:pt x="-488" y="12763"/>
                    <a:pt x="334" y="15275"/>
                  </a:cubicBezTo>
                  <a:cubicBezTo>
                    <a:pt x="1155" y="17787"/>
                    <a:pt x="3503" y="19545"/>
                    <a:pt x="5382" y="20424"/>
                  </a:cubicBezTo>
                  <a:cubicBezTo>
                    <a:pt x="7260" y="21303"/>
                    <a:pt x="8669" y="21303"/>
                    <a:pt x="10077" y="213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6" name="Line"/>
            <p:cNvSpPr/>
            <p:nvPr/>
          </p:nvSpPr>
          <p:spPr>
            <a:xfrm>
              <a:off x="7811586" y="3747167"/>
              <a:ext cx="1714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673"/>
                    <a:pt x="9600" y="11345"/>
                    <a:pt x="13200" y="14945"/>
                  </a:cubicBezTo>
                  <a:cubicBezTo>
                    <a:pt x="16800" y="18545"/>
                    <a:pt x="19200" y="2007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7" name="Line"/>
            <p:cNvSpPr/>
            <p:nvPr/>
          </p:nvSpPr>
          <p:spPr>
            <a:xfrm>
              <a:off x="7836986" y="3747167"/>
              <a:ext cx="17145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3312"/>
                    <a:pt x="12000" y="6624"/>
                    <a:pt x="8400" y="10224"/>
                  </a:cubicBezTo>
                  <a:cubicBezTo>
                    <a:pt x="4800" y="13824"/>
                    <a:pt x="2400" y="1771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8" name="Line"/>
            <p:cNvSpPr/>
            <p:nvPr/>
          </p:nvSpPr>
          <p:spPr>
            <a:xfrm>
              <a:off x="8033836" y="3696367"/>
              <a:ext cx="76267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1" h="21600" fill="norm" stroke="1" extrusionOk="0">
                  <a:moveTo>
                    <a:pt x="1705" y="0"/>
                  </a:moveTo>
                  <a:cubicBezTo>
                    <a:pt x="7958" y="2267"/>
                    <a:pt x="14211" y="4533"/>
                    <a:pt x="17621" y="7200"/>
                  </a:cubicBezTo>
                  <a:cubicBezTo>
                    <a:pt x="21032" y="9867"/>
                    <a:pt x="21600" y="12933"/>
                    <a:pt x="18189" y="15400"/>
                  </a:cubicBezTo>
                  <a:cubicBezTo>
                    <a:pt x="14779" y="17867"/>
                    <a:pt x="7389" y="197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9" name="Line"/>
            <p:cNvSpPr/>
            <p:nvPr/>
          </p:nvSpPr>
          <p:spPr>
            <a:xfrm>
              <a:off x="8110036" y="3643177"/>
              <a:ext cx="221586" cy="415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504" fill="norm" stroke="1" extrusionOk="0">
                  <a:moveTo>
                    <a:pt x="6113" y="3413"/>
                  </a:moveTo>
                  <a:cubicBezTo>
                    <a:pt x="7947" y="2316"/>
                    <a:pt x="9781" y="1220"/>
                    <a:pt x="11411" y="617"/>
                  </a:cubicBezTo>
                  <a:cubicBezTo>
                    <a:pt x="13042" y="14"/>
                    <a:pt x="14468" y="-96"/>
                    <a:pt x="15487" y="68"/>
                  </a:cubicBezTo>
                  <a:cubicBezTo>
                    <a:pt x="16506" y="233"/>
                    <a:pt x="17117" y="672"/>
                    <a:pt x="18136" y="1878"/>
                  </a:cubicBezTo>
                  <a:cubicBezTo>
                    <a:pt x="19155" y="3084"/>
                    <a:pt x="20581" y="5057"/>
                    <a:pt x="21091" y="7524"/>
                  </a:cubicBezTo>
                  <a:cubicBezTo>
                    <a:pt x="21600" y="9991"/>
                    <a:pt x="21192" y="12952"/>
                    <a:pt x="20887" y="14816"/>
                  </a:cubicBezTo>
                  <a:cubicBezTo>
                    <a:pt x="20581" y="16680"/>
                    <a:pt x="20377" y="17447"/>
                    <a:pt x="20174" y="18160"/>
                  </a:cubicBezTo>
                  <a:cubicBezTo>
                    <a:pt x="19970" y="18873"/>
                    <a:pt x="19766" y="19530"/>
                    <a:pt x="18034" y="20024"/>
                  </a:cubicBezTo>
                  <a:cubicBezTo>
                    <a:pt x="16302" y="20517"/>
                    <a:pt x="13042" y="20846"/>
                    <a:pt x="9781" y="21065"/>
                  </a:cubicBezTo>
                  <a:cubicBezTo>
                    <a:pt x="6521" y="21285"/>
                    <a:pt x="3260" y="21394"/>
                    <a:pt x="0" y="21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0" name="Line"/>
            <p:cNvSpPr/>
            <p:nvPr/>
          </p:nvSpPr>
          <p:spPr>
            <a:xfrm>
              <a:off x="8567236" y="3867817"/>
              <a:ext cx="260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68" y="16200"/>
                    <a:pt x="10537" y="10800"/>
                    <a:pt x="14137" y="7200"/>
                  </a:cubicBezTo>
                  <a:cubicBezTo>
                    <a:pt x="17737" y="3600"/>
                    <a:pt x="19668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1" name="Line"/>
            <p:cNvSpPr/>
            <p:nvPr/>
          </p:nvSpPr>
          <p:spPr>
            <a:xfrm>
              <a:off x="8725986" y="3753517"/>
              <a:ext cx="5080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849"/>
                    <a:pt x="0" y="9698"/>
                    <a:pt x="0" y="12857"/>
                  </a:cubicBezTo>
                  <a:cubicBezTo>
                    <a:pt x="0" y="16016"/>
                    <a:pt x="0" y="17486"/>
                    <a:pt x="900" y="18661"/>
                  </a:cubicBezTo>
                  <a:cubicBezTo>
                    <a:pt x="1800" y="19837"/>
                    <a:pt x="3600" y="20718"/>
                    <a:pt x="7200" y="21159"/>
                  </a:cubicBezTo>
                  <a:cubicBezTo>
                    <a:pt x="10800" y="21600"/>
                    <a:pt x="162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2" name="Line"/>
            <p:cNvSpPr/>
            <p:nvPr/>
          </p:nvSpPr>
          <p:spPr>
            <a:xfrm>
              <a:off x="9076328" y="3595902"/>
              <a:ext cx="250792" cy="341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396" fill="norm" stroke="1" extrusionOk="0">
                  <a:moveTo>
                    <a:pt x="21143" y="4302"/>
                  </a:moveTo>
                  <a:cubicBezTo>
                    <a:pt x="21324" y="3639"/>
                    <a:pt x="21506" y="2976"/>
                    <a:pt x="21506" y="2314"/>
                  </a:cubicBezTo>
                  <a:cubicBezTo>
                    <a:pt x="21506" y="1651"/>
                    <a:pt x="21324" y="989"/>
                    <a:pt x="20780" y="525"/>
                  </a:cubicBezTo>
                  <a:cubicBezTo>
                    <a:pt x="20235" y="61"/>
                    <a:pt x="19328" y="-204"/>
                    <a:pt x="16968" y="194"/>
                  </a:cubicBezTo>
                  <a:cubicBezTo>
                    <a:pt x="14609" y="591"/>
                    <a:pt x="10797" y="1651"/>
                    <a:pt x="7711" y="4103"/>
                  </a:cubicBezTo>
                  <a:cubicBezTo>
                    <a:pt x="4625" y="6554"/>
                    <a:pt x="2266" y="10397"/>
                    <a:pt x="1086" y="13114"/>
                  </a:cubicBezTo>
                  <a:cubicBezTo>
                    <a:pt x="-94" y="15830"/>
                    <a:pt x="-94" y="17421"/>
                    <a:pt x="88" y="18613"/>
                  </a:cubicBezTo>
                  <a:cubicBezTo>
                    <a:pt x="269" y="19806"/>
                    <a:pt x="632" y="20601"/>
                    <a:pt x="3264" y="20998"/>
                  </a:cubicBezTo>
                  <a:cubicBezTo>
                    <a:pt x="5896" y="21396"/>
                    <a:pt x="10797" y="21396"/>
                    <a:pt x="15698" y="21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3" name="Line"/>
            <p:cNvSpPr/>
            <p:nvPr/>
          </p:nvSpPr>
          <p:spPr>
            <a:xfrm>
              <a:off x="9087936" y="3766217"/>
              <a:ext cx="2794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82" y="17169"/>
                    <a:pt x="5564" y="12738"/>
                    <a:pt x="9164" y="9138"/>
                  </a:cubicBezTo>
                  <a:cubicBezTo>
                    <a:pt x="12764" y="5538"/>
                    <a:pt x="17182" y="276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4" name="Line"/>
            <p:cNvSpPr/>
            <p:nvPr/>
          </p:nvSpPr>
          <p:spPr>
            <a:xfrm>
              <a:off x="9390473" y="3605350"/>
              <a:ext cx="264877" cy="429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386" fill="norm" stroke="1" extrusionOk="0">
                  <a:moveTo>
                    <a:pt x="21102" y="2318"/>
                  </a:moveTo>
                  <a:cubicBezTo>
                    <a:pt x="21272" y="1581"/>
                    <a:pt x="21442" y="843"/>
                    <a:pt x="21017" y="422"/>
                  </a:cubicBezTo>
                  <a:cubicBezTo>
                    <a:pt x="20592" y="0"/>
                    <a:pt x="19571" y="-105"/>
                    <a:pt x="17615" y="106"/>
                  </a:cubicBezTo>
                  <a:cubicBezTo>
                    <a:pt x="15659" y="316"/>
                    <a:pt x="12768" y="843"/>
                    <a:pt x="10302" y="2371"/>
                  </a:cubicBezTo>
                  <a:cubicBezTo>
                    <a:pt x="7836" y="3899"/>
                    <a:pt x="5795" y="6428"/>
                    <a:pt x="4264" y="9273"/>
                  </a:cubicBezTo>
                  <a:cubicBezTo>
                    <a:pt x="2733" y="12117"/>
                    <a:pt x="1713" y="15278"/>
                    <a:pt x="1118" y="17122"/>
                  </a:cubicBezTo>
                  <a:cubicBezTo>
                    <a:pt x="522" y="18966"/>
                    <a:pt x="352" y="19493"/>
                    <a:pt x="182" y="20020"/>
                  </a:cubicBezTo>
                  <a:cubicBezTo>
                    <a:pt x="12" y="20547"/>
                    <a:pt x="-158" y="21074"/>
                    <a:pt x="267" y="21284"/>
                  </a:cubicBezTo>
                  <a:cubicBezTo>
                    <a:pt x="692" y="21495"/>
                    <a:pt x="1713" y="21390"/>
                    <a:pt x="4009" y="20863"/>
                  </a:cubicBezTo>
                  <a:cubicBezTo>
                    <a:pt x="6305" y="20336"/>
                    <a:pt x="9877" y="19388"/>
                    <a:pt x="13448" y="18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5" name="Line"/>
            <p:cNvSpPr/>
            <p:nvPr/>
          </p:nvSpPr>
          <p:spPr>
            <a:xfrm>
              <a:off x="9717526" y="3639217"/>
              <a:ext cx="138761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600" fill="norm" stroke="1" extrusionOk="0">
                  <a:moveTo>
                    <a:pt x="14582" y="0"/>
                  </a:moveTo>
                  <a:cubicBezTo>
                    <a:pt x="11964" y="4000"/>
                    <a:pt x="9346" y="8000"/>
                    <a:pt x="7219" y="11143"/>
                  </a:cubicBezTo>
                  <a:cubicBezTo>
                    <a:pt x="5091" y="14286"/>
                    <a:pt x="3455" y="16571"/>
                    <a:pt x="2310" y="18229"/>
                  </a:cubicBezTo>
                  <a:cubicBezTo>
                    <a:pt x="1164" y="19886"/>
                    <a:pt x="510" y="20914"/>
                    <a:pt x="182" y="21143"/>
                  </a:cubicBezTo>
                  <a:cubicBezTo>
                    <a:pt x="-145" y="21371"/>
                    <a:pt x="-145" y="20800"/>
                    <a:pt x="1164" y="19429"/>
                  </a:cubicBezTo>
                  <a:cubicBezTo>
                    <a:pt x="2473" y="18057"/>
                    <a:pt x="5091" y="15886"/>
                    <a:pt x="7219" y="14571"/>
                  </a:cubicBezTo>
                  <a:cubicBezTo>
                    <a:pt x="9346" y="13257"/>
                    <a:pt x="10982" y="12800"/>
                    <a:pt x="12619" y="12743"/>
                  </a:cubicBezTo>
                  <a:cubicBezTo>
                    <a:pt x="14255" y="12686"/>
                    <a:pt x="15891" y="13029"/>
                    <a:pt x="17364" y="14571"/>
                  </a:cubicBezTo>
                  <a:cubicBezTo>
                    <a:pt x="18837" y="16114"/>
                    <a:pt x="20146" y="18857"/>
                    <a:pt x="214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6" name="Line"/>
            <p:cNvSpPr/>
            <p:nvPr/>
          </p:nvSpPr>
          <p:spPr>
            <a:xfrm>
              <a:off x="9965409" y="3628533"/>
              <a:ext cx="185241" cy="352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275" fill="norm" stroke="1" extrusionOk="0">
                  <a:moveTo>
                    <a:pt x="20980" y="1795"/>
                  </a:moveTo>
                  <a:cubicBezTo>
                    <a:pt x="21222" y="1156"/>
                    <a:pt x="21465" y="517"/>
                    <a:pt x="20858" y="198"/>
                  </a:cubicBezTo>
                  <a:cubicBezTo>
                    <a:pt x="20252" y="-122"/>
                    <a:pt x="18795" y="-122"/>
                    <a:pt x="16611" y="709"/>
                  </a:cubicBezTo>
                  <a:cubicBezTo>
                    <a:pt x="14427" y="1540"/>
                    <a:pt x="11514" y="3201"/>
                    <a:pt x="8845" y="5885"/>
                  </a:cubicBezTo>
                  <a:cubicBezTo>
                    <a:pt x="6175" y="8569"/>
                    <a:pt x="3748" y="12276"/>
                    <a:pt x="2292" y="14512"/>
                  </a:cubicBezTo>
                  <a:cubicBezTo>
                    <a:pt x="836" y="16749"/>
                    <a:pt x="350" y="17516"/>
                    <a:pt x="108" y="18474"/>
                  </a:cubicBezTo>
                  <a:cubicBezTo>
                    <a:pt x="-135" y="19433"/>
                    <a:pt x="-135" y="20583"/>
                    <a:pt x="1928" y="21031"/>
                  </a:cubicBezTo>
                  <a:cubicBezTo>
                    <a:pt x="3991" y="21478"/>
                    <a:pt x="8117" y="21222"/>
                    <a:pt x="12243" y="209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7" name="Line"/>
            <p:cNvSpPr/>
            <p:nvPr/>
          </p:nvSpPr>
          <p:spPr>
            <a:xfrm>
              <a:off x="10211886" y="3664617"/>
              <a:ext cx="1524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6703"/>
                    <a:pt x="10800" y="13407"/>
                    <a:pt x="14400" y="17007"/>
                  </a:cubicBezTo>
                  <a:cubicBezTo>
                    <a:pt x="18000" y="20607"/>
                    <a:pt x="19800" y="2110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8" name="Line"/>
            <p:cNvSpPr/>
            <p:nvPr/>
          </p:nvSpPr>
          <p:spPr>
            <a:xfrm>
              <a:off x="10294436" y="3717747"/>
              <a:ext cx="139701" cy="264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1" fill="norm" stroke="1" extrusionOk="0">
                  <a:moveTo>
                    <a:pt x="21600" y="840"/>
                  </a:moveTo>
                  <a:cubicBezTo>
                    <a:pt x="20291" y="325"/>
                    <a:pt x="18982" y="-189"/>
                    <a:pt x="18000" y="68"/>
                  </a:cubicBezTo>
                  <a:cubicBezTo>
                    <a:pt x="17018" y="325"/>
                    <a:pt x="16364" y="1354"/>
                    <a:pt x="14073" y="3840"/>
                  </a:cubicBezTo>
                  <a:cubicBezTo>
                    <a:pt x="11782" y="6325"/>
                    <a:pt x="7855" y="10268"/>
                    <a:pt x="5236" y="13440"/>
                  </a:cubicBezTo>
                  <a:cubicBezTo>
                    <a:pt x="2618" y="16611"/>
                    <a:pt x="1309" y="19011"/>
                    <a:pt x="0" y="21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9" name="Line"/>
            <p:cNvSpPr/>
            <p:nvPr/>
          </p:nvSpPr>
          <p:spPr>
            <a:xfrm>
              <a:off x="10440486" y="3668521"/>
              <a:ext cx="107469" cy="364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0" h="21495" fill="norm" stroke="1" extrusionOk="0">
                  <a:moveTo>
                    <a:pt x="7477" y="894"/>
                  </a:moveTo>
                  <a:cubicBezTo>
                    <a:pt x="9554" y="394"/>
                    <a:pt x="11631" y="-105"/>
                    <a:pt x="13292" y="20"/>
                  </a:cubicBezTo>
                  <a:cubicBezTo>
                    <a:pt x="14954" y="145"/>
                    <a:pt x="16200" y="894"/>
                    <a:pt x="17862" y="2829"/>
                  </a:cubicBezTo>
                  <a:cubicBezTo>
                    <a:pt x="19523" y="4764"/>
                    <a:pt x="21600" y="7886"/>
                    <a:pt x="20977" y="10695"/>
                  </a:cubicBezTo>
                  <a:cubicBezTo>
                    <a:pt x="20354" y="13504"/>
                    <a:pt x="17031" y="16001"/>
                    <a:pt x="13085" y="17749"/>
                  </a:cubicBezTo>
                  <a:cubicBezTo>
                    <a:pt x="9138" y="19497"/>
                    <a:pt x="4569" y="20496"/>
                    <a:pt x="0" y="21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0" name="Line"/>
            <p:cNvSpPr/>
            <p:nvPr/>
          </p:nvSpPr>
          <p:spPr>
            <a:xfrm>
              <a:off x="10516686" y="3602125"/>
              <a:ext cx="297724" cy="506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557" fill="norm" stroke="1" extrusionOk="0">
                  <a:moveTo>
                    <a:pt x="12409" y="1307"/>
                  </a:moveTo>
                  <a:cubicBezTo>
                    <a:pt x="13021" y="857"/>
                    <a:pt x="13634" y="407"/>
                    <a:pt x="14860" y="182"/>
                  </a:cubicBezTo>
                  <a:cubicBezTo>
                    <a:pt x="16085" y="-43"/>
                    <a:pt x="17923" y="-43"/>
                    <a:pt x="19149" y="92"/>
                  </a:cubicBezTo>
                  <a:cubicBezTo>
                    <a:pt x="20374" y="227"/>
                    <a:pt x="20987" y="497"/>
                    <a:pt x="21294" y="1127"/>
                  </a:cubicBezTo>
                  <a:cubicBezTo>
                    <a:pt x="21600" y="1757"/>
                    <a:pt x="21600" y="2747"/>
                    <a:pt x="21447" y="4592"/>
                  </a:cubicBezTo>
                  <a:cubicBezTo>
                    <a:pt x="21294" y="6437"/>
                    <a:pt x="20987" y="9137"/>
                    <a:pt x="20604" y="11387"/>
                  </a:cubicBezTo>
                  <a:cubicBezTo>
                    <a:pt x="20221" y="13637"/>
                    <a:pt x="19762" y="15437"/>
                    <a:pt x="19455" y="16652"/>
                  </a:cubicBezTo>
                  <a:cubicBezTo>
                    <a:pt x="19149" y="17867"/>
                    <a:pt x="18996" y="18497"/>
                    <a:pt x="18689" y="18992"/>
                  </a:cubicBezTo>
                  <a:cubicBezTo>
                    <a:pt x="18383" y="19487"/>
                    <a:pt x="17923" y="19847"/>
                    <a:pt x="16085" y="20207"/>
                  </a:cubicBezTo>
                  <a:cubicBezTo>
                    <a:pt x="14247" y="20567"/>
                    <a:pt x="11030" y="20927"/>
                    <a:pt x="8119" y="21152"/>
                  </a:cubicBezTo>
                  <a:cubicBezTo>
                    <a:pt x="5209" y="21377"/>
                    <a:pt x="2604" y="21467"/>
                    <a:pt x="0" y="21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1" name="Line"/>
            <p:cNvSpPr/>
            <p:nvPr/>
          </p:nvSpPr>
          <p:spPr>
            <a:xfrm>
              <a:off x="1828668" y="5378139"/>
              <a:ext cx="242519" cy="431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353" fill="norm" stroke="1" extrusionOk="0">
                  <a:moveTo>
                    <a:pt x="20776" y="2251"/>
                  </a:moveTo>
                  <a:cubicBezTo>
                    <a:pt x="21149" y="1517"/>
                    <a:pt x="21521" y="783"/>
                    <a:pt x="21149" y="363"/>
                  </a:cubicBezTo>
                  <a:cubicBezTo>
                    <a:pt x="20776" y="-56"/>
                    <a:pt x="19659" y="-161"/>
                    <a:pt x="16680" y="311"/>
                  </a:cubicBezTo>
                  <a:cubicBezTo>
                    <a:pt x="13700" y="783"/>
                    <a:pt x="8859" y="1831"/>
                    <a:pt x="5880" y="2880"/>
                  </a:cubicBezTo>
                  <a:cubicBezTo>
                    <a:pt x="2900" y="3928"/>
                    <a:pt x="1783" y="4977"/>
                    <a:pt x="1038" y="7231"/>
                  </a:cubicBezTo>
                  <a:cubicBezTo>
                    <a:pt x="293" y="9486"/>
                    <a:pt x="-79" y="12946"/>
                    <a:pt x="14" y="15410"/>
                  </a:cubicBezTo>
                  <a:cubicBezTo>
                    <a:pt x="107" y="17874"/>
                    <a:pt x="666" y="19342"/>
                    <a:pt x="2435" y="20233"/>
                  </a:cubicBezTo>
                  <a:cubicBezTo>
                    <a:pt x="4204" y="21124"/>
                    <a:pt x="7183" y="21439"/>
                    <a:pt x="10535" y="21334"/>
                  </a:cubicBezTo>
                  <a:cubicBezTo>
                    <a:pt x="13887" y="21229"/>
                    <a:pt x="17611" y="20705"/>
                    <a:pt x="21335" y="201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2" name="Line"/>
            <p:cNvSpPr/>
            <p:nvPr/>
          </p:nvSpPr>
          <p:spPr>
            <a:xfrm>
              <a:off x="1848936" y="5595017"/>
              <a:ext cx="1968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06" y="16364"/>
                    <a:pt x="11613" y="11127"/>
                    <a:pt x="15213" y="7527"/>
                  </a:cubicBezTo>
                  <a:cubicBezTo>
                    <a:pt x="18813" y="3927"/>
                    <a:pt x="20206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3" name="Line"/>
            <p:cNvSpPr/>
            <p:nvPr/>
          </p:nvSpPr>
          <p:spPr>
            <a:xfrm>
              <a:off x="2205625" y="5283594"/>
              <a:ext cx="271962" cy="516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419" fill="norm" stroke="1" extrusionOk="0">
                  <a:moveTo>
                    <a:pt x="21514" y="2118"/>
                  </a:moveTo>
                  <a:cubicBezTo>
                    <a:pt x="21514" y="1679"/>
                    <a:pt x="21514" y="1240"/>
                    <a:pt x="20593" y="801"/>
                  </a:cubicBezTo>
                  <a:cubicBezTo>
                    <a:pt x="19672" y="362"/>
                    <a:pt x="17830" y="-77"/>
                    <a:pt x="15570" y="11"/>
                  </a:cubicBezTo>
                  <a:cubicBezTo>
                    <a:pt x="13309" y="99"/>
                    <a:pt x="10630" y="713"/>
                    <a:pt x="8537" y="1943"/>
                  </a:cubicBezTo>
                  <a:cubicBezTo>
                    <a:pt x="6444" y="3172"/>
                    <a:pt x="4937" y="5016"/>
                    <a:pt x="3849" y="7343"/>
                  </a:cubicBezTo>
                  <a:cubicBezTo>
                    <a:pt x="2761" y="9669"/>
                    <a:pt x="2091" y="12479"/>
                    <a:pt x="1505" y="14674"/>
                  </a:cubicBezTo>
                  <a:cubicBezTo>
                    <a:pt x="919" y="16869"/>
                    <a:pt x="416" y="18450"/>
                    <a:pt x="165" y="19460"/>
                  </a:cubicBezTo>
                  <a:cubicBezTo>
                    <a:pt x="-86" y="20469"/>
                    <a:pt x="-86" y="20908"/>
                    <a:pt x="416" y="21172"/>
                  </a:cubicBezTo>
                  <a:cubicBezTo>
                    <a:pt x="919" y="21435"/>
                    <a:pt x="1923" y="21523"/>
                    <a:pt x="4602" y="21260"/>
                  </a:cubicBezTo>
                  <a:cubicBezTo>
                    <a:pt x="7281" y="20996"/>
                    <a:pt x="11635" y="20382"/>
                    <a:pt x="14230" y="20118"/>
                  </a:cubicBezTo>
                  <a:cubicBezTo>
                    <a:pt x="16826" y="19855"/>
                    <a:pt x="17663" y="19943"/>
                    <a:pt x="18500" y="200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4" name="Line"/>
            <p:cNvSpPr/>
            <p:nvPr/>
          </p:nvSpPr>
          <p:spPr>
            <a:xfrm>
              <a:off x="2600153" y="5445183"/>
              <a:ext cx="164435" cy="325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4" h="21306" fill="norm" stroke="1" extrusionOk="0">
                  <a:moveTo>
                    <a:pt x="17147" y="5232"/>
                  </a:moveTo>
                  <a:cubicBezTo>
                    <a:pt x="17147" y="4540"/>
                    <a:pt x="17147" y="3847"/>
                    <a:pt x="17279" y="2947"/>
                  </a:cubicBezTo>
                  <a:cubicBezTo>
                    <a:pt x="17411" y="2047"/>
                    <a:pt x="17674" y="940"/>
                    <a:pt x="16357" y="386"/>
                  </a:cubicBezTo>
                  <a:cubicBezTo>
                    <a:pt x="15040" y="-168"/>
                    <a:pt x="12142" y="-168"/>
                    <a:pt x="8850" y="663"/>
                  </a:cubicBezTo>
                  <a:cubicBezTo>
                    <a:pt x="5557" y="1494"/>
                    <a:pt x="1869" y="3155"/>
                    <a:pt x="552" y="4817"/>
                  </a:cubicBezTo>
                  <a:cubicBezTo>
                    <a:pt x="-765" y="6478"/>
                    <a:pt x="289" y="8140"/>
                    <a:pt x="3581" y="9801"/>
                  </a:cubicBezTo>
                  <a:cubicBezTo>
                    <a:pt x="6874" y="11463"/>
                    <a:pt x="12406" y="13124"/>
                    <a:pt x="15567" y="14232"/>
                  </a:cubicBezTo>
                  <a:cubicBezTo>
                    <a:pt x="18728" y="15340"/>
                    <a:pt x="19518" y="15894"/>
                    <a:pt x="20045" y="16586"/>
                  </a:cubicBezTo>
                  <a:cubicBezTo>
                    <a:pt x="20572" y="17278"/>
                    <a:pt x="20835" y="18109"/>
                    <a:pt x="19386" y="18940"/>
                  </a:cubicBezTo>
                  <a:cubicBezTo>
                    <a:pt x="17937" y="19770"/>
                    <a:pt x="14776" y="20601"/>
                    <a:pt x="12537" y="21017"/>
                  </a:cubicBezTo>
                  <a:cubicBezTo>
                    <a:pt x="10298" y="21432"/>
                    <a:pt x="8981" y="21432"/>
                    <a:pt x="7664" y="20809"/>
                  </a:cubicBezTo>
                  <a:cubicBezTo>
                    <a:pt x="6347" y="20186"/>
                    <a:pt x="5030" y="18940"/>
                    <a:pt x="4898" y="17624"/>
                  </a:cubicBezTo>
                  <a:cubicBezTo>
                    <a:pt x="4767" y="16309"/>
                    <a:pt x="5820" y="14924"/>
                    <a:pt x="6874" y="13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5" name="Line"/>
            <p:cNvSpPr/>
            <p:nvPr/>
          </p:nvSpPr>
          <p:spPr>
            <a:xfrm>
              <a:off x="2801436" y="5550567"/>
              <a:ext cx="13924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9257" y="0"/>
                  </a:moveTo>
                  <a:cubicBezTo>
                    <a:pt x="15429" y="2979"/>
                    <a:pt x="21600" y="5959"/>
                    <a:pt x="20057" y="9559"/>
                  </a:cubicBezTo>
                  <a:cubicBezTo>
                    <a:pt x="18514" y="13159"/>
                    <a:pt x="9257" y="1737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6" name="Line"/>
            <p:cNvSpPr/>
            <p:nvPr/>
          </p:nvSpPr>
          <p:spPr>
            <a:xfrm>
              <a:off x="2807786" y="5468017"/>
              <a:ext cx="19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7" name="Line"/>
            <p:cNvSpPr/>
            <p:nvPr/>
          </p:nvSpPr>
          <p:spPr>
            <a:xfrm>
              <a:off x="2894378" y="5513464"/>
              <a:ext cx="143902" cy="208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8" h="21497" fill="norm" stroke="1" extrusionOk="0">
                  <a:moveTo>
                    <a:pt x="4039" y="552"/>
                  </a:moveTo>
                  <a:cubicBezTo>
                    <a:pt x="3730" y="5788"/>
                    <a:pt x="3422" y="11024"/>
                    <a:pt x="2805" y="14188"/>
                  </a:cubicBezTo>
                  <a:cubicBezTo>
                    <a:pt x="2188" y="17352"/>
                    <a:pt x="1262" y="18442"/>
                    <a:pt x="645" y="18333"/>
                  </a:cubicBezTo>
                  <a:cubicBezTo>
                    <a:pt x="28" y="18224"/>
                    <a:pt x="-281" y="16915"/>
                    <a:pt x="336" y="14079"/>
                  </a:cubicBezTo>
                  <a:cubicBezTo>
                    <a:pt x="953" y="11242"/>
                    <a:pt x="2496" y="6879"/>
                    <a:pt x="4810" y="4042"/>
                  </a:cubicBezTo>
                  <a:cubicBezTo>
                    <a:pt x="7125" y="1206"/>
                    <a:pt x="10210" y="-103"/>
                    <a:pt x="13142" y="6"/>
                  </a:cubicBezTo>
                  <a:cubicBezTo>
                    <a:pt x="16073" y="115"/>
                    <a:pt x="18850" y="1642"/>
                    <a:pt x="20085" y="5461"/>
                  </a:cubicBezTo>
                  <a:cubicBezTo>
                    <a:pt x="21319" y="9279"/>
                    <a:pt x="21010" y="15388"/>
                    <a:pt x="20702" y="21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8" name="Line"/>
            <p:cNvSpPr/>
            <p:nvPr/>
          </p:nvSpPr>
          <p:spPr>
            <a:xfrm>
              <a:off x="3218303" y="5283867"/>
              <a:ext cx="154634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20176" y="0"/>
                  </a:moveTo>
                  <a:cubicBezTo>
                    <a:pt x="18448" y="100"/>
                    <a:pt x="16720" y="200"/>
                    <a:pt x="14560" y="950"/>
                  </a:cubicBezTo>
                  <a:cubicBezTo>
                    <a:pt x="12400" y="1700"/>
                    <a:pt x="9808" y="3100"/>
                    <a:pt x="6928" y="5500"/>
                  </a:cubicBezTo>
                  <a:cubicBezTo>
                    <a:pt x="4048" y="7900"/>
                    <a:pt x="880" y="11300"/>
                    <a:pt x="160" y="14000"/>
                  </a:cubicBezTo>
                  <a:cubicBezTo>
                    <a:pt x="-560" y="16700"/>
                    <a:pt x="1168" y="18700"/>
                    <a:pt x="5056" y="19850"/>
                  </a:cubicBezTo>
                  <a:cubicBezTo>
                    <a:pt x="8944" y="21000"/>
                    <a:pt x="14992" y="21300"/>
                    <a:pt x="2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9" name="Line"/>
            <p:cNvSpPr/>
            <p:nvPr/>
          </p:nvSpPr>
          <p:spPr>
            <a:xfrm>
              <a:off x="3455486" y="5423567"/>
              <a:ext cx="2349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73" y="147"/>
                    <a:pt x="1946" y="294"/>
                    <a:pt x="3114" y="1469"/>
                  </a:cubicBezTo>
                  <a:cubicBezTo>
                    <a:pt x="4281" y="2645"/>
                    <a:pt x="5643" y="4849"/>
                    <a:pt x="7784" y="7567"/>
                  </a:cubicBezTo>
                  <a:cubicBezTo>
                    <a:pt x="9924" y="10286"/>
                    <a:pt x="12843" y="13518"/>
                    <a:pt x="15276" y="15943"/>
                  </a:cubicBezTo>
                  <a:cubicBezTo>
                    <a:pt x="17708" y="18367"/>
                    <a:pt x="19654" y="1998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0" name="Line"/>
            <p:cNvSpPr/>
            <p:nvPr/>
          </p:nvSpPr>
          <p:spPr>
            <a:xfrm>
              <a:off x="3533702" y="5429917"/>
              <a:ext cx="156735" cy="298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422" fill="norm" stroke="1" extrusionOk="0">
                  <a:moveTo>
                    <a:pt x="21326" y="0"/>
                  </a:moveTo>
                  <a:cubicBezTo>
                    <a:pt x="19886" y="0"/>
                    <a:pt x="18446" y="0"/>
                    <a:pt x="16718" y="837"/>
                  </a:cubicBezTo>
                  <a:cubicBezTo>
                    <a:pt x="14990" y="1673"/>
                    <a:pt x="12974" y="3346"/>
                    <a:pt x="10094" y="6541"/>
                  </a:cubicBezTo>
                  <a:cubicBezTo>
                    <a:pt x="7214" y="9735"/>
                    <a:pt x="3470" y="14451"/>
                    <a:pt x="1598" y="17265"/>
                  </a:cubicBezTo>
                  <a:cubicBezTo>
                    <a:pt x="-274" y="20079"/>
                    <a:pt x="-274" y="20992"/>
                    <a:pt x="446" y="21296"/>
                  </a:cubicBezTo>
                  <a:cubicBezTo>
                    <a:pt x="1166" y="21600"/>
                    <a:pt x="2606" y="21296"/>
                    <a:pt x="4046" y="20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1" name="Line"/>
            <p:cNvSpPr/>
            <p:nvPr/>
          </p:nvSpPr>
          <p:spPr>
            <a:xfrm>
              <a:off x="3703136" y="5227274"/>
              <a:ext cx="147992" cy="204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289" fill="norm" stroke="1" extrusionOk="0">
                  <a:moveTo>
                    <a:pt x="0" y="4571"/>
                  </a:moveTo>
                  <a:cubicBezTo>
                    <a:pt x="3955" y="3028"/>
                    <a:pt x="7910" y="1485"/>
                    <a:pt x="10648" y="713"/>
                  </a:cubicBezTo>
                  <a:cubicBezTo>
                    <a:pt x="13386" y="-58"/>
                    <a:pt x="14907" y="-58"/>
                    <a:pt x="16428" y="52"/>
                  </a:cubicBezTo>
                  <a:cubicBezTo>
                    <a:pt x="17949" y="162"/>
                    <a:pt x="19470" y="383"/>
                    <a:pt x="20383" y="1044"/>
                  </a:cubicBezTo>
                  <a:cubicBezTo>
                    <a:pt x="21296" y="1705"/>
                    <a:pt x="21600" y="2807"/>
                    <a:pt x="20839" y="3799"/>
                  </a:cubicBezTo>
                  <a:cubicBezTo>
                    <a:pt x="20079" y="4791"/>
                    <a:pt x="18254" y="5673"/>
                    <a:pt x="16732" y="6444"/>
                  </a:cubicBezTo>
                  <a:cubicBezTo>
                    <a:pt x="15211" y="7215"/>
                    <a:pt x="13994" y="7877"/>
                    <a:pt x="13994" y="8648"/>
                  </a:cubicBezTo>
                  <a:cubicBezTo>
                    <a:pt x="13994" y="9420"/>
                    <a:pt x="15211" y="10301"/>
                    <a:pt x="16732" y="11403"/>
                  </a:cubicBezTo>
                  <a:cubicBezTo>
                    <a:pt x="18254" y="12505"/>
                    <a:pt x="20079" y="13828"/>
                    <a:pt x="20383" y="15591"/>
                  </a:cubicBezTo>
                  <a:cubicBezTo>
                    <a:pt x="20687" y="17354"/>
                    <a:pt x="19470" y="19558"/>
                    <a:pt x="17341" y="20550"/>
                  </a:cubicBezTo>
                  <a:cubicBezTo>
                    <a:pt x="15211" y="21542"/>
                    <a:pt x="12169" y="21322"/>
                    <a:pt x="9127" y="211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2" name="Line"/>
            <p:cNvSpPr/>
            <p:nvPr/>
          </p:nvSpPr>
          <p:spPr>
            <a:xfrm>
              <a:off x="3880936" y="5155062"/>
              <a:ext cx="188165" cy="541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504" fill="norm" stroke="1" extrusionOk="0">
                  <a:moveTo>
                    <a:pt x="7833" y="72"/>
                  </a:moveTo>
                  <a:cubicBezTo>
                    <a:pt x="9969" y="-12"/>
                    <a:pt x="12105" y="-96"/>
                    <a:pt x="14004" y="282"/>
                  </a:cubicBezTo>
                  <a:cubicBezTo>
                    <a:pt x="15903" y="660"/>
                    <a:pt x="17565" y="1501"/>
                    <a:pt x="18989" y="3266"/>
                  </a:cubicBezTo>
                  <a:cubicBezTo>
                    <a:pt x="20413" y="5031"/>
                    <a:pt x="21600" y="7720"/>
                    <a:pt x="20888" y="10410"/>
                  </a:cubicBezTo>
                  <a:cubicBezTo>
                    <a:pt x="20176" y="13099"/>
                    <a:pt x="17565" y="15789"/>
                    <a:pt x="13767" y="17638"/>
                  </a:cubicBezTo>
                  <a:cubicBezTo>
                    <a:pt x="9969" y="19487"/>
                    <a:pt x="4985" y="20495"/>
                    <a:pt x="0" y="21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3" name="Line"/>
            <p:cNvSpPr/>
            <p:nvPr/>
          </p:nvSpPr>
          <p:spPr>
            <a:xfrm>
              <a:off x="4433386" y="5455317"/>
              <a:ext cx="3365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23" y="17486"/>
                    <a:pt x="2445" y="13371"/>
                    <a:pt x="5638" y="9771"/>
                  </a:cubicBezTo>
                  <a:cubicBezTo>
                    <a:pt x="8830" y="6171"/>
                    <a:pt x="13992" y="3086"/>
                    <a:pt x="16981" y="1543"/>
                  </a:cubicBezTo>
                  <a:cubicBezTo>
                    <a:pt x="19970" y="0"/>
                    <a:pt x="2078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4" name="Line"/>
            <p:cNvSpPr/>
            <p:nvPr/>
          </p:nvSpPr>
          <p:spPr>
            <a:xfrm>
              <a:off x="4642936" y="5334667"/>
              <a:ext cx="1270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2451"/>
                    <a:pt x="0" y="4902"/>
                    <a:pt x="0" y="8502"/>
                  </a:cubicBezTo>
                  <a:cubicBezTo>
                    <a:pt x="0" y="12102"/>
                    <a:pt x="10800" y="1685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5" name="Line"/>
            <p:cNvSpPr/>
            <p:nvPr/>
          </p:nvSpPr>
          <p:spPr>
            <a:xfrm>
              <a:off x="5071011" y="5266933"/>
              <a:ext cx="175176" cy="289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1600" fill="norm" stroke="1" extrusionOk="0">
                  <a:moveTo>
                    <a:pt x="21031" y="1261"/>
                  </a:moveTo>
                  <a:cubicBezTo>
                    <a:pt x="20269" y="631"/>
                    <a:pt x="19506" y="0"/>
                    <a:pt x="17219" y="0"/>
                  </a:cubicBezTo>
                  <a:cubicBezTo>
                    <a:pt x="14932" y="0"/>
                    <a:pt x="11120" y="631"/>
                    <a:pt x="7817" y="2523"/>
                  </a:cubicBezTo>
                  <a:cubicBezTo>
                    <a:pt x="4513" y="4415"/>
                    <a:pt x="1718" y="7568"/>
                    <a:pt x="575" y="10642"/>
                  </a:cubicBezTo>
                  <a:cubicBezTo>
                    <a:pt x="-569" y="13717"/>
                    <a:pt x="-61" y="16712"/>
                    <a:pt x="2607" y="18526"/>
                  </a:cubicBezTo>
                  <a:cubicBezTo>
                    <a:pt x="5276" y="20339"/>
                    <a:pt x="10104" y="20969"/>
                    <a:pt x="149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6" name="Line"/>
            <p:cNvSpPr/>
            <p:nvPr/>
          </p:nvSpPr>
          <p:spPr>
            <a:xfrm>
              <a:off x="5300819" y="5328317"/>
              <a:ext cx="184778" cy="217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346" fill="norm" stroke="1" extrusionOk="0">
                  <a:moveTo>
                    <a:pt x="14850" y="0"/>
                  </a:moveTo>
                  <a:cubicBezTo>
                    <a:pt x="13637" y="0"/>
                    <a:pt x="12423" y="0"/>
                    <a:pt x="10360" y="1765"/>
                  </a:cubicBezTo>
                  <a:cubicBezTo>
                    <a:pt x="8297" y="3531"/>
                    <a:pt x="5385" y="7062"/>
                    <a:pt x="3443" y="9969"/>
                  </a:cubicBezTo>
                  <a:cubicBezTo>
                    <a:pt x="1502" y="12877"/>
                    <a:pt x="531" y="15162"/>
                    <a:pt x="167" y="16927"/>
                  </a:cubicBezTo>
                  <a:cubicBezTo>
                    <a:pt x="-197" y="18692"/>
                    <a:pt x="46" y="19938"/>
                    <a:pt x="774" y="20665"/>
                  </a:cubicBezTo>
                  <a:cubicBezTo>
                    <a:pt x="1502" y="21392"/>
                    <a:pt x="2715" y="21600"/>
                    <a:pt x="5749" y="20977"/>
                  </a:cubicBezTo>
                  <a:cubicBezTo>
                    <a:pt x="8783" y="20354"/>
                    <a:pt x="13637" y="18900"/>
                    <a:pt x="16792" y="17135"/>
                  </a:cubicBezTo>
                  <a:cubicBezTo>
                    <a:pt x="19947" y="15369"/>
                    <a:pt x="21403" y="13292"/>
                    <a:pt x="21160" y="11112"/>
                  </a:cubicBezTo>
                  <a:cubicBezTo>
                    <a:pt x="20918" y="8931"/>
                    <a:pt x="18976" y="6646"/>
                    <a:pt x="17277" y="5400"/>
                  </a:cubicBezTo>
                  <a:cubicBezTo>
                    <a:pt x="15578" y="4154"/>
                    <a:pt x="14122" y="3946"/>
                    <a:pt x="12666" y="37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7" name="Line"/>
            <p:cNvSpPr/>
            <p:nvPr/>
          </p:nvSpPr>
          <p:spPr>
            <a:xfrm>
              <a:off x="5541096" y="5272817"/>
              <a:ext cx="168641" cy="268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406" fill="norm" stroke="1" extrusionOk="0">
                  <a:moveTo>
                    <a:pt x="21246" y="2399"/>
                  </a:moveTo>
                  <a:cubicBezTo>
                    <a:pt x="20446" y="1555"/>
                    <a:pt x="19646" y="712"/>
                    <a:pt x="16979" y="290"/>
                  </a:cubicBezTo>
                  <a:cubicBezTo>
                    <a:pt x="14313" y="-132"/>
                    <a:pt x="9779" y="-132"/>
                    <a:pt x="6579" y="543"/>
                  </a:cubicBezTo>
                  <a:cubicBezTo>
                    <a:pt x="3379" y="1218"/>
                    <a:pt x="1513" y="2568"/>
                    <a:pt x="579" y="3665"/>
                  </a:cubicBezTo>
                  <a:cubicBezTo>
                    <a:pt x="-354" y="4762"/>
                    <a:pt x="-354" y="5605"/>
                    <a:pt x="2046" y="7462"/>
                  </a:cubicBezTo>
                  <a:cubicBezTo>
                    <a:pt x="4446" y="9318"/>
                    <a:pt x="9246" y="12187"/>
                    <a:pt x="12046" y="14043"/>
                  </a:cubicBezTo>
                  <a:cubicBezTo>
                    <a:pt x="14846" y="15899"/>
                    <a:pt x="15646" y="16743"/>
                    <a:pt x="16046" y="17671"/>
                  </a:cubicBezTo>
                  <a:cubicBezTo>
                    <a:pt x="16446" y="18599"/>
                    <a:pt x="16446" y="19612"/>
                    <a:pt x="15779" y="20287"/>
                  </a:cubicBezTo>
                  <a:cubicBezTo>
                    <a:pt x="15113" y="20962"/>
                    <a:pt x="13779" y="21299"/>
                    <a:pt x="11513" y="21384"/>
                  </a:cubicBezTo>
                  <a:cubicBezTo>
                    <a:pt x="9246" y="21468"/>
                    <a:pt x="6046" y="21299"/>
                    <a:pt x="2846" y="21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8" name="Line"/>
            <p:cNvSpPr/>
            <p:nvPr/>
          </p:nvSpPr>
          <p:spPr>
            <a:xfrm>
              <a:off x="5633536" y="5070083"/>
              <a:ext cx="203201" cy="174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0" y="2082"/>
                  </a:moveTo>
                  <a:cubicBezTo>
                    <a:pt x="675" y="1041"/>
                    <a:pt x="1350" y="0"/>
                    <a:pt x="3038" y="0"/>
                  </a:cubicBezTo>
                  <a:cubicBezTo>
                    <a:pt x="4725" y="0"/>
                    <a:pt x="7425" y="1041"/>
                    <a:pt x="8775" y="2863"/>
                  </a:cubicBezTo>
                  <a:cubicBezTo>
                    <a:pt x="10125" y="4684"/>
                    <a:pt x="10125" y="7287"/>
                    <a:pt x="8888" y="9889"/>
                  </a:cubicBezTo>
                  <a:cubicBezTo>
                    <a:pt x="7650" y="12492"/>
                    <a:pt x="5175" y="15094"/>
                    <a:pt x="3712" y="17046"/>
                  </a:cubicBezTo>
                  <a:cubicBezTo>
                    <a:pt x="2250" y="18998"/>
                    <a:pt x="1800" y="20299"/>
                    <a:pt x="2138" y="20949"/>
                  </a:cubicBezTo>
                  <a:cubicBezTo>
                    <a:pt x="2475" y="21600"/>
                    <a:pt x="3600" y="21600"/>
                    <a:pt x="6975" y="21340"/>
                  </a:cubicBezTo>
                  <a:cubicBezTo>
                    <a:pt x="10350" y="21080"/>
                    <a:pt x="15975" y="20559"/>
                    <a:pt x="21600" y="200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9" name="Line"/>
            <p:cNvSpPr/>
            <p:nvPr/>
          </p:nvSpPr>
          <p:spPr>
            <a:xfrm>
              <a:off x="5953510" y="5058135"/>
              <a:ext cx="194377" cy="460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466" fill="norm" stroke="1" extrusionOk="0">
                  <a:moveTo>
                    <a:pt x="21102" y="1937"/>
                  </a:moveTo>
                  <a:cubicBezTo>
                    <a:pt x="20872" y="1247"/>
                    <a:pt x="20642" y="556"/>
                    <a:pt x="19953" y="211"/>
                  </a:cubicBezTo>
                  <a:cubicBezTo>
                    <a:pt x="19264" y="-134"/>
                    <a:pt x="18115" y="-134"/>
                    <a:pt x="15702" y="803"/>
                  </a:cubicBezTo>
                  <a:cubicBezTo>
                    <a:pt x="13289" y="1740"/>
                    <a:pt x="9613" y="3614"/>
                    <a:pt x="6511" y="6178"/>
                  </a:cubicBezTo>
                  <a:cubicBezTo>
                    <a:pt x="3408" y="8743"/>
                    <a:pt x="881" y="11998"/>
                    <a:pt x="191" y="14414"/>
                  </a:cubicBezTo>
                  <a:cubicBezTo>
                    <a:pt x="-498" y="16830"/>
                    <a:pt x="651" y="18408"/>
                    <a:pt x="4098" y="19444"/>
                  </a:cubicBezTo>
                  <a:cubicBezTo>
                    <a:pt x="7545" y="20480"/>
                    <a:pt x="13289" y="20973"/>
                    <a:pt x="19034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0" name="Line"/>
            <p:cNvSpPr/>
            <p:nvPr/>
          </p:nvSpPr>
          <p:spPr>
            <a:xfrm>
              <a:off x="6217736" y="5144167"/>
              <a:ext cx="1778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86" y="232"/>
                    <a:pt x="2571" y="465"/>
                    <a:pt x="4629" y="2555"/>
                  </a:cubicBezTo>
                  <a:cubicBezTo>
                    <a:pt x="6686" y="4645"/>
                    <a:pt x="9514" y="8594"/>
                    <a:pt x="12471" y="12077"/>
                  </a:cubicBezTo>
                  <a:cubicBezTo>
                    <a:pt x="15429" y="15561"/>
                    <a:pt x="18514" y="1858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1" name="Line"/>
            <p:cNvSpPr/>
            <p:nvPr/>
          </p:nvSpPr>
          <p:spPr>
            <a:xfrm>
              <a:off x="6357436" y="5182267"/>
              <a:ext cx="13970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1286"/>
                    <a:pt x="14400" y="2571"/>
                    <a:pt x="11127" y="4950"/>
                  </a:cubicBezTo>
                  <a:cubicBezTo>
                    <a:pt x="7855" y="7329"/>
                    <a:pt x="4909" y="10800"/>
                    <a:pt x="3109" y="13757"/>
                  </a:cubicBezTo>
                  <a:cubicBezTo>
                    <a:pt x="1309" y="16714"/>
                    <a:pt x="655" y="191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2" name="Line"/>
            <p:cNvSpPr/>
            <p:nvPr/>
          </p:nvSpPr>
          <p:spPr>
            <a:xfrm>
              <a:off x="6554286" y="5093511"/>
              <a:ext cx="111642" cy="457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494" fill="norm" stroke="1" extrusionOk="0">
                  <a:moveTo>
                    <a:pt x="0" y="1188"/>
                  </a:moveTo>
                  <a:cubicBezTo>
                    <a:pt x="1600" y="690"/>
                    <a:pt x="3200" y="193"/>
                    <a:pt x="5200" y="43"/>
                  </a:cubicBezTo>
                  <a:cubicBezTo>
                    <a:pt x="7200" y="-106"/>
                    <a:pt x="9600" y="93"/>
                    <a:pt x="12400" y="1288"/>
                  </a:cubicBezTo>
                  <a:cubicBezTo>
                    <a:pt x="15200" y="2482"/>
                    <a:pt x="18400" y="4672"/>
                    <a:pt x="20000" y="7359"/>
                  </a:cubicBezTo>
                  <a:cubicBezTo>
                    <a:pt x="21600" y="10047"/>
                    <a:pt x="21600" y="13232"/>
                    <a:pt x="19000" y="15621"/>
                  </a:cubicBezTo>
                  <a:cubicBezTo>
                    <a:pt x="16400" y="18010"/>
                    <a:pt x="11200" y="19603"/>
                    <a:pt x="7600" y="20449"/>
                  </a:cubicBezTo>
                  <a:cubicBezTo>
                    <a:pt x="4000" y="21295"/>
                    <a:pt x="2000" y="21394"/>
                    <a:pt x="0" y="21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3" name="Line"/>
            <p:cNvSpPr/>
            <p:nvPr/>
          </p:nvSpPr>
          <p:spPr>
            <a:xfrm>
              <a:off x="6649536" y="5015946"/>
              <a:ext cx="255220" cy="690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548" fill="norm" stroke="1" extrusionOk="0">
                  <a:moveTo>
                    <a:pt x="7498" y="1029"/>
                  </a:moveTo>
                  <a:cubicBezTo>
                    <a:pt x="9104" y="765"/>
                    <a:pt x="10711" y="500"/>
                    <a:pt x="12496" y="302"/>
                  </a:cubicBezTo>
                  <a:cubicBezTo>
                    <a:pt x="14281" y="104"/>
                    <a:pt x="16245" y="-28"/>
                    <a:pt x="17673" y="5"/>
                  </a:cubicBezTo>
                  <a:cubicBezTo>
                    <a:pt x="19101" y="38"/>
                    <a:pt x="19993" y="236"/>
                    <a:pt x="20618" y="930"/>
                  </a:cubicBezTo>
                  <a:cubicBezTo>
                    <a:pt x="21243" y="1623"/>
                    <a:pt x="21600" y="2812"/>
                    <a:pt x="21511" y="4365"/>
                  </a:cubicBezTo>
                  <a:cubicBezTo>
                    <a:pt x="21421" y="5917"/>
                    <a:pt x="20886" y="7833"/>
                    <a:pt x="19993" y="9781"/>
                  </a:cubicBezTo>
                  <a:cubicBezTo>
                    <a:pt x="19101" y="11730"/>
                    <a:pt x="17851" y="13711"/>
                    <a:pt x="17137" y="15396"/>
                  </a:cubicBezTo>
                  <a:cubicBezTo>
                    <a:pt x="16423" y="17080"/>
                    <a:pt x="16245" y="18467"/>
                    <a:pt x="16155" y="19392"/>
                  </a:cubicBezTo>
                  <a:cubicBezTo>
                    <a:pt x="16066" y="20317"/>
                    <a:pt x="16066" y="20779"/>
                    <a:pt x="15441" y="21077"/>
                  </a:cubicBezTo>
                  <a:cubicBezTo>
                    <a:pt x="14817" y="21374"/>
                    <a:pt x="13567" y="21506"/>
                    <a:pt x="10889" y="21539"/>
                  </a:cubicBezTo>
                  <a:cubicBezTo>
                    <a:pt x="8212" y="21572"/>
                    <a:pt x="4106" y="21506"/>
                    <a:pt x="0" y="21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4" name="Line"/>
            <p:cNvSpPr/>
            <p:nvPr/>
          </p:nvSpPr>
          <p:spPr>
            <a:xfrm>
              <a:off x="7214686" y="5497650"/>
              <a:ext cx="171451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00" y="10800"/>
                    <a:pt x="11200" y="0"/>
                    <a:pt x="14800" y="0"/>
                  </a:cubicBezTo>
                  <a:cubicBezTo>
                    <a:pt x="18400" y="0"/>
                    <a:pt x="200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5" name="Line"/>
            <p:cNvSpPr/>
            <p:nvPr/>
          </p:nvSpPr>
          <p:spPr>
            <a:xfrm>
              <a:off x="7246436" y="5626767"/>
              <a:ext cx="1968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6" name="Line"/>
            <p:cNvSpPr/>
            <p:nvPr/>
          </p:nvSpPr>
          <p:spPr>
            <a:xfrm>
              <a:off x="7882444" y="5178652"/>
              <a:ext cx="278393" cy="462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473" fill="norm" stroke="1" extrusionOk="0">
                  <a:moveTo>
                    <a:pt x="21522" y="3408"/>
                  </a:moveTo>
                  <a:cubicBezTo>
                    <a:pt x="20377" y="2229"/>
                    <a:pt x="19231" y="1051"/>
                    <a:pt x="17595" y="462"/>
                  </a:cubicBezTo>
                  <a:cubicBezTo>
                    <a:pt x="15958" y="-127"/>
                    <a:pt x="13831" y="-127"/>
                    <a:pt x="11213" y="315"/>
                  </a:cubicBezTo>
                  <a:cubicBezTo>
                    <a:pt x="8595" y="757"/>
                    <a:pt x="5486" y="1640"/>
                    <a:pt x="3522" y="3015"/>
                  </a:cubicBezTo>
                  <a:cubicBezTo>
                    <a:pt x="1558" y="4389"/>
                    <a:pt x="740" y="6255"/>
                    <a:pt x="331" y="8758"/>
                  </a:cubicBezTo>
                  <a:cubicBezTo>
                    <a:pt x="-78" y="11262"/>
                    <a:pt x="-78" y="14404"/>
                    <a:pt x="167" y="16564"/>
                  </a:cubicBezTo>
                  <a:cubicBezTo>
                    <a:pt x="413" y="18724"/>
                    <a:pt x="904" y="19902"/>
                    <a:pt x="2540" y="20589"/>
                  </a:cubicBezTo>
                  <a:cubicBezTo>
                    <a:pt x="4177" y="21277"/>
                    <a:pt x="6958" y="21473"/>
                    <a:pt x="9904" y="21473"/>
                  </a:cubicBezTo>
                  <a:cubicBezTo>
                    <a:pt x="12849" y="21473"/>
                    <a:pt x="15958" y="21277"/>
                    <a:pt x="19067" y="2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7" name="Line"/>
            <p:cNvSpPr/>
            <p:nvPr/>
          </p:nvSpPr>
          <p:spPr>
            <a:xfrm>
              <a:off x="7862386" y="5417217"/>
              <a:ext cx="2222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49" y="15840"/>
                    <a:pt x="10697" y="10080"/>
                    <a:pt x="14297" y="6480"/>
                  </a:cubicBezTo>
                  <a:cubicBezTo>
                    <a:pt x="17897" y="2880"/>
                    <a:pt x="19749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8" name="Line"/>
            <p:cNvSpPr/>
            <p:nvPr/>
          </p:nvSpPr>
          <p:spPr>
            <a:xfrm>
              <a:off x="8243721" y="5154421"/>
              <a:ext cx="342566" cy="51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05" fill="norm" stroke="1" extrusionOk="0">
                  <a:moveTo>
                    <a:pt x="21446" y="633"/>
                  </a:moveTo>
                  <a:cubicBezTo>
                    <a:pt x="18133" y="279"/>
                    <a:pt x="14820" y="-75"/>
                    <a:pt x="11574" y="14"/>
                  </a:cubicBezTo>
                  <a:cubicBezTo>
                    <a:pt x="8327" y="102"/>
                    <a:pt x="5147" y="633"/>
                    <a:pt x="3159" y="1430"/>
                  </a:cubicBezTo>
                  <a:cubicBezTo>
                    <a:pt x="1171" y="2227"/>
                    <a:pt x="376" y="3289"/>
                    <a:pt x="111" y="4927"/>
                  </a:cubicBezTo>
                  <a:cubicBezTo>
                    <a:pt x="-154" y="6564"/>
                    <a:pt x="111" y="8777"/>
                    <a:pt x="310" y="11123"/>
                  </a:cubicBezTo>
                  <a:cubicBezTo>
                    <a:pt x="509" y="13469"/>
                    <a:pt x="641" y="15948"/>
                    <a:pt x="707" y="17453"/>
                  </a:cubicBezTo>
                  <a:cubicBezTo>
                    <a:pt x="774" y="18958"/>
                    <a:pt x="774" y="19489"/>
                    <a:pt x="774" y="19976"/>
                  </a:cubicBezTo>
                  <a:cubicBezTo>
                    <a:pt x="774" y="20463"/>
                    <a:pt x="774" y="20905"/>
                    <a:pt x="1105" y="21171"/>
                  </a:cubicBezTo>
                  <a:cubicBezTo>
                    <a:pt x="1436" y="21436"/>
                    <a:pt x="2099" y="21525"/>
                    <a:pt x="4086" y="21171"/>
                  </a:cubicBezTo>
                  <a:cubicBezTo>
                    <a:pt x="6074" y="20817"/>
                    <a:pt x="9387" y="20020"/>
                    <a:pt x="11375" y="19533"/>
                  </a:cubicBezTo>
                  <a:cubicBezTo>
                    <a:pt x="13363" y="19046"/>
                    <a:pt x="14025" y="18869"/>
                    <a:pt x="14688" y="186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9" name="Line"/>
            <p:cNvSpPr/>
            <p:nvPr/>
          </p:nvSpPr>
          <p:spPr>
            <a:xfrm>
              <a:off x="8542423" y="5287781"/>
              <a:ext cx="141366" cy="260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8" h="21262" fill="norm" stroke="1" extrusionOk="0">
                  <a:moveTo>
                    <a:pt x="19082" y="7975"/>
                  </a:moveTo>
                  <a:cubicBezTo>
                    <a:pt x="18473" y="6074"/>
                    <a:pt x="17865" y="4173"/>
                    <a:pt x="16344" y="2704"/>
                  </a:cubicBezTo>
                  <a:cubicBezTo>
                    <a:pt x="14823" y="1235"/>
                    <a:pt x="12389" y="199"/>
                    <a:pt x="9651" y="26"/>
                  </a:cubicBezTo>
                  <a:cubicBezTo>
                    <a:pt x="6913" y="-147"/>
                    <a:pt x="3871" y="544"/>
                    <a:pt x="1893" y="2013"/>
                  </a:cubicBezTo>
                  <a:cubicBezTo>
                    <a:pt x="-84" y="3482"/>
                    <a:pt x="-997" y="5728"/>
                    <a:pt x="1589" y="8147"/>
                  </a:cubicBezTo>
                  <a:cubicBezTo>
                    <a:pt x="4175" y="10567"/>
                    <a:pt x="10259" y="13159"/>
                    <a:pt x="13910" y="14800"/>
                  </a:cubicBezTo>
                  <a:cubicBezTo>
                    <a:pt x="17561" y="16442"/>
                    <a:pt x="18778" y="17133"/>
                    <a:pt x="19538" y="17911"/>
                  </a:cubicBezTo>
                  <a:cubicBezTo>
                    <a:pt x="20299" y="18688"/>
                    <a:pt x="20603" y="19552"/>
                    <a:pt x="19995" y="20243"/>
                  </a:cubicBezTo>
                  <a:cubicBezTo>
                    <a:pt x="19386" y="20935"/>
                    <a:pt x="17865" y="21453"/>
                    <a:pt x="15279" y="21194"/>
                  </a:cubicBezTo>
                  <a:cubicBezTo>
                    <a:pt x="12693" y="20935"/>
                    <a:pt x="9042" y="19898"/>
                    <a:pt x="5392" y="188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0" name="Line"/>
            <p:cNvSpPr/>
            <p:nvPr/>
          </p:nvSpPr>
          <p:spPr>
            <a:xfrm>
              <a:off x="8795836" y="5341017"/>
              <a:ext cx="254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1" name="Line"/>
            <p:cNvSpPr/>
            <p:nvPr/>
          </p:nvSpPr>
          <p:spPr>
            <a:xfrm>
              <a:off x="8783136" y="5277517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2" name="Line"/>
            <p:cNvSpPr/>
            <p:nvPr/>
          </p:nvSpPr>
          <p:spPr>
            <a:xfrm>
              <a:off x="8872300" y="5341017"/>
              <a:ext cx="131326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7" h="21600" fill="norm" stroke="1" extrusionOk="0">
                  <a:moveTo>
                    <a:pt x="955" y="0"/>
                  </a:moveTo>
                  <a:cubicBezTo>
                    <a:pt x="955" y="5472"/>
                    <a:pt x="955" y="10944"/>
                    <a:pt x="789" y="14544"/>
                  </a:cubicBezTo>
                  <a:cubicBezTo>
                    <a:pt x="623" y="18144"/>
                    <a:pt x="290" y="19872"/>
                    <a:pt x="124" y="19728"/>
                  </a:cubicBezTo>
                  <a:cubicBezTo>
                    <a:pt x="-42" y="19584"/>
                    <a:pt x="-42" y="17568"/>
                    <a:pt x="124" y="14976"/>
                  </a:cubicBezTo>
                  <a:cubicBezTo>
                    <a:pt x="290" y="12384"/>
                    <a:pt x="623" y="9216"/>
                    <a:pt x="2118" y="6624"/>
                  </a:cubicBezTo>
                  <a:cubicBezTo>
                    <a:pt x="3613" y="4032"/>
                    <a:pt x="6272" y="2016"/>
                    <a:pt x="10093" y="2304"/>
                  </a:cubicBezTo>
                  <a:cubicBezTo>
                    <a:pt x="13915" y="2592"/>
                    <a:pt x="18900" y="5184"/>
                    <a:pt x="20229" y="8784"/>
                  </a:cubicBezTo>
                  <a:cubicBezTo>
                    <a:pt x="21558" y="12384"/>
                    <a:pt x="19232" y="16992"/>
                    <a:pt x="1690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3" name="Line"/>
            <p:cNvSpPr/>
            <p:nvPr/>
          </p:nvSpPr>
          <p:spPr>
            <a:xfrm>
              <a:off x="9130219" y="5168111"/>
              <a:ext cx="154618" cy="376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1" h="21442" fill="norm" stroke="1" extrusionOk="0">
                  <a:moveTo>
                    <a:pt x="19901" y="3341"/>
                  </a:moveTo>
                  <a:cubicBezTo>
                    <a:pt x="20470" y="2255"/>
                    <a:pt x="21038" y="1169"/>
                    <a:pt x="20612" y="566"/>
                  </a:cubicBezTo>
                  <a:cubicBezTo>
                    <a:pt x="20185" y="-37"/>
                    <a:pt x="18764" y="-158"/>
                    <a:pt x="17059" y="204"/>
                  </a:cubicBezTo>
                  <a:cubicBezTo>
                    <a:pt x="15354" y="566"/>
                    <a:pt x="13364" y="1411"/>
                    <a:pt x="10380" y="3522"/>
                  </a:cubicBezTo>
                  <a:cubicBezTo>
                    <a:pt x="7396" y="5634"/>
                    <a:pt x="3417" y="9013"/>
                    <a:pt x="1427" y="11668"/>
                  </a:cubicBezTo>
                  <a:cubicBezTo>
                    <a:pt x="-562" y="14322"/>
                    <a:pt x="-562" y="16253"/>
                    <a:pt x="1996" y="17762"/>
                  </a:cubicBezTo>
                  <a:cubicBezTo>
                    <a:pt x="4554" y="19270"/>
                    <a:pt x="9670" y="20356"/>
                    <a:pt x="14785" y="21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4" name="Line"/>
            <p:cNvSpPr/>
            <p:nvPr/>
          </p:nvSpPr>
          <p:spPr>
            <a:xfrm>
              <a:off x="9341936" y="5273497"/>
              <a:ext cx="234951" cy="277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fill="norm" stroke="1" extrusionOk="0">
                  <a:moveTo>
                    <a:pt x="0" y="802"/>
                  </a:moveTo>
                  <a:cubicBezTo>
                    <a:pt x="778" y="311"/>
                    <a:pt x="1557" y="-180"/>
                    <a:pt x="2822" y="65"/>
                  </a:cubicBezTo>
                  <a:cubicBezTo>
                    <a:pt x="4086" y="311"/>
                    <a:pt x="5838" y="1293"/>
                    <a:pt x="8659" y="3993"/>
                  </a:cubicBezTo>
                  <a:cubicBezTo>
                    <a:pt x="11481" y="6693"/>
                    <a:pt x="15373" y="11111"/>
                    <a:pt x="17708" y="14302"/>
                  </a:cubicBezTo>
                  <a:cubicBezTo>
                    <a:pt x="20043" y="17493"/>
                    <a:pt x="20822" y="19456"/>
                    <a:pt x="21600" y="21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5" name="Line"/>
            <p:cNvSpPr/>
            <p:nvPr/>
          </p:nvSpPr>
          <p:spPr>
            <a:xfrm>
              <a:off x="9432297" y="5258467"/>
              <a:ext cx="157290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600" fill="norm" stroke="1" extrusionOk="0">
                  <a:moveTo>
                    <a:pt x="21120" y="0"/>
                  </a:moveTo>
                  <a:cubicBezTo>
                    <a:pt x="19699" y="0"/>
                    <a:pt x="18278" y="0"/>
                    <a:pt x="16004" y="1252"/>
                  </a:cubicBezTo>
                  <a:cubicBezTo>
                    <a:pt x="13731" y="2504"/>
                    <a:pt x="10604" y="5009"/>
                    <a:pt x="7620" y="7591"/>
                  </a:cubicBezTo>
                  <a:cubicBezTo>
                    <a:pt x="4636" y="10174"/>
                    <a:pt x="1794" y="12835"/>
                    <a:pt x="657" y="15183"/>
                  </a:cubicBezTo>
                  <a:cubicBezTo>
                    <a:pt x="-480" y="17530"/>
                    <a:pt x="88" y="19565"/>
                    <a:pt x="6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6" name="Line"/>
            <p:cNvSpPr/>
            <p:nvPr/>
          </p:nvSpPr>
          <p:spPr>
            <a:xfrm>
              <a:off x="9564186" y="5081992"/>
              <a:ext cx="111216" cy="212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466" fill="norm" stroke="1" extrusionOk="0">
                  <a:moveTo>
                    <a:pt x="2445" y="4999"/>
                  </a:moveTo>
                  <a:cubicBezTo>
                    <a:pt x="2853" y="3929"/>
                    <a:pt x="3260" y="2860"/>
                    <a:pt x="4279" y="2005"/>
                  </a:cubicBezTo>
                  <a:cubicBezTo>
                    <a:pt x="5298" y="1149"/>
                    <a:pt x="6928" y="508"/>
                    <a:pt x="8966" y="187"/>
                  </a:cubicBezTo>
                  <a:cubicBezTo>
                    <a:pt x="11004" y="-134"/>
                    <a:pt x="13449" y="-134"/>
                    <a:pt x="15079" y="935"/>
                  </a:cubicBezTo>
                  <a:cubicBezTo>
                    <a:pt x="16709" y="2005"/>
                    <a:pt x="17525" y="4143"/>
                    <a:pt x="17117" y="5640"/>
                  </a:cubicBezTo>
                  <a:cubicBezTo>
                    <a:pt x="16709" y="7137"/>
                    <a:pt x="15079" y="7993"/>
                    <a:pt x="15079" y="8741"/>
                  </a:cubicBezTo>
                  <a:cubicBezTo>
                    <a:pt x="15079" y="9490"/>
                    <a:pt x="16709" y="10131"/>
                    <a:pt x="18340" y="10987"/>
                  </a:cubicBezTo>
                  <a:cubicBezTo>
                    <a:pt x="19970" y="11842"/>
                    <a:pt x="21600" y="12912"/>
                    <a:pt x="21396" y="14409"/>
                  </a:cubicBezTo>
                  <a:cubicBezTo>
                    <a:pt x="21192" y="15906"/>
                    <a:pt x="19155" y="17830"/>
                    <a:pt x="15894" y="19220"/>
                  </a:cubicBezTo>
                  <a:cubicBezTo>
                    <a:pt x="12634" y="20611"/>
                    <a:pt x="8151" y="21466"/>
                    <a:pt x="5298" y="21466"/>
                  </a:cubicBezTo>
                  <a:cubicBezTo>
                    <a:pt x="2445" y="21466"/>
                    <a:pt x="1223" y="20611"/>
                    <a:pt x="0" y="197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7" name="Line"/>
            <p:cNvSpPr/>
            <p:nvPr/>
          </p:nvSpPr>
          <p:spPr>
            <a:xfrm>
              <a:off x="9691186" y="5080667"/>
              <a:ext cx="138778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4" h="21600" fill="norm" stroke="1" extrusionOk="0">
                  <a:moveTo>
                    <a:pt x="6574" y="0"/>
                  </a:moveTo>
                  <a:cubicBezTo>
                    <a:pt x="8765" y="0"/>
                    <a:pt x="10957" y="0"/>
                    <a:pt x="13148" y="645"/>
                  </a:cubicBezTo>
                  <a:cubicBezTo>
                    <a:pt x="15339" y="1290"/>
                    <a:pt x="17530" y="2579"/>
                    <a:pt x="19096" y="4890"/>
                  </a:cubicBezTo>
                  <a:cubicBezTo>
                    <a:pt x="20661" y="7200"/>
                    <a:pt x="21600" y="10531"/>
                    <a:pt x="18313" y="13487"/>
                  </a:cubicBezTo>
                  <a:cubicBezTo>
                    <a:pt x="15026" y="16442"/>
                    <a:pt x="7513" y="1902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8" name="Line"/>
            <p:cNvSpPr/>
            <p:nvPr/>
          </p:nvSpPr>
          <p:spPr>
            <a:xfrm>
              <a:off x="9888036" y="4995705"/>
              <a:ext cx="225701" cy="587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476" fill="norm" stroke="1" extrusionOk="0">
                  <a:moveTo>
                    <a:pt x="0" y="2178"/>
                  </a:moveTo>
                  <a:cubicBezTo>
                    <a:pt x="0" y="1714"/>
                    <a:pt x="0" y="1249"/>
                    <a:pt x="1615" y="862"/>
                  </a:cubicBezTo>
                  <a:cubicBezTo>
                    <a:pt x="3230" y="475"/>
                    <a:pt x="6460" y="165"/>
                    <a:pt x="9286" y="49"/>
                  </a:cubicBezTo>
                  <a:cubicBezTo>
                    <a:pt x="12112" y="-67"/>
                    <a:pt x="14535" y="10"/>
                    <a:pt x="16250" y="398"/>
                  </a:cubicBezTo>
                  <a:cubicBezTo>
                    <a:pt x="17966" y="785"/>
                    <a:pt x="18976" y="1481"/>
                    <a:pt x="19480" y="3223"/>
                  </a:cubicBezTo>
                  <a:cubicBezTo>
                    <a:pt x="19985" y="4965"/>
                    <a:pt x="19985" y="7752"/>
                    <a:pt x="20187" y="10346"/>
                  </a:cubicBezTo>
                  <a:cubicBezTo>
                    <a:pt x="20389" y="12939"/>
                    <a:pt x="20793" y="15339"/>
                    <a:pt x="21095" y="16927"/>
                  </a:cubicBezTo>
                  <a:cubicBezTo>
                    <a:pt x="21398" y="18514"/>
                    <a:pt x="21600" y="19288"/>
                    <a:pt x="21499" y="19868"/>
                  </a:cubicBezTo>
                  <a:cubicBezTo>
                    <a:pt x="21398" y="20449"/>
                    <a:pt x="20994" y="20836"/>
                    <a:pt x="20187" y="21107"/>
                  </a:cubicBezTo>
                  <a:cubicBezTo>
                    <a:pt x="19379" y="21378"/>
                    <a:pt x="18168" y="21533"/>
                    <a:pt x="16250" y="21456"/>
                  </a:cubicBezTo>
                  <a:cubicBezTo>
                    <a:pt x="14333" y="21378"/>
                    <a:pt x="11708" y="21068"/>
                    <a:pt x="10497" y="20527"/>
                  </a:cubicBezTo>
                  <a:cubicBezTo>
                    <a:pt x="9286" y="19985"/>
                    <a:pt x="9488" y="19210"/>
                    <a:pt x="9690" y="18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9" name="Line"/>
            <p:cNvSpPr/>
            <p:nvPr/>
          </p:nvSpPr>
          <p:spPr>
            <a:xfrm>
              <a:off x="10199186" y="5309267"/>
              <a:ext cx="1651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5429"/>
                    <a:pt x="0" y="9257"/>
                    <a:pt x="831" y="5657"/>
                  </a:cubicBezTo>
                  <a:cubicBezTo>
                    <a:pt x="1662" y="2057"/>
                    <a:pt x="3323" y="1029"/>
                    <a:pt x="6923" y="514"/>
                  </a:cubicBezTo>
                  <a:cubicBezTo>
                    <a:pt x="10523" y="0"/>
                    <a:pt x="1606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0" name="Line"/>
            <p:cNvSpPr/>
            <p:nvPr/>
          </p:nvSpPr>
          <p:spPr>
            <a:xfrm>
              <a:off x="10270737" y="5239417"/>
              <a:ext cx="23700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9353" y="0"/>
                  </a:moveTo>
                  <a:cubicBezTo>
                    <a:pt x="3953" y="3697"/>
                    <a:pt x="-1447" y="7395"/>
                    <a:pt x="353" y="10995"/>
                  </a:cubicBezTo>
                  <a:cubicBezTo>
                    <a:pt x="2153" y="14595"/>
                    <a:pt x="11153" y="18097"/>
                    <a:pt x="201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1" name="Line"/>
            <p:cNvSpPr/>
            <p:nvPr/>
          </p:nvSpPr>
          <p:spPr>
            <a:xfrm>
              <a:off x="10441762" y="5057559"/>
              <a:ext cx="220975" cy="355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462" fill="norm" stroke="1" extrusionOk="0">
                  <a:moveTo>
                    <a:pt x="15305" y="4080"/>
                  </a:moveTo>
                  <a:cubicBezTo>
                    <a:pt x="15922" y="3569"/>
                    <a:pt x="16539" y="3057"/>
                    <a:pt x="17259" y="2354"/>
                  </a:cubicBezTo>
                  <a:cubicBezTo>
                    <a:pt x="17979" y="1651"/>
                    <a:pt x="18802" y="757"/>
                    <a:pt x="18596" y="309"/>
                  </a:cubicBezTo>
                  <a:cubicBezTo>
                    <a:pt x="18390" y="-138"/>
                    <a:pt x="17156" y="-138"/>
                    <a:pt x="14790" y="565"/>
                  </a:cubicBezTo>
                  <a:cubicBezTo>
                    <a:pt x="12425" y="1268"/>
                    <a:pt x="8927" y="2674"/>
                    <a:pt x="6253" y="4974"/>
                  </a:cubicBezTo>
                  <a:cubicBezTo>
                    <a:pt x="3579" y="7275"/>
                    <a:pt x="1727" y="10470"/>
                    <a:pt x="802" y="13026"/>
                  </a:cubicBezTo>
                  <a:cubicBezTo>
                    <a:pt x="-124" y="15583"/>
                    <a:pt x="-124" y="17500"/>
                    <a:pt x="185" y="18714"/>
                  </a:cubicBezTo>
                  <a:cubicBezTo>
                    <a:pt x="493" y="19928"/>
                    <a:pt x="1110" y="20440"/>
                    <a:pt x="3270" y="20823"/>
                  </a:cubicBezTo>
                  <a:cubicBezTo>
                    <a:pt x="5430" y="21206"/>
                    <a:pt x="9133" y="21462"/>
                    <a:pt x="12425" y="21462"/>
                  </a:cubicBezTo>
                  <a:cubicBezTo>
                    <a:pt x="15716" y="21462"/>
                    <a:pt x="18596" y="21206"/>
                    <a:pt x="21476" y="209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2" name="Line"/>
            <p:cNvSpPr/>
            <p:nvPr/>
          </p:nvSpPr>
          <p:spPr>
            <a:xfrm>
              <a:off x="10440486" y="5258467"/>
              <a:ext cx="1714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3" name="Line"/>
            <p:cNvSpPr/>
            <p:nvPr/>
          </p:nvSpPr>
          <p:spPr>
            <a:xfrm>
              <a:off x="10716441" y="5040121"/>
              <a:ext cx="251096" cy="434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511" fill="norm" stroke="1" extrusionOk="0">
                  <a:moveTo>
                    <a:pt x="21532" y="750"/>
                  </a:moveTo>
                  <a:cubicBezTo>
                    <a:pt x="19535" y="330"/>
                    <a:pt x="17539" y="-89"/>
                    <a:pt x="15361" y="16"/>
                  </a:cubicBezTo>
                  <a:cubicBezTo>
                    <a:pt x="13182" y="121"/>
                    <a:pt x="10823" y="750"/>
                    <a:pt x="9008" y="1641"/>
                  </a:cubicBezTo>
                  <a:cubicBezTo>
                    <a:pt x="7193" y="2532"/>
                    <a:pt x="5922" y="3686"/>
                    <a:pt x="4651" y="5835"/>
                  </a:cubicBezTo>
                  <a:cubicBezTo>
                    <a:pt x="3381" y="7985"/>
                    <a:pt x="2110" y="11130"/>
                    <a:pt x="1293" y="13385"/>
                  </a:cubicBezTo>
                  <a:cubicBezTo>
                    <a:pt x="477" y="15639"/>
                    <a:pt x="114" y="17002"/>
                    <a:pt x="23" y="17946"/>
                  </a:cubicBezTo>
                  <a:cubicBezTo>
                    <a:pt x="-68" y="18890"/>
                    <a:pt x="114" y="19414"/>
                    <a:pt x="477" y="19886"/>
                  </a:cubicBezTo>
                  <a:cubicBezTo>
                    <a:pt x="840" y="20358"/>
                    <a:pt x="1384" y="20777"/>
                    <a:pt x="4561" y="21039"/>
                  </a:cubicBezTo>
                  <a:cubicBezTo>
                    <a:pt x="7737" y="21301"/>
                    <a:pt x="13545" y="21406"/>
                    <a:pt x="19354" y="21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4" name="Line"/>
            <p:cNvSpPr/>
            <p:nvPr/>
          </p:nvSpPr>
          <p:spPr>
            <a:xfrm>
              <a:off x="10881002" y="5255789"/>
              <a:ext cx="86535" cy="18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415" fill="norm" stroke="1" extrusionOk="0">
                  <a:moveTo>
                    <a:pt x="21025" y="317"/>
                  </a:moveTo>
                  <a:cubicBezTo>
                    <a:pt x="17939" y="66"/>
                    <a:pt x="14854" y="-185"/>
                    <a:pt x="12539" y="192"/>
                  </a:cubicBezTo>
                  <a:cubicBezTo>
                    <a:pt x="10225" y="568"/>
                    <a:pt x="8682" y="1573"/>
                    <a:pt x="6368" y="4713"/>
                  </a:cubicBezTo>
                  <a:cubicBezTo>
                    <a:pt x="4054" y="7852"/>
                    <a:pt x="968" y="13127"/>
                    <a:pt x="196" y="16266"/>
                  </a:cubicBezTo>
                  <a:cubicBezTo>
                    <a:pt x="-575" y="19406"/>
                    <a:pt x="968" y="20410"/>
                    <a:pt x="4054" y="20913"/>
                  </a:cubicBezTo>
                  <a:cubicBezTo>
                    <a:pt x="7139" y="21415"/>
                    <a:pt x="11768" y="21415"/>
                    <a:pt x="16396" y="21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5" name="Line"/>
            <p:cNvSpPr/>
            <p:nvPr/>
          </p:nvSpPr>
          <p:spPr>
            <a:xfrm>
              <a:off x="11074135" y="5277517"/>
              <a:ext cx="118893" cy="144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4" h="21047" fill="norm" stroke="1" extrusionOk="0">
                  <a:moveTo>
                    <a:pt x="14511" y="0"/>
                  </a:moveTo>
                  <a:cubicBezTo>
                    <a:pt x="12681" y="0"/>
                    <a:pt x="10850" y="0"/>
                    <a:pt x="8287" y="2623"/>
                  </a:cubicBezTo>
                  <a:cubicBezTo>
                    <a:pt x="5725" y="5246"/>
                    <a:pt x="2430" y="10491"/>
                    <a:pt x="965" y="13886"/>
                  </a:cubicBezTo>
                  <a:cubicBezTo>
                    <a:pt x="-499" y="17280"/>
                    <a:pt x="-133" y="18823"/>
                    <a:pt x="965" y="19903"/>
                  </a:cubicBezTo>
                  <a:cubicBezTo>
                    <a:pt x="2064" y="20983"/>
                    <a:pt x="3894" y="21600"/>
                    <a:pt x="7372" y="20366"/>
                  </a:cubicBezTo>
                  <a:cubicBezTo>
                    <a:pt x="10850" y="19131"/>
                    <a:pt x="15976" y="16046"/>
                    <a:pt x="18538" y="13577"/>
                  </a:cubicBezTo>
                  <a:cubicBezTo>
                    <a:pt x="21101" y="11109"/>
                    <a:pt x="21101" y="9257"/>
                    <a:pt x="19270" y="7714"/>
                  </a:cubicBezTo>
                  <a:cubicBezTo>
                    <a:pt x="17440" y="6171"/>
                    <a:pt x="13779" y="4937"/>
                    <a:pt x="10118" y="37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6" name="Line"/>
            <p:cNvSpPr/>
            <p:nvPr/>
          </p:nvSpPr>
          <p:spPr>
            <a:xfrm>
              <a:off x="11221536" y="5228824"/>
              <a:ext cx="87721" cy="218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189" fill="norm" stroke="1" extrusionOk="0">
                  <a:moveTo>
                    <a:pt x="18514" y="3498"/>
                  </a:moveTo>
                  <a:cubicBezTo>
                    <a:pt x="18000" y="2469"/>
                    <a:pt x="17486" y="1440"/>
                    <a:pt x="15686" y="720"/>
                  </a:cubicBezTo>
                  <a:cubicBezTo>
                    <a:pt x="13886" y="0"/>
                    <a:pt x="10800" y="-411"/>
                    <a:pt x="7714" y="618"/>
                  </a:cubicBezTo>
                  <a:cubicBezTo>
                    <a:pt x="4629" y="1646"/>
                    <a:pt x="1543" y="4115"/>
                    <a:pt x="2829" y="6686"/>
                  </a:cubicBezTo>
                  <a:cubicBezTo>
                    <a:pt x="4114" y="9258"/>
                    <a:pt x="9771" y="11932"/>
                    <a:pt x="13629" y="13783"/>
                  </a:cubicBezTo>
                  <a:cubicBezTo>
                    <a:pt x="17486" y="15635"/>
                    <a:pt x="19543" y="16663"/>
                    <a:pt x="20571" y="17692"/>
                  </a:cubicBezTo>
                  <a:cubicBezTo>
                    <a:pt x="21600" y="18720"/>
                    <a:pt x="21600" y="19749"/>
                    <a:pt x="20314" y="20366"/>
                  </a:cubicBezTo>
                  <a:cubicBezTo>
                    <a:pt x="19029" y="20983"/>
                    <a:pt x="16457" y="21189"/>
                    <a:pt x="13886" y="21189"/>
                  </a:cubicBezTo>
                  <a:cubicBezTo>
                    <a:pt x="11314" y="21189"/>
                    <a:pt x="8743" y="20983"/>
                    <a:pt x="6429" y="20263"/>
                  </a:cubicBezTo>
                  <a:cubicBezTo>
                    <a:pt x="4114" y="19543"/>
                    <a:pt x="2057" y="18309"/>
                    <a:pt x="0" y="170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7" name="Line"/>
            <p:cNvSpPr/>
            <p:nvPr/>
          </p:nvSpPr>
          <p:spPr>
            <a:xfrm>
              <a:off x="11278686" y="5062562"/>
              <a:ext cx="107951" cy="159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5" fill="norm" stroke="1" extrusionOk="0">
                  <a:moveTo>
                    <a:pt x="0" y="2400"/>
                  </a:moveTo>
                  <a:cubicBezTo>
                    <a:pt x="1694" y="1278"/>
                    <a:pt x="3388" y="156"/>
                    <a:pt x="6353" y="15"/>
                  </a:cubicBezTo>
                  <a:cubicBezTo>
                    <a:pt x="9318" y="-125"/>
                    <a:pt x="13553" y="717"/>
                    <a:pt x="16306" y="2540"/>
                  </a:cubicBezTo>
                  <a:cubicBezTo>
                    <a:pt x="19059" y="4363"/>
                    <a:pt x="20329" y="7169"/>
                    <a:pt x="20329" y="9272"/>
                  </a:cubicBezTo>
                  <a:cubicBezTo>
                    <a:pt x="20329" y="11376"/>
                    <a:pt x="19059" y="12779"/>
                    <a:pt x="16306" y="14743"/>
                  </a:cubicBezTo>
                  <a:cubicBezTo>
                    <a:pt x="13553" y="16706"/>
                    <a:pt x="9318" y="19231"/>
                    <a:pt x="8682" y="20353"/>
                  </a:cubicBezTo>
                  <a:cubicBezTo>
                    <a:pt x="8047" y="21475"/>
                    <a:pt x="11012" y="21194"/>
                    <a:pt x="13765" y="20914"/>
                  </a:cubicBezTo>
                  <a:cubicBezTo>
                    <a:pt x="16518" y="20633"/>
                    <a:pt x="19059" y="20353"/>
                    <a:pt x="21600" y="200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8" name="Line"/>
            <p:cNvSpPr/>
            <p:nvPr/>
          </p:nvSpPr>
          <p:spPr>
            <a:xfrm>
              <a:off x="11413049" y="5137817"/>
              <a:ext cx="145038" cy="304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561" fill="norm" stroke="1" extrusionOk="0">
                  <a:moveTo>
                    <a:pt x="21144" y="900"/>
                  </a:moveTo>
                  <a:cubicBezTo>
                    <a:pt x="19910" y="450"/>
                    <a:pt x="18675" y="0"/>
                    <a:pt x="17287" y="0"/>
                  </a:cubicBezTo>
                  <a:cubicBezTo>
                    <a:pt x="15898" y="0"/>
                    <a:pt x="14355" y="450"/>
                    <a:pt x="11578" y="2175"/>
                  </a:cubicBezTo>
                  <a:cubicBezTo>
                    <a:pt x="8801" y="3900"/>
                    <a:pt x="4790" y="6900"/>
                    <a:pt x="2475" y="9825"/>
                  </a:cubicBezTo>
                  <a:cubicBezTo>
                    <a:pt x="161" y="12750"/>
                    <a:pt x="-456" y="15600"/>
                    <a:pt x="315" y="17550"/>
                  </a:cubicBezTo>
                  <a:cubicBezTo>
                    <a:pt x="1087" y="19500"/>
                    <a:pt x="3247" y="20550"/>
                    <a:pt x="6178" y="21075"/>
                  </a:cubicBezTo>
                  <a:cubicBezTo>
                    <a:pt x="9110" y="21600"/>
                    <a:pt x="12813" y="21600"/>
                    <a:pt x="14818" y="21525"/>
                  </a:cubicBezTo>
                  <a:cubicBezTo>
                    <a:pt x="16824" y="21450"/>
                    <a:pt x="17133" y="21300"/>
                    <a:pt x="17441" y="211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9" name="Line"/>
            <p:cNvSpPr/>
            <p:nvPr/>
          </p:nvSpPr>
          <p:spPr>
            <a:xfrm>
              <a:off x="11551736" y="5190348"/>
              <a:ext cx="95251" cy="118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0" fill="norm" stroke="1" extrusionOk="0">
                  <a:moveTo>
                    <a:pt x="0" y="4237"/>
                  </a:moveTo>
                  <a:cubicBezTo>
                    <a:pt x="0" y="2343"/>
                    <a:pt x="0" y="448"/>
                    <a:pt x="960" y="69"/>
                  </a:cubicBezTo>
                  <a:cubicBezTo>
                    <a:pt x="1920" y="-310"/>
                    <a:pt x="3840" y="827"/>
                    <a:pt x="7440" y="4616"/>
                  </a:cubicBezTo>
                  <a:cubicBezTo>
                    <a:pt x="11040" y="8406"/>
                    <a:pt x="16320" y="14848"/>
                    <a:pt x="21600" y="21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0" name="Line"/>
            <p:cNvSpPr/>
            <p:nvPr/>
          </p:nvSpPr>
          <p:spPr>
            <a:xfrm>
              <a:off x="11585198" y="5239417"/>
              <a:ext cx="106239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600" fill="norm" stroke="1" extrusionOk="0">
                  <a:moveTo>
                    <a:pt x="21257" y="0"/>
                  </a:moveTo>
                  <a:cubicBezTo>
                    <a:pt x="19139" y="0"/>
                    <a:pt x="17022" y="0"/>
                    <a:pt x="14904" y="1091"/>
                  </a:cubicBezTo>
                  <a:cubicBezTo>
                    <a:pt x="12786" y="2182"/>
                    <a:pt x="10669" y="4364"/>
                    <a:pt x="8128" y="7309"/>
                  </a:cubicBezTo>
                  <a:cubicBezTo>
                    <a:pt x="5586" y="10255"/>
                    <a:pt x="2622" y="13964"/>
                    <a:pt x="1139" y="16364"/>
                  </a:cubicBezTo>
                  <a:cubicBezTo>
                    <a:pt x="-343" y="18764"/>
                    <a:pt x="-343" y="19855"/>
                    <a:pt x="928" y="20509"/>
                  </a:cubicBezTo>
                  <a:cubicBezTo>
                    <a:pt x="2198" y="21164"/>
                    <a:pt x="4739" y="21382"/>
                    <a:pt x="72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1" name="Line"/>
            <p:cNvSpPr/>
            <p:nvPr/>
          </p:nvSpPr>
          <p:spPr>
            <a:xfrm>
              <a:off x="11704136" y="5188617"/>
              <a:ext cx="53334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8" h="21600" fill="norm" stroke="1" extrusionOk="0">
                  <a:moveTo>
                    <a:pt x="0" y="0"/>
                  </a:moveTo>
                  <a:cubicBezTo>
                    <a:pt x="5600" y="1473"/>
                    <a:pt x="11200" y="2945"/>
                    <a:pt x="15200" y="5645"/>
                  </a:cubicBezTo>
                  <a:cubicBezTo>
                    <a:pt x="19200" y="8345"/>
                    <a:pt x="21600" y="12273"/>
                    <a:pt x="19200" y="15136"/>
                  </a:cubicBezTo>
                  <a:cubicBezTo>
                    <a:pt x="16800" y="18000"/>
                    <a:pt x="9600" y="19800"/>
                    <a:pt x="24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2" name="Line"/>
            <p:cNvSpPr/>
            <p:nvPr/>
          </p:nvSpPr>
          <p:spPr>
            <a:xfrm>
              <a:off x="11710486" y="5082254"/>
              <a:ext cx="189279" cy="488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412" fill="norm" stroke="1" extrusionOk="0">
                  <a:moveTo>
                    <a:pt x="4320" y="1599"/>
                  </a:moveTo>
                  <a:cubicBezTo>
                    <a:pt x="6480" y="1042"/>
                    <a:pt x="8640" y="486"/>
                    <a:pt x="10560" y="208"/>
                  </a:cubicBezTo>
                  <a:cubicBezTo>
                    <a:pt x="12480" y="-70"/>
                    <a:pt x="14160" y="-70"/>
                    <a:pt x="15960" y="208"/>
                  </a:cubicBezTo>
                  <a:cubicBezTo>
                    <a:pt x="17760" y="486"/>
                    <a:pt x="19680" y="1042"/>
                    <a:pt x="20640" y="2433"/>
                  </a:cubicBezTo>
                  <a:cubicBezTo>
                    <a:pt x="21600" y="3824"/>
                    <a:pt x="21600" y="6048"/>
                    <a:pt x="21240" y="8505"/>
                  </a:cubicBezTo>
                  <a:cubicBezTo>
                    <a:pt x="20880" y="10962"/>
                    <a:pt x="20160" y="13650"/>
                    <a:pt x="20040" y="15597"/>
                  </a:cubicBezTo>
                  <a:cubicBezTo>
                    <a:pt x="19920" y="17544"/>
                    <a:pt x="20400" y="18749"/>
                    <a:pt x="20520" y="19583"/>
                  </a:cubicBezTo>
                  <a:cubicBezTo>
                    <a:pt x="20640" y="20418"/>
                    <a:pt x="20400" y="20881"/>
                    <a:pt x="19680" y="21159"/>
                  </a:cubicBezTo>
                  <a:cubicBezTo>
                    <a:pt x="18960" y="21437"/>
                    <a:pt x="17760" y="21530"/>
                    <a:pt x="14400" y="21206"/>
                  </a:cubicBezTo>
                  <a:cubicBezTo>
                    <a:pt x="11040" y="20881"/>
                    <a:pt x="5520" y="20139"/>
                    <a:pt x="0" y="19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2" name="Drawing"/>
          <p:cNvGrpSpPr/>
          <p:nvPr/>
        </p:nvGrpSpPr>
        <p:grpSpPr>
          <a:xfrm>
            <a:off x="952500" y="848783"/>
            <a:ext cx="11952858" cy="8656221"/>
            <a:chOff x="0" y="-12699"/>
            <a:chExt cx="11952857" cy="8656219"/>
          </a:xfrm>
        </p:grpSpPr>
        <p:sp>
          <p:nvSpPr>
            <p:cNvPr id="2725" name="Line"/>
            <p:cNvSpPr/>
            <p:nvPr/>
          </p:nvSpPr>
          <p:spPr>
            <a:xfrm>
              <a:off x="1259416" y="477441"/>
              <a:ext cx="270934" cy="615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4" fill="norm" stroke="1" extrusionOk="0">
                  <a:moveTo>
                    <a:pt x="18056" y="1575"/>
                  </a:moveTo>
                  <a:cubicBezTo>
                    <a:pt x="18563" y="987"/>
                    <a:pt x="19069" y="399"/>
                    <a:pt x="18731" y="142"/>
                  </a:cubicBezTo>
                  <a:cubicBezTo>
                    <a:pt x="18394" y="-115"/>
                    <a:pt x="17213" y="-42"/>
                    <a:pt x="14597" y="509"/>
                  </a:cubicBezTo>
                  <a:cubicBezTo>
                    <a:pt x="11981" y="1061"/>
                    <a:pt x="7931" y="2089"/>
                    <a:pt x="5316" y="3154"/>
                  </a:cubicBezTo>
                  <a:cubicBezTo>
                    <a:pt x="2700" y="4220"/>
                    <a:pt x="1519" y="5322"/>
                    <a:pt x="844" y="7305"/>
                  </a:cubicBezTo>
                  <a:cubicBezTo>
                    <a:pt x="169" y="9289"/>
                    <a:pt x="0" y="12154"/>
                    <a:pt x="0" y="14432"/>
                  </a:cubicBezTo>
                  <a:cubicBezTo>
                    <a:pt x="0" y="16709"/>
                    <a:pt x="169" y="18399"/>
                    <a:pt x="337" y="19428"/>
                  </a:cubicBezTo>
                  <a:cubicBezTo>
                    <a:pt x="506" y="20456"/>
                    <a:pt x="675" y="20824"/>
                    <a:pt x="1266" y="21081"/>
                  </a:cubicBezTo>
                  <a:cubicBezTo>
                    <a:pt x="1856" y="21338"/>
                    <a:pt x="2869" y="21485"/>
                    <a:pt x="5906" y="21191"/>
                  </a:cubicBezTo>
                  <a:cubicBezTo>
                    <a:pt x="8944" y="20897"/>
                    <a:pt x="14006" y="20163"/>
                    <a:pt x="16959" y="19648"/>
                  </a:cubicBezTo>
                  <a:cubicBezTo>
                    <a:pt x="19912" y="19134"/>
                    <a:pt x="20756" y="18840"/>
                    <a:pt x="21600" y="18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6" name="Line"/>
            <p:cNvSpPr/>
            <p:nvPr/>
          </p:nvSpPr>
          <p:spPr>
            <a:xfrm>
              <a:off x="1257300" y="859366"/>
              <a:ext cx="1778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7" name="Line"/>
            <p:cNvSpPr/>
            <p:nvPr/>
          </p:nvSpPr>
          <p:spPr>
            <a:xfrm>
              <a:off x="1638833" y="454706"/>
              <a:ext cx="285217" cy="559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466" fill="norm" stroke="1" extrusionOk="0">
                  <a:moveTo>
                    <a:pt x="21560" y="907"/>
                  </a:moveTo>
                  <a:cubicBezTo>
                    <a:pt x="19000" y="501"/>
                    <a:pt x="16440" y="95"/>
                    <a:pt x="14440" y="14"/>
                  </a:cubicBezTo>
                  <a:cubicBezTo>
                    <a:pt x="12440" y="-67"/>
                    <a:pt x="11000" y="177"/>
                    <a:pt x="9400" y="1192"/>
                  </a:cubicBezTo>
                  <a:cubicBezTo>
                    <a:pt x="7800" y="2207"/>
                    <a:pt x="6040" y="3993"/>
                    <a:pt x="4920" y="5780"/>
                  </a:cubicBezTo>
                  <a:cubicBezTo>
                    <a:pt x="3800" y="7566"/>
                    <a:pt x="3320" y="9353"/>
                    <a:pt x="2680" y="11504"/>
                  </a:cubicBezTo>
                  <a:cubicBezTo>
                    <a:pt x="2040" y="13656"/>
                    <a:pt x="1240" y="16174"/>
                    <a:pt x="760" y="17635"/>
                  </a:cubicBezTo>
                  <a:cubicBezTo>
                    <a:pt x="280" y="19097"/>
                    <a:pt x="120" y="19503"/>
                    <a:pt x="40" y="19950"/>
                  </a:cubicBezTo>
                  <a:cubicBezTo>
                    <a:pt x="-40" y="20396"/>
                    <a:pt x="-40" y="20883"/>
                    <a:pt x="440" y="21168"/>
                  </a:cubicBezTo>
                  <a:cubicBezTo>
                    <a:pt x="920" y="21452"/>
                    <a:pt x="1880" y="21533"/>
                    <a:pt x="4600" y="21411"/>
                  </a:cubicBezTo>
                  <a:cubicBezTo>
                    <a:pt x="7320" y="21289"/>
                    <a:pt x="11800" y="20965"/>
                    <a:pt x="16280" y="206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8" name="Line"/>
            <p:cNvSpPr/>
            <p:nvPr/>
          </p:nvSpPr>
          <p:spPr>
            <a:xfrm>
              <a:off x="1981200" y="599016"/>
              <a:ext cx="266700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57" y="3150"/>
                    <a:pt x="6514" y="6300"/>
                    <a:pt x="10114" y="9900"/>
                  </a:cubicBezTo>
                  <a:cubicBezTo>
                    <a:pt x="13714" y="13500"/>
                    <a:pt x="17657" y="175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9" name="Line"/>
            <p:cNvSpPr/>
            <p:nvPr/>
          </p:nvSpPr>
          <p:spPr>
            <a:xfrm>
              <a:off x="2048604" y="554566"/>
              <a:ext cx="218347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600" fill="norm" stroke="1" extrusionOk="0">
                  <a:moveTo>
                    <a:pt x="21425" y="0"/>
                  </a:moveTo>
                  <a:cubicBezTo>
                    <a:pt x="20387" y="113"/>
                    <a:pt x="19348" y="225"/>
                    <a:pt x="17998" y="1069"/>
                  </a:cubicBezTo>
                  <a:cubicBezTo>
                    <a:pt x="16648" y="1912"/>
                    <a:pt x="14987" y="3487"/>
                    <a:pt x="12390" y="5906"/>
                  </a:cubicBezTo>
                  <a:cubicBezTo>
                    <a:pt x="9794" y="8325"/>
                    <a:pt x="6263" y="11587"/>
                    <a:pt x="3875" y="13894"/>
                  </a:cubicBezTo>
                  <a:cubicBezTo>
                    <a:pt x="1487" y="16200"/>
                    <a:pt x="240" y="17550"/>
                    <a:pt x="33" y="18675"/>
                  </a:cubicBezTo>
                  <a:cubicBezTo>
                    <a:pt x="-175" y="19800"/>
                    <a:pt x="656" y="20700"/>
                    <a:pt x="148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0" name="Line"/>
            <p:cNvSpPr/>
            <p:nvPr/>
          </p:nvSpPr>
          <p:spPr>
            <a:xfrm>
              <a:off x="2343150" y="706966"/>
              <a:ext cx="1905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1" name="Line"/>
            <p:cNvSpPr/>
            <p:nvPr/>
          </p:nvSpPr>
          <p:spPr>
            <a:xfrm>
              <a:off x="2479386" y="605366"/>
              <a:ext cx="9814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9" h="21600" fill="norm" stroke="1" extrusionOk="0">
                  <a:moveTo>
                    <a:pt x="7069" y="0"/>
                  </a:moveTo>
                  <a:cubicBezTo>
                    <a:pt x="7069" y="2965"/>
                    <a:pt x="7069" y="5929"/>
                    <a:pt x="4909" y="9176"/>
                  </a:cubicBezTo>
                  <a:cubicBezTo>
                    <a:pt x="2749" y="12424"/>
                    <a:pt x="-1571" y="15953"/>
                    <a:pt x="589" y="18071"/>
                  </a:cubicBezTo>
                  <a:cubicBezTo>
                    <a:pt x="2749" y="20188"/>
                    <a:pt x="11389" y="20894"/>
                    <a:pt x="200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2" name="Line"/>
            <p:cNvSpPr/>
            <p:nvPr/>
          </p:nvSpPr>
          <p:spPr>
            <a:xfrm>
              <a:off x="2762250" y="528726"/>
              <a:ext cx="292100" cy="260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0" fill="norm" stroke="1" extrusionOk="0">
                  <a:moveTo>
                    <a:pt x="0" y="3146"/>
                  </a:moveTo>
                  <a:cubicBezTo>
                    <a:pt x="0" y="2109"/>
                    <a:pt x="0" y="1072"/>
                    <a:pt x="548" y="468"/>
                  </a:cubicBezTo>
                  <a:cubicBezTo>
                    <a:pt x="1096" y="-137"/>
                    <a:pt x="2191" y="-310"/>
                    <a:pt x="4226" y="900"/>
                  </a:cubicBezTo>
                  <a:cubicBezTo>
                    <a:pt x="6261" y="2109"/>
                    <a:pt x="9235" y="4701"/>
                    <a:pt x="11974" y="8071"/>
                  </a:cubicBezTo>
                  <a:cubicBezTo>
                    <a:pt x="14713" y="11440"/>
                    <a:pt x="17217" y="15588"/>
                    <a:pt x="18783" y="17920"/>
                  </a:cubicBezTo>
                  <a:cubicBezTo>
                    <a:pt x="20348" y="20253"/>
                    <a:pt x="20974" y="20772"/>
                    <a:pt x="21600" y="21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3" name="Line"/>
            <p:cNvSpPr/>
            <p:nvPr/>
          </p:nvSpPr>
          <p:spPr>
            <a:xfrm>
              <a:off x="3000718" y="579966"/>
              <a:ext cx="123483" cy="396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503" fill="norm" stroke="1" extrusionOk="0">
                  <a:moveTo>
                    <a:pt x="21358" y="0"/>
                  </a:moveTo>
                  <a:cubicBezTo>
                    <a:pt x="18429" y="689"/>
                    <a:pt x="15500" y="1379"/>
                    <a:pt x="12022" y="3504"/>
                  </a:cubicBezTo>
                  <a:cubicBezTo>
                    <a:pt x="8544" y="5630"/>
                    <a:pt x="4517" y="9191"/>
                    <a:pt x="2321" y="12179"/>
                  </a:cubicBezTo>
                  <a:cubicBezTo>
                    <a:pt x="124" y="15166"/>
                    <a:pt x="-242" y="17579"/>
                    <a:pt x="124" y="19072"/>
                  </a:cubicBezTo>
                  <a:cubicBezTo>
                    <a:pt x="490" y="20566"/>
                    <a:pt x="1589" y="21140"/>
                    <a:pt x="3053" y="21370"/>
                  </a:cubicBezTo>
                  <a:cubicBezTo>
                    <a:pt x="4517" y="21600"/>
                    <a:pt x="6348" y="21485"/>
                    <a:pt x="8178" y="21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4" name="Line"/>
            <p:cNvSpPr/>
            <p:nvPr/>
          </p:nvSpPr>
          <p:spPr>
            <a:xfrm>
              <a:off x="3244850" y="429303"/>
              <a:ext cx="199964" cy="581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501" fill="norm" stroke="1" extrusionOk="0">
                  <a:moveTo>
                    <a:pt x="0" y="1110"/>
                  </a:moveTo>
                  <a:cubicBezTo>
                    <a:pt x="450" y="719"/>
                    <a:pt x="900" y="327"/>
                    <a:pt x="2138" y="132"/>
                  </a:cubicBezTo>
                  <a:cubicBezTo>
                    <a:pt x="3375" y="-64"/>
                    <a:pt x="5400" y="-64"/>
                    <a:pt x="7987" y="288"/>
                  </a:cubicBezTo>
                  <a:cubicBezTo>
                    <a:pt x="10575" y="640"/>
                    <a:pt x="13725" y="1345"/>
                    <a:pt x="16200" y="2714"/>
                  </a:cubicBezTo>
                  <a:cubicBezTo>
                    <a:pt x="18675" y="4084"/>
                    <a:pt x="20475" y="6119"/>
                    <a:pt x="21037" y="8466"/>
                  </a:cubicBezTo>
                  <a:cubicBezTo>
                    <a:pt x="21600" y="10814"/>
                    <a:pt x="20925" y="13475"/>
                    <a:pt x="20700" y="15627"/>
                  </a:cubicBezTo>
                  <a:cubicBezTo>
                    <a:pt x="20475" y="17779"/>
                    <a:pt x="20700" y="19423"/>
                    <a:pt x="20362" y="20362"/>
                  </a:cubicBezTo>
                  <a:cubicBezTo>
                    <a:pt x="20025" y="21301"/>
                    <a:pt x="19125" y="21536"/>
                    <a:pt x="16200" y="21497"/>
                  </a:cubicBezTo>
                  <a:cubicBezTo>
                    <a:pt x="13275" y="21458"/>
                    <a:pt x="8325" y="21145"/>
                    <a:pt x="3375" y="208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5" name="Line"/>
            <p:cNvSpPr/>
            <p:nvPr/>
          </p:nvSpPr>
          <p:spPr>
            <a:xfrm>
              <a:off x="3911600" y="738716"/>
              <a:ext cx="1460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6" name="Line"/>
            <p:cNvSpPr/>
            <p:nvPr/>
          </p:nvSpPr>
          <p:spPr>
            <a:xfrm>
              <a:off x="3936999" y="853016"/>
              <a:ext cx="2413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95" y="14400"/>
                    <a:pt x="10989" y="7200"/>
                    <a:pt x="14589" y="3600"/>
                  </a:cubicBezTo>
                  <a:cubicBezTo>
                    <a:pt x="18189" y="0"/>
                    <a:pt x="1989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7" name="Line"/>
            <p:cNvSpPr/>
            <p:nvPr/>
          </p:nvSpPr>
          <p:spPr>
            <a:xfrm>
              <a:off x="4566829" y="435870"/>
              <a:ext cx="271871" cy="450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388" fill="norm" stroke="1" extrusionOk="0">
                  <a:moveTo>
                    <a:pt x="21507" y="1414"/>
                  </a:moveTo>
                  <a:cubicBezTo>
                    <a:pt x="21172" y="912"/>
                    <a:pt x="20837" y="409"/>
                    <a:pt x="19079" y="158"/>
                  </a:cubicBezTo>
                  <a:cubicBezTo>
                    <a:pt x="17321" y="-93"/>
                    <a:pt x="14140" y="-93"/>
                    <a:pt x="11126" y="510"/>
                  </a:cubicBezTo>
                  <a:cubicBezTo>
                    <a:pt x="8112" y="1113"/>
                    <a:pt x="5265" y="2318"/>
                    <a:pt x="3423" y="4378"/>
                  </a:cubicBezTo>
                  <a:cubicBezTo>
                    <a:pt x="1581" y="6437"/>
                    <a:pt x="744" y="9351"/>
                    <a:pt x="326" y="12063"/>
                  </a:cubicBezTo>
                  <a:cubicBezTo>
                    <a:pt x="-93" y="14776"/>
                    <a:pt x="-93" y="17287"/>
                    <a:pt x="242" y="18794"/>
                  </a:cubicBezTo>
                  <a:cubicBezTo>
                    <a:pt x="577" y="20301"/>
                    <a:pt x="1247" y="20804"/>
                    <a:pt x="2837" y="21105"/>
                  </a:cubicBezTo>
                  <a:cubicBezTo>
                    <a:pt x="4428" y="21407"/>
                    <a:pt x="6940" y="21507"/>
                    <a:pt x="10121" y="21206"/>
                  </a:cubicBezTo>
                  <a:cubicBezTo>
                    <a:pt x="13302" y="20904"/>
                    <a:pt x="17154" y="20201"/>
                    <a:pt x="21005" y="19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8" name="Line"/>
            <p:cNvSpPr/>
            <p:nvPr/>
          </p:nvSpPr>
          <p:spPr>
            <a:xfrm>
              <a:off x="4565650" y="706966"/>
              <a:ext cx="1778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7673"/>
                    <a:pt x="7200" y="13745"/>
                    <a:pt x="10800" y="10145"/>
                  </a:cubicBezTo>
                  <a:cubicBezTo>
                    <a:pt x="14400" y="6545"/>
                    <a:pt x="18000" y="32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9" name="Line"/>
            <p:cNvSpPr/>
            <p:nvPr/>
          </p:nvSpPr>
          <p:spPr>
            <a:xfrm>
              <a:off x="4960200" y="403442"/>
              <a:ext cx="278550" cy="519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459" fill="norm" stroke="1" extrusionOk="0">
                  <a:moveTo>
                    <a:pt x="21534" y="2046"/>
                  </a:moveTo>
                  <a:cubicBezTo>
                    <a:pt x="21534" y="1609"/>
                    <a:pt x="21534" y="1171"/>
                    <a:pt x="21207" y="821"/>
                  </a:cubicBezTo>
                  <a:cubicBezTo>
                    <a:pt x="20879" y="472"/>
                    <a:pt x="20225" y="209"/>
                    <a:pt x="18425" y="78"/>
                  </a:cubicBezTo>
                  <a:cubicBezTo>
                    <a:pt x="16625" y="-53"/>
                    <a:pt x="13679" y="-53"/>
                    <a:pt x="11470" y="341"/>
                  </a:cubicBezTo>
                  <a:cubicBezTo>
                    <a:pt x="9261" y="734"/>
                    <a:pt x="7789" y="1521"/>
                    <a:pt x="6561" y="3183"/>
                  </a:cubicBezTo>
                  <a:cubicBezTo>
                    <a:pt x="5334" y="4844"/>
                    <a:pt x="4352" y="7380"/>
                    <a:pt x="3452" y="9873"/>
                  </a:cubicBezTo>
                  <a:cubicBezTo>
                    <a:pt x="2552" y="12365"/>
                    <a:pt x="1734" y="14813"/>
                    <a:pt x="1161" y="16387"/>
                  </a:cubicBezTo>
                  <a:cubicBezTo>
                    <a:pt x="589" y="17962"/>
                    <a:pt x="261" y="18661"/>
                    <a:pt x="98" y="19317"/>
                  </a:cubicBezTo>
                  <a:cubicBezTo>
                    <a:pt x="-66" y="19973"/>
                    <a:pt x="-66" y="20585"/>
                    <a:pt x="425" y="20979"/>
                  </a:cubicBezTo>
                  <a:cubicBezTo>
                    <a:pt x="916" y="21372"/>
                    <a:pt x="1898" y="21547"/>
                    <a:pt x="4679" y="21416"/>
                  </a:cubicBezTo>
                  <a:cubicBezTo>
                    <a:pt x="7461" y="21285"/>
                    <a:pt x="12043" y="20847"/>
                    <a:pt x="16625" y="20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0" name="Line"/>
            <p:cNvSpPr/>
            <p:nvPr/>
          </p:nvSpPr>
          <p:spPr>
            <a:xfrm>
              <a:off x="5289550" y="567266"/>
              <a:ext cx="266700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57" y="0"/>
                    <a:pt x="1714" y="0"/>
                    <a:pt x="3514" y="1575"/>
                  </a:cubicBezTo>
                  <a:cubicBezTo>
                    <a:pt x="5314" y="3150"/>
                    <a:pt x="8057" y="6300"/>
                    <a:pt x="10800" y="9600"/>
                  </a:cubicBezTo>
                  <a:cubicBezTo>
                    <a:pt x="13543" y="12900"/>
                    <a:pt x="16286" y="16350"/>
                    <a:pt x="18086" y="18375"/>
                  </a:cubicBezTo>
                  <a:cubicBezTo>
                    <a:pt x="19886" y="20400"/>
                    <a:pt x="20743" y="21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1" name="Line"/>
            <p:cNvSpPr/>
            <p:nvPr/>
          </p:nvSpPr>
          <p:spPr>
            <a:xfrm>
              <a:off x="5408235" y="586316"/>
              <a:ext cx="148015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8" h="21600" fill="norm" stroke="1" extrusionOk="0">
                  <a:moveTo>
                    <a:pt x="20978" y="0"/>
                  </a:moveTo>
                  <a:cubicBezTo>
                    <a:pt x="16778" y="2400"/>
                    <a:pt x="12578" y="4800"/>
                    <a:pt x="8828" y="7694"/>
                  </a:cubicBezTo>
                  <a:cubicBezTo>
                    <a:pt x="5078" y="10588"/>
                    <a:pt x="1778" y="13976"/>
                    <a:pt x="578" y="16376"/>
                  </a:cubicBezTo>
                  <a:cubicBezTo>
                    <a:pt x="-622" y="18776"/>
                    <a:pt x="278" y="20188"/>
                    <a:pt x="11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2" name="Line"/>
            <p:cNvSpPr/>
            <p:nvPr/>
          </p:nvSpPr>
          <p:spPr>
            <a:xfrm>
              <a:off x="5600700" y="403851"/>
              <a:ext cx="174885" cy="48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306" fill="norm" stroke="1" extrusionOk="0">
                  <a:moveTo>
                    <a:pt x="0" y="3306"/>
                  </a:moveTo>
                  <a:cubicBezTo>
                    <a:pt x="781" y="2273"/>
                    <a:pt x="1561" y="1240"/>
                    <a:pt x="2602" y="629"/>
                  </a:cubicBezTo>
                  <a:cubicBezTo>
                    <a:pt x="3643" y="19"/>
                    <a:pt x="4945" y="-169"/>
                    <a:pt x="7417" y="160"/>
                  </a:cubicBezTo>
                  <a:cubicBezTo>
                    <a:pt x="9889" y="488"/>
                    <a:pt x="13533" y="1334"/>
                    <a:pt x="16005" y="2883"/>
                  </a:cubicBezTo>
                  <a:cubicBezTo>
                    <a:pt x="18477" y="4433"/>
                    <a:pt x="19778" y="6687"/>
                    <a:pt x="20559" y="9128"/>
                  </a:cubicBezTo>
                  <a:cubicBezTo>
                    <a:pt x="21340" y="11570"/>
                    <a:pt x="21600" y="14200"/>
                    <a:pt x="21470" y="15984"/>
                  </a:cubicBezTo>
                  <a:cubicBezTo>
                    <a:pt x="21340" y="17768"/>
                    <a:pt x="20819" y="18708"/>
                    <a:pt x="18998" y="19506"/>
                  </a:cubicBezTo>
                  <a:cubicBezTo>
                    <a:pt x="17176" y="20304"/>
                    <a:pt x="14053" y="20961"/>
                    <a:pt x="10800" y="21196"/>
                  </a:cubicBezTo>
                  <a:cubicBezTo>
                    <a:pt x="7547" y="21431"/>
                    <a:pt x="4164" y="21243"/>
                    <a:pt x="781" y="21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3" name="Line"/>
            <p:cNvSpPr/>
            <p:nvPr/>
          </p:nvSpPr>
          <p:spPr>
            <a:xfrm>
              <a:off x="5994400" y="630766"/>
              <a:ext cx="2921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52" y="16560"/>
                    <a:pt x="9704" y="11520"/>
                    <a:pt x="13304" y="7920"/>
                  </a:cubicBezTo>
                  <a:cubicBezTo>
                    <a:pt x="16904" y="4320"/>
                    <a:pt x="19252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4" name="Line"/>
            <p:cNvSpPr/>
            <p:nvPr/>
          </p:nvSpPr>
          <p:spPr>
            <a:xfrm>
              <a:off x="6096000" y="560916"/>
              <a:ext cx="76200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0" y="0"/>
                  </a:moveTo>
                  <a:cubicBezTo>
                    <a:pt x="1800" y="702"/>
                    <a:pt x="0" y="1405"/>
                    <a:pt x="0" y="3424"/>
                  </a:cubicBezTo>
                  <a:cubicBezTo>
                    <a:pt x="0" y="5444"/>
                    <a:pt x="1800" y="8780"/>
                    <a:pt x="5700" y="12029"/>
                  </a:cubicBezTo>
                  <a:cubicBezTo>
                    <a:pt x="9600" y="15278"/>
                    <a:pt x="15600" y="1843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5" name="Line"/>
            <p:cNvSpPr/>
            <p:nvPr/>
          </p:nvSpPr>
          <p:spPr>
            <a:xfrm>
              <a:off x="6389070" y="434914"/>
              <a:ext cx="272080" cy="384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326" fill="norm" stroke="1" extrusionOk="0">
                  <a:moveTo>
                    <a:pt x="21358" y="1706"/>
                  </a:moveTo>
                  <a:cubicBezTo>
                    <a:pt x="19032" y="884"/>
                    <a:pt x="16706" y="62"/>
                    <a:pt x="14130" y="4"/>
                  </a:cubicBezTo>
                  <a:cubicBezTo>
                    <a:pt x="11555" y="-55"/>
                    <a:pt x="8730" y="649"/>
                    <a:pt x="6404" y="2410"/>
                  </a:cubicBezTo>
                  <a:cubicBezTo>
                    <a:pt x="4078" y="4171"/>
                    <a:pt x="2250" y="6988"/>
                    <a:pt x="1170" y="9747"/>
                  </a:cubicBezTo>
                  <a:cubicBezTo>
                    <a:pt x="90" y="12506"/>
                    <a:pt x="-242" y="15206"/>
                    <a:pt x="173" y="17202"/>
                  </a:cubicBezTo>
                  <a:cubicBezTo>
                    <a:pt x="589" y="19197"/>
                    <a:pt x="1752" y="20488"/>
                    <a:pt x="4576" y="21017"/>
                  </a:cubicBezTo>
                  <a:cubicBezTo>
                    <a:pt x="7401" y="21545"/>
                    <a:pt x="11887" y="21310"/>
                    <a:pt x="14546" y="20958"/>
                  </a:cubicBezTo>
                  <a:cubicBezTo>
                    <a:pt x="17204" y="20606"/>
                    <a:pt x="18035" y="20136"/>
                    <a:pt x="18866" y="196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6" name="Line"/>
            <p:cNvSpPr/>
            <p:nvPr/>
          </p:nvSpPr>
          <p:spPr>
            <a:xfrm>
              <a:off x="6419850" y="630766"/>
              <a:ext cx="2095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27" y="16560"/>
                    <a:pt x="7855" y="11520"/>
                    <a:pt x="11455" y="7920"/>
                  </a:cubicBezTo>
                  <a:cubicBezTo>
                    <a:pt x="15055" y="4320"/>
                    <a:pt x="18327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7" name="Line"/>
            <p:cNvSpPr/>
            <p:nvPr/>
          </p:nvSpPr>
          <p:spPr>
            <a:xfrm>
              <a:off x="6776458" y="373856"/>
              <a:ext cx="272042" cy="510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437" fill="norm" stroke="1" extrusionOk="0">
                  <a:moveTo>
                    <a:pt x="21520" y="1455"/>
                  </a:moveTo>
                  <a:cubicBezTo>
                    <a:pt x="21353" y="1011"/>
                    <a:pt x="21185" y="566"/>
                    <a:pt x="19762" y="300"/>
                  </a:cubicBezTo>
                  <a:cubicBezTo>
                    <a:pt x="18339" y="33"/>
                    <a:pt x="15660" y="-56"/>
                    <a:pt x="13483" y="33"/>
                  </a:cubicBezTo>
                  <a:cubicBezTo>
                    <a:pt x="11306" y="122"/>
                    <a:pt x="9632" y="388"/>
                    <a:pt x="8041" y="877"/>
                  </a:cubicBezTo>
                  <a:cubicBezTo>
                    <a:pt x="6450" y="1366"/>
                    <a:pt x="4943" y="2077"/>
                    <a:pt x="4190" y="3144"/>
                  </a:cubicBezTo>
                  <a:cubicBezTo>
                    <a:pt x="3436" y="4211"/>
                    <a:pt x="3436" y="5633"/>
                    <a:pt x="3101" y="7633"/>
                  </a:cubicBezTo>
                  <a:cubicBezTo>
                    <a:pt x="2767" y="9633"/>
                    <a:pt x="2097" y="12211"/>
                    <a:pt x="1511" y="14344"/>
                  </a:cubicBezTo>
                  <a:cubicBezTo>
                    <a:pt x="925" y="16477"/>
                    <a:pt x="422" y="18166"/>
                    <a:pt x="171" y="19233"/>
                  </a:cubicBezTo>
                  <a:cubicBezTo>
                    <a:pt x="-80" y="20300"/>
                    <a:pt x="-80" y="20744"/>
                    <a:pt x="339" y="21055"/>
                  </a:cubicBezTo>
                  <a:cubicBezTo>
                    <a:pt x="757" y="21366"/>
                    <a:pt x="1594" y="21544"/>
                    <a:pt x="3855" y="21366"/>
                  </a:cubicBezTo>
                  <a:cubicBezTo>
                    <a:pt x="6115" y="21188"/>
                    <a:pt x="9799" y="20655"/>
                    <a:pt x="13483" y="201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8" name="Line"/>
            <p:cNvSpPr/>
            <p:nvPr/>
          </p:nvSpPr>
          <p:spPr>
            <a:xfrm>
              <a:off x="7088301" y="465790"/>
              <a:ext cx="195149" cy="196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357" fill="norm" stroke="1" extrusionOk="0">
                  <a:moveTo>
                    <a:pt x="1207" y="2744"/>
                  </a:moveTo>
                  <a:cubicBezTo>
                    <a:pt x="510" y="1595"/>
                    <a:pt x="-187" y="446"/>
                    <a:pt x="45" y="102"/>
                  </a:cubicBezTo>
                  <a:cubicBezTo>
                    <a:pt x="278" y="-243"/>
                    <a:pt x="1439" y="217"/>
                    <a:pt x="4110" y="2629"/>
                  </a:cubicBezTo>
                  <a:cubicBezTo>
                    <a:pt x="6781" y="5042"/>
                    <a:pt x="10961" y="9408"/>
                    <a:pt x="14097" y="12855"/>
                  </a:cubicBezTo>
                  <a:cubicBezTo>
                    <a:pt x="17232" y="16302"/>
                    <a:pt x="19323" y="18829"/>
                    <a:pt x="21413" y="21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9" name="Line"/>
            <p:cNvSpPr/>
            <p:nvPr/>
          </p:nvSpPr>
          <p:spPr>
            <a:xfrm>
              <a:off x="7245349" y="494151"/>
              <a:ext cx="120651" cy="314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4" fill="norm" stroke="1" extrusionOk="0">
                  <a:moveTo>
                    <a:pt x="21600" y="1094"/>
                  </a:moveTo>
                  <a:cubicBezTo>
                    <a:pt x="20463" y="514"/>
                    <a:pt x="19326" y="-66"/>
                    <a:pt x="18568" y="6"/>
                  </a:cubicBezTo>
                  <a:cubicBezTo>
                    <a:pt x="17811" y="79"/>
                    <a:pt x="17432" y="804"/>
                    <a:pt x="14779" y="3413"/>
                  </a:cubicBezTo>
                  <a:cubicBezTo>
                    <a:pt x="12126" y="6023"/>
                    <a:pt x="7200" y="10517"/>
                    <a:pt x="4358" y="13851"/>
                  </a:cubicBezTo>
                  <a:cubicBezTo>
                    <a:pt x="1516" y="17185"/>
                    <a:pt x="758" y="19360"/>
                    <a:pt x="0" y="215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0" name="Line"/>
            <p:cNvSpPr/>
            <p:nvPr/>
          </p:nvSpPr>
          <p:spPr>
            <a:xfrm>
              <a:off x="7321550" y="364792"/>
              <a:ext cx="225695" cy="475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567" fill="norm" stroke="1" extrusionOk="0">
                  <a:moveTo>
                    <a:pt x="10295" y="3135"/>
                  </a:moveTo>
                  <a:cubicBezTo>
                    <a:pt x="11103" y="2271"/>
                    <a:pt x="11910" y="1407"/>
                    <a:pt x="12920" y="879"/>
                  </a:cubicBezTo>
                  <a:cubicBezTo>
                    <a:pt x="13929" y="351"/>
                    <a:pt x="15140" y="159"/>
                    <a:pt x="16250" y="63"/>
                  </a:cubicBezTo>
                  <a:cubicBezTo>
                    <a:pt x="17361" y="-33"/>
                    <a:pt x="18370" y="-33"/>
                    <a:pt x="19178" y="159"/>
                  </a:cubicBezTo>
                  <a:cubicBezTo>
                    <a:pt x="19985" y="351"/>
                    <a:pt x="20591" y="735"/>
                    <a:pt x="20994" y="1887"/>
                  </a:cubicBezTo>
                  <a:cubicBezTo>
                    <a:pt x="21398" y="3039"/>
                    <a:pt x="21600" y="4959"/>
                    <a:pt x="21499" y="7215"/>
                  </a:cubicBezTo>
                  <a:cubicBezTo>
                    <a:pt x="21398" y="9471"/>
                    <a:pt x="20994" y="12063"/>
                    <a:pt x="20692" y="14319"/>
                  </a:cubicBezTo>
                  <a:cubicBezTo>
                    <a:pt x="20389" y="16575"/>
                    <a:pt x="20187" y="18495"/>
                    <a:pt x="19783" y="19647"/>
                  </a:cubicBezTo>
                  <a:cubicBezTo>
                    <a:pt x="19379" y="20799"/>
                    <a:pt x="18774" y="21183"/>
                    <a:pt x="17966" y="21375"/>
                  </a:cubicBezTo>
                  <a:cubicBezTo>
                    <a:pt x="17159" y="21567"/>
                    <a:pt x="16150" y="21567"/>
                    <a:pt x="13121" y="21567"/>
                  </a:cubicBezTo>
                  <a:cubicBezTo>
                    <a:pt x="10093" y="21567"/>
                    <a:pt x="5047" y="21567"/>
                    <a:pt x="0" y="21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1" name="Line"/>
            <p:cNvSpPr/>
            <p:nvPr/>
          </p:nvSpPr>
          <p:spPr>
            <a:xfrm>
              <a:off x="8489949" y="662516"/>
              <a:ext cx="95251" cy="678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80" y="0"/>
                  </a:moveTo>
                  <a:cubicBezTo>
                    <a:pt x="11040" y="222"/>
                    <a:pt x="12000" y="445"/>
                    <a:pt x="12720" y="680"/>
                  </a:cubicBezTo>
                  <a:cubicBezTo>
                    <a:pt x="13440" y="916"/>
                    <a:pt x="13920" y="1165"/>
                    <a:pt x="14400" y="1408"/>
                  </a:cubicBezTo>
                  <a:cubicBezTo>
                    <a:pt x="14880" y="1650"/>
                    <a:pt x="15360" y="1886"/>
                    <a:pt x="16080" y="2145"/>
                  </a:cubicBezTo>
                  <a:cubicBezTo>
                    <a:pt x="16800" y="2404"/>
                    <a:pt x="17760" y="2687"/>
                    <a:pt x="18480" y="2947"/>
                  </a:cubicBezTo>
                  <a:cubicBezTo>
                    <a:pt x="19200" y="3206"/>
                    <a:pt x="19680" y="3442"/>
                    <a:pt x="20160" y="3681"/>
                  </a:cubicBezTo>
                  <a:cubicBezTo>
                    <a:pt x="20640" y="3920"/>
                    <a:pt x="21120" y="4162"/>
                    <a:pt x="21360" y="4412"/>
                  </a:cubicBezTo>
                  <a:cubicBezTo>
                    <a:pt x="21600" y="4661"/>
                    <a:pt x="21600" y="4917"/>
                    <a:pt x="21600" y="5176"/>
                  </a:cubicBezTo>
                  <a:cubicBezTo>
                    <a:pt x="21600" y="5435"/>
                    <a:pt x="21600" y="5698"/>
                    <a:pt x="21360" y="5967"/>
                  </a:cubicBezTo>
                  <a:cubicBezTo>
                    <a:pt x="21120" y="6237"/>
                    <a:pt x="20640" y="6513"/>
                    <a:pt x="19680" y="6793"/>
                  </a:cubicBezTo>
                  <a:cubicBezTo>
                    <a:pt x="18720" y="7072"/>
                    <a:pt x="17280" y="7355"/>
                    <a:pt x="15840" y="7601"/>
                  </a:cubicBezTo>
                  <a:cubicBezTo>
                    <a:pt x="14400" y="7847"/>
                    <a:pt x="12960" y="8055"/>
                    <a:pt x="11760" y="8271"/>
                  </a:cubicBezTo>
                  <a:cubicBezTo>
                    <a:pt x="10560" y="8486"/>
                    <a:pt x="9600" y="8709"/>
                    <a:pt x="8640" y="8931"/>
                  </a:cubicBezTo>
                  <a:cubicBezTo>
                    <a:pt x="7680" y="9153"/>
                    <a:pt x="6720" y="9375"/>
                    <a:pt x="5760" y="9594"/>
                  </a:cubicBezTo>
                  <a:cubicBezTo>
                    <a:pt x="4800" y="9813"/>
                    <a:pt x="3840" y="10029"/>
                    <a:pt x="3120" y="10251"/>
                  </a:cubicBezTo>
                  <a:cubicBezTo>
                    <a:pt x="2400" y="10473"/>
                    <a:pt x="1920" y="10702"/>
                    <a:pt x="1440" y="10931"/>
                  </a:cubicBezTo>
                  <a:cubicBezTo>
                    <a:pt x="960" y="11160"/>
                    <a:pt x="480" y="11389"/>
                    <a:pt x="240" y="11618"/>
                  </a:cubicBezTo>
                  <a:cubicBezTo>
                    <a:pt x="0" y="11847"/>
                    <a:pt x="0" y="12076"/>
                    <a:pt x="0" y="12312"/>
                  </a:cubicBezTo>
                  <a:cubicBezTo>
                    <a:pt x="0" y="12548"/>
                    <a:pt x="0" y="12790"/>
                    <a:pt x="0" y="13023"/>
                  </a:cubicBezTo>
                  <a:cubicBezTo>
                    <a:pt x="0" y="13255"/>
                    <a:pt x="0" y="13477"/>
                    <a:pt x="240" y="13703"/>
                  </a:cubicBezTo>
                  <a:cubicBezTo>
                    <a:pt x="480" y="13929"/>
                    <a:pt x="960" y="14158"/>
                    <a:pt x="1200" y="14387"/>
                  </a:cubicBezTo>
                  <a:cubicBezTo>
                    <a:pt x="1440" y="14616"/>
                    <a:pt x="1440" y="14845"/>
                    <a:pt x="1680" y="15067"/>
                  </a:cubicBezTo>
                  <a:cubicBezTo>
                    <a:pt x="1920" y="15289"/>
                    <a:pt x="2400" y="15505"/>
                    <a:pt x="2640" y="15784"/>
                  </a:cubicBezTo>
                  <a:cubicBezTo>
                    <a:pt x="2880" y="16064"/>
                    <a:pt x="2880" y="16407"/>
                    <a:pt x="2880" y="16680"/>
                  </a:cubicBezTo>
                  <a:cubicBezTo>
                    <a:pt x="2880" y="16953"/>
                    <a:pt x="2880" y="17155"/>
                    <a:pt x="2880" y="17401"/>
                  </a:cubicBezTo>
                  <a:cubicBezTo>
                    <a:pt x="2880" y="17646"/>
                    <a:pt x="2880" y="17936"/>
                    <a:pt x="2880" y="18219"/>
                  </a:cubicBezTo>
                  <a:cubicBezTo>
                    <a:pt x="2880" y="18502"/>
                    <a:pt x="2880" y="18778"/>
                    <a:pt x="2880" y="19037"/>
                  </a:cubicBezTo>
                  <a:cubicBezTo>
                    <a:pt x="2880" y="19297"/>
                    <a:pt x="2880" y="19539"/>
                    <a:pt x="2880" y="19788"/>
                  </a:cubicBezTo>
                  <a:cubicBezTo>
                    <a:pt x="2880" y="20037"/>
                    <a:pt x="2880" y="20293"/>
                    <a:pt x="2880" y="20580"/>
                  </a:cubicBezTo>
                  <a:cubicBezTo>
                    <a:pt x="2880" y="20866"/>
                    <a:pt x="2880" y="21182"/>
                    <a:pt x="3120" y="21358"/>
                  </a:cubicBezTo>
                  <a:cubicBezTo>
                    <a:pt x="3360" y="21533"/>
                    <a:pt x="3840" y="21566"/>
                    <a:pt x="43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2" name="Line"/>
            <p:cNvSpPr/>
            <p:nvPr/>
          </p:nvSpPr>
          <p:spPr>
            <a:xfrm>
              <a:off x="8771686" y="1161911"/>
              <a:ext cx="113871" cy="636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5" h="21499" fill="norm" stroke="1" extrusionOk="0">
                  <a:moveTo>
                    <a:pt x="7410" y="5655"/>
                  </a:moveTo>
                  <a:cubicBezTo>
                    <a:pt x="8899" y="7658"/>
                    <a:pt x="10389" y="9660"/>
                    <a:pt x="11879" y="11770"/>
                  </a:cubicBezTo>
                  <a:cubicBezTo>
                    <a:pt x="13368" y="13880"/>
                    <a:pt x="14858" y="16097"/>
                    <a:pt x="15789" y="17563"/>
                  </a:cubicBezTo>
                  <a:cubicBezTo>
                    <a:pt x="16720" y="19030"/>
                    <a:pt x="17092" y="19745"/>
                    <a:pt x="17279" y="20353"/>
                  </a:cubicBezTo>
                  <a:cubicBezTo>
                    <a:pt x="17465" y="20961"/>
                    <a:pt x="17465" y="21461"/>
                    <a:pt x="17092" y="21497"/>
                  </a:cubicBezTo>
                  <a:cubicBezTo>
                    <a:pt x="16720" y="21533"/>
                    <a:pt x="15975" y="21104"/>
                    <a:pt x="13927" y="19781"/>
                  </a:cubicBezTo>
                  <a:cubicBezTo>
                    <a:pt x="11879" y="18458"/>
                    <a:pt x="8527" y="16240"/>
                    <a:pt x="5734" y="13916"/>
                  </a:cubicBezTo>
                  <a:cubicBezTo>
                    <a:pt x="2941" y="11591"/>
                    <a:pt x="706" y="9159"/>
                    <a:pt x="148" y="7157"/>
                  </a:cubicBezTo>
                  <a:cubicBezTo>
                    <a:pt x="-411" y="5154"/>
                    <a:pt x="706" y="3581"/>
                    <a:pt x="2010" y="2579"/>
                  </a:cubicBezTo>
                  <a:cubicBezTo>
                    <a:pt x="3313" y="1578"/>
                    <a:pt x="4803" y="1149"/>
                    <a:pt x="6479" y="791"/>
                  </a:cubicBezTo>
                  <a:cubicBezTo>
                    <a:pt x="8155" y="434"/>
                    <a:pt x="10017" y="148"/>
                    <a:pt x="11879" y="40"/>
                  </a:cubicBezTo>
                  <a:cubicBezTo>
                    <a:pt x="13741" y="-67"/>
                    <a:pt x="15603" y="5"/>
                    <a:pt x="17465" y="684"/>
                  </a:cubicBezTo>
                  <a:cubicBezTo>
                    <a:pt x="19327" y="1363"/>
                    <a:pt x="21189" y="2651"/>
                    <a:pt x="19141" y="4117"/>
                  </a:cubicBezTo>
                  <a:cubicBezTo>
                    <a:pt x="17092" y="5583"/>
                    <a:pt x="11134" y="7228"/>
                    <a:pt x="7782" y="8230"/>
                  </a:cubicBezTo>
                  <a:cubicBezTo>
                    <a:pt x="4430" y="9231"/>
                    <a:pt x="3686" y="9589"/>
                    <a:pt x="2941" y="99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3" name="Line"/>
            <p:cNvSpPr/>
            <p:nvPr/>
          </p:nvSpPr>
          <p:spPr>
            <a:xfrm>
              <a:off x="8883650" y="1475316"/>
              <a:ext cx="171450" cy="263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1" fill="norm" stroke="1" extrusionOk="0">
                  <a:moveTo>
                    <a:pt x="0" y="3629"/>
                  </a:moveTo>
                  <a:cubicBezTo>
                    <a:pt x="4800" y="4838"/>
                    <a:pt x="9600" y="6048"/>
                    <a:pt x="13067" y="8035"/>
                  </a:cubicBezTo>
                  <a:cubicBezTo>
                    <a:pt x="16533" y="10022"/>
                    <a:pt x="18667" y="12787"/>
                    <a:pt x="19733" y="14602"/>
                  </a:cubicBezTo>
                  <a:cubicBezTo>
                    <a:pt x="20800" y="16416"/>
                    <a:pt x="20800" y="17280"/>
                    <a:pt x="20533" y="18230"/>
                  </a:cubicBezTo>
                  <a:cubicBezTo>
                    <a:pt x="20267" y="19181"/>
                    <a:pt x="19733" y="20218"/>
                    <a:pt x="18533" y="20822"/>
                  </a:cubicBezTo>
                  <a:cubicBezTo>
                    <a:pt x="17333" y="21427"/>
                    <a:pt x="15467" y="21600"/>
                    <a:pt x="14000" y="21427"/>
                  </a:cubicBezTo>
                  <a:cubicBezTo>
                    <a:pt x="12533" y="21254"/>
                    <a:pt x="11467" y="20736"/>
                    <a:pt x="10533" y="18922"/>
                  </a:cubicBezTo>
                  <a:cubicBezTo>
                    <a:pt x="9600" y="17107"/>
                    <a:pt x="8800" y="13997"/>
                    <a:pt x="10667" y="10627"/>
                  </a:cubicBezTo>
                  <a:cubicBezTo>
                    <a:pt x="12533" y="7258"/>
                    <a:pt x="17067" y="36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4" name="Line"/>
            <p:cNvSpPr/>
            <p:nvPr/>
          </p:nvSpPr>
          <p:spPr>
            <a:xfrm>
              <a:off x="9122139" y="1292880"/>
              <a:ext cx="142512" cy="436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5" h="21516" fill="norm" stroke="1" extrusionOk="0">
                  <a:moveTo>
                    <a:pt x="17998" y="855"/>
                  </a:moveTo>
                  <a:cubicBezTo>
                    <a:pt x="16764" y="542"/>
                    <a:pt x="15529" y="229"/>
                    <a:pt x="13986" y="73"/>
                  </a:cubicBezTo>
                  <a:cubicBezTo>
                    <a:pt x="12444" y="-84"/>
                    <a:pt x="10592" y="-84"/>
                    <a:pt x="8278" y="1116"/>
                  </a:cubicBezTo>
                  <a:cubicBezTo>
                    <a:pt x="5964" y="2316"/>
                    <a:pt x="3186" y="4716"/>
                    <a:pt x="1489" y="7533"/>
                  </a:cubicBezTo>
                  <a:cubicBezTo>
                    <a:pt x="-208" y="10351"/>
                    <a:pt x="-825" y="13586"/>
                    <a:pt x="1644" y="15986"/>
                  </a:cubicBezTo>
                  <a:cubicBezTo>
                    <a:pt x="4112" y="18386"/>
                    <a:pt x="9666" y="19951"/>
                    <a:pt x="13369" y="20733"/>
                  </a:cubicBezTo>
                  <a:cubicBezTo>
                    <a:pt x="17072" y="21516"/>
                    <a:pt x="18924" y="21516"/>
                    <a:pt x="20775" y="21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5" name="Line"/>
            <p:cNvSpPr/>
            <p:nvPr/>
          </p:nvSpPr>
          <p:spPr>
            <a:xfrm>
              <a:off x="9283700" y="1463861"/>
              <a:ext cx="215900" cy="176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6" fill="norm" stroke="1" extrusionOk="0">
                  <a:moveTo>
                    <a:pt x="0" y="612"/>
                  </a:moveTo>
                  <a:cubicBezTo>
                    <a:pt x="1059" y="104"/>
                    <a:pt x="2118" y="-404"/>
                    <a:pt x="3918" y="485"/>
                  </a:cubicBezTo>
                  <a:cubicBezTo>
                    <a:pt x="5718" y="1375"/>
                    <a:pt x="8259" y="3662"/>
                    <a:pt x="11329" y="7347"/>
                  </a:cubicBezTo>
                  <a:cubicBezTo>
                    <a:pt x="14400" y="11031"/>
                    <a:pt x="18000" y="16114"/>
                    <a:pt x="21600" y="211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6" name="Line"/>
            <p:cNvSpPr/>
            <p:nvPr/>
          </p:nvSpPr>
          <p:spPr>
            <a:xfrm>
              <a:off x="9386244" y="1418166"/>
              <a:ext cx="94306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600" fill="norm" stroke="1" extrusionOk="0">
                  <a:moveTo>
                    <a:pt x="21386" y="0"/>
                  </a:moveTo>
                  <a:cubicBezTo>
                    <a:pt x="18986" y="0"/>
                    <a:pt x="16586" y="0"/>
                    <a:pt x="13466" y="1800"/>
                  </a:cubicBezTo>
                  <a:cubicBezTo>
                    <a:pt x="10346" y="3600"/>
                    <a:pt x="6506" y="7200"/>
                    <a:pt x="3866" y="10565"/>
                  </a:cubicBezTo>
                  <a:cubicBezTo>
                    <a:pt x="1226" y="13930"/>
                    <a:pt x="-214" y="17061"/>
                    <a:pt x="26" y="18861"/>
                  </a:cubicBezTo>
                  <a:cubicBezTo>
                    <a:pt x="266" y="20661"/>
                    <a:pt x="2186" y="21130"/>
                    <a:pt x="410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7" name="Line"/>
            <p:cNvSpPr/>
            <p:nvPr/>
          </p:nvSpPr>
          <p:spPr>
            <a:xfrm>
              <a:off x="9578298" y="1335616"/>
              <a:ext cx="175302" cy="268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400" fill="norm" stroke="1" extrusionOk="0">
                  <a:moveTo>
                    <a:pt x="15125" y="0"/>
                  </a:moveTo>
                  <a:cubicBezTo>
                    <a:pt x="11525" y="1181"/>
                    <a:pt x="7925" y="2362"/>
                    <a:pt x="5353" y="4894"/>
                  </a:cubicBezTo>
                  <a:cubicBezTo>
                    <a:pt x="2782" y="7425"/>
                    <a:pt x="1239" y="11306"/>
                    <a:pt x="467" y="14091"/>
                  </a:cubicBezTo>
                  <a:cubicBezTo>
                    <a:pt x="-304" y="16875"/>
                    <a:pt x="-304" y="18563"/>
                    <a:pt x="1882" y="19744"/>
                  </a:cubicBezTo>
                  <a:cubicBezTo>
                    <a:pt x="4067" y="20925"/>
                    <a:pt x="8439" y="21600"/>
                    <a:pt x="12039" y="21347"/>
                  </a:cubicBezTo>
                  <a:cubicBezTo>
                    <a:pt x="15639" y="21094"/>
                    <a:pt x="18467" y="19912"/>
                    <a:pt x="21296" y="187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8" name="Line"/>
            <p:cNvSpPr/>
            <p:nvPr/>
          </p:nvSpPr>
          <p:spPr>
            <a:xfrm>
              <a:off x="9613899" y="1500716"/>
              <a:ext cx="133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9" name="Line"/>
            <p:cNvSpPr/>
            <p:nvPr/>
          </p:nvSpPr>
          <p:spPr>
            <a:xfrm>
              <a:off x="9832626" y="1259416"/>
              <a:ext cx="162274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600" fill="norm" stroke="1" extrusionOk="0">
                  <a:moveTo>
                    <a:pt x="21230" y="0"/>
                  </a:moveTo>
                  <a:cubicBezTo>
                    <a:pt x="16522" y="720"/>
                    <a:pt x="11815" y="1440"/>
                    <a:pt x="7799" y="3672"/>
                  </a:cubicBezTo>
                  <a:cubicBezTo>
                    <a:pt x="3784" y="5904"/>
                    <a:pt x="461" y="9648"/>
                    <a:pt x="45" y="12888"/>
                  </a:cubicBezTo>
                  <a:cubicBezTo>
                    <a:pt x="-370" y="16128"/>
                    <a:pt x="2122" y="18864"/>
                    <a:pt x="46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0" name="Line"/>
            <p:cNvSpPr/>
            <p:nvPr/>
          </p:nvSpPr>
          <p:spPr>
            <a:xfrm>
              <a:off x="9947583" y="1397689"/>
              <a:ext cx="148918" cy="124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0486" fill="norm" stroke="1" extrusionOk="0">
                  <a:moveTo>
                    <a:pt x="17753" y="1280"/>
                  </a:moveTo>
                  <a:cubicBezTo>
                    <a:pt x="14407" y="235"/>
                    <a:pt x="11060" y="-810"/>
                    <a:pt x="8170" y="932"/>
                  </a:cubicBezTo>
                  <a:cubicBezTo>
                    <a:pt x="5280" y="2674"/>
                    <a:pt x="2846" y="7203"/>
                    <a:pt x="1477" y="10338"/>
                  </a:cubicBezTo>
                  <a:cubicBezTo>
                    <a:pt x="108" y="13474"/>
                    <a:pt x="-196" y="15216"/>
                    <a:pt x="108" y="16784"/>
                  </a:cubicBezTo>
                  <a:cubicBezTo>
                    <a:pt x="412" y="18351"/>
                    <a:pt x="1325" y="19745"/>
                    <a:pt x="2542" y="20267"/>
                  </a:cubicBezTo>
                  <a:cubicBezTo>
                    <a:pt x="3759" y="20790"/>
                    <a:pt x="5280" y="20442"/>
                    <a:pt x="7562" y="18525"/>
                  </a:cubicBezTo>
                  <a:cubicBezTo>
                    <a:pt x="9843" y="16609"/>
                    <a:pt x="12886" y="13125"/>
                    <a:pt x="15319" y="11732"/>
                  </a:cubicBezTo>
                  <a:cubicBezTo>
                    <a:pt x="17753" y="10338"/>
                    <a:pt x="19579" y="11035"/>
                    <a:pt x="21404" y="117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1" name="Line"/>
            <p:cNvSpPr/>
            <p:nvPr/>
          </p:nvSpPr>
          <p:spPr>
            <a:xfrm>
              <a:off x="10172700" y="1462616"/>
              <a:ext cx="635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2" name="Line"/>
            <p:cNvSpPr/>
            <p:nvPr/>
          </p:nvSpPr>
          <p:spPr>
            <a:xfrm>
              <a:off x="10236199" y="1221316"/>
              <a:ext cx="110920" cy="281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467" fill="norm" stroke="1" extrusionOk="0">
                  <a:moveTo>
                    <a:pt x="3668" y="0"/>
                  </a:moveTo>
                  <a:cubicBezTo>
                    <a:pt x="4483" y="2740"/>
                    <a:pt x="5298" y="5481"/>
                    <a:pt x="6113" y="8301"/>
                  </a:cubicBezTo>
                  <a:cubicBezTo>
                    <a:pt x="6928" y="11122"/>
                    <a:pt x="7743" y="14024"/>
                    <a:pt x="8355" y="15878"/>
                  </a:cubicBezTo>
                  <a:cubicBezTo>
                    <a:pt x="8966" y="17731"/>
                    <a:pt x="9374" y="18537"/>
                    <a:pt x="9985" y="18537"/>
                  </a:cubicBezTo>
                  <a:cubicBezTo>
                    <a:pt x="10596" y="18537"/>
                    <a:pt x="11411" y="17731"/>
                    <a:pt x="12023" y="16925"/>
                  </a:cubicBezTo>
                  <a:cubicBezTo>
                    <a:pt x="12634" y="16119"/>
                    <a:pt x="13042" y="15313"/>
                    <a:pt x="14060" y="14588"/>
                  </a:cubicBezTo>
                  <a:cubicBezTo>
                    <a:pt x="15079" y="13863"/>
                    <a:pt x="16709" y="13218"/>
                    <a:pt x="17932" y="13299"/>
                  </a:cubicBezTo>
                  <a:cubicBezTo>
                    <a:pt x="19155" y="13379"/>
                    <a:pt x="19970" y="14185"/>
                    <a:pt x="20581" y="15072"/>
                  </a:cubicBezTo>
                  <a:cubicBezTo>
                    <a:pt x="21192" y="15958"/>
                    <a:pt x="21600" y="16925"/>
                    <a:pt x="21192" y="17731"/>
                  </a:cubicBezTo>
                  <a:cubicBezTo>
                    <a:pt x="20785" y="18537"/>
                    <a:pt x="19562" y="19182"/>
                    <a:pt x="17321" y="19827"/>
                  </a:cubicBezTo>
                  <a:cubicBezTo>
                    <a:pt x="15079" y="20472"/>
                    <a:pt x="11819" y="21116"/>
                    <a:pt x="8966" y="21358"/>
                  </a:cubicBezTo>
                  <a:cubicBezTo>
                    <a:pt x="6113" y="21600"/>
                    <a:pt x="3668" y="21439"/>
                    <a:pt x="2242" y="20875"/>
                  </a:cubicBezTo>
                  <a:cubicBezTo>
                    <a:pt x="815" y="20310"/>
                    <a:pt x="408" y="19343"/>
                    <a:pt x="0" y="18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3" name="Line"/>
            <p:cNvSpPr/>
            <p:nvPr/>
          </p:nvSpPr>
          <p:spPr>
            <a:xfrm>
              <a:off x="10325100" y="1170516"/>
              <a:ext cx="114225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600" fill="norm" stroke="1" extrusionOk="0">
                  <a:moveTo>
                    <a:pt x="0" y="0"/>
                  </a:moveTo>
                  <a:cubicBezTo>
                    <a:pt x="6943" y="1708"/>
                    <a:pt x="13886" y="3417"/>
                    <a:pt x="17550" y="5797"/>
                  </a:cubicBezTo>
                  <a:cubicBezTo>
                    <a:pt x="21214" y="8176"/>
                    <a:pt x="21600" y="11227"/>
                    <a:pt x="19671" y="13973"/>
                  </a:cubicBezTo>
                  <a:cubicBezTo>
                    <a:pt x="17743" y="16719"/>
                    <a:pt x="13500" y="19159"/>
                    <a:pt x="92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4" name="Line"/>
            <p:cNvSpPr/>
            <p:nvPr/>
          </p:nvSpPr>
          <p:spPr>
            <a:xfrm>
              <a:off x="10568516" y="1212817"/>
              <a:ext cx="194734" cy="275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5" fill="norm" stroke="1" extrusionOk="0">
                  <a:moveTo>
                    <a:pt x="1878" y="5037"/>
                  </a:moveTo>
                  <a:cubicBezTo>
                    <a:pt x="2348" y="9585"/>
                    <a:pt x="2817" y="14132"/>
                    <a:pt x="3052" y="16974"/>
                  </a:cubicBezTo>
                  <a:cubicBezTo>
                    <a:pt x="3287" y="19816"/>
                    <a:pt x="3287" y="20953"/>
                    <a:pt x="3052" y="21116"/>
                  </a:cubicBezTo>
                  <a:cubicBezTo>
                    <a:pt x="2817" y="21278"/>
                    <a:pt x="2348" y="20466"/>
                    <a:pt x="1643" y="17543"/>
                  </a:cubicBezTo>
                  <a:cubicBezTo>
                    <a:pt x="939" y="14619"/>
                    <a:pt x="0" y="9585"/>
                    <a:pt x="0" y="6255"/>
                  </a:cubicBezTo>
                  <a:cubicBezTo>
                    <a:pt x="0" y="2926"/>
                    <a:pt x="939" y="1302"/>
                    <a:pt x="2700" y="490"/>
                  </a:cubicBezTo>
                  <a:cubicBezTo>
                    <a:pt x="4461" y="-322"/>
                    <a:pt x="7043" y="-322"/>
                    <a:pt x="9978" y="2033"/>
                  </a:cubicBezTo>
                  <a:cubicBezTo>
                    <a:pt x="12913" y="4388"/>
                    <a:pt x="16200" y="9098"/>
                    <a:pt x="18196" y="11777"/>
                  </a:cubicBezTo>
                  <a:cubicBezTo>
                    <a:pt x="20191" y="14457"/>
                    <a:pt x="20896" y="15107"/>
                    <a:pt x="21600" y="157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5" name="Line"/>
            <p:cNvSpPr/>
            <p:nvPr/>
          </p:nvSpPr>
          <p:spPr>
            <a:xfrm>
              <a:off x="10820400" y="1112891"/>
              <a:ext cx="177800" cy="159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0" fill="norm" stroke="1" extrusionOk="0">
                  <a:moveTo>
                    <a:pt x="0" y="2622"/>
                  </a:moveTo>
                  <a:cubicBezTo>
                    <a:pt x="771" y="1485"/>
                    <a:pt x="1543" y="348"/>
                    <a:pt x="2571" y="64"/>
                  </a:cubicBezTo>
                  <a:cubicBezTo>
                    <a:pt x="3600" y="-220"/>
                    <a:pt x="4886" y="348"/>
                    <a:pt x="7843" y="3759"/>
                  </a:cubicBezTo>
                  <a:cubicBezTo>
                    <a:pt x="10800" y="7169"/>
                    <a:pt x="15429" y="13422"/>
                    <a:pt x="18000" y="16833"/>
                  </a:cubicBezTo>
                  <a:cubicBezTo>
                    <a:pt x="20571" y="20243"/>
                    <a:pt x="21086" y="20812"/>
                    <a:pt x="21600" y="213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6" name="Line"/>
            <p:cNvSpPr/>
            <p:nvPr/>
          </p:nvSpPr>
          <p:spPr>
            <a:xfrm>
              <a:off x="10954929" y="1066286"/>
              <a:ext cx="75021" cy="402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402" fill="norm" stroke="1" extrusionOk="0">
                  <a:moveTo>
                    <a:pt x="21266" y="477"/>
                  </a:moveTo>
                  <a:cubicBezTo>
                    <a:pt x="18266" y="139"/>
                    <a:pt x="15266" y="-198"/>
                    <a:pt x="12866" y="139"/>
                  </a:cubicBezTo>
                  <a:cubicBezTo>
                    <a:pt x="10466" y="477"/>
                    <a:pt x="8666" y="1489"/>
                    <a:pt x="6566" y="3796"/>
                  </a:cubicBezTo>
                  <a:cubicBezTo>
                    <a:pt x="4466" y="6102"/>
                    <a:pt x="2066" y="9702"/>
                    <a:pt x="866" y="12346"/>
                  </a:cubicBezTo>
                  <a:cubicBezTo>
                    <a:pt x="-334" y="14990"/>
                    <a:pt x="-334" y="16677"/>
                    <a:pt x="1166" y="18027"/>
                  </a:cubicBezTo>
                  <a:cubicBezTo>
                    <a:pt x="2666" y="19377"/>
                    <a:pt x="5666" y="20390"/>
                    <a:pt x="8666" y="21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7" name="Line"/>
            <p:cNvSpPr/>
            <p:nvPr/>
          </p:nvSpPr>
          <p:spPr>
            <a:xfrm>
              <a:off x="11087099" y="1103529"/>
              <a:ext cx="146051" cy="222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8" fill="norm" stroke="1" extrusionOk="0">
                  <a:moveTo>
                    <a:pt x="17843" y="930"/>
                  </a:moveTo>
                  <a:cubicBezTo>
                    <a:pt x="16591" y="330"/>
                    <a:pt x="15339" y="-270"/>
                    <a:pt x="12991" y="130"/>
                  </a:cubicBezTo>
                  <a:cubicBezTo>
                    <a:pt x="10643" y="530"/>
                    <a:pt x="7200" y="1930"/>
                    <a:pt x="4539" y="4830"/>
                  </a:cubicBezTo>
                  <a:cubicBezTo>
                    <a:pt x="1878" y="7730"/>
                    <a:pt x="0" y="12130"/>
                    <a:pt x="0" y="15230"/>
                  </a:cubicBezTo>
                  <a:cubicBezTo>
                    <a:pt x="0" y="18330"/>
                    <a:pt x="1878" y="20130"/>
                    <a:pt x="5791" y="20730"/>
                  </a:cubicBezTo>
                  <a:cubicBezTo>
                    <a:pt x="9704" y="21330"/>
                    <a:pt x="15652" y="20730"/>
                    <a:pt x="21600" y="20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8" name="Line"/>
            <p:cNvSpPr/>
            <p:nvPr/>
          </p:nvSpPr>
          <p:spPr>
            <a:xfrm>
              <a:off x="11084983" y="1221316"/>
              <a:ext cx="160868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42" y="21600"/>
                  </a:moveTo>
                  <a:cubicBezTo>
                    <a:pt x="1421" y="21600"/>
                    <a:pt x="0" y="21600"/>
                    <a:pt x="0" y="20250"/>
                  </a:cubicBezTo>
                  <a:cubicBezTo>
                    <a:pt x="0" y="18900"/>
                    <a:pt x="1421" y="16200"/>
                    <a:pt x="5258" y="12600"/>
                  </a:cubicBezTo>
                  <a:cubicBezTo>
                    <a:pt x="9095" y="9000"/>
                    <a:pt x="15347" y="45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9" name="Line"/>
            <p:cNvSpPr/>
            <p:nvPr/>
          </p:nvSpPr>
          <p:spPr>
            <a:xfrm>
              <a:off x="11284574" y="1019058"/>
              <a:ext cx="158126" cy="276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347" fill="norm" stroke="1" extrusionOk="0">
                  <a:moveTo>
                    <a:pt x="21515" y="909"/>
                  </a:moveTo>
                  <a:cubicBezTo>
                    <a:pt x="19211" y="418"/>
                    <a:pt x="16907" y="-73"/>
                    <a:pt x="14891" y="9"/>
                  </a:cubicBezTo>
                  <a:cubicBezTo>
                    <a:pt x="12875" y="91"/>
                    <a:pt x="11147" y="745"/>
                    <a:pt x="8699" y="3118"/>
                  </a:cubicBezTo>
                  <a:cubicBezTo>
                    <a:pt x="6251" y="5491"/>
                    <a:pt x="3083" y="9582"/>
                    <a:pt x="1499" y="12527"/>
                  </a:cubicBezTo>
                  <a:cubicBezTo>
                    <a:pt x="-85" y="15472"/>
                    <a:pt x="-85" y="17272"/>
                    <a:pt x="59" y="18663"/>
                  </a:cubicBezTo>
                  <a:cubicBezTo>
                    <a:pt x="203" y="20054"/>
                    <a:pt x="491" y="21036"/>
                    <a:pt x="2939" y="21282"/>
                  </a:cubicBezTo>
                  <a:cubicBezTo>
                    <a:pt x="5387" y="21527"/>
                    <a:pt x="9995" y="21036"/>
                    <a:pt x="14603" y="20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0" name="Line"/>
            <p:cNvSpPr/>
            <p:nvPr/>
          </p:nvSpPr>
          <p:spPr>
            <a:xfrm>
              <a:off x="11433048" y="1100666"/>
              <a:ext cx="111253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600" fill="norm" stroke="1" extrusionOk="0">
                  <a:moveTo>
                    <a:pt x="21024" y="0"/>
                  </a:moveTo>
                  <a:cubicBezTo>
                    <a:pt x="17024" y="686"/>
                    <a:pt x="13024" y="1371"/>
                    <a:pt x="9424" y="3429"/>
                  </a:cubicBezTo>
                  <a:cubicBezTo>
                    <a:pt x="5824" y="5486"/>
                    <a:pt x="2624" y="8914"/>
                    <a:pt x="1024" y="11829"/>
                  </a:cubicBezTo>
                  <a:cubicBezTo>
                    <a:pt x="-576" y="14743"/>
                    <a:pt x="-576" y="17143"/>
                    <a:pt x="3024" y="18686"/>
                  </a:cubicBezTo>
                  <a:cubicBezTo>
                    <a:pt x="6624" y="20229"/>
                    <a:pt x="13824" y="20914"/>
                    <a:pt x="210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1" name="Line"/>
            <p:cNvSpPr/>
            <p:nvPr/>
          </p:nvSpPr>
          <p:spPr>
            <a:xfrm>
              <a:off x="11537950" y="1214966"/>
              <a:ext cx="698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055" y="3927"/>
                    <a:pt x="8509" y="7855"/>
                    <a:pt x="4909" y="11455"/>
                  </a:cubicBezTo>
                  <a:cubicBezTo>
                    <a:pt x="1309" y="15055"/>
                    <a:pt x="655" y="183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2" name="Line"/>
            <p:cNvSpPr/>
            <p:nvPr/>
          </p:nvSpPr>
          <p:spPr>
            <a:xfrm>
              <a:off x="11657165" y="982462"/>
              <a:ext cx="160185" cy="257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060" fill="norm" stroke="1" extrusionOk="0">
                  <a:moveTo>
                    <a:pt x="16180" y="9650"/>
                  </a:moveTo>
                  <a:cubicBezTo>
                    <a:pt x="12813" y="9650"/>
                    <a:pt x="9447" y="9650"/>
                    <a:pt x="6642" y="10427"/>
                  </a:cubicBezTo>
                  <a:cubicBezTo>
                    <a:pt x="3837" y="11205"/>
                    <a:pt x="1593" y="12760"/>
                    <a:pt x="611" y="14661"/>
                  </a:cubicBezTo>
                  <a:cubicBezTo>
                    <a:pt x="-371" y="16562"/>
                    <a:pt x="-90" y="18808"/>
                    <a:pt x="891" y="20018"/>
                  </a:cubicBezTo>
                  <a:cubicBezTo>
                    <a:pt x="1873" y="21227"/>
                    <a:pt x="3556" y="21400"/>
                    <a:pt x="6081" y="20450"/>
                  </a:cubicBezTo>
                  <a:cubicBezTo>
                    <a:pt x="8606" y="19499"/>
                    <a:pt x="11972" y="17426"/>
                    <a:pt x="13655" y="13970"/>
                  </a:cubicBezTo>
                  <a:cubicBezTo>
                    <a:pt x="15338" y="10514"/>
                    <a:pt x="15338" y="5675"/>
                    <a:pt x="14777" y="2997"/>
                  </a:cubicBezTo>
                  <a:cubicBezTo>
                    <a:pt x="14216" y="318"/>
                    <a:pt x="13094" y="-200"/>
                    <a:pt x="12393" y="59"/>
                  </a:cubicBezTo>
                  <a:cubicBezTo>
                    <a:pt x="11691" y="318"/>
                    <a:pt x="11411" y="1355"/>
                    <a:pt x="11691" y="3688"/>
                  </a:cubicBezTo>
                  <a:cubicBezTo>
                    <a:pt x="11972" y="6021"/>
                    <a:pt x="12813" y="9650"/>
                    <a:pt x="14497" y="12760"/>
                  </a:cubicBezTo>
                  <a:cubicBezTo>
                    <a:pt x="16180" y="15870"/>
                    <a:pt x="18704" y="18462"/>
                    <a:pt x="21229" y="210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3" name="Line"/>
            <p:cNvSpPr/>
            <p:nvPr/>
          </p:nvSpPr>
          <p:spPr>
            <a:xfrm>
              <a:off x="11830050" y="980016"/>
              <a:ext cx="55626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600" fill="norm" stroke="1" extrusionOk="0">
                  <a:moveTo>
                    <a:pt x="0" y="0"/>
                  </a:moveTo>
                  <a:cubicBezTo>
                    <a:pt x="7200" y="5268"/>
                    <a:pt x="14400" y="10537"/>
                    <a:pt x="18000" y="13610"/>
                  </a:cubicBezTo>
                  <a:cubicBezTo>
                    <a:pt x="21600" y="16683"/>
                    <a:pt x="21600" y="17561"/>
                    <a:pt x="20000" y="18527"/>
                  </a:cubicBezTo>
                  <a:cubicBezTo>
                    <a:pt x="18400" y="19493"/>
                    <a:pt x="15200" y="20546"/>
                    <a:pt x="120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4" name="Line"/>
            <p:cNvSpPr/>
            <p:nvPr/>
          </p:nvSpPr>
          <p:spPr>
            <a:xfrm>
              <a:off x="11823700" y="915384"/>
              <a:ext cx="129158" cy="407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548" fill="norm" stroke="1" extrusionOk="0">
                  <a:moveTo>
                    <a:pt x="0" y="1739"/>
                  </a:moveTo>
                  <a:cubicBezTo>
                    <a:pt x="1742" y="1515"/>
                    <a:pt x="3484" y="1291"/>
                    <a:pt x="5748" y="899"/>
                  </a:cubicBezTo>
                  <a:cubicBezTo>
                    <a:pt x="8013" y="508"/>
                    <a:pt x="10800" y="-52"/>
                    <a:pt x="12368" y="4"/>
                  </a:cubicBezTo>
                  <a:cubicBezTo>
                    <a:pt x="13935" y="60"/>
                    <a:pt x="14284" y="731"/>
                    <a:pt x="15503" y="2354"/>
                  </a:cubicBezTo>
                  <a:cubicBezTo>
                    <a:pt x="16723" y="3977"/>
                    <a:pt x="18813" y="6551"/>
                    <a:pt x="20032" y="9181"/>
                  </a:cubicBezTo>
                  <a:cubicBezTo>
                    <a:pt x="21252" y="11811"/>
                    <a:pt x="21600" y="14497"/>
                    <a:pt x="20903" y="16512"/>
                  </a:cubicBezTo>
                  <a:cubicBezTo>
                    <a:pt x="20206" y="18526"/>
                    <a:pt x="18465" y="19869"/>
                    <a:pt x="17419" y="20597"/>
                  </a:cubicBezTo>
                  <a:cubicBezTo>
                    <a:pt x="16374" y="21324"/>
                    <a:pt x="16026" y="21436"/>
                    <a:pt x="15677" y="21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5" name="Line"/>
            <p:cNvSpPr/>
            <p:nvPr/>
          </p:nvSpPr>
          <p:spPr>
            <a:xfrm>
              <a:off x="8883649" y="2662766"/>
              <a:ext cx="1333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3" y="17600"/>
                    <a:pt x="686" y="13600"/>
                    <a:pt x="4286" y="10000"/>
                  </a:cubicBezTo>
                  <a:cubicBezTo>
                    <a:pt x="7886" y="6400"/>
                    <a:pt x="14743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6" name="Line"/>
            <p:cNvSpPr/>
            <p:nvPr/>
          </p:nvSpPr>
          <p:spPr>
            <a:xfrm>
              <a:off x="8966199" y="2719916"/>
              <a:ext cx="1460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96" y="17723"/>
                    <a:pt x="9391" y="13846"/>
                    <a:pt x="12991" y="10246"/>
                  </a:cubicBezTo>
                  <a:cubicBezTo>
                    <a:pt x="16591" y="6646"/>
                    <a:pt x="19096" y="332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7" name="Line"/>
            <p:cNvSpPr/>
            <p:nvPr/>
          </p:nvSpPr>
          <p:spPr>
            <a:xfrm>
              <a:off x="9244715" y="2276424"/>
              <a:ext cx="198227" cy="648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498" fill="norm" stroke="1" extrusionOk="0">
                  <a:moveTo>
                    <a:pt x="16294" y="1019"/>
                  </a:moveTo>
                  <a:cubicBezTo>
                    <a:pt x="12919" y="668"/>
                    <a:pt x="9544" y="318"/>
                    <a:pt x="7294" y="142"/>
                  </a:cubicBezTo>
                  <a:cubicBezTo>
                    <a:pt x="5044" y="-33"/>
                    <a:pt x="3919" y="-33"/>
                    <a:pt x="2907" y="72"/>
                  </a:cubicBezTo>
                  <a:cubicBezTo>
                    <a:pt x="1894" y="177"/>
                    <a:pt x="994" y="388"/>
                    <a:pt x="432" y="1019"/>
                  </a:cubicBezTo>
                  <a:cubicBezTo>
                    <a:pt x="-131" y="1650"/>
                    <a:pt x="-356" y="2702"/>
                    <a:pt x="1107" y="4210"/>
                  </a:cubicBezTo>
                  <a:cubicBezTo>
                    <a:pt x="2569" y="5718"/>
                    <a:pt x="5719" y="7681"/>
                    <a:pt x="9207" y="9715"/>
                  </a:cubicBezTo>
                  <a:cubicBezTo>
                    <a:pt x="12694" y="11749"/>
                    <a:pt x="16519" y="13853"/>
                    <a:pt x="18656" y="15606"/>
                  </a:cubicBezTo>
                  <a:cubicBezTo>
                    <a:pt x="20794" y="17359"/>
                    <a:pt x="21244" y="18762"/>
                    <a:pt x="21019" y="19673"/>
                  </a:cubicBezTo>
                  <a:cubicBezTo>
                    <a:pt x="20794" y="20585"/>
                    <a:pt x="19894" y="21006"/>
                    <a:pt x="18881" y="21251"/>
                  </a:cubicBezTo>
                  <a:cubicBezTo>
                    <a:pt x="17869" y="21497"/>
                    <a:pt x="16744" y="21567"/>
                    <a:pt x="15844" y="21427"/>
                  </a:cubicBezTo>
                  <a:cubicBezTo>
                    <a:pt x="14944" y="21286"/>
                    <a:pt x="14269" y="20936"/>
                    <a:pt x="13931" y="20305"/>
                  </a:cubicBezTo>
                  <a:cubicBezTo>
                    <a:pt x="13594" y="19673"/>
                    <a:pt x="13594" y="18762"/>
                    <a:pt x="13594" y="178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8" name="Line"/>
            <p:cNvSpPr/>
            <p:nvPr/>
          </p:nvSpPr>
          <p:spPr>
            <a:xfrm>
              <a:off x="9553756" y="2282713"/>
              <a:ext cx="129995" cy="576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565" fill="norm" stroke="1" extrusionOk="0">
                  <a:moveTo>
                    <a:pt x="16942" y="677"/>
                  </a:moveTo>
                  <a:cubicBezTo>
                    <a:pt x="13513" y="361"/>
                    <a:pt x="10085" y="44"/>
                    <a:pt x="7513" y="5"/>
                  </a:cubicBezTo>
                  <a:cubicBezTo>
                    <a:pt x="4942" y="-35"/>
                    <a:pt x="3227" y="202"/>
                    <a:pt x="1856" y="914"/>
                  </a:cubicBezTo>
                  <a:cubicBezTo>
                    <a:pt x="485" y="1627"/>
                    <a:pt x="-544" y="2813"/>
                    <a:pt x="313" y="4712"/>
                  </a:cubicBezTo>
                  <a:cubicBezTo>
                    <a:pt x="1170" y="6611"/>
                    <a:pt x="3913" y="9222"/>
                    <a:pt x="7342" y="11517"/>
                  </a:cubicBezTo>
                  <a:cubicBezTo>
                    <a:pt x="10770" y="13811"/>
                    <a:pt x="14885" y="15789"/>
                    <a:pt x="17456" y="17253"/>
                  </a:cubicBezTo>
                  <a:cubicBezTo>
                    <a:pt x="20027" y="18717"/>
                    <a:pt x="21056" y="19666"/>
                    <a:pt x="21056" y="20299"/>
                  </a:cubicBezTo>
                  <a:cubicBezTo>
                    <a:pt x="21056" y="20932"/>
                    <a:pt x="20027" y="21249"/>
                    <a:pt x="18999" y="21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9" name="Line"/>
            <p:cNvSpPr/>
            <p:nvPr/>
          </p:nvSpPr>
          <p:spPr>
            <a:xfrm>
              <a:off x="9801769" y="2260087"/>
              <a:ext cx="110581" cy="447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7" h="21523" fill="norm" stroke="1" extrusionOk="0">
                  <a:moveTo>
                    <a:pt x="20897" y="2266"/>
                  </a:moveTo>
                  <a:cubicBezTo>
                    <a:pt x="20097" y="1757"/>
                    <a:pt x="19297" y="1248"/>
                    <a:pt x="17897" y="891"/>
                  </a:cubicBezTo>
                  <a:cubicBezTo>
                    <a:pt x="16497" y="534"/>
                    <a:pt x="14497" y="331"/>
                    <a:pt x="12297" y="178"/>
                  </a:cubicBezTo>
                  <a:cubicBezTo>
                    <a:pt x="10097" y="25"/>
                    <a:pt x="7697" y="-77"/>
                    <a:pt x="5897" y="76"/>
                  </a:cubicBezTo>
                  <a:cubicBezTo>
                    <a:pt x="4097" y="229"/>
                    <a:pt x="2897" y="636"/>
                    <a:pt x="1697" y="2317"/>
                  </a:cubicBezTo>
                  <a:cubicBezTo>
                    <a:pt x="497" y="3998"/>
                    <a:pt x="-703" y="6953"/>
                    <a:pt x="497" y="9806"/>
                  </a:cubicBezTo>
                  <a:cubicBezTo>
                    <a:pt x="1697" y="12659"/>
                    <a:pt x="5297" y="15410"/>
                    <a:pt x="7897" y="17346"/>
                  </a:cubicBezTo>
                  <a:cubicBezTo>
                    <a:pt x="10497" y="19281"/>
                    <a:pt x="12097" y="20402"/>
                    <a:pt x="13697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0" name="Line"/>
            <p:cNvSpPr/>
            <p:nvPr/>
          </p:nvSpPr>
          <p:spPr>
            <a:xfrm>
              <a:off x="9748245" y="2446866"/>
              <a:ext cx="214905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600" fill="norm" stroke="1" extrusionOk="0">
                  <a:moveTo>
                    <a:pt x="531" y="21600"/>
                  </a:moveTo>
                  <a:cubicBezTo>
                    <a:pt x="111" y="20057"/>
                    <a:pt x="-308" y="18514"/>
                    <a:pt x="321" y="16586"/>
                  </a:cubicBezTo>
                  <a:cubicBezTo>
                    <a:pt x="950" y="14657"/>
                    <a:pt x="2628" y="12343"/>
                    <a:pt x="6298" y="9514"/>
                  </a:cubicBezTo>
                  <a:cubicBezTo>
                    <a:pt x="9968" y="6686"/>
                    <a:pt x="15630" y="3343"/>
                    <a:pt x="2129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1" name="Line"/>
            <p:cNvSpPr/>
            <p:nvPr/>
          </p:nvSpPr>
          <p:spPr>
            <a:xfrm>
              <a:off x="9968373" y="2294466"/>
              <a:ext cx="236077" cy="382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453" fill="norm" stroke="1" extrusionOk="0">
                  <a:moveTo>
                    <a:pt x="5836" y="712"/>
                  </a:moveTo>
                  <a:cubicBezTo>
                    <a:pt x="5071" y="356"/>
                    <a:pt x="4307" y="0"/>
                    <a:pt x="3542" y="0"/>
                  </a:cubicBezTo>
                  <a:cubicBezTo>
                    <a:pt x="2777" y="0"/>
                    <a:pt x="2013" y="356"/>
                    <a:pt x="1248" y="2077"/>
                  </a:cubicBezTo>
                  <a:cubicBezTo>
                    <a:pt x="484" y="3798"/>
                    <a:pt x="-281" y="6884"/>
                    <a:pt x="101" y="10088"/>
                  </a:cubicBezTo>
                  <a:cubicBezTo>
                    <a:pt x="484" y="13292"/>
                    <a:pt x="2013" y="16615"/>
                    <a:pt x="3160" y="18514"/>
                  </a:cubicBezTo>
                  <a:cubicBezTo>
                    <a:pt x="4307" y="20413"/>
                    <a:pt x="5071" y="20888"/>
                    <a:pt x="5931" y="21185"/>
                  </a:cubicBezTo>
                  <a:cubicBezTo>
                    <a:pt x="6792" y="21481"/>
                    <a:pt x="7747" y="21600"/>
                    <a:pt x="8512" y="21185"/>
                  </a:cubicBezTo>
                  <a:cubicBezTo>
                    <a:pt x="9277" y="20769"/>
                    <a:pt x="9850" y="19820"/>
                    <a:pt x="9850" y="17921"/>
                  </a:cubicBezTo>
                  <a:cubicBezTo>
                    <a:pt x="9850" y="16022"/>
                    <a:pt x="9277" y="13174"/>
                    <a:pt x="8894" y="11275"/>
                  </a:cubicBezTo>
                  <a:cubicBezTo>
                    <a:pt x="8512" y="9376"/>
                    <a:pt x="8321" y="8426"/>
                    <a:pt x="8607" y="7774"/>
                  </a:cubicBezTo>
                  <a:cubicBezTo>
                    <a:pt x="8894" y="7121"/>
                    <a:pt x="9659" y="6765"/>
                    <a:pt x="10615" y="6587"/>
                  </a:cubicBezTo>
                  <a:cubicBezTo>
                    <a:pt x="11570" y="6409"/>
                    <a:pt x="12717" y="6409"/>
                    <a:pt x="13960" y="7121"/>
                  </a:cubicBezTo>
                  <a:cubicBezTo>
                    <a:pt x="15202" y="7833"/>
                    <a:pt x="16540" y="9257"/>
                    <a:pt x="17018" y="10859"/>
                  </a:cubicBezTo>
                  <a:cubicBezTo>
                    <a:pt x="17496" y="12462"/>
                    <a:pt x="17114" y="14242"/>
                    <a:pt x="16540" y="15369"/>
                  </a:cubicBezTo>
                  <a:cubicBezTo>
                    <a:pt x="15967" y="16497"/>
                    <a:pt x="15202" y="16971"/>
                    <a:pt x="14342" y="17327"/>
                  </a:cubicBezTo>
                  <a:cubicBezTo>
                    <a:pt x="13482" y="17684"/>
                    <a:pt x="12526" y="17921"/>
                    <a:pt x="11953" y="17743"/>
                  </a:cubicBezTo>
                  <a:cubicBezTo>
                    <a:pt x="11379" y="17565"/>
                    <a:pt x="11188" y="16971"/>
                    <a:pt x="11761" y="15251"/>
                  </a:cubicBezTo>
                  <a:cubicBezTo>
                    <a:pt x="12335" y="13530"/>
                    <a:pt x="13673" y="10681"/>
                    <a:pt x="14724" y="8842"/>
                  </a:cubicBezTo>
                  <a:cubicBezTo>
                    <a:pt x="15776" y="7002"/>
                    <a:pt x="16540" y="6171"/>
                    <a:pt x="17400" y="5459"/>
                  </a:cubicBezTo>
                  <a:cubicBezTo>
                    <a:pt x="18261" y="4747"/>
                    <a:pt x="19216" y="4154"/>
                    <a:pt x="19599" y="4213"/>
                  </a:cubicBezTo>
                  <a:cubicBezTo>
                    <a:pt x="19981" y="4273"/>
                    <a:pt x="19790" y="4985"/>
                    <a:pt x="19599" y="6290"/>
                  </a:cubicBezTo>
                  <a:cubicBezTo>
                    <a:pt x="19407" y="7596"/>
                    <a:pt x="19216" y="9495"/>
                    <a:pt x="19503" y="10741"/>
                  </a:cubicBezTo>
                  <a:cubicBezTo>
                    <a:pt x="19790" y="11987"/>
                    <a:pt x="20554" y="12580"/>
                    <a:pt x="21319" y="131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2" name="Line"/>
            <p:cNvSpPr/>
            <p:nvPr/>
          </p:nvSpPr>
          <p:spPr>
            <a:xfrm>
              <a:off x="10280650" y="2491316"/>
              <a:ext cx="1905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800"/>
                    <a:pt x="12000" y="9600"/>
                    <a:pt x="8400" y="13200"/>
                  </a:cubicBezTo>
                  <a:cubicBezTo>
                    <a:pt x="4800" y="16800"/>
                    <a:pt x="2400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3" name="Line"/>
            <p:cNvSpPr/>
            <p:nvPr/>
          </p:nvSpPr>
          <p:spPr>
            <a:xfrm>
              <a:off x="10325099" y="2351616"/>
              <a:ext cx="20320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" y="1674"/>
                    <a:pt x="900" y="3349"/>
                    <a:pt x="2138" y="4605"/>
                  </a:cubicBezTo>
                  <a:cubicBezTo>
                    <a:pt x="3375" y="5860"/>
                    <a:pt x="5400" y="6698"/>
                    <a:pt x="6863" y="6865"/>
                  </a:cubicBezTo>
                  <a:cubicBezTo>
                    <a:pt x="8325" y="7033"/>
                    <a:pt x="9225" y="6530"/>
                    <a:pt x="9900" y="5107"/>
                  </a:cubicBezTo>
                  <a:cubicBezTo>
                    <a:pt x="10575" y="3684"/>
                    <a:pt x="11025" y="1340"/>
                    <a:pt x="11812" y="1758"/>
                  </a:cubicBezTo>
                  <a:cubicBezTo>
                    <a:pt x="12600" y="2177"/>
                    <a:pt x="13725" y="5358"/>
                    <a:pt x="15413" y="8288"/>
                  </a:cubicBezTo>
                  <a:cubicBezTo>
                    <a:pt x="17100" y="11219"/>
                    <a:pt x="19350" y="13898"/>
                    <a:pt x="20475" y="16074"/>
                  </a:cubicBezTo>
                  <a:cubicBezTo>
                    <a:pt x="21600" y="18251"/>
                    <a:pt x="21600" y="1992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4" name="Line"/>
            <p:cNvSpPr/>
            <p:nvPr/>
          </p:nvSpPr>
          <p:spPr>
            <a:xfrm>
              <a:off x="10471149" y="2135716"/>
              <a:ext cx="150517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0" y="0"/>
                  </a:moveTo>
                  <a:cubicBezTo>
                    <a:pt x="5400" y="2171"/>
                    <a:pt x="10800" y="4343"/>
                    <a:pt x="14700" y="6971"/>
                  </a:cubicBezTo>
                  <a:cubicBezTo>
                    <a:pt x="18600" y="9600"/>
                    <a:pt x="21000" y="12686"/>
                    <a:pt x="21300" y="15200"/>
                  </a:cubicBezTo>
                  <a:cubicBezTo>
                    <a:pt x="21600" y="17714"/>
                    <a:pt x="19800" y="19657"/>
                    <a:pt x="180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5" name="Line"/>
            <p:cNvSpPr/>
            <p:nvPr/>
          </p:nvSpPr>
          <p:spPr>
            <a:xfrm>
              <a:off x="10737850" y="2370666"/>
              <a:ext cx="6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6" name="Line"/>
            <p:cNvSpPr/>
            <p:nvPr/>
          </p:nvSpPr>
          <p:spPr>
            <a:xfrm>
              <a:off x="10766165" y="2006275"/>
              <a:ext cx="316173" cy="419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424" fill="norm" stroke="1" extrusionOk="0">
                  <a:moveTo>
                    <a:pt x="11819" y="12113"/>
                  </a:moveTo>
                  <a:cubicBezTo>
                    <a:pt x="11676" y="11573"/>
                    <a:pt x="11533" y="11033"/>
                    <a:pt x="11032" y="10655"/>
                  </a:cubicBezTo>
                  <a:cubicBezTo>
                    <a:pt x="10531" y="10277"/>
                    <a:pt x="9673" y="10061"/>
                    <a:pt x="7885" y="11033"/>
                  </a:cubicBezTo>
                  <a:cubicBezTo>
                    <a:pt x="6097" y="12005"/>
                    <a:pt x="3379" y="14165"/>
                    <a:pt x="1877" y="15569"/>
                  </a:cubicBezTo>
                  <a:cubicBezTo>
                    <a:pt x="375" y="16973"/>
                    <a:pt x="89" y="17621"/>
                    <a:pt x="18" y="18323"/>
                  </a:cubicBezTo>
                  <a:cubicBezTo>
                    <a:pt x="-54" y="19025"/>
                    <a:pt x="89" y="19781"/>
                    <a:pt x="518" y="20105"/>
                  </a:cubicBezTo>
                  <a:cubicBezTo>
                    <a:pt x="947" y="20429"/>
                    <a:pt x="1663" y="20321"/>
                    <a:pt x="2878" y="19241"/>
                  </a:cubicBezTo>
                  <a:cubicBezTo>
                    <a:pt x="4094" y="18161"/>
                    <a:pt x="5811" y="16109"/>
                    <a:pt x="6884" y="13301"/>
                  </a:cubicBezTo>
                  <a:cubicBezTo>
                    <a:pt x="7957" y="10493"/>
                    <a:pt x="8386" y="6929"/>
                    <a:pt x="8457" y="4715"/>
                  </a:cubicBezTo>
                  <a:cubicBezTo>
                    <a:pt x="8529" y="2501"/>
                    <a:pt x="8243" y="1637"/>
                    <a:pt x="7814" y="989"/>
                  </a:cubicBezTo>
                  <a:cubicBezTo>
                    <a:pt x="7384" y="341"/>
                    <a:pt x="6812" y="-91"/>
                    <a:pt x="6383" y="17"/>
                  </a:cubicBezTo>
                  <a:cubicBezTo>
                    <a:pt x="5954" y="125"/>
                    <a:pt x="5668" y="773"/>
                    <a:pt x="5739" y="3041"/>
                  </a:cubicBezTo>
                  <a:cubicBezTo>
                    <a:pt x="5811" y="5309"/>
                    <a:pt x="6240" y="9197"/>
                    <a:pt x="6669" y="11519"/>
                  </a:cubicBezTo>
                  <a:cubicBezTo>
                    <a:pt x="7098" y="13841"/>
                    <a:pt x="7527" y="14597"/>
                    <a:pt x="8028" y="15245"/>
                  </a:cubicBezTo>
                  <a:cubicBezTo>
                    <a:pt x="8529" y="15893"/>
                    <a:pt x="9101" y="16433"/>
                    <a:pt x="9745" y="16703"/>
                  </a:cubicBezTo>
                  <a:cubicBezTo>
                    <a:pt x="10388" y="16973"/>
                    <a:pt x="11104" y="16973"/>
                    <a:pt x="11747" y="16703"/>
                  </a:cubicBezTo>
                  <a:cubicBezTo>
                    <a:pt x="12391" y="16433"/>
                    <a:pt x="12963" y="15893"/>
                    <a:pt x="13392" y="15353"/>
                  </a:cubicBezTo>
                  <a:cubicBezTo>
                    <a:pt x="13821" y="14813"/>
                    <a:pt x="14108" y="14273"/>
                    <a:pt x="14251" y="13679"/>
                  </a:cubicBezTo>
                  <a:cubicBezTo>
                    <a:pt x="14394" y="13085"/>
                    <a:pt x="14394" y="12437"/>
                    <a:pt x="14966" y="12113"/>
                  </a:cubicBezTo>
                  <a:cubicBezTo>
                    <a:pt x="15538" y="11789"/>
                    <a:pt x="16682" y="11789"/>
                    <a:pt x="17255" y="12059"/>
                  </a:cubicBezTo>
                  <a:cubicBezTo>
                    <a:pt x="17827" y="12329"/>
                    <a:pt x="17827" y="12869"/>
                    <a:pt x="18184" y="13949"/>
                  </a:cubicBezTo>
                  <a:cubicBezTo>
                    <a:pt x="18542" y="15029"/>
                    <a:pt x="19257" y="16649"/>
                    <a:pt x="19829" y="17729"/>
                  </a:cubicBezTo>
                  <a:cubicBezTo>
                    <a:pt x="20402" y="18809"/>
                    <a:pt x="20831" y="19349"/>
                    <a:pt x="21117" y="19889"/>
                  </a:cubicBezTo>
                  <a:cubicBezTo>
                    <a:pt x="21403" y="20429"/>
                    <a:pt x="21546" y="20969"/>
                    <a:pt x="20974" y="21239"/>
                  </a:cubicBezTo>
                  <a:cubicBezTo>
                    <a:pt x="20402" y="21509"/>
                    <a:pt x="19114" y="21509"/>
                    <a:pt x="17827" y="21077"/>
                  </a:cubicBezTo>
                  <a:cubicBezTo>
                    <a:pt x="16539" y="20645"/>
                    <a:pt x="15252" y="19781"/>
                    <a:pt x="13965" y="189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7" name="Line"/>
            <p:cNvSpPr/>
            <p:nvPr/>
          </p:nvSpPr>
          <p:spPr>
            <a:xfrm>
              <a:off x="11287036" y="1908823"/>
              <a:ext cx="301714" cy="370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346" fill="norm" stroke="1" extrusionOk="0">
                  <a:moveTo>
                    <a:pt x="10202" y="16010"/>
                  </a:moveTo>
                  <a:cubicBezTo>
                    <a:pt x="8843" y="15156"/>
                    <a:pt x="7483" y="14302"/>
                    <a:pt x="5973" y="14119"/>
                  </a:cubicBezTo>
                  <a:cubicBezTo>
                    <a:pt x="4462" y="13936"/>
                    <a:pt x="2801" y="14424"/>
                    <a:pt x="1668" y="15339"/>
                  </a:cubicBezTo>
                  <a:cubicBezTo>
                    <a:pt x="535" y="16255"/>
                    <a:pt x="-69" y="17597"/>
                    <a:pt x="7" y="18817"/>
                  </a:cubicBezTo>
                  <a:cubicBezTo>
                    <a:pt x="82" y="20038"/>
                    <a:pt x="837" y="21136"/>
                    <a:pt x="2272" y="21319"/>
                  </a:cubicBezTo>
                  <a:cubicBezTo>
                    <a:pt x="3707" y="21502"/>
                    <a:pt x="5822" y="20770"/>
                    <a:pt x="7181" y="19000"/>
                  </a:cubicBezTo>
                  <a:cubicBezTo>
                    <a:pt x="8541" y="17231"/>
                    <a:pt x="9145" y="14424"/>
                    <a:pt x="9145" y="11495"/>
                  </a:cubicBezTo>
                  <a:cubicBezTo>
                    <a:pt x="9145" y="8566"/>
                    <a:pt x="8541" y="5516"/>
                    <a:pt x="8088" y="3685"/>
                  </a:cubicBezTo>
                  <a:cubicBezTo>
                    <a:pt x="7634" y="1855"/>
                    <a:pt x="7332" y="1244"/>
                    <a:pt x="6879" y="756"/>
                  </a:cubicBezTo>
                  <a:cubicBezTo>
                    <a:pt x="6426" y="268"/>
                    <a:pt x="5822" y="-98"/>
                    <a:pt x="5369" y="24"/>
                  </a:cubicBezTo>
                  <a:cubicBezTo>
                    <a:pt x="4916" y="146"/>
                    <a:pt x="4614" y="756"/>
                    <a:pt x="4689" y="2953"/>
                  </a:cubicBezTo>
                  <a:cubicBezTo>
                    <a:pt x="4765" y="5149"/>
                    <a:pt x="5218" y="8933"/>
                    <a:pt x="5973" y="11922"/>
                  </a:cubicBezTo>
                  <a:cubicBezTo>
                    <a:pt x="6728" y="14912"/>
                    <a:pt x="7786" y="17109"/>
                    <a:pt x="8541" y="18451"/>
                  </a:cubicBezTo>
                  <a:cubicBezTo>
                    <a:pt x="9296" y="19794"/>
                    <a:pt x="9749" y="20282"/>
                    <a:pt x="10202" y="20221"/>
                  </a:cubicBezTo>
                  <a:cubicBezTo>
                    <a:pt x="10655" y="20160"/>
                    <a:pt x="11109" y="19549"/>
                    <a:pt x="11335" y="18146"/>
                  </a:cubicBezTo>
                  <a:cubicBezTo>
                    <a:pt x="11562" y="16743"/>
                    <a:pt x="11562" y="14546"/>
                    <a:pt x="11562" y="13143"/>
                  </a:cubicBezTo>
                  <a:cubicBezTo>
                    <a:pt x="11562" y="11739"/>
                    <a:pt x="11562" y="11129"/>
                    <a:pt x="11788" y="11068"/>
                  </a:cubicBezTo>
                  <a:cubicBezTo>
                    <a:pt x="12015" y="11007"/>
                    <a:pt x="12468" y="11495"/>
                    <a:pt x="12846" y="12471"/>
                  </a:cubicBezTo>
                  <a:cubicBezTo>
                    <a:pt x="13223" y="13448"/>
                    <a:pt x="13525" y="14912"/>
                    <a:pt x="13676" y="15949"/>
                  </a:cubicBezTo>
                  <a:cubicBezTo>
                    <a:pt x="13828" y="16987"/>
                    <a:pt x="13828" y="17597"/>
                    <a:pt x="13828" y="17597"/>
                  </a:cubicBezTo>
                  <a:cubicBezTo>
                    <a:pt x="13828" y="17597"/>
                    <a:pt x="13828" y="16987"/>
                    <a:pt x="14054" y="16071"/>
                  </a:cubicBezTo>
                  <a:cubicBezTo>
                    <a:pt x="14281" y="15156"/>
                    <a:pt x="14734" y="13936"/>
                    <a:pt x="15338" y="12777"/>
                  </a:cubicBezTo>
                  <a:cubicBezTo>
                    <a:pt x="15942" y="11617"/>
                    <a:pt x="16697" y="10519"/>
                    <a:pt x="17000" y="10275"/>
                  </a:cubicBezTo>
                  <a:cubicBezTo>
                    <a:pt x="17302" y="10031"/>
                    <a:pt x="17151" y="10641"/>
                    <a:pt x="16924" y="11922"/>
                  </a:cubicBezTo>
                  <a:cubicBezTo>
                    <a:pt x="16697" y="13204"/>
                    <a:pt x="16395" y="15156"/>
                    <a:pt x="17151" y="16621"/>
                  </a:cubicBezTo>
                  <a:cubicBezTo>
                    <a:pt x="17906" y="18085"/>
                    <a:pt x="19718" y="19061"/>
                    <a:pt x="21531" y="200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8" name="Line"/>
            <p:cNvSpPr/>
            <p:nvPr/>
          </p:nvSpPr>
          <p:spPr>
            <a:xfrm>
              <a:off x="9642168" y="3021453"/>
              <a:ext cx="174933" cy="129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285" fill="norm" stroke="1" extrusionOk="0">
                  <a:moveTo>
                    <a:pt x="6594" y="8898"/>
                  </a:moveTo>
                  <a:cubicBezTo>
                    <a:pt x="7108" y="7156"/>
                    <a:pt x="7622" y="5414"/>
                    <a:pt x="8137" y="3672"/>
                  </a:cubicBezTo>
                  <a:cubicBezTo>
                    <a:pt x="8651" y="1930"/>
                    <a:pt x="9165" y="188"/>
                    <a:pt x="8651" y="14"/>
                  </a:cubicBezTo>
                  <a:cubicBezTo>
                    <a:pt x="8137" y="-160"/>
                    <a:pt x="6594" y="1234"/>
                    <a:pt x="4922" y="3846"/>
                  </a:cubicBezTo>
                  <a:cubicBezTo>
                    <a:pt x="3251" y="6459"/>
                    <a:pt x="1451" y="10292"/>
                    <a:pt x="551" y="13079"/>
                  </a:cubicBezTo>
                  <a:cubicBezTo>
                    <a:pt x="-349" y="15866"/>
                    <a:pt x="-349" y="17608"/>
                    <a:pt x="2094" y="19001"/>
                  </a:cubicBezTo>
                  <a:cubicBezTo>
                    <a:pt x="4537" y="20395"/>
                    <a:pt x="9422" y="21440"/>
                    <a:pt x="13022" y="21266"/>
                  </a:cubicBezTo>
                  <a:cubicBezTo>
                    <a:pt x="16622" y="21092"/>
                    <a:pt x="18937" y="19698"/>
                    <a:pt x="21251" y="183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9" name="Line"/>
            <p:cNvSpPr/>
            <p:nvPr/>
          </p:nvSpPr>
          <p:spPr>
            <a:xfrm>
              <a:off x="9481560" y="1905000"/>
              <a:ext cx="125990" cy="376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16028" y="16139"/>
                  </a:moveTo>
                  <a:cubicBezTo>
                    <a:pt x="16028" y="15533"/>
                    <a:pt x="16028" y="14926"/>
                    <a:pt x="16028" y="14319"/>
                  </a:cubicBezTo>
                  <a:cubicBezTo>
                    <a:pt x="16028" y="13712"/>
                    <a:pt x="16028" y="13106"/>
                    <a:pt x="15128" y="12863"/>
                  </a:cubicBezTo>
                  <a:cubicBezTo>
                    <a:pt x="14228" y="12620"/>
                    <a:pt x="12428" y="12742"/>
                    <a:pt x="9728" y="13652"/>
                  </a:cubicBezTo>
                  <a:cubicBezTo>
                    <a:pt x="7028" y="14562"/>
                    <a:pt x="3428" y="16261"/>
                    <a:pt x="1628" y="17413"/>
                  </a:cubicBezTo>
                  <a:cubicBezTo>
                    <a:pt x="-172" y="18566"/>
                    <a:pt x="-172" y="19173"/>
                    <a:pt x="188" y="19780"/>
                  </a:cubicBezTo>
                  <a:cubicBezTo>
                    <a:pt x="548" y="20387"/>
                    <a:pt x="1268" y="20993"/>
                    <a:pt x="2528" y="21297"/>
                  </a:cubicBezTo>
                  <a:cubicBezTo>
                    <a:pt x="3788" y="21600"/>
                    <a:pt x="5588" y="21600"/>
                    <a:pt x="7028" y="21297"/>
                  </a:cubicBezTo>
                  <a:cubicBezTo>
                    <a:pt x="8468" y="20993"/>
                    <a:pt x="9548" y="20387"/>
                    <a:pt x="10808" y="18566"/>
                  </a:cubicBezTo>
                  <a:cubicBezTo>
                    <a:pt x="12068" y="16746"/>
                    <a:pt x="13508" y="13712"/>
                    <a:pt x="13508" y="10618"/>
                  </a:cubicBezTo>
                  <a:cubicBezTo>
                    <a:pt x="13508" y="7524"/>
                    <a:pt x="12068" y="4369"/>
                    <a:pt x="10808" y="2488"/>
                  </a:cubicBezTo>
                  <a:cubicBezTo>
                    <a:pt x="9548" y="607"/>
                    <a:pt x="8468" y="0"/>
                    <a:pt x="7748" y="0"/>
                  </a:cubicBezTo>
                  <a:cubicBezTo>
                    <a:pt x="7028" y="0"/>
                    <a:pt x="6668" y="607"/>
                    <a:pt x="6848" y="2488"/>
                  </a:cubicBezTo>
                  <a:cubicBezTo>
                    <a:pt x="7028" y="4369"/>
                    <a:pt x="7748" y="7524"/>
                    <a:pt x="10268" y="10921"/>
                  </a:cubicBezTo>
                  <a:cubicBezTo>
                    <a:pt x="12788" y="14319"/>
                    <a:pt x="17108" y="17960"/>
                    <a:pt x="2142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0" name="Line"/>
            <p:cNvSpPr/>
            <p:nvPr/>
          </p:nvSpPr>
          <p:spPr>
            <a:xfrm>
              <a:off x="9269787" y="3123367"/>
              <a:ext cx="185363" cy="102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0906" fill="norm" stroke="1" extrusionOk="0">
                  <a:moveTo>
                    <a:pt x="12659" y="10970"/>
                  </a:moveTo>
                  <a:cubicBezTo>
                    <a:pt x="12413" y="8810"/>
                    <a:pt x="12168" y="6650"/>
                    <a:pt x="11677" y="4274"/>
                  </a:cubicBezTo>
                  <a:cubicBezTo>
                    <a:pt x="11186" y="1898"/>
                    <a:pt x="10450" y="-694"/>
                    <a:pt x="8609" y="170"/>
                  </a:cubicBezTo>
                  <a:cubicBezTo>
                    <a:pt x="6768" y="1034"/>
                    <a:pt x="3822" y="5354"/>
                    <a:pt x="2104" y="8810"/>
                  </a:cubicBezTo>
                  <a:cubicBezTo>
                    <a:pt x="386" y="12266"/>
                    <a:pt x="-105" y="14858"/>
                    <a:pt x="18" y="17018"/>
                  </a:cubicBezTo>
                  <a:cubicBezTo>
                    <a:pt x="140" y="19178"/>
                    <a:pt x="877" y="20906"/>
                    <a:pt x="1736" y="20906"/>
                  </a:cubicBezTo>
                  <a:cubicBezTo>
                    <a:pt x="2595" y="20906"/>
                    <a:pt x="3577" y="19178"/>
                    <a:pt x="5663" y="15938"/>
                  </a:cubicBezTo>
                  <a:cubicBezTo>
                    <a:pt x="7750" y="12698"/>
                    <a:pt x="10940" y="7946"/>
                    <a:pt x="13150" y="5570"/>
                  </a:cubicBezTo>
                  <a:cubicBezTo>
                    <a:pt x="15359" y="3194"/>
                    <a:pt x="16586" y="3194"/>
                    <a:pt x="17322" y="4274"/>
                  </a:cubicBezTo>
                  <a:cubicBezTo>
                    <a:pt x="18059" y="5354"/>
                    <a:pt x="18304" y="7514"/>
                    <a:pt x="18918" y="8378"/>
                  </a:cubicBezTo>
                  <a:cubicBezTo>
                    <a:pt x="19531" y="9242"/>
                    <a:pt x="20513" y="8810"/>
                    <a:pt x="21495" y="83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1" name="Line"/>
            <p:cNvSpPr/>
            <p:nvPr/>
          </p:nvSpPr>
          <p:spPr>
            <a:xfrm>
              <a:off x="9074149" y="2002366"/>
              <a:ext cx="109673" cy="186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343" fill="norm" stroke="1" extrusionOk="0">
                  <a:moveTo>
                    <a:pt x="0" y="0"/>
                  </a:moveTo>
                  <a:cubicBezTo>
                    <a:pt x="1223" y="5825"/>
                    <a:pt x="2445" y="11649"/>
                    <a:pt x="3260" y="15290"/>
                  </a:cubicBezTo>
                  <a:cubicBezTo>
                    <a:pt x="4075" y="18930"/>
                    <a:pt x="4483" y="20387"/>
                    <a:pt x="4687" y="20265"/>
                  </a:cubicBezTo>
                  <a:cubicBezTo>
                    <a:pt x="4891" y="20144"/>
                    <a:pt x="4891" y="18445"/>
                    <a:pt x="5502" y="16989"/>
                  </a:cubicBezTo>
                  <a:cubicBezTo>
                    <a:pt x="6113" y="15533"/>
                    <a:pt x="7336" y="14319"/>
                    <a:pt x="8966" y="13591"/>
                  </a:cubicBezTo>
                  <a:cubicBezTo>
                    <a:pt x="10596" y="12863"/>
                    <a:pt x="12634" y="12620"/>
                    <a:pt x="15079" y="13106"/>
                  </a:cubicBezTo>
                  <a:cubicBezTo>
                    <a:pt x="17525" y="13591"/>
                    <a:pt x="20377" y="14804"/>
                    <a:pt x="20989" y="16382"/>
                  </a:cubicBezTo>
                  <a:cubicBezTo>
                    <a:pt x="21600" y="17960"/>
                    <a:pt x="19970" y="19901"/>
                    <a:pt x="17117" y="20751"/>
                  </a:cubicBezTo>
                  <a:cubicBezTo>
                    <a:pt x="14264" y="21600"/>
                    <a:pt x="10189" y="21357"/>
                    <a:pt x="6113" y="211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2" name="Line"/>
            <p:cNvSpPr/>
            <p:nvPr/>
          </p:nvSpPr>
          <p:spPr>
            <a:xfrm>
              <a:off x="9518650" y="3948962"/>
              <a:ext cx="119042" cy="532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5" h="21544" fill="norm" stroke="1" extrusionOk="0">
                  <a:moveTo>
                    <a:pt x="3352" y="7315"/>
                  </a:moveTo>
                  <a:cubicBezTo>
                    <a:pt x="4097" y="10058"/>
                    <a:pt x="4841" y="12801"/>
                    <a:pt x="5028" y="15030"/>
                  </a:cubicBezTo>
                  <a:cubicBezTo>
                    <a:pt x="5214" y="17258"/>
                    <a:pt x="4841" y="18973"/>
                    <a:pt x="4655" y="20044"/>
                  </a:cubicBezTo>
                  <a:cubicBezTo>
                    <a:pt x="4469" y="21115"/>
                    <a:pt x="4469" y="21544"/>
                    <a:pt x="4469" y="21544"/>
                  </a:cubicBezTo>
                  <a:cubicBezTo>
                    <a:pt x="4469" y="21544"/>
                    <a:pt x="4469" y="21115"/>
                    <a:pt x="3910" y="19230"/>
                  </a:cubicBezTo>
                  <a:cubicBezTo>
                    <a:pt x="3352" y="17344"/>
                    <a:pt x="2234" y="14001"/>
                    <a:pt x="1676" y="10958"/>
                  </a:cubicBezTo>
                  <a:cubicBezTo>
                    <a:pt x="1117" y="7915"/>
                    <a:pt x="1117" y="5173"/>
                    <a:pt x="2421" y="3415"/>
                  </a:cubicBezTo>
                  <a:cubicBezTo>
                    <a:pt x="3724" y="1658"/>
                    <a:pt x="6331" y="887"/>
                    <a:pt x="8752" y="458"/>
                  </a:cubicBezTo>
                  <a:cubicBezTo>
                    <a:pt x="11172" y="30"/>
                    <a:pt x="13407" y="-56"/>
                    <a:pt x="15269" y="30"/>
                  </a:cubicBezTo>
                  <a:cubicBezTo>
                    <a:pt x="17131" y="115"/>
                    <a:pt x="18621" y="373"/>
                    <a:pt x="19738" y="1401"/>
                  </a:cubicBezTo>
                  <a:cubicBezTo>
                    <a:pt x="20855" y="2430"/>
                    <a:pt x="21600" y="4230"/>
                    <a:pt x="20110" y="5773"/>
                  </a:cubicBezTo>
                  <a:cubicBezTo>
                    <a:pt x="18621" y="7315"/>
                    <a:pt x="14897" y="8601"/>
                    <a:pt x="12103" y="9330"/>
                  </a:cubicBezTo>
                  <a:cubicBezTo>
                    <a:pt x="9310" y="10058"/>
                    <a:pt x="7448" y="10230"/>
                    <a:pt x="5586" y="10230"/>
                  </a:cubicBezTo>
                  <a:cubicBezTo>
                    <a:pt x="3724" y="10230"/>
                    <a:pt x="1862" y="10058"/>
                    <a:pt x="0" y="98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3" name="Line"/>
            <p:cNvSpPr/>
            <p:nvPr/>
          </p:nvSpPr>
          <p:spPr>
            <a:xfrm>
              <a:off x="9690594" y="3929190"/>
              <a:ext cx="94756" cy="257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198" fill="norm" stroke="1" extrusionOk="0">
                  <a:moveTo>
                    <a:pt x="21021" y="2908"/>
                  </a:moveTo>
                  <a:cubicBezTo>
                    <a:pt x="21021" y="2037"/>
                    <a:pt x="21021" y="1166"/>
                    <a:pt x="19612" y="556"/>
                  </a:cubicBezTo>
                  <a:cubicBezTo>
                    <a:pt x="18204" y="-54"/>
                    <a:pt x="15386" y="-402"/>
                    <a:pt x="12099" y="817"/>
                  </a:cubicBezTo>
                  <a:cubicBezTo>
                    <a:pt x="8812" y="2037"/>
                    <a:pt x="5056" y="4824"/>
                    <a:pt x="2708" y="7698"/>
                  </a:cubicBezTo>
                  <a:cubicBezTo>
                    <a:pt x="360" y="10572"/>
                    <a:pt x="-579" y="13533"/>
                    <a:pt x="360" y="15798"/>
                  </a:cubicBezTo>
                  <a:cubicBezTo>
                    <a:pt x="1299" y="18063"/>
                    <a:pt x="4117" y="19630"/>
                    <a:pt x="7169" y="20414"/>
                  </a:cubicBezTo>
                  <a:cubicBezTo>
                    <a:pt x="10221" y="21198"/>
                    <a:pt x="13508" y="21198"/>
                    <a:pt x="16795" y="211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4" name="Line"/>
            <p:cNvSpPr/>
            <p:nvPr/>
          </p:nvSpPr>
          <p:spPr>
            <a:xfrm>
              <a:off x="9798049" y="3964473"/>
              <a:ext cx="146051" cy="181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2" fill="norm" stroke="1" extrusionOk="0">
                  <a:moveTo>
                    <a:pt x="0" y="6632"/>
                  </a:moveTo>
                  <a:cubicBezTo>
                    <a:pt x="0" y="5405"/>
                    <a:pt x="0" y="4178"/>
                    <a:pt x="783" y="3196"/>
                  </a:cubicBezTo>
                  <a:cubicBezTo>
                    <a:pt x="1565" y="2214"/>
                    <a:pt x="3130" y="1478"/>
                    <a:pt x="4852" y="1232"/>
                  </a:cubicBezTo>
                  <a:cubicBezTo>
                    <a:pt x="6574" y="987"/>
                    <a:pt x="8452" y="1232"/>
                    <a:pt x="9861" y="3687"/>
                  </a:cubicBezTo>
                  <a:cubicBezTo>
                    <a:pt x="11270" y="6141"/>
                    <a:pt x="12209" y="10805"/>
                    <a:pt x="12209" y="13750"/>
                  </a:cubicBezTo>
                  <a:cubicBezTo>
                    <a:pt x="12209" y="16696"/>
                    <a:pt x="11270" y="17923"/>
                    <a:pt x="9861" y="19028"/>
                  </a:cubicBezTo>
                  <a:cubicBezTo>
                    <a:pt x="8452" y="20132"/>
                    <a:pt x="6574" y="21114"/>
                    <a:pt x="5322" y="20991"/>
                  </a:cubicBezTo>
                  <a:cubicBezTo>
                    <a:pt x="4070" y="20869"/>
                    <a:pt x="3443" y="19641"/>
                    <a:pt x="4226" y="17187"/>
                  </a:cubicBezTo>
                  <a:cubicBezTo>
                    <a:pt x="5009" y="14732"/>
                    <a:pt x="7200" y="11050"/>
                    <a:pt x="9391" y="8228"/>
                  </a:cubicBezTo>
                  <a:cubicBezTo>
                    <a:pt x="11583" y="5405"/>
                    <a:pt x="13774" y="3441"/>
                    <a:pt x="15496" y="1969"/>
                  </a:cubicBezTo>
                  <a:cubicBezTo>
                    <a:pt x="17217" y="496"/>
                    <a:pt x="18470" y="-486"/>
                    <a:pt x="18626" y="250"/>
                  </a:cubicBezTo>
                  <a:cubicBezTo>
                    <a:pt x="18783" y="987"/>
                    <a:pt x="17843" y="3441"/>
                    <a:pt x="18157" y="6264"/>
                  </a:cubicBezTo>
                  <a:cubicBezTo>
                    <a:pt x="18470" y="9087"/>
                    <a:pt x="20035" y="12278"/>
                    <a:pt x="21600" y="15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5" name="Line"/>
            <p:cNvSpPr/>
            <p:nvPr/>
          </p:nvSpPr>
          <p:spPr>
            <a:xfrm>
              <a:off x="10026650" y="4072466"/>
              <a:ext cx="4445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6" name="Line"/>
            <p:cNvSpPr/>
            <p:nvPr/>
          </p:nvSpPr>
          <p:spPr>
            <a:xfrm>
              <a:off x="10146081" y="3939116"/>
              <a:ext cx="150689" cy="243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427" fill="norm" stroke="1" extrusionOk="0">
                  <a:moveTo>
                    <a:pt x="1973" y="0"/>
                  </a:moveTo>
                  <a:cubicBezTo>
                    <a:pt x="1073" y="745"/>
                    <a:pt x="173" y="1490"/>
                    <a:pt x="23" y="2886"/>
                  </a:cubicBezTo>
                  <a:cubicBezTo>
                    <a:pt x="-127" y="4283"/>
                    <a:pt x="473" y="6331"/>
                    <a:pt x="1673" y="7541"/>
                  </a:cubicBezTo>
                  <a:cubicBezTo>
                    <a:pt x="2873" y="8752"/>
                    <a:pt x="4673" y="9124"/>
                    <a:pt x="6623" y="8566"/>
                  </a:cubicBezTo>
                  <a:cubicBezTo>
                    <a:pt x="8573" y="8007"/>
                    <a:pt x="10673" y="6517"/>
                    <a:pt x="11723" y="5679"/>
                  </a:cubicBezTo>
                  <a:cubicBezTo>
                    <a:pt x="12773" y="4841"/>
                    <a:pt x="12773" y="4655"/>
                    <a:pt x="14123" y="6331"/>
                  </a:cubicBezTo>
                  <a:cubicBezTo>
                    <a:pt x="15473" y="8007"/>
                    <a:pt x="18173" y="11545"/>
                    <a:pt x="19673" y="13872"/>
                  </a:cubicBezTo>
                  <a:cubicBezTo>
                    <a:pt x="21173" y="16200"/>
                    <a:pt x="21473" y="17317"/>
                    <a:pt x="21323" y="18434"/>
                  </a:cubicBezTo>
                  <a:cubicBezTo>
                    <a:pt x="21173" y="19552"/>
                    <a:pt x="20573" y="20669"/>
                    <a:pt x="18323" y="21134"/>
                  </a:cubicBezTo>
                  <a:cubicBezTo>
                    <a:pt x="16073" y="21600"/>
                    <a:pt x="12173" y="21414"/>
                    <a:pt x="8273" y="21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7" name="Line"/>
            <p:cNvSpPr/>
            <p:nvPr/>
          </p:nvSpPr>
          <p:spPr>
            <a:xfrm>
              <a:off x="10350499" y="3837516"/>
              <a:ext cx="78496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5" h="21600" fill="norm" stroke="1" extrusionOk="0">
                  <a:moveTo>
                    <a:pt x="0" y="0"/>
                  </a:moveTo>
                  <a:cubicBezTo>
                    <a:pt x="8100" y="2817"/>
                    <a:pt x="16200" y="5635"/>
                    <a:pt x="18900" y="8765"/>
                  </a:cubicBezTo>
                  <a:cubicBezTo>
                    <a:pt x="21600" y="11896"/>
                    <a:pt x="18900" y="15339"/>
                    <a:pt x="16470" y="17530"/>
                  </a:cubicBezTo>
                  <a:cubicBezTo>
                    <a:pt x="14040" y="19722"/>
                    <a:pt x="11880" y="20661"/>
                    <a:pt x="97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8" name="Line"/>
            <p:cNvSpPr/>
            <p:nvPr/>
          </p:nvSpPr>
          <p:spPr>
            <a:xfrm>
              <a:off x="10579100" y="4002616"/>
              <a:ext cx="63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9" name="Line"/>
            <p:cNvSpPr/>
            <p:nvPr/>
          </p:nvSpPr>
          <p:spPr>
            <a:xfrm>
              <a:off x="9078065" y="3824816"/>
              <a:ext cx="408836" cy="599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539" fill="norm" stroke="1" extrusionOk="0">
                  <a:moveTo>
                    <a:pt x="21395" y="0"/>
                  </a:moveTo>
                  <a:cubicBezTo>
                    <a:pt x="20177" y="152"/>
                    <a:pt x="18958" y="304"/>
                    <a:pt x="16853" y="1103"/>
                  </a:cubicBezTo>
                  <a:cubicBezTo>
                    <a:pt x="14749" y="1901"/>
                    <a:pt x="11758" y="3346"/>
                    <a:pt x="9100" y="4754"/>
                  </a:cubicBezTo>
                  <a:cubicBezTo>
                    <a:pt x="6441" y="6161"/>
                    <a:pt x="4115" y="7530"/>
                    <a:pt x="2786" y="8404"/>
                  </a:cubicBezTo>
                  <a:cubicBezTo>
                    <a:pt x="1457" y="9279"/>
                    <a:pt x="1124" y="9659"/>
                    <a:pt x="1013" y="10039"/>
                  </a:cubicBezTo>
                  <a:cubicBezTo>
                    <a:pt x="903" y="10420"/>
                    <a:pt x="1013" y="10800"/>
                    <a:pt x="1346" y="11066"/>
                  </a:cubicBezTo>
                  <a:cubicBezTo>
                    <a:pt x="1678" y="11332"/>
                    <a:pt x="2232" y="11485"/>
                    <a:pt x="3561" y="11561"/>
                  </a:cubicBezTo>
                  <a:cubicBezTo>
                    <a:pt x="4890" y="11637"/>
                    <a:pt x="6995" y="11637"/>
                    <a:pt x="8324" y="11713"/>
                  </a:cubicBezTo>
                  <a:cubicBezTo>
                    <a:pt x="9653" y="11789"/>
                    <a:pt x="10207" y="11941"/>
                    <a:pt x="10484" y="12245"/>
                  </a:cubicBezTo>
                  <a:cubicBezTo>
                    <a:pt x="10761" y="12549"/>
                    <a:pt x="10761" y="13006"/>
                    <a:pt x="9875" y="13690"/>
                  </a:cubicBezTo>
                  <a:cubicBezTo>
                    <a:pt x="8989" y="14375"/>
                    <a:pt x="7217" y="15287"/>
                    <a:pt x="5389" y="16238"/>
                  </a:cubicBezTo>
                  <a:cubicBezTo>
                    <a:pt x="3561" y="17189"/>
                    <a:pt x="1678" y="18177"/>
                    <a:pt x="737" y="18900"/>
                  </a:cubicBezTo>
                  <a:cubicBezTo>
                    <a:pt x="-205" y="19623"/>
                    <a:pt x="-205" y="20079"/>
                    <a:pt x="515" y="20497"/>
                  </a:cubicBezTo>
                  <a:cubicBezTo>
                    <a:pt x="1235" y="20915"/>
                    <a:pt x="2675" y="21296"/>
                    <a:pt x="5112" y="21448"/>
                  </a:cubicBezTo>
                  <a:cubicBezTo>
                    <a:pt x="7549" y="21600"/>
                    <a:pt x="10983" y="21524"/>
                    <a:pt x="13641" y="21486"/>
                  </a:cubicBezTo>
                  <a:cubicBezTo>
                    <a:pt x="16300" y="21448"/>
                    <a:pt x="18183" y="21448"/>
                    <a:pt x="20066" y="21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0" name="Line"/>
            <p:cNvSpPr/>
            <p:nvPr/>
          </p:nvSpPr>
          <p:spPr>
            <a:xfrm>
              <a:off x="8561230" y="3996266"/>
              <a:ext cx="417671" cy="55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6208" y="0"/>
                  </a:moveTo>
                  <a:cubicBezTo>
                    <a:pt x="14905" y="828"/>
                    <a:pt x="13603" y="1655"/>
                    <a:pt x="11703" y="2690"/>
                  </a:cubicBezTo>
                  <a:cubicBezTo>
                    <a:pt x="9804" y="3724"/>
                    <a:pt x="7307" y="4966"/>
                    <a:pt x="5299" y="6124"/>
                  </a:cubicBezTo>
                  <a:cubicBezTo>
                    <a:pt x="3291" y="7283"/>
                    <a:pt x="1772" y="8359"/>
                    <a:pt x="903" y="9103"/>
                  </a:cubicBezTo>
                  <a:cubicBezTo>
                    <a:pt x="35" y="9848"/>
                    <a:pt x="-182" y="10262"/>
                    <a:pt x="144" y="10469"/>
                  </a:cubicBezTo>
                  <a:cubicBezTo>
                    <a:pt x="469" y="10676"/>
                    <a:pt x="1338" y="10676"/>
                    <a:pt x="3183" y="10676"/>
                  </a:cubicBezTo>
                  <a:cubicBezTo>
                    <a:pt x="5028" y="10676"/>
                    <a:pt x="7850" y="10676"/>
                    <a:pt x="9587" y="10676"/>
                  </a:cubicBezTo>
                  <a:cubicBezTo>
                    <a:pt x="11324" y="10676"/>
                    <a:pt x="11975" y="10676"/>
                    <a:pt x="12517" y="10883"/>
                  </a:cubicBezTo>
                  <a:cubicBezTo>
                    <a:pt x="13060" y="11090"/>
                    <a:pt x="13494" y="11503"/>
                    <a:pt x="13603" y="11917"/>
                  </a:cubicBezTo>
                  <a:cubicBezTo>
                    <a:pt x="13711" y="12331"/>
                    <a:pt x="13494" y="12745"/>
                    <a:pt x="11975" y="13903"/>
                  </a:cubicBezTo>
                  <a:cubicBezTo>
                    <a:pt x="10455" y="15062"/>
                    <a:pt x="7633" y="16966"/>
                    <a:pt x="6005" y="18083"/>
                  </a:cubicBezTo>
                  <a:cubicBezTo>
                    <a:pt x="4377" y="19200"/>
                    <a:pt x="3943" y="19531"/>
                    <a:pt x="3563" y="19903"/>
                  </a:cubicBezTo>
                  <a:cubicBezTo>
                    <a:pt x="3183" y="20276"/>
                    <a:pt x="2857" y="20690"/>
                    <a:pt x="2911" y="21021"/>
                  </a:cubicBezTo>
                  <a:cubicBezTo>
                    <a:pt x="2966" y="21352"/>
                    <a:pt x="3400" y="21600"/>
                    <a:pt x="5082" y="21600"/>
                  </a:cubicBezTo>
                  <a:cubicBezTo>
                    <a:pt x="6765" y="21600"/>
                    <a:pt x="9695" y="21352"/>
                    <a:pt x="12626" y="21228"/>
                  </a:cubicBezTo>
                  <a:cubicBezTo>
                    <a:pt x="15557" y="21103"/>
                    <a:pt x="18487" y="21103"/>
                    <a:pt x="21418" y="211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1" name="Line"/>
            <p:cNvSpPr/>
            <p:nvPr/>
          </p:nvSpPr>
          <p:spPr>
            <a:xfrm>
              <a:off x="9093199" y="4694766"/>
              <a:ext cx="160395" cy="284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529" fill="norm" stroke="1" extrusionOk="0">
                  <a:moveTo>
                    <a:pt x="0" y="0"/>
                  </a:moveTo>
                  <a:cubicBezTo>
                    <a:pt x="0" y="1600"/>
                    <a:pt x="0" y="3200"/>
                    <a:pt x="561" y="4560"/>
                  </a:cubicBezTo>
                  <a:cubicBezTo>
                    <a:pt x="1122" y="5920"/>
                    <a:pt x="2244" y="7040"/>
                    <a:pt x="4208" y="7520"/>
                  </a:cubicBezTo>
                  <a:cubicBezTo>
                    <a:pt x="6171" y="8000"/>
                    <a:pt x="8977" y="7840"/>
                    <a:pt x="10519" y="7360"/>
                  </a:cubicBezTo>
                  <a:cubicBezTo>
                    <a:pt x="12062" y="6880"/>
                    <a:pt x="12343" y="6080"/>
                    <a:pt x="13044" y="6080"/>
                  </a:cubicBezTo>
                  <a:cubicBezTo>
                    <a:pt x="13745" y="6080"/>
                    <a:pt x="14868" y="6880"/>
                    <a:pt x="16410" y="9040"/>
                  </a:cubicBezTo>
                  <a:cubicBezTo>
                    <a:pt x="17953" y="11200"/>
                    <a:pt x="19917" y="14720"/>
                    <a:pt x="20758" y="16880"/>
                  </a:cubicBezTo>
                  <a:cubicBezTo>
                    <a:pt x="21600" y="19040"/>
                    <a:pt x="21319" y="19840"/>
                    <a:pt x="20338" y="20480"/>
                  </a:cubicBezTo>
                  <a:cubicBezTo>
                    <a:pt x="19356" y="21120"/>
                    <a:pt x="17673" y="21600"/>
                    <a:pt x="15569" y="21520"/>
                  </a:cubicBezTo>
                  <a:cubicBezTo>
                    <a:pt x="13465" y="21440"/>
                    <a:pt x="10940" y="20800"/>
                    <a:pt x="9678" y="19600"/>
                  </a:cubicBezTo>
                  <a:cubicBezTo>
                    <a:pt x="8416" y="18400"/>
                    <a:pt x="8416" y="16640"/>
                    <a:pt x="8416" y="148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2" name="Line"/>
            <p:cNvSpPr/>
            <p:nvPr/>
          </p:nvSpPr>
          <p:spPr>
            <a:xfrm>
              <a:off x="9315450" y="4717489"/>
              <a:ext cx="69850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1964" y="12302"/>
                    <a:pt x="3927" y="4448"/>
                    <a:pt x="7527" y="1502"/>
                  </a:cubicBezTo>
                  <a:cubicBezTo>
                    <a:pt x="11127" y="-1443"/>
                    <a:pt x="16364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3" name="Line"/>
            <p:cNvSpPr/>
            <p:nvPr/>
          </p:nvSpPr>
          <p:spPr>
            <a:xfrm>
              <a:off x="9315450" y="4745566"/>
              <a:ext cx="1968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13" y="15840"/>
                    <a:pt x="8826" y="10080"/>
                    <a:pt x="12426" y="6480"/>
                  </a:cubicBezTo>
                  <a:cubicBezTo>
                    <a:pt x="16026" y="2880"/>
                    <a:pt x="18813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4" name="Line"/>
            <p:cNvSpPr/>
            <p:nvPr/>
          </p:nvSpPr>
          <p:spPr>
            <a:xfrm>
              <a:off x="9556483" y="4643966"/>
              <a:ext cx="114567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600" fill="norm" stroke="1" extrusionOk="0">
                  <a:moveTo>
                    <a:pt x="20079" y="0"/>
                  </a:moveTo>
                  <a:cubicBezTo>
                    <a:pt x="14581" y="939"/>
                    <a:pt x="9082" y="1878"/>
                    <a:pt x="5352" y="3913"/>
                  </a:cubicBezTo>
                  <a:cubicBezTo>
                    <a:pt x="1621" y="5948"/>
                    <a:pt x="-343" y="9078"/>
                    <a:pt x="50" y="11896"/>
                  </a:cubicBezTo>
                  <a:cubicBezTo>
                    <a:pt x="442" y="14713"/>
                    <a:pt x="3192" y="17217"/>
                    <a:pt x="7119" y="18783"/>
                  </a:cubicBezTo>
                  <a:cubicBezTo>
                    <a:pt x="11046" y="20348"/>
                    <a:pt x="16152" y="20974"/>
                    <a:pt x="212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5" name="Line"/>
            <p:cNvSpPr/>
            <p:nvPr/>
          </p:nvSpPr>
          <p:spPr>
            <a:xfrm>
              <a:off x="9157792" y="3433233"/>
              <a:ext cx="189409" cy="418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472" fill="norm" stroke="1" extrusionOk="0">
                  <a:moveTo>
                    <a:pt x="15716" y="16498"/>
                  </a:moveTo>
                  <a:cubicBezTo>
                    <a:pt x="12836" y="16064"/>
                    <a:pt x="9956" y="15630"/>
                    <a:pt x="7556" y="15956"/>
                  </a:cubicBezTo>
                  <a:cubicBezTo>
                    <a:pt x="5156" y="16281"/>
                    <a:pt x="3236" y="17367"/>
                    <a:pt x="2036" y="18181"/>
                  </a:cubicBezTo>
                  <a:cubicBezTo>
                    <a:pt x="836" y="18995"/>
                    <a:pt x="356" y="19538"/>
                    <a:pt x="116" y="20080"/>
                  </a:cubicBezTo>
                  <a:cubicBezTo>
                    <a:pt x="-124" y="20623"/>
                    <a:pt x="-124" y="21166"/>
                    <a:pt x="1436" y="21383"/>
                  </a:cubicBezTo>
                  <a:cubicBezTo>
                    <a:pt x="2996" y="21600"/>
                    <a:pt x="6116" y="21491"/>
                    <a:pt x="9236" y="20243"/>
                  </a:cubicBezTo>
                  <a:cubicBezTo>
                    <a:pt x="12356" y="18995"/>
                    <a:pt x="15476" y="16607"/>
                    <a:pt x="17156" y="13785"/>
                  </a:cubicBezTo>
                  <a:cubicBezTo>
                    <a:pt x="18836" y="10963"/>
                    <a:pt x="19076" y="7707"/>
                    <a:pt x="19316" y="5481"/>
                  </a:cubicBezTo>
                  <a:cubicBezTo>
                    <a:pt x="19556" y="3256"/>
                    <a:pt x="19796" y="2062"/>
                    <a:pt x="19556" y="1248"/>
                  </a:cubicBezTo>
                  <a:cubicBezTo>
                    <a:pt x="19316" y="434"/>
                    <a:pt x="18596" y="0"/>
                    <a:pt x="17876" y="0"/>
                  </a:cubicBezTo>
                  <a:cubicBezTo>
                    <a:pt x="17156" y="0"/>
                    <a:pt x="16436" y="434"/>
                    <a:pt x="15596" y="2008"/>
                  </a:cubicBezTo>
                  <a:cubicBezTo>
                    <a:pt x="14756" y="3582"/>
                    <a:pt x="13796" y="6295"/>
                    <a:pt x="14156" y="9226"/>
                  </a:cubicBezTo>
                  <a:cubicBezTo>
                    <a:pt x="14516" y="12157"/>
                    <a:pt x="16196" y="15305"/>
                    <a:pt x="17636" y="17313"/>
                  </a:cubicBezTo>
                  <a:cubicBezTo>
                    <a:pt x="19076" y="19321"/>
                    <a:pt x="20276" y="20189"/>
                    <a:pt x="21476" y="210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6" name="Line"/>
            <p:cNvSpPr/>
            <p:nvPr/>
          </p:nvSpPr>
          <p:spPr>
            <a:xfrm>
              <a:off x="8477250" y="4826516"/>
              <a:ext cx="165100" cy="149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7" fill="norm" stroke="1" extrusionOk="0">
                  <a:moveTo>
                    <a:pt x="0" y="224"/>
                  </a:moveTo>
                  <a:cubicBezTo>
                    <a:pt x="2492" y="-72"/>
                    <a:pt x="4985" y="-368"/>
                    <a:pt x="7062" y="1407"/>
                  </a:cubicBezTo>
                  <a:cubicBezTo>
                    <a:pt x="9138" y="3183"/>
                    <a:pt x="10800" y="7029"/>
                    <a:pt x="10662" y="10580"/>
                  </a:cubicBezTo>
                  <a:cubicBezTo>
                    <a:pt x="10523" y="14131"/>
                    <a:pt x="8585" y="17385"/>
                    <a:pt x="6923" y="19161"/>
                  </a:cubicBezTo>
                  <a:cubicBezTo>
                    <a:pt x="5262" y="20936"/>
                    <a:pt x="3877" y="21232"/>
                    <a:pt x="2908" y="20640"/>
                  </a:cubicBezTo>
                  <a:cubicBezTo>
                    <a:pt x="1938" y="20048"/>
                    <a:pt x="1385" y="18569"/>
                    <a:pt x="2077" y="16498"/>
                  </a:cubicBezTo>
                  <a:cubicBezTo>
                    <a:pt x="2769" y="14427"/>
                    <a:pt x="4708" y="11764"/>
                    <a:pt x="6785" y="9248"/>
                  </a:cubicBezTo>
                  <a:cubicBezTo>
                    <a:pt x="8862" y="6733"/>
                    <a:pt x="11077" y="4366"/>
                    <a:pt x="12738" y="2739"/>
                  </a:cubicBezTo>
                  <a:cubicBezTo>
                    <a:pt x="14400" y="1111"/>
                    <a:pt x="15508" y="224"/>
                    <a:pt x="15508" y="816"/>
                  </a:cubicBezTo>
                  <a:cubicBezTo>
                    <a:pt x="15508" y="1407"/>
                    <a:pt x="14400" y="3479"/>
                    <a:pt x="13846" y="5254"/>
                  </a:cubicBezTo>
                  <a:cubicBezTo>
                    <a:pt x="13292" y="7029"/>
                    <a:pt x="13292" y="8509"/>
                    <a:pt x="13985" y="9248"/>
                  </a:cubicBezTo>
                  <a:cubicBezTo>
                    <a:pt x="14677" y="9988"/>
                    <a:pt x="16062" y="9988"/>
                    <a:pt x="17446" y="9544"/>
                  </a:cubicBezTo>
                  <a:cubicBezTo>
                    <a:pt x="18831" y="9100"/>
                    <a:pt x="20215" y="8213"/>
                    <a:pt x="21600" y="73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7" name="Line"/>
            <p:cNvSpPr/>
            <p:nvPr/>
          </p:nvSpPr>
          <p:spPr>
            <a:xfrm>
              <a:off x="8680450" y="4812739"/>
              <a:ext cx="114300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200" y="12302"/>
                    <a:pt x="10400" y="4448"/>
                    <a:pt x="14000" y="1502"/>
                  </a:cubicBezTo>
                  <a:cubicBezTo>
                    <a:pt x="17600" y="-1443"/>
                    <a:pt x="1960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8" name="Line"/>
            <p:cNvSpPr/>
            <p:nvPr/>
          </p:nvSpPr>
          <p:spPr>
            <a:xfrm>
              <a:off x="8693150" y="4859866"/>
              <a:ext cx="1397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9" name="Line"/>
            <p:cNvSpPr/>
            <p:nvPr/>
          </p:nvSpPr>
          <p:spPr>
            <a:xfrm>
              <a:off x="8830692" y="4778127"/>
              <a:ext cx="167259" cy="74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0439" fill="norm" stroke="1" extrusionOk="0">
                  <a:moveTo>
                    <a:pt x="9185" y="10285"/>
                  </a:moveTo>
                  <a:cubicBezTo>
                    <a:pt x="9185" y="7366"/>
                    <a:pt x="9185" y="4447"/>
                    <a:pt x="8510" y="2404"/>
                  </a:cubicBezTo>
                  <a:cubicBezTo>
                    <a:pt x="7835" y="361"/>
                    <a:pt x="6485" y="-807"/>
                    <a:pt x="5000" y="652"/>
                  </a:cubicBezTo>
                  <a:cubicBezTo>
                    <a:pt x="3515" y="2112"/>
                    <a:pt x="1895" y="6198"/>
                    <a:pt x="950" y="9993"/>
                  </a:cubicBezTo>
                  <a:cubicBezTo>
                    <a:pt x="5" y="13788"/>
                    <a:pt x="-265" y="17290"/>
                    <a:pt x="275" y="19042"/>
                  </a:cubicBezTo>
                  <a:cubicBezTo>
                    <a:pt x="815" y="20793"/>
                    <a:pt x="2165" y="20793"/>
                    <a:pt x="3515" y="19625"/>
                  </a:cubicBezTo>
                  <a:cubicBezTo>
                    <a:pt x="4865" y="18458"/>
                    <a:pt x="6215" y="16123"/>
                    <a:pt x="9185" y="15539"/>
                  </a:cubicBezTo>
                  <a:cubicBezTo>
                    <a:pt x="12155" y="14955"/>
                    <a:pt x="16745" y="16123"/>
                    <a:pt x="21335" y="17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0" name="Line"/>
            <p:cNvSpPr/>
            <p:nvPr/>
          </p:nvSpPr>
          <p:spPr>
            <a:xfrm>
              <a:off x="8667750" y="3748616"/>
              <a:ext cx="10451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0" y="0"/>
                  </a:moveTo>
                  <a:cubicBezTo>
                    <a:pt x="432" y="2880"/>
                    <a:pt x="864" y="5760"/>
                    <a:pt x="1296" y="8550"/>
                  </a:cubicBezTo>
                  <a:cubicBezTo>
                    <a:pt x="1728" y="11340"/>
                    <a:pt x="2160" y="14040"/>
                    <a:pt x="2376" y="15840"/>
                  </a:cubicBezTo>
                  <a:cubicBezTo>
                    <a:pt x="2592" y="17640"/>
                    <a:pt x="2592" y="18540"/>
                    <a:pt x="2808" y="18540"/>
                  </a:cubicBezTo>
                  <a:cubicBezTo>
                    <a:pt x="3024" y="18540"/>
                    <a:pt x="3456" y="17640"/>
                    <a:pt x="4320" y="16830"/>
                  </a:cubicBezTo>
                  <a:cubicBezTo>
                    <a:pt x="5184" y="16020"/>
                    <a:pt x="6480" y="15300"/>
                    <a:pt x="8208" y="14580"/>
                  </a:cubicBezTo>
                  <a:cubicBezTo>
                    <a:pt x="9936" y="13860"/>
                    <a:pt x="12096" y="13140"/>
                    <a:pt x="14256" y="12870"/>
                  </a:cubicBezTo>
                  <a:cubicBezTo>
                    <a:pt x="16416" y="12600"/>
                    <a:pt x="18576" y="12780"/>
                    <a:pt x="19872" y="13410"/>
                  </a:cubicBezTo>
                  <a:cubicBezTo>
                    <a:pt x="21168" y="14040"/>
                    <a:pt x="21600" y="15120"/>
                    <a:pt x="21168" y="16020"/>
                  </a:cubicBezTo>
                  <a:cubicBezTo>
                    <a:pt x="20736" y="16920"/>
                    <a:pt x="19440" y="17640"/>
                    <a:pt x="15768" y="18540"/>
                  </a:cubicBezTo>
                  <a:cubicBezTo>
                    <a:pt x="12096" y="19440"/>
                    <a:pt x="6048" y="205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1" name="Line"/>
            <p:cNvSpPr/>
            <p:nvPr/>
          </p:nvSpPr>
          <p:spPr>
            <a:xfrm>
              <a:off x="107997" y="1993034"/>
              <a:ext cx="171455" cy="714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1373" fill="norm" stroke="1" extrusionOk="0">
                  <a:moveTo>
                    <a:pt x="7708" y="6171"/>
                  </a:moveTo>
                  <a:cubicBezTo>
                    <a:pt x="8994" y="7754"/>
                    <a:pt x="10280" y="9338"/>
                    <a:pt x="11951" y="11111"/>
                  </a:cubicBezTo>
                  <a:cubicBezTo>
                    <a:pt x="13623" y="12885"/>
                    <a:pt x="15680" y="14849"/>
                    <a:pt x="17094" y="16464"/>
                  </a:cubicBezTo>
                  <a:cubicBezTo>
                    <a:pt x="18508" y="18079"/>
                    <a:pt x="19280" y="19346"/>
                    <a:pt x="19794" y="20169"/>
                  </a:cubicBezTo>
                  <a:cubicBezTo>
                    <a:pt x="20308" y="20993"/>
                    <a:pt x="20566" y="21373"/>
                    <a:pt x="20308" y="21373"/>
                  </a:cubicBezTo>
                  <a:cubicBezTo>
                    <a:pt x="20051" y="21373"/>
                    <a:pt x="19280" y="20993"/>
                    <a:pt x="17223" y="19758"/>
                  </a:cubicBezTo>
                  <a:cubicBezTo>
                    <a:pt x="15166" y="18523"/>
                    <a:pt x="11823" y="16432"/>
                    <a:pt x="8866" y="14247"/>
                  </a:cubicBezTo>
                  <a:cubicBezTo>
                    <a:pt x="5908" y="12062"/>
                    <a:pt x="3337" y="9781"/>
                    <a:pt x="1794" y="7913"/>
                  </a:cubicBezTo>
                  <a:cubicBezTo>
                    <a:pt x="251" y="6044"/>
                    <a:pt x="-263" y="4587"/>
                    <a:pt x="123" y="3384"/>
                  </a:cubicBezTo>
                  <a:cubicBezTo>
                    <a:pt x="508" y="2180"/>
                    <a:pt x="1794" y="1230"/>
                    <a:pt x="4108" y="628"/>
                  </a:cubicBezTo>
                  <a:cubicBezTo>
                    <a:pt x="6423" y="26"/>
                    <a:pt x="9766" y="-227"/>
                    <a:pt x="12851" y="248"/>
                  </a:cubicBezTo>
                  <a:cubicBezTo>
                    <a:pt x="15937" y="723"/>
                    <a:pt x="18766" y="1927"/>
                    <a:pt x="20051" y="3257"/>
                  </a:cubicBezTo>
                  <a:cubicBezTo>
                    <a:pt x="21337" y="4587"/>
                    <a:pt x="21080" y="6044"/>
                    <a:pt x="18894" y="7374"/>
                  </a:cubicBezTo>
                  <a:cubicBezTo>
                    <a:pt x="16708" y="8704"/>
                    <a:pt x="12594" y="9908"/>
                    <a:pt x="8480" y="111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2" name="Line"/>
            <p:cNvSpPr/>
            <p:nvPr/>
          </p:nvSpPr>
          <p:spPr>
            <a:xfrm>
              <a:off x="342900" y="2307166"/>
              <a:ext cx="127000" cy="27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6" fill="norm" stroke="1" extrusionOk="0">
                  <a:moveTo>
                    <a:pt x="0" y="7855"/>
                  </a:moveTo>
                  <a:cubicBezTo>
                    <a:pt x="5040" y="10473"/>
                    <a:pt x="10080" y="13091"/>
                    <a:pt x="12780" y="14891"/>
                  </a:cubicBezTo>
                  <a:cubicBezTo>
                    <a:pt x="15480" y="16691"/>
                    <a:pt x="15840" y="17673"/>
                    <a:pt x="16200" y="18655"/>
                  </a:cubicBezTo>
                  <a:cubicBezTo>
                    <a:pt x="16560" y="19636"/>
                    <a:pt x="16920" y="20618"/>
                    <a:pt x="16200" y="21109"/>
                  </a:cubicBezTo>
                  <a:cubicBezTo>
                    <a:pt x="15480" y="21600"/>
                    <a:pt x="13680" y="21600"/>
                    <a:pt x="11880" y="20536"/>
                  </a:cubicBezTo>
                  <a:cubicBezTo>
                    <a:pt x="10080" y="19473"/>
                    <a:pt x="8280" y="17345"/>
                    <a:pt x="7740" y="14073"/>
                  </a:cubicBezTo>
                  <a:cubicBezTo>
                    <a:pt x="7200" y="10800"/>
                    <a:pt x="7920" y="6382"/>
                    <a:pt x="10440" y="3845"/>
                  </a:cubicBezTo>
                  <a:cubicBezTo>
                    <a:pt x="12960" y="1309"/>
                    <a:pt x="17280" y="6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3" name="Line"/>
            <p:cNvSpPr/>
            <p:nvPr/>
          </p:nvSpPr>
          <p:spPr>
            <a:xfrm>
              <a:off x="524122" y="2317750"/>
              <a:ext cx="87681" cy="180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8" h="21179" fill="norm" stroke="1" extrusionOk="0">
                  <a:moveTo>
                    <a:pt x="9737" y="2483"/>
                  </a:moveTo>
                  <a:cubicBezTo>
                    <a:pt x="7727" y="1490"/>
                    <a:pt x="5718" y="497"/>
                    <a:pt x="3960" y="745"/>
                  </a:cubicBezTo>
                  <a:cubicBezTo>
                    <a:pt x="2202" y="993"/>
                    <a:pt x="695" y="2483"/>
                    <a:pt x="192" y="5710"/>
                  </a:cubicBezTo>
                  <a:cubicBezTo>
                    <a:pt x="-310" y="8938"/>
                    <a:pt x="192" y="13903"/>
                    <a:pt x="1448" y="16759"/>
                  </a:cubicBezTo>
                  <a:cubicBezTo>
                    <a:pt x="2704" y="19614"/>
                    <a:pt x="4713" y="20359"/>
                    <a:pt x="6974" y="20855"/>
                  </a:cubicBezTo>
                  <a:cubicBezTo>
                    <a:pt x="9234" y="21352"/>
                    <a:pt x="11746" y="21600"/>
                    <a:pt x="14257" y="19117"/>
                  </a:cubicBezTo>
                  <a:cubicBezTo>
                    <a:pt x="16769" y="16634"/>
                    <a:pt x="19281" y="11421"/>
                    <a:pt x="20285" y="8193"/>
                  </a:cubicBezTo>
                  <a:cubicBezTo>
                    <a:pt x="21290" y="4966"/>
                    <a:pt x="20788" y="3724"/>
                    <a:pt x="19281" y="2483"/>
                  </a:cubicBezTo>
                  <a:cubicBezTo>
                    <a:pt x="17774" y="1241"/>
                    <a:pt x="15262" y="0"/>
                    <a:pt x="13755" y="0"/>
                  </a:cubicBezTo>
                  <a:cubicBezTo>
                    <a:pt x="12248" y="0"/>
                    <a:pt x="11746" y="1241"/>
                    <a:pt x="12248" y="2483"/>
                  </a:cubicBezTo>
                  <a:cubicBezTo>
                    <a:pt x="12750" y="3724"/>
                    <a:pt x="14257" y="4966"/>
                    <a:pt x="15764" y="6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4" name="Line"/>
            <p:cNvSpPr/>
            <p:nvPr/>
          </p:nvSpPr>
          <p:spPr>
            <a:xfrm>
              <a:off x="678048" y="2211916"/>
              <a:ext cx="105119" cy="226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9" h="21171" fill="norm" stroke="1" extrusionOk="0">
                  <a:moveTo>
                    <a:pt x="18967" y="4756"/>
                  </a:moveTo>
                  <a:cubicBezTo>
                    <a:pt x="17721" y="3963"/>
                    <a:pt x="16475" y="3171"/>
                    <a:pt x="14606" y="2873"/>
                  </a:cubicBezTo>
                  <a:cubicBezTo>
                    <a:pt x="12736" y="2576"/>
                    <a:pt x="10244" y="2774"/>
                    <a:pt x="7544" y="5350"/>
                  </a:cubicBezTo>
                  <a:cubicBezTo>
                    <a:pt x="4844" y="7927"/>
                    <a:pt x="1936" y="12881"/>
                    <a:pt x="690" y="15853"/>
                  </a:cubicBezTo>
                  <a:cubicBezTo>
                    <a:pt x="-556" y="18826"/>
                    <a:pt x="-141" y="19817"/>
                    <a:pt x="2144" y="20510"/>
                  </a:cubicBezTo>
                  <a:cubicBezTo>
                    <a:pt x="4429" y="21204"/>
                    <a:pt x="8582" y="21600"/>
                    <a:pt x="12113" y="20411"/>
                  </a:cubicBezTo>
                  <a:cubicBezTo>
                    <a:pt x="15644" y="19222"/>
                    <a:pt x="18552" y="16448"/>
                    <a:pt x="19798" y="12782"/>
                  </a:cubicBezTo>
                  <a:cubicBezTo>
                    <a:pt x="21044" y="9116"/>
                    <a:pt x="20629" y="4558"/>
                    <a:pt x="2021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5" name="Line"/>
            <p:cNvSpPr/>
            <p:nvPr/>
          </p:nvSpPr>
          <p:spPr>
            <a:xfrm>
              <a:off x="818120" y="1800381"/>
              <a:ext cx="108981" cy="570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475" fill="norm" stroke="1" extrusionOk="0">
                  <a:moveTo>
                    <a:pt x="17315" y="3781"/>
                  </a:moveTo>
                  <a:cubicBezTo>
                    <a:pt x="17315" y="2983"/>
                    <a:pt x="17315" y="2186"/>
                    <a:pt x="16908" y="1509"/>
                  </a:cubicBezTo>
                  <a:cubicBezTo>
                    <a:pt x="16500" y="831"/>
                    <a:pt x="15685" y="274"/>
                    <a:pt x="14258" y="74"/>
                  </a:cubicBezTo>
                  <a:cubicBezTo>
                    <a:pt x="12832" y="-125"/>
                    <a:pt x="10794" y="34"/>
                    <a:pt x="8145" y="1110"/>
                  </a:cubicBezTo>
                  <a:cubicBezTo>
                    <a:pt x="5496" y="2186"/>
                    <a:pt x="2236" y="4179"/>
                    <a:pt x="809" y="6610"/>
                  </a:cubicBezTo>
                  <a:cubicBezTo>
                    <a:pt x="-617" y="9041"/>
                    <a:pt x="-209" y="11910"/>
                    <a:pt x="2440" y="14381"/>
                  </a:cubicBezTo>
                  <a:cubicBezTo>
                    <a:pt x="5089" y="16852"/>
                    <a:pt x="9979" y="18924"/>
                    <a:pt x="13443" y="20040"/>
                  </a:cubicBezTo>
                  <a:cubicBezTo>
                    <a:pt x="16908" y="21156"/>
                    <a:pt x="18945" y="21316"/>
                    <a:pt x="20983" y="21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6" name="Line"/>
            <p:cNvSpPr/>
            <p:nvPr/>
          </p:nvSpPr>
          <p:spPr>
            <a:xfrm>
              <a:off x="762000" y="2123016"/>
              <a:ext cx="2730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51" y="15300"/>
                    <a:pt x="7702" y="9000"/>
                    <a:pt x="11302" y="5400"/>
                  </a:cubicBezTo>
                  <a:cubicBezTo>
                    <a:pt x="14902" y="1800"/>
                    <a:pt x="18251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7" name="Line"/>
            <p:cNvSpPr/>
            <p:nvPr/>
          </p:nvSpPr>
          <p:spPr>
            <a:xfrm>
              <a:off x="250737" y="2539853"/>
              <a:ext cx="682713" cy="210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255" fill="norm" stroke="1" extrusionOk="0">
                  <a:moveTo>
                    <a:pt x="3513" y="15627"/>
                  </a:moveTo>
                  <a:cubicBezTo>
                    <a:pt x="2510" y="16910"/>
                    <a:pt x="1507" y="18193"/>
                    <a:pt x="872" y="19155"/>
                  </a:cubicBezTo>
                  <a:cubicBezTo>
                    <a:pt x="236" y="20118"/>
                    <a:pt x="-31" y="20759"/>
                    <a:pt x="2" y="21080"/>
                  </a:cubicBezTo>
                  <a:cubicBezTo>
                    <a:pt x="36" y="21401"/>
                    <a:pt x="370" y="21401"/>
                    <a:pt x="1641" y="20011"/>
                  </a:cubicBezTo>
                  <a:cubicBezTo>
                    <a:pt x="2911" y="18621"/>
                    <a:pt x="5118" y="15841"/>
                    <a:pt x="7425" y="12847"/>
                  </a:cubicBezTo>
                  <a:cubicBezTo>
                    <a:pt x="9732" y="9852"/>
                    <a:pt x="12140" y="6645"/>
                    <a:pt x="14280" y="4399"/>
                  </a:cubicBezTo>
                  <a:cubicBezTo>
                    <a:pt x="16420" y="2153"/>
                    <a:pt x="18292" y="870"/>
                    <a:pt x="19462" y="336"/>
                  </a:cubicBezTo>
                  <a:cubicBezTo>
                    <a:pt x="20633" y="-199"/>
                    <a:pt x="21101" y="15"/>
                    <a:pt x="21569" y="2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8" name="Line"/>
            <p:cNvSpPr/>
            <p:nvPr/>
          </p:nvSpPr>
          <p:spPr>
            <a:xfrm>
              <a:off x="560040" y="2497666"/>
              <a:ext cx="411510" cy="214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506" fill="norm" stroke="1" extrusionOk="0">
                  <a:moveTo>
                    <a:pt x="2249" y="20329"/>
                  </a:moveTo>
                  <a:cubicBezTo>
                    <a:pt x="1258" y="20965"/>
                    <a:pt x="266" y="21600"/>
                    <a:pt x="45" y="21494"/>
                  </a:cubicBezTo>
                  <a:cubicBezTo>
                    <a:pt x="-175" y="21388"/>
                    <a:pt x="376" y="20541"/>
                    <a:pt x="2305" y="18424"/>
                  </a:cubicBezTo>
                  <a:cubicBezTo>
                    <a:pt x="4233" y="16306"/>
                    <a:pt x="7539" y="12918"/>
                    <a:pt x="10956" y="9635"/>
                  </a:cubicBezTo>
                  <a:cubicBezTo>
                    <a:pt x="14372" y="6353"/>
                    <a:pt x="17898" y="3176"/>
                    <a:pt x="2142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9" name="Line"/>
            <p:cNvSpPr/>
            <p:nvPr/>
          </p:nvSpPr>
          <p:spPr>
            <a:xfrm>
              <a:off x="1127622" y="2042190"/>
              <a:ext cx="21729" cy="9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209" fill="norm" stroke="1" extrusionOk="0">
                  <a:moveTo>
                    <a:pt x="2484" y="5369"/>
                  </a:moveTo>
                  <a:cubicBezTo>
                    <a:pt x="521" y="2969"/>
                    <a:pt x="-1443" y="569"/>
                    <a:pt x="1502" y="89"/>
                  </a:cubicBezTo>
                  <a:cubicBezTo>
                    <a:pt x="4448" y="-391"/>
                    <a:pt x="12302" y="1049"/>
                    <a:pt x="16230" y="4889"/>
                  </a:cubicBezTo>
                  <a:cubicBezTo>
                    <a:pt x="20157" y="8729"/>
                    <a:pt x="20157" y="14969"/>
                    <a:pt x="20157" y="212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0" name="Line"/>
            <p:cNvSpPr/>
            <p:nvPr/>
          </p:nvSpPr>
          <p:spPr>
            <a:xfrm>
              <a:off x="1181100" y="2288116"/>
              <a:ext cx="190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1" name="Line"/>
            <p:cNvSpPr/>
            <p:nvPr/>
          </p:nvSpPr>
          <p:spPr>
            <a:xfrm>
              <a:off x="1815555" y="1999919"/>
              <a:ext cx="256274" cy="543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400" fill="norm" stroke="1" extrusionOk="0">
                  <a:moveTo>
                    <a:pt x="21119" y="2349"/>
                  </a:moveTo>
                  <a:cubicBezTo>
                    <a:pt x="21294" y="1932"/>
                    <a:pt x="21470" y="1515"/>
                    <a:pt x="20592" y="1056"/>
                  </a:cubicBezTo>
                  <a:cubicBezTo>
                    <a:pt x="19714" y="597"/>
                    <a:pt x="17782" y="97"/>
                    <a:pt x="15324" y="13"/>
                  </a:cubicBezTo>
                  <a:cubicBezTo>
                    <a:pt x="12865" y="-70"/>
                    <a:pt x="9880" y="264"/>
                    <a:pt x="8036" y="555"/>
                  </a:cubicBezTo>
                  <a:cubicBezTo>
                    <a:pt x="6192" y="847"/>
                    <a:pt x="5490" y="1098"/>
                    <a:pt x="4875" y="1932"/>
                  </a:cubicBezTo>
                  <a:cubicBezTo>
                    <a:pt x="4260" y="2766"/>
                    <a:pt x="3733" y="4183"/>
                    <a:pt x="3207" y="6310"/>
                  </a:cubicBezTo>
                  <a:cubicBezTo>
                    <a:pt x="2680" y="8437"/>
                    <a:pt x="2153" y="11272"/>
                    <a:pt x="1538" y="13691"/>
                  </a:cubicBezTo>
                  <a:cubicBezTo>
                    <a:pt x="924" y="16109"/>
                    <a:pt x="221" y="18111"/>
                    <a:pt x="46" y="19320"/>
                  </a:cubicBezTo>
                  <a:cubicBezTo>
                    <a:pt x="-130" y="20529"/>
                    <a:pt x="221" y="20946"/>
                    <a:pt x="836" y="21196"/>
                  </a:cubicBezTo>
                  <a:cubicBezTo>
                    <a:pt x="1450" y="21447"/>
                    <a:pt x="2329" y="21530"/>
                    <a:pt x="5314" y="21071"/>
                  </a:cubicBezTo>
                  <a:cubicBezTo>
                    <a:pt x="8299" y="20613"/>
                    <a:pt x="13392" y="19612"/>
                    <a:pt x="18485" y="186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2" name="Line"/>
            <p:cNvSpPr/>
            <p:nvPr/>
          </p:nvSpPr>
          <p:spPr>
            <a:xfrm>
              <a:off x="1809750" y="2319866"/>
              <a:ext cx="1905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3" name="Line"/>
            <p:cNvSpPr/>
            <p:nvPr/>
          </p:nvSpPr>
          <p:spPr>
            <a:xfrm>
              <a:off x="2265240" y="1965982"/>
              <a:ext cx="243011" cy="566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488" fill="norm" stroke="1" extrusionOk="0">
                  <a:moveTo>
                    <a:pt x="21195" y="2103"/>
                  </a:moveTo>
                  <a:cubicBezTo>
                    <a:pt x="21195" y="1702"/>
                    <a:pt x="21195" y="1300"/>
                    <a:pt x="20272" y="899"/>
                  </a:cubicBezTo>
                  <a:cubicBezTo>
                    <a:pt x="19349" y="497"/>
                    <a:pt x="17503" y="96"/>
                    <a:pt x="15010" y="15"/>
                  </a:cubicBezTo>
                  <a:cubicBezTo>
                    <a:pt x="12518" y="-65"/>
                    <a:pt x="9380" y="176"/>
                    <a:pt x="6610" y="658"/>
                  </a:cubicBezTo>
                  <a:cubicBezTo>
                    <a:pt x="3841" y="1139"/>
                    <a:pt x="1441" y="1862"/>
                    <a:pt x="518" y="3067"/>
                  </a:cubicBezTo>
                  <a:cubicBezTo>
                    <a:pt x="-405" y="4271"/>
                    <a:pt x="149" y="5957"/>
                    <a:pt x="333" y="8165"/>
                  </a:cubicBezTo>
                  <a:cubicBezTo>
                    <a:pt x="518" y="10374"/>
                    <a:pt x="333" y="13104"/>
                    <a:pt x="241" y="15151"/>
                  </a:cubicBezTo>
                  <a:cubicBezTo>
                    <a:pt x="149" y="17199"/>
                    <a:pt x="149" y="18564"/>
                    <a:pt x="426" y="19407"/>
                  </a:cubicBezTo>
                  <a:cubicBezTo>
                    <a:pt x="703" y="20250"/>
                    <a:pt x="1257" y="20571"/>
                    <a:pt x="3010" y="20852"/>
                  </a:cubicBezTo>
                  <a:cubicBezTo>
                    <a:pt x="4764" y="21134"/>
                    <a:pt x="7718" y="21374"/>
                    <a:pt x="9657" y="21455"/>
                  </a:cubicBezTo>
                  <a:cubicBezTo>
                    <a:pt x="11595" y="21535"/>
                    <a:pt x="12518" y="21455"/>
                    <a:pt x="13441" y="213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4" name="Line"/>
            <p:cNvSpPr/>
            <p:nvPr/>
          </p:nvSpPr>
          <p:spPr>
            <a:xfrm>
              <a:off x="2552700" y="2199216"/>
              <a:ext cx="254000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82"/>
                  </a:moveTo>
                  <a:cubicBezTo>
                    <a:pt x="720" y="491"/>
                    <a:pt x="1440" y="0"/>
                    <a:pt x="2160" y="0"/>
                  </a:cubicBezTo>
                  <a:cubicBezTo>
                    <a:pt x="2880" y="0"/>
                    <a:pt x="3600" y="491"/>
                    <a:pt x="5670" y="2782"/>
                  </a:cubicBezTo>
                  <a:cubicBezTo>
                    <a:pt x="7740" y="5073"/>
                    <a:pt x="11160" y="9164"/>
                    <a:pt x="14040" y="12600"/>
                  </a:cubicBezTo>
                  <a:cubicBezTo>
                    <a:pt x="16920" y="16036"/>
                    <a:pt x="19260" y="1881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5" name="Line"/>
            <p:cNvSpPr/>
            <p:nvPr/>
          </p:nvSpPr>
          <p:spPr>
            <a:xfrm>
              <a:off x="2660650" y="2129366"/>
              <a:ext cx="184150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10" y="0"/>
                    <a:pt x="18621" y="0"/>
                    <a:pt x="17131" y="745"/>
                  </a:cubicBezTo>
                  <a:cubicBezTo>
                    <a:pt x="15641" y="1490"/>
                    <a:pt x="14152" y="2979"/>
                    <a:pt x="11917" y="5400"/>
                  </a:cubicBezTo>
                  <a:cubicBezTo>
                    <a:pt x="9683" y="7821"/>
                    <a:pt x="6703" y="11172"/>
                    <a:pt x="4593" y="14028"/>
                  </a:cubicBezTo>
                  <a:cubicBezTo>
                    <a:pt x="2483" y="16883"/>
                    <a:pt x="1241" y="1924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6" name="Line"/>
            <p:cNvSpPr/>
            <p:nvPr/>
          </p:nvSpPr>
          <p:spPr>
            <a:xfrm>
              <a:off x="2889250" y="2307166"/>
              <a:ext cx="2095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55" y="17486"/>
                    <a:pt x="1309" y="13371"/>
                    <a:pt x="4145" y="10286"/>
                  </a:cubicBezTo>
                  <a:cubicBezTo>
                    <a:pt x="6982" y="7200"/>
                    <a:pt x="12000" y="5143"/>
                    <a:pt x="15273" y="3600"/>
                  </a:cubicBezTo>
                  <a:cubicBezTo>
                    <a:pt x="18545" y="2057"/>
                    <a:pt x="20073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7" name="Line"/>
            <p:cNvSpPr/>
            <p:nvPr/>
          </p:nvSpPr>
          <p:spPr>
            <a:xfrm>
              <a:off x="3003550" y="2205566"/>
              <a:ext cx="50800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476"/>
                    <a:pt x="0" y="8951"/>
                    <a:pt x="3600" y="12551"/>
                  </a:cubicBezTo>
                  <a:cubicBezTo>
                    <a:pt x="7200" y="16151"/>
                    <a:pt x="14400" y="1887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8" name="Line"/>
            <p:cNvSpPr/>
            <p:nvPr/>
          </p:nvSpPr>
          <p:spPr>
            <a:xfrm>
              <a:off x="3225800" y="2103966"/>
              <a:ext cx="16510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85" y="288"/>
                    <a:pt x="2769" y="576"/>
                    <a:pt x="5400" y="3600"/>
                  </a:cubicBezTo>
                  <a:cubicBezTo>
                    <a:pt x="8031" y="6624"/>
                    <a:pt x="11908" y="12384"/>
                    <a:pt x="14815" y="15840"/>
                  </a:cubicBezTo>
                  <a:cubicBezTo>
                    <a:pt x="17723" y="19296"/>
                    <a:pt x="19662" y="2044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9" name="Line"/>
            <p:cNvSpPr/>
            <p:nvPr/>
          </p:nvSpPr>
          <p:spPr>
            <a:xfrm>
              <a:off x="3371850" y="2084866"/>
              <a:ext cx="152400" cy="355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5" fill="norm" stroke="1" extrusionOk="0">
                  <a:moveTo>
                    <a:pt x="21600" y="386"/>
                  </a:moveTo>
                  <a:cubicBezTo>
                    <a:pt x="19800" y="131"/>
                    <a:pt x="18000" y="-125"/>
                    <a:pt x="16500" y="67"/>
                  </a:cubicBezTo>
                  <a:cubicBezTo>
                    <a:pt x="15000" y="258"/>
                    <a:pt x="13800" y="897"/>
                    <a:pt x="11400" y="2942"/>
                  </a:cubicBezTo>
                  <a:cubicBezTo>
                    <a:pt x="9000" y="4987"/>
                    <a:pt x="5400" y="8438"/>
                    <a:pt x="3300" y="11761"/>
                  </a:cubicBezTo>
                  <a:cubicBezTo>
                    <a:pt x="1200" y="15084"/>
                    <a:pt x="600" y="18280"/>
                    <a:pt x="0" y="21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0" name="Line"/>
            <p:cNvSpPr/>
            <p:nvPr/>
          </p:nvSpPr>
          <p:spPr>
            <a:xfrm>
              <a:off x="3511549" y="1935873"/>
              <a:ext cx="205752" cy="532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497" fill="norm" stroke="1" extrusionOk="0">
                  <a:moveTo>
                    <a:pt x="4629" y="1914"/>
                  </a:moveTo>
                  <a:cubicBezTo>
                    <a:pt x="4188" y="1487"/>
                    <a:pt x="3747" y="1060"/>
                    <a:pt x="4298" y="804"/>
                  </a:cubicBezTo>
                  <a:cubicBezTo>
                    <a:pt x="4849" y="548"/>
                    <a:pt x="6392" y="462"/>
                    <a:pt x="8265" y="377"/>
                  </a:cubicBezTo>
                  <a:cubicBezTo>
                    <a:pt x="10139" y="292"/>
                    <a:pt x="12343" y="206"/>
                    <a:pt x="14106" y="121"/>
                  </a:cubicBezTo>
                  <a:cubicBezTo>
                    <a:pt x="15869" y="35"/>
                    <a:pt x="17192" y="-50"/>
                    <a:pt x="18294" y="35"/>
                  </a:cubicBezTo>
                  <a:cubicBezTo>
                    <a:pt x="19396" y="121"/>
                    <a:pt x="20278" y="377"/>
                    <a:pt x="20829" y="1316"/>
                  </a:cubicBezTo>
                  <a:cubicBezTo>
                    <a:pt x="21380" y="2255"/>
                    <a:pt x="21600" y="3877"/>
                    <a:pt x="21269" y="6054"/>
                  </a:cubicBezTo>
                  <a:cubicBezTo>
                    <a:pt x="20939" y="8231"/>
                    <a:pt x="20057" y="10963"/>
                    <a:pt x="19947" y="13397"/>
                  </a:cubicBezTo>
                  <a:cubicBezTo>
                    <a:pt x="19837" y="15830"/>
                    <a:pt x="20498" y="17964"/>
                    <a:pt x="20939" y="19245"/>
                  </a:cubicBezTo>
                  <a:cubicBezTo>
                    <a:pt x="21380" y="20525"/>
                    <a:pt x="21600" y="20952"/>
                    <a:pt x="21049" y="21208"/>
                  </a:cubicBezTo>
                  <a:cubicBezTo>
                    <a:pt x="20498" y="21465"/>
                    <a:pt x="19176" y="21550"/>
                    <a:pt x="15539" y="21465"/>
                  </a:cubicBezTo>
                  <a:cubicBezTo>
                    <a:pt x="11902" y="21379"/>
                    <a:pt x="5951" y="21123"/>
                    <a:pt x="0" y="208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1" name="Line"/>
            <p:cNvSpPr/>
            <p:nvPr/>
          </p:nvSpPr>
          <p:spPr>
            <a:xfrm>
              <a:off x="5372100" y="1130475"/>
              <a:ext cx="120650" cy="459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21600" y="1577"/>
                  </a:moveTo>
                  <a:cubicBezTo>
                    <a:pt x="20842" y="1082"/>
                    <a:pt x="20084" y="587"/>
                    <a:pt x="18189" y="289"/>
                  </a:cubicBezTo>
                  <a:cubicBezTo>
                    <a:pt x="16295" y="-8"/>
                    <a:pt x="13263" y="-107"/>
                    <a:pt x="10989" y="141"/>
                  </a:cubicBezTo>
                  <a:cubicBezTo>
                    <a:pt x="8716" y="388"/>
                    <a:pt x="7200" y="983"/>
                    <a:pt x="5495" y="2816"/>
                  </a:cubicBezTo>
                  <a:cubicBezTo>
                    <a:pt x="3789" y="4649"/>
                    <a:pt x="1895" y="7721"/>
                    <a:pt x="947" y="11040"/>
                  </a:cubicBezTo>
                  <a:cubicBezTo>
                    <a:pt x="0" y="14359"/>
                    <a:pt x="0" y="17926"/>
                    <a:pt x="0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2" name="Line"/>
            <p:cNvSpPr/>
            <p:nvPr/>
          </p:nvSpPr>
          <p:spPr>
            <a:xfrm>
              <a:off x="5276850" y="1418166"/>
              <a:ext cx="1651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600"/>
                    <a:pt x="0" y="15600"/>
                    <a:pt x="554" y="13200"/>
                  </a:cubicBezTo>
                  <a:cubicBezTo>
                    <a:pt x="1108" y="10800"/>
                    <a:pt x="2215" y="9000"/>
                    <a:pt x="5815" y="6900"/>
                  </a:cubicBezTo>
                  <a:cubicBezTo>
                    <a:pt x="9415" y="4800"/>
                    <a:pt x="15508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3" name="Line"/>
            <p:cNvSpPr/>
            <p:nvPr/>
          </p:nvSpPr>
          <p:spPr>
            <a:xfrm>
              <a:off x="5510874" y="1213743"/>
              <a:ext cx="146977" cy="358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5" h="21413" fill="norm" stroke="1" extrusionOk="0">
                  <a:moveTo>
                    <a:pt x="21125" y="452"/>
                  </a:moveTo>
                  <a:cubicBezTo>
                    <a:pt x="19604" y="200"/>
                    <a:pt x="18083" y="-53"/>
                    <a:pt x="16714" y="10"/>
                  </a:cubicBezTo>
                  <a:cubicBezTo>
                    <a:pt x="15345" y="73"/>
                    <a:pt x="14128" y="452"/>
                    <a:pt x="11390" y="2410"/>
                  </a:cubicBezTo>
                  <a:cubicBezTo>
                    <a:pt x="8652" y="4368"/>
                    <a:pt x="4393" y="7905"/>
                    <a:pt x="2111" y="10873"/>
                  </a:cubicBezTo>
                  <a:cubicBezTo>
                    <a:pt x="-171" y="13842"/>
                    <a:pt x="-475" y="16242"/>
                    <a:pt x="590" y="17947"/>
                  </a:cubicBezTo>
                  <a:cubicBezTo>
                    <a:pt x="1655" y="19652"/>
                    <a:pt x="4088" y="20663"/>
                    <a:pt x="6370" y="21105"/>
                  </a:cubicBezTo>
                  <a:cubicBezTo>
                    <a:pt x="8652" y="21547"/>
                    <a:pt x="10781" y="21421"/>
                    <a:pt x="12911" y="212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4" name="Line"/>
            <p:cNvSpPr/>
            <p:nvPr/>
          </p:nvSpPr>
          <p:spPr>
            <a:xfrm>
              <a:off x="5659737" y="1345799"/>
              <a:ext cx="163214" cy="224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235" fill="norm" stroke="1" extrusionOk="0">
                  <a:moveTo>
                    <a:pt x="584" y="3238"/>
                  </a:moveTo>
                  <a:cubicBezTo>
                    <a:pt x="861" y="2238"/>
                    <a:pt x="1138" y="1238"/>
                    <a:pt x="1968" y="638"/>
                  </a:cubicBezTo>
                  <a:cubicBezTo>
                    <a:pt x="2799" y="38"/>
                    <a:pt x="4184" y="-162"/>
                    <a:pt x="5291" y="138"/>
                  </a:cubicBezTo>
                  <a:cubicBezTo>
                    <a:pt x="6399" y="438"/>
                    <a:pt x="7230" y="1238"/>
                    <a:pt x="7784" y="3938"/>
                  </a:cubicBezTo>
                  <a:cubicBezTo>
                    <a:pt x="8338" y="6638"/>
                    <a:pt x="8615" y="11238"/>
                    <a:pt x="7922" y="14338"/>
                  </a:cubicBezTo>
                  <a:cubicBezTo>
                    <a:pt x="7230" y="17438"/>
                    <a:pt x="5568" y="19038"/>
                    <a:pt x="4045" y="20038"/>
                  </a:cubicBezTo>
                  <a:cubicBezTo>
                    <a:pt x="2522" y="21038"/>
                    <a:pt x="1138" y="21438"/>
                    <a:pt x="445" y="21138"/>
                  </a:cubicBezTo>
                  <a:cubicBezTo>
                    <a:pt x="-247" y="20838"/>
                    <a:pt x="-247" y="19838"/>
                    <a:pt x="1276" y="17438"/>
                  </a:cubicBezTo>
                  <a:cubicBezTo>
                    <a:pt x="2799" y="15038"/>
                    <a:pt x="5845" y="11238"/>
                    <a:pt x="7784" y="8938"/>
                  </a:cubicBezTo>
                  <a:cubicBezTo>
                    <a:pt x="9722" y="6638"/>
                    <a:pt x="10553" y="5838"/>
                    <a:pt x="11384" y="5038"/>
                  </a:cubicBezTo>
                  <a:cubicBezTo>
                    <a:pt x="12215" y="4238"/>
                    <a:pt x="13045" y="3438"/>
                    <a:pt x="13738" y="3838"/>
                  </a:cubicBezTo>
                  <a:cubicBezTo>
                    <a:pt x="14430" y="4238"/>
                    <a:pt x="14984" y="5838"/>
                    <a:pt x="16230" y="7638"/>
                  </a:cubicBezTo>
                  <a:cubicBezTo>
                    <a:pt x="17476" y="9438"/>
                    <a:pt x="19415" y="11438"/>
                    <a:pt x="21353" y="134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5" name="Line"/>
            <p:cNvSpPr/>
            <p:nvPr/>
          </p:nvSpPr>
          <p:spPr>
            <a:xfrm>
              <a:off x="5829300" y="1481666"/>
              <a:ext cx="6985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3130"/>
                    <a:pt x="21600" y="6261"/>
                    <a:pt x="18000" y="9861"/>
                  </a:cubicBezTo>
                  <a:cubicBezTo>
                    <a:pt x="14400" y="13461"/>
                    <a:pt x="7200" y="1753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6" name="Line"/>
            <p:cNvSpPr/>
            <p:nvPr/>
          </p:nvSpPr>
          <p:spPr>
            <a:xfrm>
              <a:off x="6013449" y="1348316"/>
              <a:ext cx="138612" cy="320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535" fill="norm" stroke="1" extrusionOk="0">
                  <a:moveTo>
                    <a:pt x="0" y="0"/>
                  </a:moveTo>
                  <a:cubicBezTo>
                    <a:pt x="0" y="1989"/>
                    <a:pt x="0" y="3979"/>
                    <a:pt x="491" y="5258"/>
                  </a:cubicBezTo>
                  <a:cubicBezTo>
                    <a:pt x="982" y="6537"/>
                    <a:pt x="1964" y="7105"/>
                    <a:pt x="3273" y="7318"/>
                  </a:cubicBezTo>
                  <a:cubicBezTo>
                    <a:pt x="4582" y="7532"/>
                    <a:pt x="6218" y="7389"/>
                    <a:pt x="7527" y="7034"/>
                  </a:cubicBezTo>
                  <a:cubicBezTo>
                    <a:pt x="8836" y="6679"/>
                    <a:pt x="9818" y="6111"/>
                    <a:pt x="10800" y="5542"/>
                  </a:cubicBezTo>
                  <a:cubicBezTo>
                    <a:pt x="11782" y="4974"/>
                    <a:pt x="12764" y="4405"/>
                    <a:pt x="13582" y="4476"/>
                  </a:cubicBezTo>
                  <a:cubicBezTo>
                    <a:pt x="14400" y="4547"/>
                    <a:pt x="15055" y="5258"/>
                    <a:pt x="16364" y="7176"/>
                  </a:cubicBezTo>
                  <a:cubicBezTo>
                    <a:pt x="17673" y="9095"/>
                    <a:pt x="19636" y="12221"/>
                    <a:pt x="20618" y="14637"/>
                  </a:cubicBezTo>
                  <a:cubicBezTo>
                    <a:pt x="21600" y="17053"/>
                    <a:pt x="21600" y="18758"/>
                    <a:pt x="21109" y="19895"/>
                  </a:cubicBezTo>
                  <a:cubicBezTo>
                    <a:pt x="20618" y="21032"/>
                    <a:pt x="19636" y="21600"/>
                    <a:pt x="17345" y="21529"/>
                  </a:cubicBezTo>
                  <a:cubicBezTo>
                    <a:pt x="15055" y="21458"/>
                    <a:pt x="11455" y="20747"/>
                    <a:pt x="7855" y="200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7" name="Line"/>
            <p:cNvSpPr/>
            <p:nvPr/>
          </p:nvSpPr>
          <p:spPr>
            <a:xfrm>
              <a:off x="6223000" y="1246716"/>
              <a:ext cx="97906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2" h="21600" fill="norm" stroke="1" extrusionOk="0">
                  <a:moveTo>
                    <a:pt x="3888" y="0"/>
                  </a:moveTo>
                  <a:cubicBezTo>
                    <a:pt x="7776" y="562"/>
                    <a:pt x="11664" y="1125"/>
                    <a:pt x="15120" y="2869"/>
                  </a:cubicBezTo>
                  <a:cubicBezTo>
                    <a:pt x="18576" y="4613"/>
                    <a:pt x="21600" y="7538"/>
                    <a:pt x="19008" y="10856"/>
                  </a:cubicBezTo>
                  <a:cubicBezTo>
                    <a:pt x="16416" y="14175"/>
                    <a:pt x="8208" y="1788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8" name="Line"/>
            <p:cNvSpPr/>
            <p:nvPr/>
          </p:nvSpPr>
          <p:spPr>
            <a:xfrm>
              <a:off x="3778250" y="3253316"/>
              <a:ext cx="2476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69" y="14400"/>
                    <a:pt x="10338" y="7200"/>
                    <a:pt x="13938" y="3600"/>
                  </a:cubicBezTo>
                  <a:cubicBezTo>
                    <a:pt x="17538" y="0"/>
                    <a:pt x="1956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9" name="Line"/>
            <p:cNvSpPr/>
            <p:nvPr/>
          </p:nvSpPr>
          <p:spPr>
            <a:xfrm>
              <a:off x="3775804" y="3424766"/>
              <a:ext cx="294547" cy="5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0715" fill="norm" stroke="1" extrusionOk="0">
                  <a:moveTo>
                    <a:pt x="1104" y="8938"/>
                  </a:moveTo>
                  <a:cubicBezTo>
                    <a:pt x="487" y="12662"/>
                    <a:pt x="-130" y="16386"/>
                    <a:pt x="24" y="18621"/>
                  </a:cubicBezTo>
                  <a:cubicBezTo>
                    <a:pt x="179" y="20855"/>
                    <a:pt x="1104" y="21600"/>
                    <a:pt x="3727" y="19366"/>
                  </a:cubicBezTo>
                  <a:cubicBezTo>
                    <a:pt x="6350" y="17131"/>
                    <a:pt x="10670" y="11917"/>
                    <a:pt x="13910" y="8193"/>
                  </a:cubicBezTo>
                  <a:cubicBezTo>
                    <a:pt x="17150" y="4469"/>
                    <a:pt x="19310" y="2234"/>
                    <a:pt x="2147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0" name="Line"/>
            <p:cNvSpPr/>
            <p:nvPr/>
          </p:nvSpPr>
          <p:spPr>
            <a:xfrm>
              <a:off x="4427846" y="2918355"/>
              <a:ext cx="131454" cy="875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0" h="21539" fill="norm" stroke="1" extrusionOk="0">
                  <a:moveTo>
                    <a:pt x="20960" y="2303"/>
                  </a:moveTo>
                  <a:cubicBezTo>
                    <a:pt x="20622" y="1731"/>
                    <a:pt x="20285" y="1158"/>
                    <a:pt x="19273" y="768"/>
                  </a:cubicBezTo>
                  <a:cubicBezTo>
                    <a:pt x="18260" y="377"/>
                    <a:pt x="16572" y="169"/>
                    <a:pt x="14885" y="65"/>
                  </a:cubicBezTo>
                  <a:cubicBezTo>
                    <a:pt x="13198" y="-39"/>
                    <a:pt x="11510" y="-39"/>
                    <a:pt x="9148" y="221"/>
                  </a:cubicBezTo>
                  <a:cubicBezTo>
                    <a:pt x="6785" y="481"/>
                    <a:pt x="3748" y="1002"/>
                    <a:pt x="1891" y="2043"/>
                  </a:cubicBezTo>
                  <a:cubicBezTo>
                    <a:pt x="35" y="3084"/>
                    <a:pt x="-640" y="4645"/>
                    <a:pt x="710" y="6181"/>
                  </a:cubicBezTo>
                  <a:cubicBezTo>
                    <a:pt x="2060" y="7716"/>
                    <a:pt x="5435" y="9226"/>
                    <a:pt x="8810" y="10735"/>
                  </a:cubicBezTo>
                  <a:cubicBezTo>
                    <a:pt x="12185" y="12244"/>
                    <a:pt x="15560" y="13754"/>
                    <a:pt x="17585" y="15237"/>
                  </a:cubicBezTo>
                  <a:cubicBezTo>
                    <a:pt x="19610" y="16721"/>
                    <a:pt x="20285" y="18178"/>
                    <a:pt x="20454" y="19193"/>
                  </a:cubicBezTo>
                  <a:cubicBezTo>
                    <a:pt x="20622" y="20208"/>
                    <a:pt x="20285" y="20780"/>
                    <a:pt x="19273" y="21119"/>
                  </a:cubicBezTo>
                  <a:cubicBezTo>
                    <a:pt x="18260" y="21457"/>
                    <a:pt x="16572" y="21561"/>
                    <a:pt x="15054" y="21535"/>
                  </a:cubicBezTo>
                  <a:cubicBezTo>
                    <a:pt x="13535" y="21509"/>
                    <a:pt x="12185" y="21353"/>
                    <a:pt x="11004" y="20936"/>
                  </a:cubicBezTo>
                  <a:cubicBezTo>
                    <a:pt x="9822" y="20520"/>
                    <a:pt x="8810" y="19843"/>
                    <a:pt x="7797" y="191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1" name="Line"/>
            <p:cNvSpPr/>
            <p:nvPr/>
          </p:nvSpPr>
          <p:spPr>
            <a:xfrm>
              <a:off x="4763693" y="2862703"/>
              <a:ext cx="121168" cy="805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8" h="21466" fill="norm" stroke="1" extrusionOk="0">
                  <a:moveTo>
                    <a:pt x="20317" y="2963"/>
                  </a:moveTo>
                  <a:cubicBezTo>
                    <a:pt x="19237" y="2117"/>
                    <a:pt x="18157" y="1271"/>
                    <a:pt x="17077" y="735"/>
                  </a:cubicBezTo>
                  <a:cubicBezTo>
                    <a:pt x="15997" y="200"/>
                    <a:pt x="14917" y="-26"/>
                    <a:pt x="13297" y="2"/>
                  </a:cubicBezTo>
                  <a:cubicBezTo>
                    <a:pt x="11677" y="30"/>
                    <a:pt x="9517" y="312"/>
                    <a:pt x="6817" y="1243"/>
                  </a:cubicBezTo>
                  <a:cubicBezTo>
                    <a:pt x="4117" y="2173"/>
                    <a:pt x="877" y="3753"/>
                    <a:pt x="157" y="5388"/>
                  </a:cubicBezTo>
                  <a:cubicBezTo>
                    <a:pt x="-563" y="7024"/>
                    <a:pt x="1237" y="8716"/>
                    <a:pt x="4657" y="10520"/>
                  </a:cubicBezTo>
                  <a:cubicBezTo>
                    <a:pt x="8077" y="12325"/>
                    <a:pt x="13117" y="14242"/>
                    <a:pt x="16357" y="15850"/>
                  </a:cubicBezTo>
                  <a:cubicBezTo>
                    <a:pt x="19597" y="17457"/>
                    <a:pt x="21037" y="18754"/>
                    <a:pt x="20497" y="19685"/>
                  </a:cubicBezTo>
                  <a:cubicBezTo>
                    <a:pt x="19957" y="20615"/>
                    <a:pt x="17437" y="21179"/>
                    <a:pt x="14377" y="21377"/>
                  </a:cubicBezTo>
                  <a:cubicBezTo>
                    <a:pt x="11317" y="21574"/>
                    <a:pt x="7717" y="21405"/>
                    <a:pt x="4117" y="212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2" name="Line"/>
            <p:cNvSpPr/>
            <p:nvPr/>
          </p:nvSpPr>
          <p:spPr>
            <a:xfrm>
              <a:off x="4881927" y="3849086"/>
              <a:ext cx="177571" cy="374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489" fill="norm" stroke="1" extrusionOk="0">
                  <a:moveTo>
                    <a:pt x="909" y="792"/>
                  </a:moveTo>
                  <a:cubicBezTo>
                    <a:pt x="401" y="2370"/>
                    <a:pt x="-107" y="3947"/>
                    <a:pt x="20" y="5161"/>
                  </a:cubicBezTo>
                  <a:cubicBezTo>
                    <a:pt x="147" y="6374"/>
                    <a:pt x="909" y="7224"/>
                    <a:pt x="1926" y="7770"/>
                  </a:cubicBezTo>
                  <a:cubicBezTo>
                    <a:pt x="2942" y="8316"/>
                    <a:pt x="4213" y="8559"/>
                    <a:pt x="5738" y="7467"/>
                  </a:cubicBezTo>
                  <a:cubicBezTo>
                    <a:pt x="7262" y="6374"/>
                    <a:pt x="9041" y="3947"/>
                    <a:pt x="9931" y="2370"/>
                  </a:cubicBezTo>
                  <a:cubicBezTo>
                    <a:pt x="10820" y="792"/>
                    <a:pt x="10820" y="64"/>
                    <a:pt x="10693" y="4"/>
                  </a:cubicBezTo>
                  <a:cubicBezTo>
                    <a:pt x="10566" y="-57"/>
                    <a:pt x="10312" y="550"/>
                    <a:pt x="11074" y="2127"/>
                  </a:cubicBezTo>
                  <a:cubicBezTo>
                    <a:pt x="11837" y="3705"/>
                    <a:pt x="13615" y="6253"/>
                    <a:pt x="15521" y="9226"/>
                  </a:cubicBezTo>
                  <a:cubicBezTo>
                    <a:pt x="17427" y="12199"/>
                    <a:pt x="19460" y="15597"/>
                    <a:pt x="20477" y="17599"/>
                  </a:cubicBezTo>
                  <a:cubicBezTo>
                    <a:pt x="21493" y="19601"/>
                    <a:pt x="21493" y="20208"/>
                    <a:pt x="20985" y="20694"/>
                  </a:cubicBezTo>
                  <a:cubicBezTo>
                    <a:pt x="20477" y="21179"/>
                    <a:pt x="19460" y="21543"/>
                    <a:pt x="17681" y="21482"/>
                  </a:cubicBezTo>
                  <a:cubicBezTo>
                    <a:pt x="15902" y="21422"/>
                    <a:pt x="13361" y="20936"/>
                    <a:pt x="11328" y="20451"/>
                  </a:cubicBezTo>
                  <a:cubicBezTo>
                    <a:pt x="9295" y="19965"/>
                    <a:pt x="7771" y="19480"/>
                    <a:pt x="6246" y="189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3" name="Line"/>
            <p:cNvSpPr/>
            <p:nvPr/>
          </p:nvSpPr>
          <p:spPr>
            <a:xfrm>
              <a:off x="4413249" y="4029970"/>
              <a:ext cx="234951" cy="156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6" fill="norm" stroke="1" extrusionOk="0">
                  <a:moveTo>
                    <a:pt x="0" y="4054"/>
                  </a:moveTo>
                  <a:cubicBezTo>
                    <a:pt x="0" y="2614"/>
                    <a:pt x="0" y="1174"/>
                    <a:pt x="584" y="454"/>
                  </a:cubicBezTo>
                  <a:cubicBezTo>
                    <a:pt x="1168" y="-266"/>
                    <a:pt x="2335" y="-266"/>
                    <a:pt x="3892" y="1462"/>
                  </a:cubicBezTo>
                  <a:cubicBezTo>
                    <a:pt x="5449" y="3190"/>
                    <a:pt x="7395" y="6646"/>
                    <a:pt x="8270" y="9958"/>
                  </a:cubicBezTo>
                  <a:cubicBezTo>
                    <a:pt x="9146" y="13270"/>
                    <a:pt x="8951" y="16438"/>
                    <a:pt x="8368" y="18310"/>
                  </a:cubicBezTo>
                  <a:cubicBezTo>
                    <a:pt x="7784" y="20182"/>
                    <a:pt x="6811" y="20758"/>
                    <a:pt x="5838" y="21046"/>
                  </a:cubicBezTo>
                  <a:cubicBezTo>
                    <a:pt x="4865" y="21334"/>
                    <a:pt x="3892" y="21334"/>
                    <a:pt x="3211" y="20614"/>
                  </a:cubicBezTo>
                  <a:cubicBezTo>
                    <a:pt x="2530" y="19894"/>
                    <a:pt x="2141" y="18454"/>
                    <a:pt x="2919" y="15574"/>
                  </a:cubicBezTo>
                  <a:cubicBezTo>
                    <a:pt x="3697" y="12694"/>
                    <a:pt x="5643" y="8374"/>
                    <a:pt x="7005" y="5782"/>
                  </a:cubicBezTo>
                  <a:cubicBezTo>
                    <a:pt x="8368" y="3190"/>
                    <a:pt x="9146" y="2326"/>
                    <a:pt x="9632" y="2614"/>
                  </a:cubicBezTo>
                  <a:cubicBezTo>
                    <a:pt x="10119" y="2902"/>
                    <a:pt x="10314" y="4342"/>
                    <a:pt x="10411" y="6358"/>
                  </a:cubicBezTo>
                  <a:cubicBezTo>
                    <a:pt x="10508" y="8374"/>
                    <a:pt x="10508" y="10966"/>
                    <a:pt x="10800" y="12838"/>
                  </a:cubicBezTo>
                  <a:cubicBezTo>
                    <a:pt x="11092" y="14710"/>
                    <a:pt x="11676" y="15862"/>
                    <a:pt x="13524" y="15718"/>
                  </a:cubicBezTo>
                  <a:cubicBezTo>
                    <a:pt x="15373" y="15574"/>
                    <a:pt x="18486" y="14134"/>
                    <a:pt x="21600" y="126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4" name="Line"/>
            <p:cNvSpPr/>
            <p:nvPr/>
          </p:nvSpPr>
          <p:spPr>
            <a:xfrm>
              <a:off x="6075058" y="2863210"/>
              <a:ext cx="103492" cy="510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538" fill="norm" stroke="1" extrusionOk="0">
                  <a:moveTo>
                    <a:pt x="21122" y="1991"/>
                  </a:moveTo>
                  <a:cubicBezTo>
                    <a:pt x="20690" y="1545"/>
                    <a:pt x="20258" y="1098"/>
                    <a:pt x="19178" y="741"/>
                  </a:cubicBezTo>
                  <a:cubicBezTo>
                    <a:pt x="18098" y="384"/>
                    <a:pt x="16370" y="117"/>
                    <a:pt x="14426" y="27"/>
                  </a:cubicBezTo>
                  <a:cubicBezTo>
                    <a:pt x="12482" y="-62"/>
                    <a:pt x="10322" y="27"/>
                    <a:pt x="7730" y="964"/>
                  </a:cubicBezTo>
                  <a:cubicBezTo>
                    <a:pt x="5138" y="1902"/>
                    <a:pt x="2114" y="3687"/>
                    <a:pt x="818" y="6052"/>
                  </a:cubicBezTo>
                  <a:cubicBezTo>
                    <a:pt x="-478" y="8417"/>
                    <a:pt x="-46" y="11363"/>
                    <a:pt x="818" y="13862"/>
                  </a:cubicBezTo>
                  <a:cubicBezTo>
                    <a:pt x="1682" y="16361"/>
                    <a:pt x="2978" y="18414"/>
                    <a:pt x="3194" y="19619"/>
                  </a:cubicBezTo>
                  <a:cubicBezTo>
                    <a:pt x="3410" y="20824"/>
                    <a:pt x="2546" y="21181"/>
                    <a:pt x="1682" y="21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5" name="Line"/>
            <p:cNvSpPr/>
            <p:nvPr/>
          </p:nvSpPr>
          <p:spPr>
            <a:xfrm>
              <a:off x="5949950" y="3145366"/>
              <a:ext cx="2476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6" name="Line"/>
            <p:cNvSpPr/>
            <p:nvPr/>
          </p:nvSpPr>
          <p:spPr>
            <a:xfrm>
              <a:off x="6255839" y="2923116"/>
              <a:ext cx="94162" cy="409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448" fill="norm" stroke="1" extrusionOk="0">
                  <a:moveTo>
                    <a:pt x="21353" y="0"/>
                  </a:moveTo>
                  <a:cubicBezTo>
                    <a:pt x="17033" y="775"/>
                    <a:pt x="12713" y="1551"/>
                    <a:pt x="9113" y="3434"/>
                  </a:cubicBezTo>
                  <a:cubicBezTo>
                    <a:pt x="5513" y="5317"/>
                    <a:pt x="2633" y="8308"/>
                    <a:pt x="1193" y="11077"/>
                  </a:cubicBezTo>
                  <a:cubicBezTo>
                    <a:pt x="-247" y="13846"/>
                    <a:pt x="-247" y="16394"/>
                    <a:pt x="473" y="18000"/>
                  </a:cubicBezTo>
                  <a:cubicBezTo>
                    <a:pt x="1193" y="19606"/>
                    <a:pt x="2633" y="20271"/>
                    <a:pt x="4313" y="20769"/>
                  </a:cubicBezTo>
                  <a:cubicBezTo>
                    <a:pt x="5993" y="21268"/>
                    <a:pt x="7913" y="21600"/>
                    <a:pt x="9833" y="21378"/>
                  </a:cubicBezTo>
                  <a:cubicBezTo>
                    <a:pt x="11753" y="21157"/>
                    <a:pt x="13673" y="20382"/>
                    <a:pt x="15593" y="196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7" name="Line"/>
            <p:cNvSpPr/>
            <p:nvPr/>
          </p:nvSpPr>
          <p:spPr>
            <a:xfrm>
              <a:off x="6330950" y="3101427"/>
              <a:ext cx="152400" cy="180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8" fill="norm" stroke="1" extrusionOk="0">
                  <a:moveTo>
                    <a:pt x="0" y="2175"/>
                  </a:moveTo>
                  <a:cubicBezTo>
                    <a:pt x="1500" y="1926"/>
                    <a:pt x="3000" y="1678"/>
                    <a:pt x="5100" y="3789"/>
                  </a:cubicBezTo>
                  <a:cubicBezTo>
                    <a:pt x="7200" y="5899"/>
                    <a:pt x="9900" y="10368"/>
                    <a:pt x="11250" y="13223"/>
                  </a:cubicBezTo>
                  <a:cubicBezTo>
                    <a:pt x="12600" y="16078"/>
                    <a:pt x="12600" y="17320"/>
                    <a:pt x="12150" y="18561"/>
                  </a:cubicBezTo>
                  <a:cubicBezTo>
                    <a:pt x="11700" y="19802"/>
                    <a:pt x="10800" y="21044"/>
                    <a:pt x="9600" y="21168"/>
                  </a:cubicBezTo>
                  <a:cubicBezTo>
                    <a:pt x="8400" y="21292"/>
                    <a:pt x="6900" y="20299"/>
                    <a:pt x="6450" y="18313"/>
                  </a:cubicBezTo>
                  <a:cubicBezTo>
                    <a:pt x="6000" y="16326"/>
                    <a:pt x="6600" y="13347"/>
                    <a:pt x="7350" y="10864"/>
                  </a:cubicBezTo>
                  <a:cubicBezTo>
                    <a:pt x="8100" y="8382"/>
                    <a:pt x="9000" y="6395"/>
                    <a:pt x="10350" y="4409"/>
                  </a:cubicBezTo>
                  <a:cubicBezTo>
                    <a:pt x="11700" y="2423"/>
                    <a:pt x="13500" y="437"/>
                    <a:pt x="14400" y="64"/>
                  </a:cubicBezTo>
                  <a:cubicBezTo>
                    <a:pt x="15300" y="-308"/>
                    <a:pt x="15300" y="933"/>
                    <a:pt x="15600" y="3913"/>
                  </a:cubicBezTo>
                  <a:cubicBezTo>
                    <a:pt x="15900" y="6892"/>
                    <a:pt x="16500" y="11609"/>
                    <a:pt x="17550" y="14464"/>
                  </a:cubicBezTo>
                  <a:cubicBezTo>
                    <a:pt x="18600" y="17320"/>
                    <a:pt x="20100" y="18313"/>
                    <a:pt x="21600" y="19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8" name="Line"/>
            <p:cNvSpPr/>
            <p:nvPr/>
          </p:nvSpPr>
          <p:spPr>
            <a:xfrm>
              <a:off x="6521450" y="3234266"/>
              <a:ext cx="2540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9" name="Line"/>
            <p:cNvSpPr/>
            <p:nvPr/>
          </p:nvSpPr>
          <p:spPr>
            <a:xfrm>
              <a:off x="6612466" y="3094566"/>
              <a:ext cx="161338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2215" y="0"/>
                  </a:moveTo>
                  <a:cubicBezTo>
                    <a:pt x="1108" y="1029"/>
                    <a:pt x="0" y="2057"/>
                    <a:pt x="0" y="3233"/>
                  </a:cubicBezTo>
                  <a:cubicBezTo>
                    <a:pt x="0" y="4408"/>
                    <a:pt x="1108" y="5731"/>
                    <a:pt x="2354" y="6392"/>
                  </a:cubicBezTo>
                  <a:cubicBezTo>
                    <a:pt x="3600" y="7053"/>
                    <a:pt x="4985" y="7053"/>
                    <a:pt x="6369" y="6392"/>
                  </a:cubicBezTo>
                  <a:cubicBezTo>
                    <a:pt x="7754" y="5731"/>
                    <a:pt x="9138" y="4408"/>
                    <a:pt x="10108" y="3159"/>
                  </a:cubicBezTo>
                  <a:cubicBezTo>
                    <a:pt x="11077" y="1910"/>
                    <a:pt x="11631" y="735"/>
                    <a:pt x="11769" y="514"/>
                  </a:cubicBezTo>
                  <a:cubicBezTo>
                    <a:pt x="11908" y="294"/>
                    <a:pt x="11631" y="1029"/>
                    <a:pt x="12046" y="2645"/>
                  </a:cubicBezTo>
                  <a:cubicBezTo>
                    <a:pt x="12462" y="4261"/>
                    <a:pt x="13569" y="6759"/>
                    <a:pt x="15369" y="9257"/>
                  </a:cubicBezTo>
                  <a:cubicBezTo>
                    <a:pt x="17169" y="11755"/>
                    <a:pt x="19662" y="14253"/>
                    <a:pt x="20631" y="16310"/>
                  </a:cubicBezTo>
                  <a:cubicBezTo>
                    <a:pt x="21600" y="18367"/>
                    <a:pt x="21046" y="19984"/>
                    <a:pt x="19385" y="20792"/>
                  </a:cubicBezTo>
                  <a:cubicBezTo>
                    <a:pt x="17723" y="21600"/>
                    <a:pt x="14954" y="21600"/>
                    <a:pt x="121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0" name="Line"/>
            <p:cNvSpPr/>
            <p:nvPr/>
          </p:nvSpPr>
          <p:spPr>
            <a:xfrm>
              <a:off x="6781800" y="2914089"/>
              <a:ext cx="75204" cy="370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510" fill="norm" stroke="1" extrusionOk="0">
                  <a:moveTo>
                    <a:pt x="0" y="155"/>
                  </a:moveTo>
                  <a:cubicBezTo>
                    <a:pt x="3000" y="33"/>
                    <a:pt x="6000" y="-90"/>
                    <a:pt x="8400" y="94"/>
                  </a:cubicBezTo>
                  <a:cubicBezTo>
                    <a:pt x="10800" y="278"/>
                    <a:pt x="12600" y="769"/>
                    <a:pt x="15300" y="2610"/>
                  </a:cubicBezTo>
                  <a:cubicBezTo>
                    <a:pt x="18000" y="4451"/>
                    <a:pt x="21600" y="7642"/>
                    <a:pt x="21300" y="10771"/>
                  </a:cubicBezTo>
                  <a:cubicBezTo>
                    <a:pt x="21000" y="13901"/>
                    <a:pt x="16800" y="16969"/>
                    <a:pt x="13800" y="18749"/>
                  </a:cubicBezTo>
                  <a:cubicBezTo>
                    <a:pt x="10800" y="20528"/>
                    <a:pt x="9000" y="21019"/>
                    <a:pt x="7200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1" name="Line"/>
            <p:cNvSpPr/>
            <p:nvPr/>
          </p:nvSpPr>
          <p:spPr>
            <a:xfrm>
              <a:off x="7010400" y="3139016"/>
              <a:ext cx="12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2" name="Line"/>
            <p:cNvSpPr/>
            <p:nvPr/>
          </p:nvSpPr>
          <p:spPr>
            <a:xfrm>
              <a:off x="7141305" y="2782285"/>
              <a:ext cx="338996" cy="624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532" fill="norm" stroke="1" extrusionOk="0">
                  <a:moveTo>
                    <a:pt x="9815" y="12517"/>
                  </a:moveTo>
                  <a:cubicBezTo>
                    <a:pt x="8607" y="11569"/>
                    <a:pt x="7400" y="10620"/>
                    <a:pt x="6058" y="10036"/>
                  </a:cubicBezTo>
                  <a:cubicBezTo>
                    <a:pt x="4717" y="9452"/>
                    <a:pt x="3241" y="9234"/>
                    <a:pt x="2101" y="9744"/>
                  </a:cubicBezTo>
                  <a:cubicBezTo>
                    <a:pt x="960" y="10255"/>
                    <a:pt x="155" y="11496"/>
                    <a:pt x="21" y="12554"/>
                  </a:cubicBezTo>
                  <a:cubicBezTo>
                    <a:pt x="-113" y="13612"/>
                    <a:pt x="424" y="14488"/>
                    <a:pt x="1027" y="15035"/>
                  </a:cubicBezTo>
                  <a:cubicBezTo>
                    <a:pt x="1631" y="15582"/>
                    <a:pt x="2302" y="15801"/>
                    <a:pt x="2839" y="15765"/>
                  </a:cubicBezTo>
                  <a:cubicBezTo>
                    <a:pt x="3375" y="15728"/>
                    <a:pt x="3778" y="15436"/>
                    <a:pt x="4583" y="14123"/>
                  </a:cubicBezTo>
                  <a:cubicBezTo>
                    <a:pt x="5388" y="12809"/>
                    <a:pt x="6595" y="10474"/>
                    <a:pt x="7266" y="8248"/>
                  </a:cubicBezTo>
                  <a:cubicBezTo>
                    <a:pt x="7937" y="6023"/>
                    <a:pt x="8071" y="3907"/>
                    <a:pt x="8138" y="2666"/>
                  </a:cubicBezTo>
                  <a:cubicBezTo>
                    <a:pt x="8205" y="1425"/>
                    <a:pt x="8205" y="1061"/>
                    <a:pt x="8071" y="696"/>
                  </a:cubicBezTo>
                  <a:cubicBezTo>
                    <a:pt x="7937" y="331"/>
                    <a:pt x="7668" y="-34"/>
                    <a:pt x="7400" y="2"/>
                  </a:cubicBezTo>
                  <a:cubicBezTo>
                    <a:pt x="7132" y="39"/>
                    <a:pt x="6863" y="477"/>
                    <a:pt x="6595" y="1863"/>
                  </a:cubicBezTo>
                  <a:cubicBezTo>
                    <a:pt x="6327" y="3250"/>
                    <a:pt x="6058" y="5585"/>
                    <a:pt x="6058" y="7738"/>
                  </a:cubicBezTo>
                  <a:cubicBezTo>
                    <a:pt x="6058" y="9890"/>
                    <a:pt x="6327" y="11861"/>
                    <a:pt x="6662" y="13065"/>
                  </a:cubicBezTo>
                  <a:cubicBezTo>
                    <a:pt x="6998" y="14269"/>
                    <a:pt x="7400" y="14707"/>
                    <a:pt x="7870" y="15035"/>
                  </a:cubicBezTo>
                  <a:cubicBezTo>
                    <a:pt x="8339" y="15363"/>
                    <a:pt x="8876" y="15582"/>
                    <a:pt x="9412" y="15546"/>
                  </a:cubicBezTo>
                  <a:cubicBezTo>
                    <a:pt x="9949" y="15509"/>
                    <a:pt x="10486" y="15217"/>
                    <a:pt x="11022" y="14415"/>
                  </a:cubicBezTo>
                  <a:cubicBezTo>
                    <a:pt x="11559" y="13612"/>
                    <a:pt x="12096" y="12298"/>
                    <a:pt x="12364" y="11861"/>
                  </a:cubicBezTo>
                  <a:cubicBezTo>
                    <a:pt x="12632" y="11423"/>
                    <a:pt x="12632" y="11861"/>
                    <a:pt x="12968" y="12225"/>
                  </a:cubicBezTo>
                  <a:cubicBezTo>
                    <a:pt x="13303" y="12590"/>
                    <a:pt x="13974" y="12882"/>
                    <a:pt x="14645" y="12919"/>
                  </a:cubicBezTo>
                  <a:cubicBezTo>
                    <a:pt x="15316" y="12955"/>
                    <a:pt x="15986" y="12736"/>
                    <a:pt x="16523" y="12481"/>
                  </a:cubicBezTo>
                  <a:cubicBezTo>
                    <a:pt x="17060" y="12225"/>
                    <a:pt x="17462" y="11934"/>
                    <a:pt x="17798" y="11605"/>
                  </a:cubicBezTo>
                  <a:cubicBezTo>
                    <a:pt x="18133" y="11277"/>
                    <a:pt x="18401" y="10912"/>
                    <a:pt x="18468" y="10948"/>
                  </a:cubicBezTo>
                  <a:cubicBezTo>
                    <a:pt x="18535" y="10985"/>
                    <a:pt x="18401" y="11423"/>
                    <a:pt x="18737" y="12554"/>
                  </a:cubicBezTo>
                  <a:cubicBezTo>
                    <a:pt x="19072" y="13685"/>
                    <a:pt x="19877" y="15509"/>
                    <a:pt x="20481" y="16969"/>
                  </a:cubicBezTo>
                  <a:cubicBezTo>
                    <a:pt x="21085" y="18428"/>
                    <a:pt x="21487" y="19523"/>
                    <a:pt x="21487" y="20289"/>
                  </a:cubicBezTo>
                  <a:cubicBezTo>
                    <a:pt x="21487" y="21055"/>
                    <a:pt x="21085" y="21493"/>
                    <a:pt x="20011" y="21530"/>
                  </a:cubicBezTo>
                  <a:cubicBezTo>
                    <a:pt x="18938" y="21566"/>
                    <a:pt x="17194" y="21201"/>
                    <a:pt x="15450" y="208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3" name="Line"/>
            <p:cNvSpPr/>
            <p:nvPr/>
          </p:nvSpPr>
          <p:spPr>
            <a:xfrm>
              <a:off x="7512050" y="3164416"/>
              <a:ext cx="508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4" name="Line"/>
            <p:cNvSpPr/>
            <p:nvPr/>
          </p:nvSpPr>
          <p:spPr>
            <a:xfrm>
              <a:off x="7650619" y="2752193"/>
              <a:ext cx="401181" cy="485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335" fill="norm" stroke="1" extrusionOk="0">
                  <a:moveTo>
                    <a:pt x="6541" y="13943"/>
                  </a:moveTo>
                  <a:cubicBezTo>
                    <a:pt x="6086" y="13477"/>
                    <a:pt x="5631" y="13012"/>
                    <a:pt x="4722" y="12918"/>
                  </a:cubicBezTo>
                  <a:cubicBezTo>
                    <a:pt x="3812" y="12825"/>
                    <a:pt x="2448" y="13105"/>
                    <a:pt x="1482" y="14082"/>
                  </a:cubicBezTo>
                  <a:cubicBezTo>
                    <a:pt x="515" y="15060"/>
                    <a:pt x="-53" y="16736"/>
                    <a:pt x="4" y="18086"/>
                  </a:cubicBezTo>
                  <a:cubicBezTo>
                    <a:pt x="61" y="19436"/>
                    <a:pt x="743" y="20460"/>
                    <a:pt x="1482" y="20972"/>
                  </a:cubicBezTo>
                  <a:cubicBezTo>
                    <a:pt x="2221" y="21484"/>
                    <a:pt x="3016" y="21484"/>
                    <a:pt x="4040" y="20786"/>
                  </a:cubicBezTo>
                  <a:cubicBezTo>
                    <a:pt x="5063" y="20087"/>
                    <a:pt x="6313" y="18691"/>
                    <a:pt x="7109" y="16270"/>
                  </a:cubicBezTo>
                  <a:cubicBezTo>
                    <a:pt x="7905" y="13850"/>
                    <a:pt x="8246" y="10405"/>
                    <a:pt x="8360" y="7798"/>
                  </a:cubicBezTo>
                  <a:cubicBezTo>
                    <a:pt x="8473" y="5191"/>
                    <a:pt x="8360" y="3422"/>
                    <a:pt x="8075" y="2165"/>
                  </a:cubicBezTo>
                  <a:cubicBezTo>
                    <a:pt x="7791" y="908"/>
                    <a:pt x="7336" y="163"/>
                    <a:pt x="6882" y="24"/>
                  </a:cubicBezTo>
                  <a:cubicBezTo>
                    <a:pt x="6427" y="-116"/>
                    <a:pt x="5972" y="350"/>
                    <a:pt x="5461" y="1979"/>
                  </a:cubicBezTo>
                  <a:cubicBezTo>
                    <a:pt x="4949" y="3608"/>
                    <a:pt x="4381" y="6401"/>
                    <a:pt x="4324" y="8822"/>
                  </a:cubicBezTo>
                  <a:cubicBezTo>
                    <a:pt x="4267" y="11243"/>
                    <a:pt x="4722" y="13291"/>
                    <a:pt x="5176" y="14734"/>
                  </a:cubicBezTo>
                  <a:cubicBezTo>
                    <a:pt x="5631" y="16177"/>
                    <a:pt x="6086" y="17015"/>
                    <a:pt x="6598" y="17481"/>
                  </a:cubicBezTo>
                  <a:cubicBezTo>
                    <a:pt x="7109" y="17946"/>
                    <a:pt x="7678" y="18039"/>
                    <a:pt x="8132" y="17853"/>
                  </a:cubicBezTo>
                  <a:cubicBezTo>
                    <a:pt x="8587" y="17667"/>
                    <a:pt x="8928" y="17201"/>
                    <a:pt x="9440" y="16084"/>
                  </a:cubicBezTo>
                  <a:cubicBezTo>
                    <a:pt x="9951" y="14967"/>
                    <a:pt x="10633" y="13198"/>
                    <a:pt x="11145" y="11941"/>
                  </a:cubicBezTo>
                  <a:cubicBezTo>
                    <a:pt x="11656" y="10684"/>
                    <a:pt x="11998" y="9939"/>
                    <a:pt x="12225" y="9800"/>
                  </a:cubicBezTo>
                  <a:cubicBezTo>
                    <a:pt x="12452" y="9660"/>
                    <a:pt x="12566" y="10125"/>
                    <a:pt x="12736" y="11522"/>
                  </a:cubicBezTo>
                  <a:cubicBezTo>
                    <a:pt x="12907" y="12918"/>
                    <a:pt x="13134" y="15246"/>
                    <a:pt x="13248" y="16689"/>
                  </a:cubicBezTo>
                  <a:cubicBezTo>
                    <a:pt x="13362" y="18132"/>
                    <a:pt x="13362" y="18691"/>
                    <a:pt x="13305" y="19296"/>
                  </a:cubicBezTo>
                  <a:cubicBezTo>
                    <a:pt x="13248" y="19901"/>
                    <a:pt x="13134" y="20553"/>
                    <a:pt x="12793" y="20925"/>
                  </a:cubicBezTo>
                  <a:cubicBezTo>
                    <a:pt x="12452" y="21298"/>
                    <a:pt x="11884" y="21391"/>
                    <a:pt x="11486" y="21112"/>
                  </a:cubicBezTo>
                  <a:cubicBezTo>
                    <a:pt x="11088" y="20832"/>
                    <a:pt x="10861" y="20181"/>
                    <a:pt x="11088" y="19110"/>
                  </a:cubicBezTo>
                  <a:cubicBezTo>
                    <a:pt x="11315" y="18039"/>
                    <a:pt x="11998" y="16550"/>
                    <a:pt x="13191" y="15293"/>
                  </a:cubicBezTo>
                  <a:cubicBezTo>
                    <a:pt x="14385" y="14036"/>
                    <a:pt x="16090" y="13012"/>
                    <a:pt x="17454" y="12267"/>
                  </a:cubicBezTo>
                  <a:cubicBezTo>
                    <a:pt x="18819" y="11522"/>
                    <a:pt x="19842" y="11056"/>
                    <a:pt x="19955" y="11243"/>
                  </a:cubicBezTo>
                  <a:cubicBezTo>
                    <a:pt x="20069" y="11429"/>
                    <a:pt x="19273" y="12267"/>
                    <a:pt x="18591" y="13198"/>
                  </a:cubicBezTo>
                  <a:cubicBezTo>
                    <a:pt x="17909" y="14129"/>
                    <a:pt x="17341" y="15153"/>
                    <a:pt x="17398" y="16224"/>
                  </a:cubicBezTo>
                  <a:cubicBezTo>
                    <a:pt x="17454" y="17294"/>
                    <a:pt x="18136" y="18412"/>
                    <a:pt x="18932" y="18970"/>
                  </a:cubicBezTo>
                  <a:cubicBezTo>
                    <a:pt x="19728" y="19529"/>
                    <a:pt x="20638" y="19529"/>
                    <a:pt x="21547" y="19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5" name="Line"/>
            <p:cNvSpPr/>
            <p:nvPr/>
          </p:nvSpPr>
          <p:spPr>
            <a:xfrm>
              <a:off x="4985925" y="3188840"/>
              <a:ext cx="144876" cy="306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161" fill="norm" stroke="1" extrusionOk="0">
                  <a:moveTo>
                    <a:pt x="10011" y="3132"/>
                  </a:moveTo>
                  <a:cubicBezTo>
                    <a:pt x="10320" y="1964"/>
                    <a:pt x="10629" y="797"/>
                    <a:pt x="10011" y="286"/>
                  </a:cubicBezTo>
                  <a:cubicBezTo>
                    <a:pt x="9394" y="-225"/>
                    <a:pt x="7851" y="-79"/>
                    <a:pt x="6154" y="943"/>
                  </a:cubicBezTo>
                  <a:cubicBezTo>
                    <a:pt x="4457" y="1964"/>
                    <a:pt x="2606" y="3861"/>
                    <a:pt x="1371" y="6926"/>
                  </a:cubicBezTo>
                  <a:cubicBezTo>
                    <a:pt x="137" y="9991"/>
                    <a:pt x="-480" y="14224"/>
                    <a:pt x="446" y="16924"/>
                  </a:cubicBezTo>
                  <a:cubicBezTo>
                    <a:pt x="1371" y="19624"/>
                    <a:pt x="3840" y="20791"/>
                    <a:pt x="7543" y="21083"/>
                  </a:cubicBezTo>
                  <a:cubicBezTo>
                    <a:pt x="11246" y="21375"/>
                    <a:pt x="16183" y="20791"/>
                    <a:pt x="21120" y="20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6" name="Line"/>
            <p:cNvSpPr/>
            <p:nvPr/>
          </p:nvSpPr>
          <p:spPr>
            <a:xfrm>
              <a:off x="5111750" y="3274483"/>
              <a:ext cx="165100" cy="162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3" fill="norm" stroke="1" extrusionOk="0">
                  <a:moveTo>
                    <a:pt x="0" y="7200"/>
                  </a:moveTo>
                  <a:cubicBezTo>
                    <a:pt x="0" y="5815"/>
                    <a:pt x="0" y="4431"/>
                    <a:pt x="831" y="3462"/>
                  </a:cubicBezTo>
                  <a:cubicBezTo>
                    <a:pt x="1662" y="2492"/>
                    <a:pt x="3323" y="1938"/>
                    <a:pt x="4846" y="1800"/>
                  </a:cubicBezTo>
                  <a:cubicBezTo>
                    <a:pt x="6369" y="1662"/>
                    <a:pt x="7754" y="1938"/>
                    <a:pt x="8723" y="4292"/>
                  </a:cubicBezTo>
                  <a:cubicBezTo>
                    <a:pt x="9692" y="6646"/>
                    <a:pt x="10246" y="11077"/>
                    <a:pt x="10108" y="14123"/>
                  </a:cubicBezTo>
                  <a:cubicBezTo>
                    <a:pt x="9969" y="17169"/>
                    <a:pt x="9138" y="18831"/>
                    <a:pt x="8031" y="19938"/>
                  </a:cubicBezTo>
                  <a:cubicBezTo>
                    <a:pt x="6923" y="21046"/>
                    <a:pt x="5538" y="21600"/>
                    <a:pt x="4569" y="21185"/>
                  </a:cubicBezTo>
                  <a:cubicBezTo>
                    <a:pt x="3600" y="20769"/>
                    <a:pt x="3046" y="19385"/>
                    <a:pt x="3462" y="16754"/>
                  </a:cubicBezTo>
                  <a:cubicBezTo>
                    <a:pt x="3877" y="14123"/>
                    <a:pt x="5262" y="10246"/>
                    <a:pt x="6369" y="7615"/>
                  </a:cubicBezTo>
                  <a:cubicBezTo>
                    <a:pt x="7477" y="4985"/>
                    <a:pt x="8308" y="3600"/>
                    <a:pt x="9138" y="2354"/>
                  </a:cubicBezTo>
                  <a:cubicBezTo>
                    <a:pt x="9969" y="1108"/>
                    <a:pt x="10800" y="0"/>
                    <a:pt x="11631" y="0"/>
                  </a:cubicBezTo>
                  <a:cubicBezTo>
                    <a:pt x="12462" y="0"/>
                    <a:pt x="13292" y="1108"/>
                    <a:pt x="13569" y="3462"/>
                  </a:cubicBezTo>
                  <a:cubicBezTo>
                    <a:pt x="13846" y="5815"/>
                    <a:pt x="13569" y="9415"/>
                    <a:pt x="13985" y="11908"/>
                  </a:cubicBezTo>
                  <a:cubicBezTo>
                    <a:pt x="14400" y="14400"/>
                    <a:pt x="15508" y="15785"/>
                    <a:pt x="16892" y="16338"/>
                  </a:cubicBezTo>
                  <a:cubicBezTo>
                    <a:pt x="18277" y="16892"/>
                    <a:pt x="19938" y="16615"/>
                    <a:pt x="21600" y="163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7" name="Line"/>
            <p:cNvSpPr/>
            <p:nvPr/>
          </p:nvSpPr>
          <p:spPr>
            <a:xfrm>
              <a:off x="5302250" y="3272366"/>
              <a:ext cx="1587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5840"/>
                    <a:pt x="11520" y="10080"/>
                    <a:pt x="15120" y="6480"/>
                  </a:cubicBezTo>
                  <a:cubicBezTo>
                    <a:pt x="18720" y="2880"/>
                    <a:pt x="2016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8" name="Line"/>
            <p:cNvSpPr/>
            <p:nvPr/>
          </p:nvSpPr>
          <p:spPr>
            <a:xfrm>
              <a:off x="5359399" y="3253316"/>
              <a:ext cx="381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9" name="Line"/>
            <p:cNvSpPr/>
            <p:nvPr/>
          </p:nvSpPr>
          <p:spPr>
            <a:xfrm>
              <a:off x="5478698" y="3208866"/>
              <a:ext cx="221586" cy="302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3" h="21303" fill="norm" stroke="1" extrusionOk="0">
                  <a:moveTo>
                    <a:pt x="1946" y="0"/>
                  </a:moveTo>
                  <a:cubicBezTo>
                    <a:pt x="1340" y="596"/>
                    <a:pt x="734" y="1192"/>
                    <a:pt x="331" y="1862"/>
                  </a:cubicBezTo>
                  <a:cubicBezTo>
                    <a:pt x="-73" y="2532"/>
                    <a:pt x="-275" y="3277"/>
                    <a:pt x="734" y="3948"/>
                  </a:cubicBezTo>
                  <a:cubicBezTo>
                    <a:pt x="1744" y="4618"/>
                    <a:pt x="3964" y="5214"/>
                    <a:pt x="5781" y="4916"/>
                  </a:cubicBezTo>
                  <a:cubicBezTo>
                    <a:pt x="7598" y="4618"/>
                    <a:pt x="9011" y="3426"/>
                    <a:pt x="9818" y="2458"/>
                  </a:cubicBezTo>
                  <a:cubicBezTo>
                    <a:pt x="10626" y="1490"/>
                    <a:pt x="10828" y="745"/>
                    <a:pt x="10929" y="745"/>
                  </a:cubicBezTo>
                  <a:cubicBezTo>
                    <a:pt x="11030" y="745"/>
                    <a:pt x="11030" y="1490"/>
                    <a:pt x="11736" y="3054"/>
                  </a:cubicBezTo>
                  <a:cubicBezTo>
                    <a:pt x="12443" y="4618"/>
                    <a:pt x="13856" y="7001"/>
                    <a:pt x="15572" y="9534"/>
                  </a:cubicBezTo>
                  <a:cubicBezTo>
                    <a:pt x="17288" y="12066"/>
                    <a:pt x="19306" y="14748"/>
                    <a:pt x="20316" y="16684"/>
                  </a:cubicBezTo>
                  <a:cubicBezTo>
                    <a:pt x="21325" y="18621"/>
                    <a:pt x="21325" y="19812"/>
                    <a:pt x="20719" y="20557"/>
                  </a:cubicBezTo>
                  <a:cubicBezTo>
                    <a:pt x="20114" y="21302"/>
                    <a:pt x="18903" y="21600"/>
                    <a:pt x="17187" y="20930"/>
                  </a:cubicBezTo>
                  <a:cubicBezTo>
                    <a:pt x="15471" y="20259"/>
                    <a:pt x="13250" y="18621"/>
                    <a:pt x="11030" y="16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0" name="Line"/>
            <p:cNvSpPr/>
            <p:nvPr/>
          </p:nvSpPr>
          <p:spPr>
            <a:xfrm>
              <a:off x="5676900" y="3069166"/>
              <a:ext cx="116620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fill="norm" stroke="1" extrusionOk="0">
                  <a:moveTo>
                    <a:pt x="0" y="0"/>
                  </a:moveTo>
                  <a:cubicBezTo>
                    <a:pt x="2314" y="0"/>
                    <a:pt x="4629" y="0"/>
                    <a:pt x="7329" y="639"/>
                  </a:cubicBezTo>
                  <a:cubicBezTo>
                    <a:pt x="10029" y="1277"/>
                    <a:pt x="13114" y="2555"/>
                    <a:pt x="16007" y="4529"/>
                  </a:cubicBezTo>
                  <a:cubicBezTo>
                    <a:pt x="18900" y="6503"/>
                    <a:pt x="21600" y="9174"/>
                    <a:pt x="21214" y="12135"/>
                  </a:cubicBezTo>
                  <a:cubicBezTo>
                    <a:pt x="20829" y="15097"/>
                    <a:pt x="17357" y="18348"/>
                    <a:pt x="138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861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174066" y="2042583"/>
              <a:ext cx="4413451" cy="2487084"/>
            </a:xfrm>
            <a:prstGeom prst="rect">
              <a:avLst/>
            </a:prstGeom>
            <a:effectLst/>
          </p:spPr>
        </p:pic>
        <p:pic>
          <p:nvPicPr>
            <p:cNvPr id="2863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104257" y="-12700"/>
              <a:ext cx="3935132" cy="1195917"/>
            </a:xfrm>
            <a:prstGeom prst="rect">
              <a:avLst/>
            </a:prstGeom>
            <a:effectLst/>
          </p:spPr>
        </p:pic>
        <p:pic>
          <p:nvPicPr>
            <p:cNvPr id="2865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985000" y="1012773"/>
              <a:ext cx="361950" cy="265694"/>
            </a:xfrm>
            <a:prstGeom prst="rect">
              <a:avLst/>
            </a:prstGeom>
            <a:effectLst/>
          </p:spPr>
        </p:pic>
        <p:pic>
          <p:nvPicPr>
            <p:cNvPr id="2867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076762" y="1049866"/>
              <a:ext cx="139277" cy="844551"/>
            </a:xfrm>
            <a:prstGeom prst="rect">
              <a:avLst/>
            </a:prstGeom>
            <a:effectLst/>
          </p:spPr>
        </p:pic>
        <p:pic>
          <p:nvPicPr>
            <p:cNvPr id="2869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010400" y="1811866"/>
              <a:ext cx="171450" cy="127001"/>
            </a:xfrm>
            <a:prstGeom prst="rect">
              <a:avLst/>
            </a:prstGeom>
            <a:effectLst/>
          </p:spPr>
        </p:pic>
        <p:pic>
          <p:nvPicPr>
            <p:cNvPr id="2871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099300" y="1875366"/>
              <a:ext cx="152400" cy="57151"/>
            </a:xfrm>
            <a:prstGeom prst="rect">
              <a:avLst/>
            </a:prstGeom>
            <a:effectLst/>
          </p:spPr>
        </p:pic>
        <p:sp>
          <p:nvSpPr>
            <p:cNvPr id="2873" name="Line"/>
            <p:cNvSpPr/>
            <p:nvPr/>
          </p:nvSpPr>
          <p:spPr>
            <a:xfrm>
              <a:off x="4432299" y="4339808"/>
              <a:ext cx="612030" cy="126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491" fill="norm" stroke="1" extrusionOk="0">
                  <a:moveTo>
                    <a:pt x="0" y="21491"/>
                  </a:moveTo>
                  <a:cubicBezTo>
                    <a:pt x="1490" y="18611"/>
                    <a:pt x="2979" y="15731"/>
                    <a:pt x="4804" y="13391"/>
                  </a:cubicBezTo>
                  <a:cubicBezTo>
                    <a:pt x="6629" y="11051"/>
                    <a:pt x="8789" y="9251"/>
                    <a:pt x="11023" y="7451"/>
                  </a:cubicBezTo>
                  <a:cubicBezTo>
                    <a:pt x="13258" y="5651"/>
                    <a:pt x="15567" y="3851"/>
                    <a:pt x="17168" y="2591"/>
                  </a:cubicBezTo>
                  <a:cubicBezTo>
                    <a:pt x="18770" y="1331"/>
                    <a:pt x="19663" y="611"/>
                    <a:pt x="20334" y="251"/>
                  </a:cubicBezTo>
                  <a:cubicBezTo>
                    <a:pt x="21004" y="-109"/>
                    <a:pt x="21451" y="-109"/>
                    <a:pt x="21526" y="431"/>
                  </a:cubicBezTo>
                  <a:cubicBezTo>
                    <a:pt x="21600" y="971"/>
                    <a:pt x="21302" y="2051"/>
                    <a:pt x="20408" y="3491"/>
                  </a:cubicBezTo>
                  <a:cubicBezTo>
                    <a:pt x="19514" y="4931"/>
                    <a:pt x="18025" y="6731"/>
                    <a:pt x="16535" y="8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4" name="Line"/>
            <p:cNvSpPr/>
            <p:nvPr/>
          </p:nvSpPr>
          <p:spPr>
            <a:xfrm>
              <a:off x="4451876" y="4356137"/>
              <a:ext cx="544576" cy="118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0872" fill="norm" stroke="1" extrusionOk="0">
                  <a:moveTo>
                    <a:pt x="8236" y="16007"/>
                  </a:moveTo>
                  <a:cubicBezTo>
                    <a:pt x="5734" y="17869"/>
                    <a:pt x="3232" y="19731"/>
                    <a:pt x="1772" y="20476"/>
                  </a:cubicBezTo>
                  <a:cubicBezTo>
                    <a:pt x="313" y="21221"/>
                    <a:pt x="-104" y="20849"/>
                    <a:pt x="21" y="19918"/>
                  </a:cubicBezTo>
                  <a:cubicBezTo>
                    <a:pt x="146" y="18987"/>
                    <a:pt x="813" y="17497"/>
                    <a:pt x="2732" y="14890"/>
                  </a:cubicBezTo>
                  <a:cubicBezTo>
                    <a:pt x="4650" y="12283"/>
                    <a:pt x="7819" y="8559"/>
                    <a:pt x="10988" y="5766"/>
                  </a:cubicBezTo>
                  <a:cubicBezTo>
                    <a:pt x="14157" y="2973"/>
                    <a:pt x="17326" y="1111"/>
                    <a:pt x="19161" y="366"/>
                  </a:cubicBezTo>
                  <a:cubicBezTo>
                    <a:pt x="20996" y="-379"/>
                    <a:pt x="21496" y="-7"/>
                    <a:pt x="21454" y="1669"/>
                  </a:cubicBezTo>
                  <a:cubicBezTo>
                    <a:pt x="21413" y="3345"/>
                    <a:pt x="20829" y="6324"/>
                    <a:pt x="19870" y="8931"/>
                  </a:cubicBezTo>
                  <a:cubicBezTo>
                    <a:pt x="18911" y="11538"/>
                    <a:pt x="17576" y="13773"/>
                    <a:pt x="16242" y="160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5" name="Line"/>
            <p:cNvSpPr/>
            <p:nvPr/>
          </p:nvSpPr>
          <p:spPr>
            <a:xfrm>
              <a:off x="4590684" y="4428066"/>
              <a:ext cx="343266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600" fill="norm" stroke="1" extrusionOk="0">
                  <a:moveTo>
                    <a:pt x="2788" y="21600"/>
                  </a:moveTo>
                  <a:cubicBezTo>
                    <a:pt x="1603" y="21600"/>
                    <a:pt x="418" y="21600"/>
                    <a:pt x="88" y="20618"/>
                  </a:cubicBezTo>
                  <a:cubicBezTo>
                    <a:pt x="-241" y="19636"/>
                    <a:pt x="286" y="17673"/>
                    <a:pt x="2722" y="14727"/>
                  </a:cubicBezTo>
                  <a:cubicBezTo>
                    <a:pt x="5159" y="11782"/>
                    <a:pt x="9505" y="7855"/>
                    <a:pt x="12930" y="5236"/>
                  </a:cubicBezTo>
                  <a:cubicBezTo>
                    <a:pt x="16354" y="2618"/>
                    <a:pt x="18857" y="1309"/>
                    <a:pt x="2135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6" name="Line"/>
            <p:cNvSpPr/>
            <p:nvPr/>
          </p:nvSpPr>
          <p:spPr>
            <a:xfrm>
              <a:off x="127000" y="5216461"/>
              <a:ext cx="298450" cy="4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055" y="12302"/>
                    <a:pt x="10111" y="4448"/>
                    <a:pt x="13711" y="1502"/>
                  </a:cubicBezTo>
                  <a:cubicBezTo>
                    <a:pt x="17311" y="-1443"/>
                    <a:pt x="19455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7" name="Line"/>
            <p:cNvSpPr/>
            <p:nvPr/>
          </p:nvSpPr>
          <p:spPr>
            <a:xfrm>
              <a:off x="171450" y="5405966"/>
              <a:ext cx="1778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8" name="Line"/>
            <p:cNvSpPr/>
            <p:nvPr/>
          </p:nvSpPr>
          <p:spPr>
            <a:xfrm>
              <a:off x="921619" y="4818350"/>
              <a:ext cx="176931" cy="710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444" fill="norm" stroke="1" extrusionOk="0">
                  <a:moveTo>
                    <a:pt x="20994" y="1636"/>
                  </a:moveTo>
                  <a:cubicBezTo>
                    <a:pt x="19236" y="1061"/>
                    <a:pt x="17478" y="486"/>
                    <a:pt x="15468" y="199"/>
                  </a:cubicBezTo>
                  <a:cubicBezTo>
                    <a:pt x="13459" y="-89"/>
                    <a:pt x="11199" y="-89"/>
                    <a:pt x="8813" y="358"/>
                  </a:cubicBezTo>
                  <a:cubicBezTo>
                    <a:pt x="6427" y="806"/>
                    <a:pt x="3915" y="1700"/>
                    <a:pt x="2157" y="2978"/>
                  </a:cubicBezTo>
                  <a:cubicBezTo>
                    <a:pt x="399" y="4257"/>
                    <a:pt x="-606" y="5918"/>
                    <a:pt x="399" y="7548"/>
                  </a:cubicBezTo>
                  <a:cubicBezTo>
                    <a:pt x="1403" y="9177"/>
                    <a:pt x="4417" y="10775"/>
                    <a:pt x="7306" y="12373"/>
                  </a:cubicBezTo>
                  <a:cubicBezTo>
                    <a:pt x="10194" y="13970"/>
                    <a:pt x="12957" y="15568"/>
                    <a:pt x="14087" y="16942"/>
                  </a:cubicBezTo>
                  <a:cubicBezTo>
                    <a:pt x="15217" y="18316"/>
                    <a:pt x="14715" y="19466"/>
                    <a:pt x="14087" y="20169"/>
                  </a:cubicBezTo>
                  <a:cubicBezTo>
                    <a:pt x="13459" y="20872"/>
                    <a:pt x="12706" y="21128"/>
                    <a:pt x="11701" y="21287"/>
                  </a:cubicBezTo>
                  <a:cubicBezTo>
                    <a:pt x="10696" y="21447"/>
                    <a:pt x="9441" y="21511"/>
                    <a:pt x="8687" y="21351"/>
                  </a:cubicBezTo>
                  <a:cubicBezTo>
                    <a:pt x="7934" y="21191"/>
                    <a:pt x="7682" y="20808"/>
                    <a:pt x="8059" y="20393"/>
                  </a:cubicBezTo>
                  <a:cubicBezTo>
                    <a:pt x="8436" y="19977"/>
                    <a:pt x="9441" y="19530"/>
                    <a:pt x="10445" y="190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9" name="Line"/>
            <p:cNvSpPr/>
            <p:nvPr/>
          </p:nvSpPr>
          <p:spPr>
            <a:xfrm>
              <a:off x="1301777" y="4828116"/>
              <a:ext cx="114273" cy="70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600" fill="norm" stroke="1" extrusionOk="0">
                  <a:moveTo>
                    <a:pt x="21202" y="0"/>
                  </a:moveTo>
                  <a:cubicBezTo>
                    <a:pt x="15704" y="195"/>
                    <a:pt x="10206" y="389"/>
                    <a:pt x="6475" y="1038"/>
                  </a:cubicBezTo>
                  <a:cubicBezTo>
                    <a:pt x="2744" y="1686"/>
                    <a:pt x="780" y="2789"/>
                    <a:pt x="191" y="4573"/>
                  </a:cubicBezTo>
                  <a:cubicBezTo>
                    <a:pt x="-398" y="6357"/>
                    <a:pt x="387" y="8822"/>
                    <a:pt x="2351" y="10703"/>
                  </a:cubicBezTo>
                  <a:cubicBezTo>
                    <a:pt x="4315" y="12584"/>
                    <a:pt x="7457" y="13881"/>
                    <a:pt x="9224" y="15470"/>
                  </a:cubicBezTo>
                  <a:cubicBezTo>
                    <a:pt x="10991" y="17059"/>
                    <a:pt x="11384" y="18941"/>
                    <a:pt x="10795" y="20011"/>
                  </a:cubicBezTo>
                  <a:cubicBezTo>
                    <a:pt x="10206" y="21081"/>
                    <a:pt x="8635" y="21341"/>
                    <a:pt x="706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0" name="Line"/>
            <p:cNvSpPr/>
            <p:nvPr/>
          </p:nvSpPr>
          <p:spPr>
            <a:xfrm>
              <a:off x="730250" y="5751854"/>
              <a:ext cx="317500" cy="168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4" fill="norm" stroke="1" extrusionOk="0">
                  <a:moveTo>
                    <a:pt x="0" y="4424"/>
                  </a:moveTo>
                  <a:cubicBezTo>
                    <a:pt x="864" y="2557"/>
                    <a:pt x="1728" y="691"/>
                    <a:pt x="2808" y="157"/>
                  </a:cubicBezTo>
                  <a:cubicBezTo>
                    <a:pt x="3888" y="-376"/>
                    <a:pt x="5184" y="424"/>
                    <a:pt x="6192" y="2957"/>
                  </a:cubicBezTo>
                  <a:cubicBezTo>
                    <a:pt x="7200" y="5491"/>
                    <a:pt x="7920" y="9757"/>
                    <a:pt x="8208" y="12557"/>
                  </a:cubicBezTo>
                  <a:cubicBezTo>
                    <a:pt x="8496" y="15357"/>
                    <a:pt x="8352" y="16691"/>
                    <a:pt x="7848" y="18157"/>
                  </a:cubicBezTo>
                  <a:cubicBezTo>
                    <a:pt x="7344" y="19624"/>
                    <a:pt x="6480" y="21224"/>
                    <a:pt x="5976" y="21224"/>
                  </a:cubicBezTo>
                  <a:cubicBezTo>
                    <a:pt x="5472" y="21224"/>
                    <a:pt x="5328" y="19624"/>
                    <a:pt x="6048" y="16157"/>
                  </a:cubicBezTo>
                  <a:cubicBezTo>
                    <a:pt x="6768" y="12691"/>
                    <a:pt x="8352" y="7357"/>
                    <a:pt x="9360" y="4157"/>
                  </a:cubicBezTo>
                  <a:cubicBezTo>
                    <a:pt x="10368" y="957"/>
                    <a:pt x="10800" y="-109"/>
                    <a:pt x="11088" y="157"/>
                  </a:cubicBezTo>
                  <a:cubicBezTo>
                    <a:pt x="11376" y="424"/>
                    <a:pt x="11520" y="2024"/>
                    <a:pt x="11880" y="4291"/>
                  </a:cubicBezTo>
                  <a:cubicBezTo>
                    <a:pt x="12240" y="6557"/>
                    <a:pt x="12816" y="9491"/>
                    <a:pt x="14472" y="11357"/>
                  </a:cubicBezTo>
                  <a:cubicBezTo>
                    <a:pt x="16128" y="13224"/>
                    <a:pt x="18864" y="14024"/>
                    <a:pt x="21600" y="148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1" name="Line"/>
            <p:cNvSpPr/>
            <p:nvPr/>
          </p:nvSpPr>
          <p:spPr>
            <a:xfrm>
              <a:off x="1235732" y="5736166"/>
              <a:ext cx="204200" cy="369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8" h="21417" fill="norm" stroke="1" extrusionOk="0">
                  <a:moveTo>
                    <a:pt x="2223" y="0"/>
                  </a:moveTo>
                  <a:cubicBezTo>
                    <a:pt x="1350" y="614"/>
                    <a:pt x="478" y="1227"/>
                    <a:pt x="150" y="1902"/>
                  </a:cubicBezTo>
                  <a:cubicBezTo>
                    <a:pt x="-177" y="2577"/>
                    <a:pt x="41" y="3314"/>
                    <a:pt x="696" y="3743"/>
                  </a:cubicBezTo>
                  <a:cubicBezTo>
                    <a:pt x="1350" y="4173"/>
                    <a:pt x="2441" y="4295"/>
                    <a:pt x="4514" y="3927"/>
                  </a:cubicBezTo>
                  <a:cubicBezTo>
                    <a:pt x="6587" y="3559"/>
                    <a:pt x="9641" y="2700"/>
                    <a:pt x="11714" y="1902"/>
                  </a:cubicBezTo>
                  <a:cubicBezTo>
                    <a:pt x="13787" y="1105"/>
                    <a:pt x="14878" y="368"/>
                    <a:pt x="15423" y="307"/>
                  </a:cubicBezTo>
                  <a:cubicBezTo>
                    <a:pt x="15968" y="245"/>
                    <a:pt x="15968" y="859"/>
                    <a:pt x="16732" y="2516"/>
                  </a:cubicBezTo>
                  <a:cubicBezTo>
                    <a:pt x="17496" y="4173"/>
                    <a:pt x="19023" y="6873"/>
                    <a:pt x="20005" y="9695"/>
                  </a:cubicBezTo>
                  <a:cubicBezTo>
                    <a:pt x="20987" y="12518"/>
                    <a:pt x="21423" y="15464"/>
                    <a:pt x="20659" y="17489"/>
                  </a:cubicBezTo>
                  <a:cubicBezTo>
                    <a:pt x="19896" y="19514"/>
                    <a:pt x="17932" y="20618"/>
                    <a:pt x="15750" y="21109"/>
                  </a:cubicBezTo>
                  <a:cubicBezTo>
                    <a:pt x="13568" y="21600"/>
                    <a:pt x="11168" y="21477"/>
                    <a:pt x="9423" y="20925"/>
                  </a:cubicBezTo>
                  <a:cubicBezTo>
                    <a:pt x="7678" y="20373"/>
                    <a:pt x="6587" y="19391"/>
                    <a:pt x="5496" y="18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2" name="Line"/>
            <p:cNvSpPr/>
            <p:nvPr/>
          </p:nvSpPr>
          <p:spPr>
            <a:xfrm>
              <a:off x="1498600" y="5084368"/>
              <a:ext cx="209550" cy="239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8" fill="norm" stroke="1" extrusionOk="0">
                  <a:moveTo>
                    <a:pt x="0" y="3209"/>
                  </a:moveTo>
                  <a:cubicBezTo>
                    <a:pt x="436" y="2072"/>
                    <a:pt x="873" y="935"/>
                    <a:pt x="1855" y="366"/>
                  </a:cubicBezTo>
                  <a:cubicBezTo>
                    <a:pt x="2836" y="-202"/>
                    <a:pt x="4364" y="-202"/>
                    <a:pt x="6218" y="1030"/>
                  </a:cubicBezTo>
                  <a:cubicBezTo>
                    <a:pt x="8073" y="2261"/>
                    <a:pt x="10255" y="4724"/>
                    <a:pt x="11564" y="6998"/>
                  </a:cubicBezTo>
                  <a:cubicBezTo>
                    <a:pt x="12873" y="9272"/>
                    <a:pt x="13309" y="11356"/>
                    <a:pt x="13527" y="12872"/>
                  </a:cubicBezTo>
                  <a:cubicBezTo>
                    <a:pt x="13745" y="14387"/>
                    <a:pt x="13745" y="15335"/>
                    <a:pt x="12873" y="15998"/>
                  </a:cubicBezTo>
                  <a:cubicBezTo>
                    <a:pt x="12000" y="16661"/>
                    <a:pt x="10255" y="17040"/>
                    <a:pt x="9055" y="16756"/>
                  </a:cubicBezTo>
                  <a:cubicBezTo>
                    <a:pt x="7855" y="16472"/>
                    <a:pt x="7200" y="15524"/>
                    <a:pt x="7527" y="13724"/>
                  </a:cubicBezTo>
                  <a:cubicBezTo>
                    <a:pt x="7855" y="11924"/>
                    <a:pt x="9164" y="9272"/>
                    <a:pt x="10255" y="7472"/>
                  </a:cubicBezTo>
                  <a:cubicBezTo>
                    <a:pt x="11345" y="5672"/>
                    <a:pt x="12218" y="4724"/>
                    <a:pt x="12873" y="4724"/>
                  </a:cubicBezTo>
                  <a:cubicBezTo>
                    <a:pt x="13527" y="4724"/>
                    <a:pt x="13964" y="5672"/>
                    <a:pt x="14182" y="7472"/>
                  </a:cubicBezTo>
                  <a:cubicBezTo>
                    <a:pt x="14400" y="9272"/>
                    <a:pt x="14400" y="11924"/>
                    <a:pt x="15600" y="14387"/>
                  </a:cubicBezTo>
                  <a:cubicBezTo>
                    <a:pt x="16800" y="16851"/>
                    <a:pt x="19200" y="19124"/>
                    <a:pt x="21600" y="21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3" name="Line"/>
            <p:cNvSpPr/>
            <p:nvPr/>
          </p:nvSpPr>
          <p:spPr>
            <a:xfrm>
              <a:off x="1885950" y="5266266"/>
              <a:ext cx="190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4" name="Line"/>
            <p:cNvSpPr/>
            <p:nvPr/>
          </p:nvSpPr>
          <p:spPr>
            <a:xfrm>
              <a:off x="2042583" y="4928493"/>
              <a:ext cx="84667" cy="394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1" fill="norm" stroke="1" extrusionOk="0">
                  <a:moveTo>
                    <a:pt x="21600" y="413"/>
                  </a:moveTo>
                  <a:cubicBezTo>
                    <a:pt x="18360" y="182"/>
                    <a:pt x="15120" y="-49"/>
                    <a:pt x="12420" y="9"/>
                  </a:cubicBezTo>
                  <a:cubicBezTo>
                    <a:pt x="9720" y="67"/>
                    <a:pt x="7560" y="413"/>
                    <a:pt x="5130" y="2203"/>
                  </a:cubicBezTo>
                  <a:cubicBezTo>
                    <a:pt x="2700" y="3994"/>
                    <a:pt x="0" y="7228"/>
                    <a:pt x="0" y="10462"/>
                  </a:cubicBezTo>
                  <a:cubicBezTo>
                    <a:pt x="0" y="13696"/>
                    <a:pt x="2700" y="16931"/>
                    <a:pt x="3240" y="18779"/>
                  </a:cubicBezTo>
                  <a:cubicBezTo>
                    <a:pt x="3780" y="20627"/>
                    <a:pt x="2160" y="21089"/>
                    <a:pt x="540" y="21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5" name="Line"/>
            <p:cNvSpPr/>
            <p:nvPr/>
          </p:nvSpPr>
          <p:spPr>
            <a:xfrm>
              <a:off x="1981563" y="5151966"/>
              <a:ext cx="177437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600" fill="norm" stroke="1" extrusionOk="0">
                  <a:moveTo>
                    <a:pt x="718" y="21600"/>
                  </a:moveTo>
                  <a:cubicBezTo>
                    <a:pt x="210" y="19800"/>
                    <a:pt x="-298" y="18000"/>
                    <a:pt x="210" y="15300"/>
                  </a:cubicBezTo>
                  <a:cubicBezTo>
                    <a:pt x="718" y="12600"/>
                    <a:pt x="2243" y="9000"/>
                    <a:pt x="5928" y="6300"/>
                  </a:cubicBezTo>
                  <a:cubicBezTo>
                    <a:pt x="9613" y="3600"/>
                    <a:pt x="15457" y="1800"/>
                    <a:pt x="213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6" name="Line"/>
            <p:cNvSpPr/>
            <p:nvPr/>
          </p:nvSpPr>
          <p:spPr>
            <a:xfrm>
              <a:off x="2201008" y="4962990"/>
              <a:ext cx="123092" cy="373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512" fill="norm" stroke="1" extrusionOk="0">
                  <a:moveTo>
                    <a:pt x="21290" y="1376"/>
                  </a:moveTo>
                  <a:cubicBezTo>
                    <a:pt x="19459" y="888"/>
                    <a:pt x="17629" y="400"/>
                    <a:pt x="15798" y="156"/>
                  </a:cubicBezTo>
                  <a:cubicBezTo>
                    <a:pt x="13968" y="-88"/>
                    <a:pt x="12137" y="-88"/>
                    <a:pt x="9941" y="461"/>
                  </a:cubicBezTo>
                  <a:cubicBezTo>
                    <a:pt x="7744" y="1010"/>
                    <a:pt x="5182" y="2109"/>
                    <a:pt x="3168" y="4366"/>
                  </a:cubicBezTo>
                  <a:cubicBezTo>
                    <a:pt x="1154" y="6624"/>
                    <a:pt x="-310" y="10041"/>
                    <a:pt x="56" y="12909"/>
                  </a:cubicBezTo>
                  <a:cubicBezTo>
                    <a:pt x="422" y="15776"/>
                    <a:pt x="2619" y="18095"/>
                    <a:pt x="4449" y="19437"/>
                  </a:cubicBezTo>
                  <a:cubicBezTo>
                    <a:pt x="6280" y="20780"/>
                    <a:pt x="7744" y="21146"/>
                    <a:pt x="9575" y="21329"/>
                  </a:cubicBezTo>
                  <a:cubicBezTo>
                    <a:pt x="11405" y="21512"/>
                    <a:pt x="13602" y="21512"/>
                    <a:pt x="15798" y="21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7" name="Line"/>
            <p:cNvSpPr/>
            <p:nvPr/>
          </p:nvSpPr>
          <p:spPr>
            <a:xfrm>
              <a:off x="2298700" y="5129033"/>
              <a:ext cx="184150" cy="162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7" fill="norm" stroke="1" extrusionOk="0">
                  <a:moveTo>
                    <a:pt x="0" y="6323"/>
                  </a:moveTo>
                  <a:cubicBezTo>
                    <a:pt x="248" y="4108"/>
                    <a:pt x="497" y="1892"/>
                    <a:pt x="1366" y="785"/>
                  </a:cubicBezTo>
                  <a:cubicBezTo>
                    <a:pt x="2234" y="-323"/>
                    <a:pt x="3724" y="-323"/>
                    <a:pt x="5214" y="1200"/>
                  </a:cubicBezTo>
                  <a:cubicBezTo>
                    <a:pt x="6703" y="2723"/>
                    <a:pt x="8193" y="5769"/>
                    <a:pt x="8938" y="8954"/>
                  </a:cubicBezTo>
                  <a:cubicBezTo>
                    <a:pt x="9683" y="12139"/>
                    <a:pt x="9683" y="15462"/>
                    <a:pt x="9186" y="17539"/>
                  </a:cubicBezTo>
                  <a:cubicBezTo>
                    <a:pt x="8690" y="19615"/>
                    <a:pt x="7697" y="20446"/>
                    <a:pt x="7200" y="20169"/>
                  </a:cubicBezTo>
                  <a:cubicBezTo>
                    <a:pt x="6703" y="19892"/>
                    <a:pt x="6703" y="18508"/>
                    <a:pt x="7324" y="15462"/>
                  </a:cubicBezTo>
                  <a:cubicBezTo>
                    <a:pt x="7945" y="12415"/>
                    <a:pt x="9186" y="7708"/>
                    <a:pt x="10179" y="4800"/>
                  </a:cubicBezTo>
                  <a:cubicBezTo>
                    <a:pt x="11172" y="1892"/>
                    <a:pt x="11917" y="785"/>
                    <a:pt x="12538" y="923"/>
                  </a:cubicBezTo>
                  <a:cubicBezTo>
                    <a:pt x="13159" y="1062"/>
                    <a:pt x="13655" y="2446"/>
                    <a:pt x="14524" y="5631"/>
                  </a:cubicBezTo>
                  <a:cubicBezTo>
                    <a:pt x="15393" y="8815"/>
                    <a:pt x="16634" y="13800"/>
                    <a:pt x="17876" y="16708"/>
                  </a:cubicBezTo>
                  <a:cubicBezTo>
                    <a:pt x="19117" y="19615"/>
                    <a:pt x="20359" y="20446"/>
                    <a:pt x="21600" y="212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8" name="Line"/>
            <p:cNvSpPr/>
            <p:nvPr/>
          </p:nvSpPr>
          <p:spPr>
            <a:xfrm>
              <a:off x="2514600" y="5234516"/>
              <a:ext cx="3810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5143"/>
                    <a:pt x="16800" y="10286"/>
                    <a:pt x="13200" y="13886"/>
                  </a:cubicBezTo>
                  <a:cubicBezTo>
                    <a:pt x="9600" y="17486"/>
                    <a:pt x="4800" y="195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9" name="Line"/>
            <p:cNvSpPr/>
            <p:nvPr/>
          </p:nvSpPr>
          <p:spPr>
            <a:xfrm>
              <a:off x="2597150" y="5126566"/>
              <a:ext cx="167217" cy="434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0" fill="norm" stroke="1" extrusionOk="0">
                  <a:moveTo>
                    <a:pt x="2461" y="0"/>
                  </a:moveTo>
                  <a:cubicBezTo>
                    <a:pt x="2187" y="522"/>
                    <a:pt x="1914" y="1043"/>
                    <a:pt x="2051" y="1617"/>
                  </a:cubicBezTo>
                  <a:cubicBezTo>
                    <a:pt x="2187" y="2191"/>
                    <a:pt x="2734" y="2817"/>
                    <a:pt x="4511" y="3026"/>
                  </a:cubicBezTo>
                  <a:cubicBezTo>
                    <a:pt x="6289" y="3235"/>
                    <a:pt x="9296" y="3026"/>
                    <a:pt x="11210" y="2713"/>
                  </a:cubicBezTo>
                  <a:cubicBezTo>
                    <a:pt x="13124" y="2400"/>
                    <a:pt x="13944" y="1983"/>
                    <a:pt x="14628" y="1513"/>
                  </a:cubicBezTo>
                  <a:cubicBezTo>
                    <a:pt x="15311" y="1043"/>
                    <a:pt x="15858" y="522"/>
                    <a:pt x="15995" y="522"/>
                  </a:cubicBezTo>
                  <a:cubicBezTo>
                    <a:pt x="16132" y="522"/>
                    <a:pt x="15858" y="1043"/>
                    <a:pt x="16268" y="2609"/>
                  </a:cubicBezTo>
                  <a:cubicBezTo>
                    <a:pt x="16678" y="4174"/>
                    <a:pt x="17772" y="6783"/>
                    <a:pt x="19003" y="9443"/>
                  </a:cubicBezTo>
                  <a:cubicBezTo>
                    <a:pt x="20233" y="12104"/>
                    <a:pt x="21600" y="14817"/>
                    <a:pt x="21600" y="16748"/>
                  </a:cubicBezTo>
                  <a:cubicBezTo>
                    <a:pt x="21600" y="18678"/>
                    <a:pt x="20233" y="19826"/>
                    <a:pt x="17362" y="20557"/>
                  </a:cubicBezTo>
                  <a:cubicBezTo>
                    <a:pt x="14491" y="21287"/>
                    <a:pt x="10116" y="21600"/>
                    <a:pt x="6972" y="21339"/>
                  </a:cubicBezTo>
                  <a:cubicBezTo>
                    <a:pt x="3828" y="21078"/>
                    <a:pt x="1914" y="20243"/>
                    <a:pt x="0" y="19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0" name="Line"/>
            <p:cNvSpPr/>
            <p:nvPr/>
          </p:nvSpPr>
          <p:spPr>
            <a:xfrm>
              <a:off x="2768599" y="4929716"/>
              <a:ext cx="140695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8" h="21600" fill="norm" stroke="1" extrusionOk="0">
                  <a:moveTo>
                    <a:pt x="0" y="0"/>
                  </a:moveTo>
                  <a:cubicBezTo>
                    <a:pt x="2817" y="554"/>
                    <a:pt x="5635" y="1108"/>
                    <a:pt x="9861" y="3046"/>
                  </a:cubicBezTo>
                  <a:cubicBezTo>
                    <a:pt x="14087" y="4985"/>
                    <a:pt x="19722" y="8308"/>
                    <a:pt x="20661" y="11354"/>
                  </a:cubicBezTo>
                  <a:cubicBezTo>
                    <a:pt x="21600" y="14400"/>
                    <a:pt x="17843" y="17169"/>
                    <a:pt x="14870" y="18831"/>
                  </a:cubicBezTo>
                  <a:cubicBezTo>
                    <a:pt x="11896" y="20492"/>
                    <a:pt x="9704" y="21046"/>
                    <a:pt x="751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1" name="Line"/>
            <p:cNvSpPr/>
            <p:nvPr/>
          </p:nvSpPr>
          <p:spPr>
            <a:xfrm>
              <a:off x="3036513" y="4860819"/>
              <a:ext cx="429311" cy="582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458" fill="norm" stroke="1" extrusionOk="0">
                  <a:moveTo>
                    <a:pt x="6894" y="10960"/>
                  </a:moveTo>
                  <a:cubicBezTo>
                    <a:pt x="5418" y="10648"/>
                    <a:pt x="3943" y="10336"/>
                    <a:pt x="2837" y="10492"/>
                  </a:cubicBezTo>
                  <a:cubicBezTo>
                    <a:pt x="1731" y="10648"/>
                    <a:pt x="993" y="11272"/>
                    <a:pt x="519" y="12013"/>
                  </a:cubicBezTo>
                  <a:cubicBezTo>
                    <a:pt x="45" y="12753"/>
                    <a:pt x="-166" y="13611"/>
                    <a:pt x="150" y="14235"/>
                  </a:cubicBezTo>
                  <a:cubicBezTo>
                    <a:pt x="466" y="14859"/>
                    <a:pt x="1309" y="15249"/>
                    <a:pt x="2099" y="15171"/>
                  </a:cubicBezTo>
                  <a:cubicBezTo>
                    <a:pt x="2890" y="15093"/>
                    <a:pt x="3627" y="14547"/>
                    <a:pt x="4417" y="13260"/>
                  </a:cubicBezTo>
                  <a:cubicBezTo>
                    <a:pt x="5208" y="11974"/>
                    <a:pt x="6051" y="9946"/>
                    <a:pt x="6577" y="7724"/>
                  </a:cubicBezTo>
                  <a:cubicBezTo>
                    <a:pt x="7104" y="5501"/>
                    <a:pt x="7315" y="3084"/>
                    <a:pt x="7262" y="1720"/>
                  </a:cubicBezTo>
                  <a:cubicBezTo>
                    <a:pt x="7210" y="355"/>
                    <a:pt x="6894" y="43"/>
                    <a:pt x="6525" y="4"/>
                  </a:cubicBezTo>
                  <a:cubicBezTo>
                    <a:pt x="6156" y="-35"/>
                    <a:pt x="5734" y="199"/>
                    <a:pt x="5366" y="1642"/>
                  </a:cubicBezTo>
                  <a:cubicBezTo>
                    <a:pt x="4997" y="3084"/>
                    <a:pt x="4681" y="5735"/>
                    <a:pt x="4786" y="7763"/>
                  </a:cubicBezTo>
                  <a:cubicBezTo>
                    <a:pt x="4892" y="9790"/>
                    <a:pt x="5418" y="11194"/>
                    <a:pt x="5893" y="12091"/>
                  </a:cubicBezTo>
                  <a:cubicBezTo>
                    <a:pt x="6367" y="12987"/>
                    <a:pt x="6788" y="13377"/>
                    <a:pt x="7736" y="13416"/>
                  </a:cubicBezTo>
                  <a:cubicBezTo>
                    <a:pt x="8685" y="13455"/>
                    <a:pt x="10160" y="13143"/>
                    <a:pt x="11108" y="12636"/>
                  </a:cubicBezTo>
                  <a:cubicBezTo>
                    <a:pt x="12056" y="12130"/>
                    <a:pt x="12478" y="11428"/>
                    <a:pt x="12794" y="10843"/>
                  </a:cubicBezTo>
                  <a:cubicBezTo>
                    <a:pt x="13110" y="10258"/>
                    <a:pt x="13321" y="9790"/>
                    <a:pt x="13321" y="9751"/>
                  </a:cubicBezTo>
                  <a:cubicBezTo>
                    <a:pt x="13321" y="9712"/>
                    <a:pt x="13110" y="10102"/>
                    <a:pt x="13163" y="10453"/>
                  </a:cubicBezTo>
                  <a:cubicBezTo>
                    <a:pt x="13215" y="10804"/>
                    <a:pt x="13532" y="11116"/>
                    <a:pt x="14427" y="11077"/>
                  </a:cubicBezTo>
                  <a:cubicBezTo>
                    <a:pt x="15323" y="11038"/>
                    <a:pt x="16798" y="10648"/>
                    <a:pt x="17588" y="10687"/>
                  </a:cubicBezTo>
                  <a:cubicBezTo>
                    <a:pt x="18378" y="10726"/>
                    <a:pt x="18484" y="11194"/>
                    <a:pt x="19011" y="12597"/>
                  </a:cubicBezTo>
                  <a:cubicBezTo>
                    <a:pt x="19537" y="14001"/>
                    <a:pt x="20486" y="16340"/>
                    <a:pt x="20960" y="17783"/>
                  </a:cubicBezTo>
                  <a:cubicBezTo>
                    <a:pt x="21434" y="19226"/>
                    <a:pt x="21434" y="19771"/>
                    <a:pt x="21276" y="20200"/>
                  </a:cubicBezTo>
                  <a:cubicBezTo>
                    <a:pt x="21118" y="20629"/>
                    <a:pt x="20802" y="20941"/>
                    <a:pt x="20012" y="21175"/>
                  </a:cubicBezTo>
                  <a:cubicBezTo>
                    <a:pt x="19221" y="21409"/>
                    <a:pt x="17957" y="21565"/>
                    <a:pt x="16903" y="21370"/>
                  </a:cubicBezTo>
                  <a:cubicBezTo>
                    <a:pt x="15850" y="21175"/>
                    <a:pt x="15007" y="20629"/>
                    <a:pt x="14743" y="19927"/>
                  </a:cubicBezTo>
                  <a:cubicBezTo>
                    <a:pt x="14480" y="19226"/>
                    <a:pt x="14796" y="18368"/>
                    <a:pt x="15112" y="17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2" name="Line"/>
            <p:cNvSpPr/>
            <p:nvPr/>
          </p:nvSpPr>
          <p:spPr>
            <a:xfrm>
              <a:off x="3537894" y="4850255"/>
              <a:ext cx="341956" cy="416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367" fill="norm" stroke="1" extrusionOk="0">
                  <a:moveTo>
                    <a:pt x="11140" y="15797"/>
                  </a:moveTo>
                  <a:cubicBezTo>
                    <a:pt x="9007" y="14603"/>
                    <a:pt x="6873" y="13409"/>
                    <a:pt x="5140" y="12975"/>
                  </a:cubicBezTo>
                  <a:cubicBezTo>
                    <a:pt x="3407" y="12541"/>
                    <a:pt x="2073" y="12867"/>
                    <a:pt x="1207" y="14006"/>
                  </a:cubicBezTo>
                  <a:cubicBezTo>
                    <a:pt x="340" y="15146"/>
                    <a:pt x="-60" y="17100"/>
                    <a:pt x="7" y="18457"/>
                  </a:cubicBezTo>
                  <a:cubicBezTo>
                    <a:pt x="73" y="19813"/>
                    <a:pt x="607" y="20573"/>
                    <a:pt x="1273" y="21007"/>
                  </a:cubicBezTo>
                  <a:cubicBezTo>
                    <a:pt x="1940" y="21441"/>
                    <a:pt x="2740" y="21550"/>
                    <a:pt x="3740" y="20953"/>
                  </a:cubicBezTo>
                  <a:cubicBezTo>
                    <a:pt x="4740" y="20356"/>
                    <a:pt x="5940" y="19054"/>
                    <a:pt x="6807" y="16611"/>
                  </a:cubicBezTo>
                  <a:cubicBezTo>
                    <a:pt x="7673" y="14169"/>
                    <a:pt x="8207" y="10587"/>
                    <a:pt x="8540" y="7819"/>
                  </a:cubicBezTo>
                  <a:cubicBezTo>
                    <a:pt x="8873" y="5052"/>
                    <a:pt x="9007" y="3098"/>
                    <a:pt x="8940" y="1849"/>
                  </a:cubicBezTo>
                  <a:cubicBezTo>
                    <a:pt x="8873" y="601"/>
                    <a:pt x="8607" y="59"/>
                    <a:pt x="8273" y="4"/>
                  </a:cubicBezTo>
                  <a:cubicBezTo>
                    <a:pt x="7940" y="-50"/>
                    <a:pt x="7540" y="384"/>
                    <a:pt x="7207" y="1904"/>
                  </a:cubicBezTo>
                  <a:cubicBezTo>
                    <a:pt x="6873" y="3423"/>
                    <a:pt x="6607" y="6028"/>
                    <a:pt x="6940" y="8579"/>
                  </a:cubicBezTo>
                  <a:cubicBezTo>
                    <a:pt x="7273" y="11130"/>
                    <a:pt x="8207" y="13626"/>
                    <a:pt x="8873" y="15200"/>
                  </a:cubicBezTo>
                  <a:cubicBezTo>
                    <a:pt x="9540" y="16774"/>
                    <a:pt x="9940" y="17425"/>
                    <a:pt x="10340" y="17425"/>
                  </a:cubicBezTo>
                  <a:cubicBezTo>
                    <a:pt x="10740" y="17425"/>
                    <a:pt x="11140" y="16774"/>
                    <a:pt x="11540" y="15852"/>
                  </a:cubicBezTo>
                  <a:cubicBezTo>
                    <a:pt x="11940" y="14929"/>
                    <a:pt x="12340" y="13735"/>
                    <a:pt x="12740" y="12867"/>
                  </a:cubicBezTo>
                  <a:cubicBezTo>
                    <a:pt x="13140" y="11998"/>
                    <a:pt x="13540" y="11456"/>
                    <a:pt x="13740" y="11456"/>
                  </a:cubicBezTo>
                  <a:cubicBezTo>
                    <a:pt x="13940" y="11456"/>
                    <a:pt x="13940" y="11998"/>
                    <a:pt x="13740" y="13464"/>
                  </a:cubicBezTo>
                  <a:cubicBezTo>
                    <a:pt x="13540" y="14929"/>
                    <a:pt x="13140" y="17317"/>
                    <a:pt x="12673" y="18782"/>
                  </a:cubicBezTo>
                  <a:cubicBezTo>
                    <a:pt x="12207" y="20247"/>
                    <a:pt x="11673" y="20790"/>
                    <a:pt x="11340" y="20790"/>
                  </a:cubicBezTo>
                  <a:cubicBezTo>
                    <a:pt x="11007" y="20790"/>
                    <a:pt x="10873" y="20247"/>
                    <a:pt x="11407" y="18836"/>
                  </a:cubicBezTo>
                  <a:cubicBezTo>
                    <a:pt x="11940" y="17425"/>
                    <a:pt x="13140" y="15146"/>
                    <a:pt x="14007" y="13735"/>
                  </a:cubicBezTo>
                  <a:cubicBezTo>
                    <a:pt x="14873" y="12324"/>
                    <a:pt x="15407" y="11781"/>
                    <a:pt x="15807" y="11184"/>
                  </a:cubicBezTo>
                  <a:cubicBezTo>
                    <a:pt x="16207" y="10587"/>
                    <a:pt x="16473" y="9936"/>
                    <a:pt x="16473" y="9882"/>
                  </a:cubicBezTo>
                  <a:cubicBezTo>
                    <a:pt x="16473" y="9827"/>
                    <a:pt x="16207" y="10370"/>
                    <a:pt x="15940" y="11347"/>
                  </a:cubicBezTo>
                  <a:cubicBezTo>
                    <a:pt x="15673" y="12324"/>
                    <a:pt x="15407" y="13735"/>
                    <a:pt x="16340" y="14766"/>
                  </a:cubicBezTo>
                  <a:cubicBezTo>
                    <a:pt x="17273" y="15797"/>
                    <a:pt x="19407" y="16448"/>
                    <a:pt x="21540" y="17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3" name="Line"/>
            <p:cNvSpPr/>
            <p:nvPr/>
          </p:nvSpPr>
          <p:spPr>
            <a:xfrm>
              <a:off x="4356099" y="5196416"/>
              <a:ext cx="2984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83" y="15200"/>
                    <a:pt x="7966" y="8800"/>
                    <a:pt x="11566" y="5200"/>
                  </a:cubicBezTo>
                  <a:cubicBezTo>
                    <a:pt x="15166" y="1600"/>
                    <a:pt x="18383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4" name="Line"/>
            <p:cNvSpPr/>
            <p:nvPr/>
          </p:nvSpPr>
          <p:spPr>
            <a:xfrm>
              <a:off x="4492806" y="5107516"/>
              <a:ext cx="15695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4865"/>
                    <a:pt x="-1582" y="9730"/>
                    <a:pt x="1118" y="13330"/>
                  </a:cubicBezTo>
                  <a:cubicBezTo>
                    <a:pt x="3818" y="16930"/>
                    <a:pt x="11918" y="19265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5" name="Line"/>
            <p:cNvSpPr/>
            <p:nvPr/>
          </p:nvSpPr>
          <p:spPr>
            <a:xfrm>
              <a:off x="5056392" y="4842142"/>
              <a:ext cx="108836" cy="673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7" h="21485" fill="norm" stroke="1" extrusionOk="0">
                  <a:moveTo>
                    <a:pt x="20061" y="1578"/>
                  </a:moveTo>
                  <a:cubicBezTo>
                    <a:pt x="20461" y="1241"/>
                    <a:pt x="20861" y="903"/>
                    <a:pt x="20261" y="633"/>
                  </a:cubicBezTo>
                  <a:cubicBezTo>
                    <a:pt x="19661" y="363"/>
                    <a:pt x="18061" y="161"/>
                    <a:pt x="16061" y="59"/>
                  </a:cubicBezTo>
                  <a:cubicBezTo>
                    <a:pt x="14061" y="-42"/>
                    <a:pt x="11661" y="-42"/>
                    <a:pt x="9061" y="296"/>
                  </a:cubicBezTo>
                  <a:cubicBezTo>
                    <a:pt x="6461" y="633"/>
                    <a:pt x="3661" y="1308"/>
                    <a:pt x="1861" y="2489"/>
                  </a:cubicBezTo>
                  <a:cubicBezTo>
                    <a:pt x="61" y="3671"/>
                    <a:pt x="-739" y="5358"/>
                    <a:pt x="861" y="7180"/>
                  </a:cubicBezTo>
                  <a:cubicBezTo>
                    <a:pt x="2461" y="9003"/>
                    <a:pt x="6461" y="10960"/>
                    <a:pt x="10461" y="12952"/>
                  </a:cubicBezTo>
                  <a:cubicBezTo>
                    <a:pt x="14461" y="14943"/>
                    <a:pt x="18461" y="16968"/>
                    <a:pt x="19661" y="18385"/>
                  </a:cubicBezTo>
                  <a:cubicBezTo>
                    <a:pt x="20861" y="19803"/>
                    <a:pt x="19261" y="20613"/>
                    <a:pt x="16861" y="21052"/>
                  </a:cubicBezTo>
                  <a:cubicBezTo>
                    <a:pt x="14461" y="21490"/>
                    <a:pt x="11261" y="21558"/>
                    <a:pt x="9461" y="21423"/>
                  </a:cubicBezTo>
                  <a:cubicBezTo>
                    <a:pt x="7661" y="21288"/>
                    <a:pt x="7261" y="20950"/>
                    <a:pt x="6861" y="206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6" name="Line"/>
            <p:cNvSpPr/>
            <p:nvPr/>
          </p:nvSpPr>
          <p:spPr>
            <a:xfrm>
              <a:off x="5323015" y="4891616"/>
              <a:ext cx="68136" cy="6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21069" y="0"/>
                  </a:moveTo>
                  <a:cubicBezTo>
                    <a:pt x="15178" y="356"/>
                    <a:pt x="9287" y="713"/>
                    <a:pt x="5360" y="1853"/>
                  </a:cubicBezTo>
                  <a:cubicBezTo>
                    <a:pt x="1433" y="2994"/>
                    <a:pt x="-531" y="4919"/>
                    <a:pt x="124" y="7200"/>
                  </a:cubicBezTo>
                  <a:cubicBezTo>
                    <a:pt x="778" y="9481"/>
                    <a:pt x="4051" y="12119"/>
                    <a:pt x="5687" y="14400"/>
                  </a:cubicBezTo>
                  <a:cubicBezTo>
                    <a:pt x="7324" y="16681"/>
                    <a:pt x="7324" y="18606"/>
                    <a:pt x="6342" y="19747"/>
                  </a:cubicBezTo>
                  <a:cubicBezTo>
                    <a:pt x="5360" y="20887"/>
                    <a:pt x="3396" y="21244"/>
                    <a:pt x="14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7" name="Line"/>
            <p:cNvSpPr/>
            <p:nvPr/>
          </p:nvSpPr>
          <p:spPr>
            <a:xfrm>
              <a:off x="4908549" y="5688048"/>
              <a:ext cx="165101" cy="135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1" fill="norm" stroke="1" extrusionOk="0">
                  <a:moveTo>
                    <a:pt x="0" y="1549"/>
                  </a:moveTo>
                  <a:cubicBezTo>
                    <a:pt x="1385" y="1876"/>
                    <a:pt x="2769" y="2203"/>
                    <a:pt x="4154" y="3840"/>
                  </a:cubicBezTo>
                  <a:cubicBezTo>
                    <a:pt x="5538" y="5476"/>
                    <a:pt x="6923" y="8421"/>
                    <a:pt x="7615" y="10712"/>
                  </a:cubicBezTo>
                  <a:cubicBezTo>
                    <a:pt x="8308" y="13003"/>
                    <a:pt x="8308" y="14640"/>
                    <a:pt x="8031" y="16276"/>
                  </a:cubicBezTo>
                  <a:cubicBezTo>
                    <a:pt x="7754" y="17912"/>
                    <a:pt x="7200" y="19549"/>
                    <a:pt x="6231" y="20367"/>
                  </a:cubicBezTo>
                  <a:cubicBezTo>
                    <a:pt x="5262" y="21185"/>
                    <a:pt x="3877" y="21185"/>
                    <a:pt x="3185" y="20367"/>
                  </a:cubicBezTo>
                  <a:cubicBezTo>
                    <a:pt x="2492" y="19549"/>
                    <a:pt x="2492" y="17912"/>
                    <a:pt x="3462" y="15458"/>
                  </a:cubicBezTo>
                  <a:cubicBezTo>
                    <a:pt x="4431" y="13003"/>
                    <a:pt x="6369" y="9730"/>
                    <a:pt x="9000" y="6621"/>
                  </a:cubicBezTo>
                  <a:cubicBezTo>
                    <a:pt x="11631" y="3512"/>
                    <a:pt x="14954" y="567"/>
                    <a:pt x="16338" y="76"/>
                  </a:cubicBezTo>
                  <a:cubicBezTo>
                    <a:pt x="17723" y="-415"/>
                    <a:pt x="17169" y="1549"/>
                    <a:pt x="16477" y="3512"/>
                  </a:cubicBezTo>
                  <a:cubicBezTo>
                    <a:pt x="15785" y="5476"/>
                    <a:pt x="14954" y="7440"/>
                    <a:pt x="14538" y="9567"/>
                  </a:cubicBezTo>
                  <a:cubicBezTo>
                    <a:pt x="14123" y="11694"/>
                    <a:pt x="14123" y="13985"/>
                    <a:pt x="15369" y="15458"/>
                  </a:cubicBezTo>
                  <a:cubicBezTo>
                    <a:pt x="16615" y="16930"/>
                    <a:pt x="19108" y="17585"/>
                    <a:pt x="21600" y="182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8" name="Line"/>
            <p:cNvSpPr/>
            <p:nvPr/>
          </p:nvSpPr>
          <p:spPr>
            <a:xfrm>
              <a:off x="5311462" y="5679016"/>
              <a:ext cx="140812" cy="374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356" fill="norm" stroke="1" extrusionOk="0">
                  <a:moveTo>
                    <a:pt x="1455" y="0"/>
                  </a:moveTo>
                  <a:cubicBezTo>
                    <a:pt x="516" y="603"/>
                    <a:pt x="-423" y="1207"/>
                    <a:pt x="203" y="2293"/>
                  </a:cubicBezTo>
                  <a:cubicBezTo>
                    <a:pt x="829" y="3379"/>
                    <a:pt x="3020" y="4947"/>
                    <a:pt x="4899" y="5732"/>
                  </a:cubicBezTo>
                  <a:cubicBezTo>
                    <a:pt x="6777" y="6516"/>
                    <a:pt x="8342" y="6516"/>
                    <a:pt x="10220" y="6034"/>
                  </a:cubicBezTo>
                  <a:cubicBezTo>
                    <a:pt x="12099" y="5551"/>
                    <a:pt x="14290" y="4585"/>
                    <a:pt x="15542" y="3801"/>
                  </a:cubicBezTo>
                  <a:cubicBezTo>
                    <a:pt x="16794" y="3017"/>
                    <a:pt x="17107" y="2413"/>
                    <a:pt x="17107" y="2594"/>
                  </a:cubicBezTo>
                  <a:cubicBezTo>
                    <a:pt x="17107" y="2775"/>
                    <a:pt x="16794" y="3741"/>
                    <a:pt x="17577" y="5913"/>
                  </a:cubicBezTo>
                  <a:cubicBezTo>
                    <a:pt x="18360" y="8085"/>
                    <a:pt x="20238" y="11464"/>
                    <a:pt x="20707" y="14118"/>
                  </a:cubicBezTo>
                  <a:cubicBezTo>
                    <a:pt x="21177" y="16773"/>
                    <a:pt x="20238" y="18704"/>
                    <a:pt x="18047" y="19911"/>
                  </a:cubicBezTo>
                  <a:cubicBezTo>
                    <a:pt x="15855" y="21117"/>
                    <a:pt x="12412" y="21600"/>
                    <a:pt x="9281" y="21238"/>
                  </a:cubicBezTo>
                  <a:cubicBezTo>
                    <a:pt x="6151" y="20876"/>
                    <a:pt x="3334" y="19669"/>
                    <a:pt x="516" y="18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9" name="Line"/>
            <p:cNvSpPr/>
            <p:nvPr/>
          </p:nvSpPr>
          <p:spPr>
            <a:xfrm>
              <a:off x="5740127" y="5132916"/>
              <a:ext cx="198525" cy="501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521" fill="norm" stroke="1" extrusionOk="0">
                  <a:moveTo>
                    <a:pt x="2054" y="0"/>
                  </a:moveTo>
                  <a:cubicBezTo>
                    <a:pt x="929" y="998"/>
                    <a:pt x="-196" y="1997"/>
                    <a:pt x="29" y="3176"/>
                  </a:cubicBezTo>
                  <a:cubicBezTo>
                    <a:pt x="254" y="4356"/>
                    <a:pt x="1829" y="5718"/>
                    <a:pt x="4416" y="6353"/>
                  </a:cubicBezTo>
                  <a:cubicBezTo>
                    <a:pt x="7004" y="6988"/>
                    <a:pt x="10604" y="6897"/>
                    <a:pt x="13192" y="6398"/>
                  </a:cubicBezTo>
                  <a:cubicBezTo>
                    <a:pt x="15779" y="5899"/>
                    <a:pt x="17354" y="4992"/>
                    <a:pt x="18141" y="4311"/>
                  </a:cubicBezTo>
                  <a:cubicBezTo>
                    <a:pt x="18929" y="3630"/>
                    <a:pt x="18929" y="3176"/>
                    <a:pt x="18479" y="3176"/>
                  </a:cubicBezTo>
                  <a:cubicBezTo>
                    <a:pt x="18029" y="3176"/>
                    <a:pt x="17129" y="3630"/>
                    <a:pt x="16791" y="4765"/>
                  </a:cubicBezTo>
                  <a:cubicBezTo>
                    <a:pt x="16454" y="5899"/>
                    <a:pt x="16679" y="7714"/>
                    <a:pt x="17579" y="10029"/>
                  </a:cubicBezTo>
                  <a:cubicBezTo>
                    <a:pt x="18479" y="12343"/>
                    <a:pt x="20054" y="15156"/>
                    <a:pt x="20729" y="17017"/>
                  </a:cubicBezTo>
                  <a:cubicBezTo>
                    <a:pt x="21404" y="18877"/>
                    <a:pt x="21179" y="19785"/>
                    <a:pt x="19942" y="20466"/>
                  </a:cubicBezTo>
                  <a:cubicBezTo>
                    <a:pt x="18704" y="21146"/>
                    <a:pt x="16454" y="21600"/>
                    <a:pt x="13416" y="21509"/>
                  </a:cubicBezTo>
                  <a:cubicBezTo>
                    <a:pt x="10379" y="21418"/>
                    <a:pt x="6554" y="20783"/>
                    <a:pt x="4529" y="20239"/>
                  </a:cubicBezTo>
                  <a:cubicBezTo>
                    <a:pt x="2504" y="19694"/>
                    <a:pt x="2279" y="19240"/>
                    <a:pt x="2054" y="187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0" name="Line"/>
            <p:cNvSpPr/>
            <p:nvPr/>
          </p:nvSpPr>
          <p:spPr>
            <a:xfrm>
              <a:off x="6000750" y="5399616"/>
              <a:ext cx="12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1" name="Line"/>
            <p:cNvSpPr/>
            <p:nvPr/>
          </p:nvSpPr>
          <p:spPr>
            <a:xfrm>
              <a:off x="6267450" y="5010149"/>
              <a:ext cx="95250" cy="433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421"/>
                  </a:moveTo>
                  <a:cubicBezTo>
                    <a:pt x="19200" y="211"/>
                    <a:pt x="16800" y="0"/>
                    <a:pt x="14400" y="0"/>
                  </a:cubicBezTo>
                  <a:cubicBezTo>
                    <a:pt x="12000" y="0"/>
                    <a:pt x="9600" y="211"/>
                    <a:pt x="7440" y="1159"/>
                  </a:cubicBezTo>
                  <a:cubicBezTo>
                    <a:pt x="5280" y="2107"/>
                    <a:pt x="3360" y="3793"/>
                    <a:pt x="3120" y="6533"/>
                  </a:cubicBezTo>
                  <a:cubicBezTo>
                    <a:pt x="2880" y="9272"/>
                    <a:pt x="4320" y="13065"/>
                    <a:pt x="5040" y="15541"/>
                  </a:cubicBezTo>
                  <a:cubicBezTo>
                    <a:pt x="5760" y="18018"/>
                    <a:pt x="5760" y="19177"/>
                    <a:pt x="4800" y="19967"/>
                  </a:cubicBezTo>
                  <a:cubicBezTo>
                    <a:pt x="3840" y="20757"/>
                    <a:pt x="1920" y="2117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2" name="Line"/>
            <p:cNvSpPr/>
            <p:nvPr/>
          </p:nvSpPr>
          <p:spPr>
            <a:xfrm>
              <a:off x="6184849" y="5266266"/>
              <a:ext cx="2159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600" fill="norm" stroke="1" extrusionOk="0">
                  <a:moveTo>
                    <a:pt x="634" y="21600"/>
                  </a:moveTo>
                  <a:cubicBezTo>
                    <a:pt x="214" y="18900"/>
                    <a:pt x="-205" y="16200"/>
                    <a:pt x="110" y="14175"/>
                  </a:cubicBezTo>
                  <a:cubicBezTo>
                    <a:pt x="424" y="12150"/>
                    <a:pt x="1473" y="10800"/>
                    <a:pt x="4933" y="8775"/>
                  </a:cubicBezTo>
                  <a:cubicBezTo>
                    <a:pt x="8393" y="6750"/>
                    <a:pt x="14265" y="4050"/>
                    <a:pt x="17411" y="2475"/>
                  </a:cubicBezTo>
                  <a:cubicBezTo>
                    <a:pt x="20556" y="900"/>
                    <a:pt x="20976" y="450"/>
                    <a:pt x="2139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3" name="Line"/>
            <p:cNvSpPr/>
            <p:nvPr/>
          </p:nvSpPr>
          <p:spPr>
            <a:xfrm>
              <a:off x="6408865" y="5063066"/>
              <a:ext cx="137986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600" fill="norm" stroke="1" extrusionOk="0">
                  <a:moveTo>
                    <a:pt x="21335" y="0"/>
                  </a:moveTo>
                  <a:cubicBezTo>
                    <a:pt x="17735" y="0"/>
                    <a:pt x="14135" y="0"/>
                    <a:pt x="10862" y="1098"/>
                  </a:cubicBezTo>
                  <a:cubicBezTo>
                    <a:pt x="7590" y="2197"/>
                    <a:pt x="4644" y="4393"/>
                    <a:pt x="2680" y="7322"/>
                  </a:cubicBezTo>
                  <a:cubicBezTo>
                    <a:pt x="717" y="10251"/>
                    <a:pt x="-265" y="13912"/>
                    <a:pt x="62" y="16353"/>
                  </a:cubicBezTo>
                  <a:cubicBezTo>
                    <a:pt x="390" y="18793"/>
                    <a:pt x="2026" y="20014"/>
                    <a:pt x="4317" y="20685"/>
                  </a:cubicBezTo>
                  <a:cubicBezTo>
                    <a:pt x="6608" y="21356"/>
                    <a:pt x="9553" y="21478"/>
                    <a:pt x="1249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4" name="Line"/>
            <p:cNvSpPr/>
            <p:nvPr/>
          </p:nvSpPr>
          <p:spPr>
            <a:xfrm>
              <a:off x="6546850" y="5174472"/>
              <a:ext cx="158750" cy="206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1" fill="norm" stroke="1" extrusionOk="0">
                  <a:moveTo>
                    <a:pt x="0" y="4269"/>
                  </a:moveTo>
                  <a:cubicBezTo>
                    <a:pt x="0" y="2947"/>
                    <a:pt x="0" y="1624"/>
                    <a:pt x="864" y="853"/>
                  </a:cubicBezTo>
                  <a:cubicBezTo>
                    <a:pt x="1728" y="81"/>
                    <a:pt x="3456" y="-139"/>
                    <a:pt x="4896" y="81"/>
                  </a:cubicBezTo>
                  <a:cubicBezTo>
                    <a:pt x="6336" y="302"/>
                    <a:pt x="7488" y="963"/>
                    <a:pt x="8496" y="3388"/>
                  </a:cubicBezTo>
                  <a:cubicBezTo>
                    <a:pt x="9504" y="5812"/>
                    <a:pt x="10368" y="10000"/>
                    <a:pt x="10080" y="13085"/>
                  </a:cubicBezTo>
                  <a:cubicBezTo>
                    <a:pt x="9792" y="16171"/>
                    <a:pt x="8352" y="18155"/>
                    <a:pt x="6768" y="19257"/>
                  </a:cubicBezTo>
                  <a:cubicBezTo>
                    <a:pt x="5184" y="20359"/>
                    <a:pt x="3456" y="20579"/>
                    <a:pt x="2448" y="20139"/>
                  </a:cubicBezTo>
                  <a:cubicBezTo>
                    <a:pt x="1440" y="19698"/>
                    <a:pt x="1152" y="18596"/>
                    <a:pt x="2016" y="16281"/>
                  </a:cubicBezTo>
                  <a:cubicBezTo>
                    <a:pt x="2880" y="13967"/>
                    <a:pt x="4896" y="10441"/>
                    <a:pt x="6480" y="8347"/>
                  </a:cubicBezTo>
                  <a:cubicBezTo>
                    <a:pt x="8064" y="6253"/>
                    <a:pt x="9216" y="5592"/>
                    <a:pt x="10656" y="4820"/>
                  </a:cubicBezTo>
                  <a:cubicBezTo>
                    <a:pt x="12096" y="4049"/>
                    <a:pt x="13824" y="3167"/>
                    <a:pt x="14544" y="3388"/>
                  </a:cubicBezTo>
                  <a:cubicBezTo>
                    <a:pt x="15264" y="3608"/>
                    <a:pt x="14976" y="4930"/>
                    <a:pt x="14544" y="6804"/>
                  </a:cubicBezTo>
                  <a:cubicBezTo>
                    <a:pt x="14112" y="8677"/>
                    <a:pt x="13536" y="11102"/>
                    <a:pt x="14688" y="13637"/>
                  </a:cubicBezTo>
                  <a:cubicBezTo>
                    <a:pt x="15840" y="16171"/>
                    <a:pt x="18720" y="18816"/>
                    <a:pt x="21600" y="21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5" name="Line"/>
            <p:cNvSpPr/>
            <p:nvPr/>
          </p:nvSpPr>
          <p:spPr>
            <a:xfrm>
              <a:off x="6711950" y="5348816"/>
              <a:ext cx="825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15" y="1920"/>
                    <a:pt x="11631" y="3840"/>
                    <a:pt x="8031" y="7440"/>
                  </a:cubicBezTo>
                  <a:cubicBezTo>
                    <a:pt x="4431" y="11040"/>
                    <a:pt x="2215" y="163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6" name="Line"/>
            <p:cNvSpPr/>
            <p:nvPr/>
          </p:nvSpPr>
          <p:spPr>
            <a:xfrm>
              <a:off x="6836954" y="5196416"/>
              <a:ext cx="119772" cy="413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6" h="21413" fill="norm" stroke="1" extrusionOk="0">
                  <a:moveTo>
                    <a:pt x="345" y="0"/>
                  </a:moveTo>
                  <a:cubicBezTo>
                    <a:pt x="-21" y="658"/>
                    <a:pt x="-387" y="1316"/>
                    <a:pt x="894" y="2028"/>
                  </a:cubicBezTo>
                  <a:cubicBezTo>
                    <a:pt x="2176" y="2741"/>
                    <a:pt x="5105" y="3509"/>
                    <a:pt x="8216" y="3618"/>
                  </a:cubicBezTo>
                  <a:cubicBezTo>
                    <a:pt x="11328" y="3728"/>
                    <a:pt x="14623" y="3180"/>
                    <a:pt x="16271" y="2522"/>
                  </a:cubicBezTo>
                  <a:cubicBezTo>
                    <a:pt x="17918" y="1864"/>
                    <a:pt x="17918" y="1096"/>
                    <a:pt x="17369" y="1206"/>
                  </a:cubicBezTo>
                  <a:cubicBezTo>
                    <a:pt x="16820" y="1316"/>
                    <a:pt x="15721" y="2303"/>
                    <a:pt x="15905" y="4112"/>
                  </a:cubicBezTo>
                  <a:cubicBezTo>
                    <a:pt x="16088" y="5921"/>
                    <a:pt x="17552" y="8552"/>
                    <a:pt x="18833" y="10964"/>
                  </a:cubicBezTo>
                  <a:cubicBezTo>
                    <a:pt x="20115" y="13377"/>
                    <a:pt x="21213" y="15570"/>
                    <a:pt x="20481" y="17269"/>
                  </a:cubicBezTo>
                  <a:cubicBezTo>
                    <a:pt x="19749" y="18969"/>
                    <a:pt x="17186" y="20175"/>
                    <a:pt x="14806" y="20832"/>
                  </a:cubicBezTo>
                  <a:cubicBezTo>
                    <a:pt x="12427" y="21490"/>
                    <a:pt x="10230" y="21600"/>
                    <a:pt x="8582" y="21107"/>
                  </a:cubicBezTo>
                  <a:cubicBezTo>
                    <a:pt x="6935" y="20613"/>
                    <a:pt x="5837" y="19517"/>
                    <a:pt x="4738" y="18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7" name="Line"/>
            <p:cNvSpPr/>
            <p:nvPr/>
          </p:nvSpPr>
          <p:spPr>
            <a:xfrm>
              <a:off x="7029450" y="5050366"/>
              <a:ext cx="126633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1" h="21600" fill="norm" stroke="1" extrusionOk="0">
                  <a:moveTo>
                    <a:pt x="8100" y="0"/>
                  </a:moveTo>
                  <a:cubicBezTo>
                    <a:pt x="11475" y="1745"/>
                    <a:pt x="14850" y="3491"/>
                    <a:pt x="17381" y="5618"/>
                  </a:cubicBezTo>
                  <a:cubicBezTo>
                    <a:pt x="19912" y="7745"/>
                    <a:pt x="21600" y="10255"/>
                    <a:pt x="18563" y="12982"/>
                  </a:cubicBezTo>
                  <a:cubicBezTo>
                    <a:pt x="15525" y="15709"/>
                    <a:pt x="7762" y="1865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8" name="Line"/>
            <p:cNvSpPr/>
            <p:nvPr/>
          </p:nvSpPr>
          <p:spPr>
            <a:xfrm>
              <a:off x="7221687" y="4986858"/>
              <a:ext cx="344428" cy="575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446" fill="norm" stroke="1" extrusionOk="0">
                  <a:moveTo>
                    <a:pt x="10955" y="9696"/>
                  </a:moveTo>
                  <a:cubicBezTo>
                    <a:pt x="9902" y="8829"/>
                    <a:pt x="8848" y="7962"/>
                    <a:pt x="7333" y="7844"/>
                  </a:cubicBezTo>
                  <a:cubicBezTo>
                    <a:pt x="5819" y="7725"/>
                    <a:pt x="3843" y="8356"/>
                    <a:pt x="2526" y="9223"/>
                  </a:cubicBezTo>
                  <a:cubicBezTo>
                    <a:pt x="1209" y="10090"/>
                    <a:pt x="551" y="11194"/>
                    <a:pt x="221" y="11943"/>
                  </a:cubicBezTo>
                  <a:cubicBezTo>
                    <a:pt x="-108" y="12692"/>
                    <a:pt x="-108" y="13086"/>
                    <a:pt x="485" y="13401"/>
                  </a:cubicBezTo>
                  <a:cubicBezTo>
                    <a:pt x="1077" y="13717"/>
                    <a:pt x="2263" y="13953"/>
                    <a:pt x="3514" y="13283"/>
                  </a:cubicBezTo>
                  <a:cubicBezTo>
                    <a:pt x="4765" y="12613"/>
                    <a:pt x="6082" y="11036"/>
                    <a:pt x="7004" y="8908"/>
                  </a:cubicBezTo>
                  <a:cubicBezTo>
                    <a:pt x="7926" y="6779"/>
                    <a:pt x="8453" y="4099"/>
                    <a:pt x="8651" y="2562"/>
                  </a:cubicBezTo>
                  <a:cubicBezTo>
                    <a:pt x="8848" y="1025"/>
                    <a:pt x="8716" y="630"/>
                    <a:pt x="8321" y="355"/>
                  </a:cubicBezTo>
                  <a:cubicBezTo>
                    <a:pt x="7926" y="79"/>
                    <a:pt x="7268" y="-79"/>
                    <a:pt x="6741" y="39"/>
                  </a:cubicBezTo>
                  <a:cubicBezTo>
                    <a:pt x="6214" y="157"/>
                    <a:pt x="5819" y="552"/>
                    <a:pt x="5358" y="1774"/>
                  </a:cubicBezTo>
                  <a:cubicBezTo>
                    <a:pt x="4897" y="2995"/>
                    <a:pt x="4370" y="5045"/>
                    <a:pt x="4502" y="6898"/>
                  </a:cubicBezTo>
                  <a:cubicBezTo>
                    <a:pt x="4633" y="8750"/>
                    <a:pt x="5424" y="10406"/>
                    <a:pt x="6412" y="11470"/>
                  </a:cubicBezTo>
                  <a:cubicBezTo>
                    <a:pt x="7399" y="12534"/>
                    <a:pt x="8585" y="13007"/>
                    <a:pt x="9638" y="13086"/>
                  </a:cubicBezTo>
                  <a:cubicBezTo>
                    <a:pt x="10692" y="13165"/>
                    <a:pt x="11614" y="12849"/>
                    <a:pt x="12272" y="12376"/>
                  </a:cubicBezTo>
                  <a:cubicBezTo>
                    <a:pt x="12931" y="11903"/>
                    <a:pt x="13326" y="11273"/>
                    <a:pt x="13590" y="10721"/>
                  </a:cubicBezTo>
                  <a:cubicBezTo>
                    <a:pt x="13853" y="10169"/>
                    <a:pt x="13985" y="9696"/>
                    <a:pt x="13985" y="9657"/>
                  </a:cubicBezTo>
                  <a:cubicBezTo>
                    <a:pt x="13985" y="9617"/>
                    <a:pt x="13853" y="10012"/>
                    <a:pt x="13787" y="10406"/>
                  </a:cubicBezTo>
                  <a:cubicBezTo>
                    <a:pt x="13721" y="10800"/>
                    <a:pt x="13721" y="11194"/>
                    <a:pt x="14116" y="11430"/>
                  </a:cubicBezTo>
                  <a:cubicBezTo>
                    <a:pt x="14512" y="11667"/>
                    <a:pt x="15302" y="11746"/>
                    <a:pt x="16355" y="11588"/>
                  </a:cubicBezTo>
                  <a:cubicBezTo>
                    <a:pt x="17409" y="11430"/>
                    <a:pt x="18726" y="11036"/>
                    <a:pt x="19385" y="11076"/>
                  </a:cubicBezTo>
                  <a:cubicBezTo>
                    <a:pt x="20043" y="11115"/>
                    <a:pt x="20043" y="11588"/>
                    <a:pt x="20372" y="13007"/>
                  </a:cubicBezTo>
                  <a:cubicBezTo>
                    <a:pt x="20702" y="14426"/>
                    <a:pt x="21360" y="16791"/>
                    <a:pt x="21426" y="18368"/>
                  </a:cubicBezTo>
                  <a:cubicBezTo>
                    <a:pt x="21492" y="19944"/>
                    <a:pt x="20965" y="20733"/>
                    <a:pt x="20241" y="21127"/>
                  </a:cubicBezTo>
                  <a:cubicBezTo>
                    <a:pt x="19516" y="21521"/>
                    <a:pt x="18594" y="21521"/>
                    <a:pt x="17804" y="21285"/>
                  </a:cubicBezTo>
                  <a:cubicBezTo>
                    <a:pt x="17014" y="21048"/>
                    <a:pt x="16355" y="20575"/>
                    <a:pt x="15697" y="201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9" name="Line"/>
            <p:cNvSpPr/>
            <p:nvPr/>
          </p:nvSpPr>
          <p:spPr>
            <a:xfrm>
              <a:off x="7613650" y="5329766"/>
              <a:ext cx="444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0" name="Line"/>
            <p:cNvSpPr/>
            <p:nvPr/>
          </p:nvSpPr>
          <p:spPr>
            <a:xfrm>
              <a:off x="7754358" y="4949710"/>
              <a:ext cx="379992" cy="459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432" fill="norm" stroke="1" extrusionOk="0">
                  <a:moveTo>
                    <a:pt x="8583" y="14751"/>
                  </a:moveTo>
                  <a:cubicBezTo>
                    <a:pt x="6903" y="14257"/>
                    <a:pt x="5223" y="13764"/>
                    <a:pt x="3963" y="13912"/>
                  </a:cubicBezTo>
                  <a:cubicBezTo>
                    <a:pt x="2703" y="14060"/>
                    <a:pt x="1863" y="14849"/>
                    <a:pt x="1263" y="15835"/>
                  </a:cubicBezTo>
                  <a:cubicBezTo>
                    <a:pt x="663" y="16822"/>
                    <a:pt x="303" y="18005"/>
                    <a:pt x="123" y="18992"/>
                  </a:cubicBezTo>
                  <a:cubicBezTo>
                    <a:pt x="-57" y="19978"/>
                    <a:pt x="-57" y="20767"/>
                    <a:pt x="243" y="21161"/>
                  </a:cubicBezTo>
                  <a:cubicBezTo>
                    <a:pt x="543" y="21556"/>
                    <a:pt x="1143" y="21556"/>
                    <a:pt x="1863" y="20915"/>
                  </a:cubicBezTo>
                  <a:cubicBezTo>
                    <a:pt x="2583" y="20274"/>
                    <a:pt x="3423" y="18992"/>
                    <a:pt x="4383" y="16723"/>
                  </a:cubicBezTo>
                  <a:cubicBezTo>
                    <a:pt x="5343" y="14455"/>
                    <a:pt x="6423" y="11200"/>
                    <a:pt x="7083" y="8635"/>
                  </a:cubicBezTo>
                  <a:cubicBezTo>
                    <a:pt x="7743" y="6071"/>
                    <a:pt x="7983" y="4197"/>
                    <a:pt x="8043" y="2964"/>
                  </a:cubicBezTo>
                  <a:cubicBezTo>
                    <a:pt x="8103" y="1731"/>
                    <a:pt x="7983" y="1140"/>
                    <a:pt x="7683" y="696"/>
                  </a:cubicBezTo>
                  <a:cubicBezTo>
                    <a:pt x="7383" y="252"/>
                    <a:pt x="6903" y="-44"/>
                    <a:pt x="6363" y="5"/>
                  </a:cubicBezTo>
                  <a:cubicBezTo>
                    <a:pt x="5823" y="55"/>
                    <a:pt x="5223" y="449"/>
                    <a:pt x="4683" y="1731"/>
                  </a:cubicBezTo>
                  <a:cubicBezTo>
                    <a:pt x="4143" y="3014"/>
                    <a:pt x="3663" y="5183"/>
                    <a:pt x="3663" y="7600"/>
                  </a:cubicBezTo>
                  <a:cubicBezTo>
                    <a:pt x="3663" y="10016"/>
                    <a:pt x="4143" y="12679"/>
                    <a:pt x="4563" y="14257"/>
                  </a:cubicBezTo>
                  <a:cubicBezTo>
                    <a:pt x="4983" y="15835"/>
                    <a:pt x="5343" y="16329"/>
                    <a:pt x="5823" y="16526"/>
                  </a:cubicBezTo>
                  <a:cubicBezTo>
                    <a:pt x="6303" y="16723"/>
                    <a:pt x="6903" y="16624"/>
                    <a:pt x="7983" y="15589"/>
                  </a:cubicBezTo>
                  <a:cubicBezTo>
                    <a:pt x="9063" y="14553"/>
                    <a:pt x="10623" y="12581"/>
                    <a:pt x="11583" y="11298"/>
                  </a:cubicBezTo>
                  <a:cubicBezTo>
                    <a:pt x="12543" y="10016"/>
                    <a:pt x="12903" y="9424"/>
                    <a:pt x="13143" y="9424"/>
                  </a:cubicBezTo>
                  <a:cubicBezTo>
                    <a:pt x="13383" y="9424"/>
                    <a:pt x="13503" y="10016"/>
                    <a:pt x="13563" y="11101"/>
                  </a:cubicBezTo>
                  <a:cubicBezTo>
                    <a:pt x="13623" y="12186"/>
                    <a:pt x="13623" y="13764"/>
                    <a:pt x="13263" y="14800"/>
                  </a:cubicBezTo>
                  <a:cubicBezTo>
                    <a:pt x="12903" y="15835"/>
                    <a:pt x="12183" y="16329"/>
                    <a:pt x="11463" y="16624"/>
                  </a:cubicBezTo>
                  <a:cubicBezTo>
                    <a:pt x="10743" y="16920"/>
                    <a:pt x="10023" y="17019"/>
                    <a:pt x="9663" y="16822"/>
                  </a:cubicBezTo>
                  <a:cubicBezTo>
                    <a:pt x="9303" y="16624"/>
                    <a:pt x="9303" y="16131"/>
                    <a:pt x="10083" y="15293"/>
                  </a:cubicBezTo>
                  <a:cubicBezTo>
                    <a:pt x="10863" y="14455"/>
                    <a:pt x="12423" y="13271"/>
                    <a:pt x="13863" y="12235"/>
                  </a:cubicBezTo>
                  <a:cubicBezTo>
                    <a:pt x="15303" y="11200"/>
                    <a:pt x="16623" y="10312"/>
                    <a:pt x="17523" y="9720"/>
                  </a:cubicBezTo>
                  <a:cubicBezTo>
                    <a:pt x="18423" y="9129"/>
                    <a:pt x="18903" y="8833"/>
                    <a:pt x="18963" y="9030"/>
                  </a:cubicBezTo>
                  <a:cubicBezTo>
                    <a:pt x="19023" y="9227"/>
                    <a:pt x="18663" y="9918"/>
                    <a:pt x="18243" y="11298"/>
                  </a:cubicBezTo>
                  <a:cubicBezTo>
                    <a:pt x="17823" y="12679"/>
                    <a:pt x="17343" y="14751"/>
                    <a:pt x="17883" y="16230"/>
                  </a:cubicBezTo>
                  <a:cubicBezTo>
                    <a:pt x="18423" y="17709"/>
                    <a:pt x="19983" y="18597"/>
                    <a:pt x="21543" y="19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1" name="Line"/>
            <p:cNvSpPr/>
            <p:nvPr/>
          </p:nvSpPr>
          <p:spPr>
            <a:xfrm>
              <a:off x="603250" y="5850971"/>
              <a:ext cx="2752778" cy="43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75" fill="norm" stroke="1" extrusionOk="0">
                  <a:moveTo>
                    <a:pt x="0" y="21575"/>
                  </a:moveTo>
                  <a:cubicBezTo>
                    <a:pt x="415" y="20834"/>
                    <a:pt x="830" y="20093"/>
                    <a:pt x="1312" y="19299"/>
                  </a:cubicBezTo>
                  <a:cubicBezTo>
                    <a:pt x="1793" y="18504"/>
                    <a:pt x="2341" y="17657"/>
                    <a:pt x="2897" y="16916"/>
                  </a:cubicBezTo>
                  <a:cubicBezTo>
                    <a:pt x="3453" y="16175"/>
                    <a:pt x="4018" y="15540"/>
                    <a:pt x="4624" y="14904"/>
                  </a:cubicBezTo>
                  <a:cubicBezTo>
                    <a:pt x="5230" y="14269"/>
                    <a:pt x="5877" y="13634"/>
                    <a:pt x="6508" y="13104"/>
                  </a:cubicBezTo>
                  <a:cubicBezTo>
                    <a:pt x="7139" y="12575"/>
                    <a:pt x="7753" y="12151"/>
                    <a:pt x="8376" y="11728"/>
                  </a:cubicBezTo>
                  <a:cubicBezTo>
                    <a:pt x="8999" y="11304"/>
                    <a:pt x="9630" y="10881"/>
                    <a:pt x="10277" y="10351"/>
                  </a:cubicBezTo>
                  <a:cubicBezTo>
                    <a:pt x="10925" y="9822"/>
                    <a:pt x="11589" y="9187"/>
                    <a:pt x="12253" y="8551"/>
                  </a:cubicBezTo>
                  <a:cubicBezTo>
                    <a:pt x="12917" y="7916"/>
                    <a:pt x="13581" y="7281"/>
                    <a:pt x="14220" y="6699"/>
                  </a:cubicBezTo>
                  <a:cubicBezTo>
                    <a:pt x="14859" y="6116"/>
                    <a:pt x="15474" y="5587"/>
                    <a:pt x="16129" y="5057"/>
                  </a:cubicBezTo>
                  <a:cubicBezTo>
                    <a:pt x="16785" y="4528"/>
                    <a:pt x="17483" y="3999"/>
                    <a:pt x="18180" y="3363"/>
                  </a:cubicBezTo>
                  <a:cubicBezTo>
                    <a:pt x="18877" y="2728"/>
                    <a:pt x="19574" y="1987"/>
                    <a:pt x="20097" y="1457"/>
                  </a:cubicBezTo>
                  <a:cubicBezTo>
                    <a:pt x="20620" y="928"/>
                    <a:pt x="20969" y="610"/>
                    <a:pt x="21210" y="399"/>
                  </a:cubicBezTo>
                  <a:cubicBezTo>
                    <a:pt x="21451" y="187"/>
                    <a:pt x="21583" y="81"/>
                    <a:pt x="21592" y="28"/>
                  </a:cubicBezTo>
                  <a:cubicBezTo>
                    <a:pt x="21600" y="-25"/>
                    <a:pt x="21484" y="-25"/>
                    <a:pt x="21235" y="240"/>
                  </a:cubicBezTo>
                  <a:cubicBezTo>
                    <a:pt x="20986" y="504"/>
                    <a:pt x="20604" y="1034"/>
                    <a:pt x="20222" y="1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2" name="Line"/>
            <p:cNvSpPr/>
            <p:nvPr/>
          </p:nvSpPr>
          <p:spPr>
            <a:xfrm>
              <a:off x="564605" y="4415366"/>
              <a:ext cx="3377904" cy="191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5251" y="16951"/>
                  </a:moveTo>
                  <a:cubicBezTo>
                    <a:pt x="15534" y="16999"/>
                    <a:pt x="15818" y="17046"/>
                    <a:pt x="16149" y="16999"/>
                  </a:cubicBezTo>
                  <a:cubicBezTo>
                    <a:pt x="16481" y="16951"/>
                    <a:pt x="16859" y="16808"/>
                    <a:pt x="17238" y="16653"/>
                  </a:cubicBezTo>
                  <a:cubicBezTo>
                    <a:pt x="17616" y="16498"/>
                    <a:pt x="17995" y="16331"/>
                    <a:pt x="18305" y="16152"/>
                  </a:cubicBezTo>
                  <a:cubicBezTo>
                    <a:pt x="18616" y="15974"/>
                    <a:pt x="18860" y="15783"/>
                    <a:pt x="19103" y="15389"/>
                  </a:cubicBezTo>
                  <a:cubicBezTo>
                    <a:pt x="19346" y="14996"/>
                    <a:pt x="19590" y="14400"/>
                    <a:pt x="19819" y="13780"/>
                  </a:cubicBezTo>
                  <a:cubicBezTo>
                    <a:pt x="20049" y="13160"/>
                    <a:pt x="20265" y="12517"/>
                    <a:pt x="20461" y="11873"/>
                  </a:cubicBezTo>
                  <a:cubicBezTo>
                    <a:pt x="20657" y="11229"/>
                    <a:pt x="20833" y="10585"/>
                    <a:pt x="20968" y="9882"/>
                  </a:cubicBezTo>
                  <a:cubicBezTo>
                    <a:pt x="21103" y="9179"/>
                    <a:pt x="21198" y="8416"/>
                    <a:pt x="21286" y="7653"/>
                  </a:cubicBezTo>
                  <a:cubicBezTo>
                    <a:pt x="21374" y="6890"/>
                    <a:pt x="21455" y="6127"/>
                    <a:pt x="21509" y="5519"/>
                  </a:cubicBezTo>
                  <a:cubicBezTo>
                    <a:pt x="21563" y="4911"/>
                    <a:pt x="21590" y="4458"/>
                    <a:pt x="21556" y="3993"/>
                  </a:cubicBezTo>
                  <a:cubicBezTo>
                    <a:pt x="21522" y="3528"/>
                    <a:pt x="21428" y="3052"/>
                    <a:pt x="21252" y="2646"/>
                  </a:cubicBezTo>
                  <a:cubicBezTo>
                    <a:pt x="21076" y="2241"/>
                    <a:pt x="20820" y="1907"/>
                    <a:pt x="20509" y="1633"/>
                  </a:cubicBezTo>
                  <a:cubicBezTo>
                    <a:pt x="20198" y="1359"/>
                    <a:pt x="19833" y="1144"/>
                    <a:pt x="19400" y="966"/>
                  </a:cubicBezTo>
                  <a:cubicBezTo>
                    <a:pt x="18968" y="787"/>
                    <a:pt x="18468" y="644"/>
                    <a:pt x="17995" y="536"/>
                  </a:cubicBezTo>
                  <a:cubicBezTo>
                    <a:pt x="17521" y="429"/>
                    <a:pt x="17075" y="358"/>
                    <a:pt x="16623" y="298"/>
                  </a:cubicBezTo>
                  <a:cubicBezTo>
                    <a:pt x="16170" y="238"/>
                    <a:pt x="15710" y="191"/>
                    <a:pt x="15244" y="143"/>
                  </a:cubicBezTo>
                  <a:cubicBezTo>
                    <a:pt x="14777" y="95"/>
                    <a:pt x="14304" y="48"/>
                    <a:pt x="13811" y="24"/>
                  </a:cubicBezTo>
                  <a:cubicBezTo>
                    <a:pt x="13318" y="0"/>
                    <a:pt x="12804" y="0"/>
                    <a:pt x="12270" y="0"/>
                  </a:cubicBezTo>
                  <a:cubicBezTo>
                    <a:pt x="11736" y="0"/>
                    <a:pt x="11182" y="0"/>
                    <a:pt x="10682" y="48"/>
                  </a:cubicBezTo>
                  <a:cubicBezTo>
                    <a:pt x="10182" y="95"/>
                    <a:pt x="9736" y="191"/>
                    <a:pt x="9276" y="310"/>
                  </a:cubicBezTo>
                  <a:cubicBezTo>
                    <a:pt x="8817" y="429"/>
                    <a:pt x="8343" y="572"/>
                    <a:pt x="7877" y="727"/>
                  </a:cubicBezTo>
                  <a:cubicBezTo>
                    <a:pt x="7411" y="882"/>
                    <a:pt x="6951" y="1049"/>
                    <a:pt x="6485" y="1252"/>
                  </a:cubicBezTo>
                  <a:cubicBezTo>
                    <a:pt x="6019" y="1454"/>
                    <a:pt x="5545" y="1693"/>
                    <a:pt x="5086" y="1955"/>
                  </a:cubicBezTo>
                  <a:cubicBezTo>
                    <a:pt x="4626" y="2217"/>
                    <a:pt x="4180" y="2503"/>
                    <a:pt x="3727" y="2813"/>
                  </a:cubicBezTo>
                  <a:cubicBezTo>
                    <a:pt x="3275" y="3123"/>
                    <a:pt x="2815" y="3457"/>
                    <a:pt x="2437" y="3719"/>
                  </a:cubicBezTo>
                  <a:cubicBezTo>
                    <a:pt x="2058" y="3981"/>
                    <a:pt x="1761" y="4172"/>
                    <a:pt x="1538" y="4423"/>
                  </a:cubicBezTo>
                  <a:cubicBezTo>
                    <a:pt x="1315" y="4673"/>
                    <a:pt x="1166" y="4983"/>
                    <a:pt x="1038" y="5340"/>
                  </a:cubicBezTo>
                  <a:cubicBezTo>
                    <a:pt x="909" y="5698"/>
                    <a:pt x="801" y="6103"/>
                    <a:pt x="706" y="6699"/>
                  </a:cubicBezTo>
                  <a:cubicBezTo>
                    <a:pt x="612" y="7295"/>
                    <a:pt x="531" y="8082"/>
                    <a:pt x="450" y="8833"/>
                  </a:cubicBezTo>
                  <a:cubicBezTo>
                    <a:pt x="368" y="9584"/>
                    <a:pt x="287" y="10299"/>
                    <a:pt x="233" y="10979"/>
                  </a:cubicBezTo>
                  <a:cubicBezTo>
                    <a:pt x="179" y="11658"/>
                    <a:pt x="152" y="12302"/>
                    <a:pt x="112" y="12993"/>
                  </a:cubicBezTo>
                  <a:cubicBezTo>
                    <a:pt x="71" y="13685"/>
                    <a:pt x="17" y="14424"/>
                    <a:pt x="4" y="15032"/>
                  </a:cubicBezTo>
                  <a:cubicBezTo>
                    <a:pt x="-10" y="15640"/>
                    <a:pt x="17" y="16117"/>
                    <a:pt x="64" y="16546"/>
                  </a:cubicBezTo>
                  <a:cubicBezTo>
                    <a:pt x="112" y="16975"/>
                    <a:pt x="179" y="17356"/>
                    <a:pt x="335" y="17833"/>
                  </a:cubicBezTo>
                  <a:cubicBezTo>
                    <a:pt x="490" y="18310"/>
                    <a:pt x="733" y="18882"/>
                    <a:pt x="956" y="19478"/>
                  </a:cubicBezTo>
                  <a:cubicBezTo>
                    <a:pt x="1179" y="20074"/>
                    <a:pt x="1382" y="20694"/>
                    <a:pt x="1504" y="21052"/>
                  </a:cubicBezTo>
                  <a:cubicBezTo>
                    <a:pt x="1626" y="21409"/>
                    <a:pt x="1666" y="21505"/>
                    <a:pt x="170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913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58650" y="4239683"/>
              <a:ext cx="814600" cy="2214034"/>
            </a:xfrm>
            <a:prstGeom prst="rect">
              <a:avLst/>
            </a:prstGeom>
            <a:effectLst/>
          </p:spPr>
        </p:pic>
        <p:pic>
          <p:nvPicPr>
            <p:cNvPr id="2915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041650" y="4320116"/>
              <a:ext cx="513342" cy="1797051"/>
            </a:xfrm>
            <a:prstGeom prst="rect">
              <a:avLst/>
            </a:prstGeom>
            <a:effectLst/>
          </p:spPr>
        </p:pic>
        <p:pic>
          <p:nvPicPr>
            <p:cNvPr id="2917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422400" y="5568950"/>
              <a:ext cx="1765572" cy="160867"/>
            </a:xfrm>
            <a:prstGeom prst="rect">
              <a:avLst/>
            </a:prstGeom>
            <a:effectLst/>
          </p:spPr>
        </p:pic>
        <p:sp>
          <p:nvSpPr>
            <p:cNvPr id="2919" name="Line"/>
            <p:cNvSpPr/>
            <p:nvPr/>
          </p:nvSpPr>
          <p:spPr>
            <a:xfrm>
              <a:off x="95250" y="7310966"/>
              <a:ext cx="444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0" name="Line"/>
            <p:cNvSpPr/>
            <p:nvPr/>
          </p:nvSpPr>
          <p:spPr>
            <a:xfrm>
              <a:off x="76200" y="7444316"/>
              <a:ext cx="1460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1" name="Line"/>
            <p:cNvSpPr/>
            <p:nvPr/>
          </p:nvSpPr>
          <p:spPr>
            <a:xfrm>
              <a:off x="0" y="7323666"/>
              <a:ext cx="1587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2" name="Line"/>
            <p:cNvSpPr/>
            <p:nvPr/>
          </p:nvSpPr>
          <p:spPr>
            <a:xfrm>
              <a:off x="682342" y="6855177"/>
              <a:ext cx="146943" cy="716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6" h="21558" fill="norm" stroke="1" extrusionOk="0">
                  <a:moveTo>
                    <a:pt x="16690" y="531"/>
                  </a:moveTo>
                  <a:cubicBezTo>
                    <a:pt x="15490" y="340"/>
                    <a:pt x="14290" y="149"/>
                    <a:pt x="12940" y="54"/>
                  </a:cubicBezTo>
                  <a:cubicBezTo>
                    <a:pt x="11590" y="-42"/>
                    <a:pt x="10090" y="-42"/>
                    <a:pt x="7840" y="340"/>
                  </a:cubicBezTo>
                  <a:cubicBezTo>
                    <a:pt x="5590" y="723"/>
                    <a:pt x="2590" y="1487"/>
                    <a:pt x="1090" y="2666"/>
                  </a:cubicBezTo>
                  <a:cubicBezTo>
                    <a:pt x="-410" y="3845"/>
                    <a:pt x="-410" y="5438"/>
                    <a:pt x="1390" y="7158"/>
                  </a:cubicBezTo>
                  <a:cubicBezTo>
                    <a:pt x="3190" y="8878"/>
                    <a:pt x="6790" y="10726"/>
                    <a:pt x="10390" y="12478"/>
                  </a:cubicBezTo>
                  <a:cubicBezTo>
                    <a:pt x="13990" y="14231"/>
                    <a:pt x="17590" y="15887"/>
                    <a:pt x="19390" y="17130"/>
                  </a:cubicBezTo>
                  <a:cubicBezTo>
                    <a:pt x="21190" y="18372"/>
                    <a:pt x="21190" y="19200"/>
                    <a:pt x="19990" y="19838"/>
                  </a:cubicBezTo>
                  <a:cubicBezTo>
                    <a:pt x="18790" y="20475"/>
                    <a:pt x="16390" y="20921"/>
                    <a:pt x="14440" y="21176"/>
                  </a:cubicBezTo>
                  <a:cubicBezTo>
                    <a:pt x="12490" y="21431"/>
                    <a:pt x="10990" y="21494"/>
                    <a:pt x="9490" y="215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3" name="Line"/>
            <p:cNvSpPr/>
            <p:nvPr/>
          </p:nvSpPr>
          <p:spPr>
            <a:xfrm>
              <a:off x="654050" y="7640637"/>
              <a:ext cx="215900" cy="14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0" fill="norm" stroke="1" extrusionOk="0">
                  <a:moveTo>
                    <a:pt x="0" y="2895"/>
                  </a:moveTo>
                  <a:cubicBezTo>
                    <a:pt x="635" y="1643"/>
                    <a:pt x="1271" y="391"/>
                    <a:pt x="2118" y="78"/>
                  </a:cubicBezTo>
                  <a:cubicBezTo>
                    <a:pt x="2965" y="-235"/>
                    <a:pt x="4024" y="391"/>
                    <a:pt x="5188" y="1956"/>
                  </a:cubicBezTo>
                  <a:cubicBezTo>
                    <a:pt x="6353" y="3522"/>
                    <a:pt x="7624" y="6026"/>
                    <a:pt x="8259" y="9000"/>
                  </a:cubicBezTo>
                  <a:cubicBezTo>
                    <a:pt x="8894" y="11974"/>
                    <a:pt x="8894" y="15417"/>
                    <a:pt x="8576" y="17765"/>
                  </a:cubicBezTo>
                  <a:cubicBezTo>
                    <a:pt x="8259" y="20113"/>
                    <a:pt x="7624" y="21365"/>
                    <a:pt x="7306" y="21052"/>
                  </a:cubicBezTo>
                  <a:cubicBezTo>
                    <a:pt x="6988" y="20739"/>
                    <a:pt x="6988" y="18861"/>
                    <a:pt x="7835" y="16356"/>
                  </a:cubicBezTo>
                  <a:cubicBezTo>
                    <a:pt x="8682" y="13852"/>
                    <a:pt x="10376" y="10722"/>
                    <a:pt x="11859" y="8061"/>
                  </a:cubicBezTo>
                  <a:cubicBezTo>
                    <a:pt x="13341" y="5400"/>
                    <a:pt x="14612" y="3208"/>
                    <a:pt x="14929" y="2895"/>
                  </a:cubicBezTo>
                  <a:cubicBezTo>
                    <a:pt x="15247" y="2582"/>
                    <a:pt x="14612" y="4148"/>
                    <a:pt x="14188" y="5713"/>
                  </a:cubicBezTo>
                  <a:cubicBezTo>
                    <a:pt x="13765" y="7278"/>
                    <a:pt x="13553" y="8843"/>
                    <a:pt x="14824" y="11348"/>
                  </a:cubicBezTo>
                  <a:cubicBezTo>
                    <a:pt x="16094" y="13852"/>
                    <a:pt x="18847" y="17295"/>
                    <a:pt x="21600" y="207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4" name="Line"/>
            <p:cNvSpPr/>
            <p:nvPr/>
          </p:nvSpPr>
          <p:spPr>
            <a:xfrm>
              <a:off x="1044789" y="6900110"/>
              <a:ext cx="180761" cy="696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541" fill="norm" stroke="1" extrusionOk="0">
                  <a:moveTo>
                    <a:pt x="14499" y="1119"/>
                  </a:moveTo>
                  <a:cubicBezTo>
                    <a:pt x="12761" y="596"/>
                    <a:pt x="11023" y="72"/>
                    <a:pt x="9657" y="6"/>
                  </a:cubicBezTo>
                  <a:cubicBezTo>
                    <a:pt x="8292" y="-59"/>
                    <a:pt x="7299" y="334"/>
                    <a:pt x="5933" y="1512"/>
                  </a:cubicBezTo>
                  <a:cubicBezTo>
                    <a:pt x="4568" y="2690"/>
                    <a:pt x="2830" y="4654"/>
                    <a:pt x="1588" y="6781"/>
                  </a:cubicBezTo>
                  <a:cubicBezTo>
                    <a:pt x="347" y="8908"/>
                    <a:pt x="-398" y="11199"/>
                    <a:pt x="223" y="13294"/>
                  </a:cubicBezTo>
                  <a:cubicBezTo>
                    <a:pt x="843" y="15388"/>
                    <a:pt x="2830" y="17286"/>
                    <a:pt x="6554" y="18628"/>
                  </a:cubicBezTo>
                  <a:cubicBezTo>
                    <a:pt x="10278" y="19970"/>
                    <a:pt x="15740" y="20756"/>
                    <a:pt x="21202" y="21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5" name="Line"/>
            <p:cNvSpPr/>
            <p:nvPr/>
          </p:nvSpPr>
          <p:spPr>
            <a:xfrm>
              <a:off x="1289050" y="7108268"/>
              <a:ext cx="292100" cy="255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8" fill="norm" stroke="1" extrusionOk="0">
                  <a:moveTo>
                    <a:pt x="0" y="5754"/>
                  </a:moveTo>
                  <a:cubicBezTo>
                    <a:pt x="313" y="4524"/>
                    <a:pt x="626" y="3295"/>
                    <a:pt x="1330" y="2593"/>
                  </a:cubicBezTo>
                  <a:cubicBezTo>
                    <a:pt x="2035" y="1890"/>
                    <a:pt x="3130" y="1715"/>
                    <a:pt x="4383" y="3295"/>
                  </a:cubicBezTo>
                  <a:cubicBezTo>
                    <a:pt x="5635" y="4876"/>
                    <a:pt x="7043" y="8212"/>
                    <a:pt x="7513" y="10934"/>
                  </a:cubicBezTo>
                  <a:cubicBezTo>
                    <a:pt x="7983" y="13656"/>
                    <a:pt x="7513" y="15763"/>
                    <a:pt x="6965" y="17344"/>
                  </a:cubicBezTo>
                  <a:cubicBezTo>
                    <a:pt x="6417" y="18924"/>
                    <a:pt x="5791" y="19978"/>
                    <a:pt x="5009" y="20593"/>
                  </a:cubicBezTo>
                  <a:cubicBezTo>
                    <a:pt x="4226" y="21207"/>
                    <a:pt x="3287" y="21383"/>
                    <a:pt x="2817" y="20944"/>
                  </a:cubicBezTo>
                  <a:cubicBezTo>
                    <a:pt x="2348" y="20505"/>
                    <a:pt x="2348" y="19451"/>
                    <a:pt x="3522" y="17344"/>
                  </a:cubicBezTo>
                  <a:cubicBezTo>
                    <a:pt x="4696" y="15237"/>
                    <a:pt x="7043" y="12076"/>
                    <a:pt x="9235" y="9266"/>
                  </a:cubicBezTo>
                  <a:cubicBezTo>
                    <a:pt x="11426" y="6456"/>
                    <a:pt x="13461" y="3998"/>
                    <a:pt x="14557" y="2329"/>
                  </a:cubicBezTo>
                  <a:cubicBezTo>
                    <a:pt x="15652" y="661"/>
                    <a:pt x="15809" y="-217"/>
                    <a:pt x="15496" y="46"/>
                  </a:cubicBezTo>
                  <a:cubicBezTo>
                    <a:pt x="15183" y="310"/>
                    <a:pt x="14400" y="1715"/>
                    <a:pt x="13696" y="4085"/>
                  </a:cubicBezTo>
                  <a:cubicBezTo>
                    <a:pt x="12991" y="6456"/>
                    <a:pt x="12365" y="9793"/>
                    <a:pt x="13696" y="12251"/>
                  </a:cubicBezTo>
                  <a:cubicBezTo>
                    <a:pt x="15026" y="14710"/>
                    <a:pt x="18313" y="16290"/>
                    <a:pt x="21600" y="178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6" name="Line"/>
            <p:cNvSpPr/>
            <p:nvPr/>
          </p:nvSpPr>
          <p:spPr>
            <a:xfrm>
              <a:off x="1832189" y="6798632"/>
              <a:ext cx="171373" cy="632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9" h="21531" fill="norm" stroke="1" extrusionOk="0">
                  <a:moveTo>
                    <a:pt x="11931" y="2091"/>
                  </a:moveTo>
                  <a:cubicBezTo>
                    <a:pt x="11931" y="1731"/>
                    <a:pt x="11931" y="1371"/>
                    <a:pt x="11802" y="1011"/>
                  </a:cubicBezTo>
                  <a:cubicBezTo>
                    <a:pt x="11674" y="651"/>
                    <a:pt x="11417" y="291"/>
                    <a:pt x="10645" y="111"/>
                  </a:cubicBezTo>
                  <a:cubicBezTo>
                    <a:pt x="9874" y="-69"/>
                    <a:pt x="8588" y="-69"/>
                    <a:pt x="6659" y="399"/>
                  </a:cubicBezTo>
                  <a:cubicBezTo>
                    <a:pt x="4731" y="867"/>
                    <a:pt x="2159" y="1803"/>
                    <a:pt x="874" y="2991"/>
                  </a:cubicBezTo>
                  <a:cubicBezTo>
                    <a:pt x="-412" y="4179"/>
                    <a:pt x="-412" y="5619"/>
                    <a:pt x="1774" y="7311"/>
                  </a:cubicBezTo>
                  <a:cubicBezTo>
                    <a:pt x="3959" y="9003"/>
                    <a:pt x="8331" y="10947"/>
                    <a:pt x="11931" y="12459"/>
                  </a:cubicBezTo>
                  <a:cubicBezTo>
                    <a:pt x="15531" y="13971"/>
                    <a:pt x="18359" y="15051"/>
                    <a:pt x="19774" y="16239"/>
                  </a:cubicBezTo>
                  <a:cubicBezTo>
                    <a:pt x="21188" y="17427"/>
                    <a:pt x="21188" y="18723"/>
                    <a:pt x="19645" y="19623"/>
                  </a:cubicBezTo>
                  <a:cubicBezTo>
                    <a:pt x="18102" y="20523"/>
                    <a:pt x="15017" y="21027"/>
                    <a:pt x="11931" y="21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7" name="Line"/>
            <p:cNvSpPr/>
            <p:nvPr/>
          </p:nvSpPr>
          <p:spPr>
            <a:xfrm>
              <a:off x="1937113" y="7495116"/>
              <a:ext cx="147628" cy="310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4" h="21527" fill="norm" stroke="1" extrusionOk="0">
                  <a:moveTo>
                    <a:pt x="849" y="0"/>
                  </a:moveTo>
                  <a:cubicBezTo>
                    <a:pt x="249" y="735"/>
                    <a:pt x="-351" y="1469"/>
                    <a:pt x="249" y="2571"/>
                  </a:cubicBezTo>
                  <a:cubicBezTo>
                    <a:pt x="849" y="3673"/>
                    <a:pt x="2649" y="5143"/>
                    <a:pt x="4299" y="5878"/>
                  </a:cubicBezTo>
                  <a:cubicBezTo>
                    <a:pt x="5949" y="6612"/>
                    <a:pt x="7449" y="6612"/>
                    <a:pt x="8799" y="6318"/>
                  </a:cubicBezTo>
                  <a:cubicBezTo>
                    <a:pt x="10149" y="6024"/>
                    <a:pt x="11349" y="5437"/>
                    <a:pt x="12249" y="4776"/>
                  </a:cubicBezTo>
                  <a:cubicBezTo>
                    <a:pt x="13149" y="4114"/>
                    <a:pt x="13749" y="3380"/>
                    <a:pt x="14349" y="3380"/>
                  </a:cubicBezTo>
                  <a:cubicBezTo>
                    <a:pt x="14949" y="3380"/>
                    <a:pt x="15549" y="4114"/>
                    <a:pt x="16749" y="6171"/>
                  </a:cubicBezTo>
                  <a:cubicBezTo>
                    <a:pt x="17949" y="8229"/>
                    <a:pt x="19749" y="11608"/>
                    <a:pt x="20499" y="14106"/>
                  </a:cubicBezTo>
                  <a:cubicBezTo>
                    <a:pt x="21249" y="16604"/>
                    <a:pt x="20949" y="18220"/>
                    <a:pt x="20049" y="19322"/>
                  </a:cubicBezTo>
                  <a:cubicBezTo>
                    <a:pt x="19149" y="20424"/>
                    <a:pt x="17649" y="21012"/>
                    <a:pt x="16149" y="21306"/>
                  </a:cubicBezTo>
                  <a:cubicBezTo>
                    <a:pt x="14649" y="21600"/>
                    <a:pt x="13149" y="21600"/>
                    <a:pt x="11799" y="21306"/>
                  </a:cubicBezTo>
                  <a:cubicBezTo>
                    <a:pt x="10449" y="21012"/>
                    <a:pt x="9249" y="20424"/>
                    <a:pt x="8949" y="19396"/>
                  </a:cubicBezTo>
                  <a:cubicBezTo>
                    <a:pt x="8649" y="18367"/>
                    <a:pt x="9249" y="16898"/>
                    <a:pt x="9849" y="15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8" name="Line"/>
            <p:cNvSpPr/>
            <p:nvPr/>
          </p:nvSpPr>
          <p:spPr>
            <a:xfrm>
              <a:off x="2203176" y="6801871"/>
              <a:ext cx="101875" cy="451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451" fill="norm" stroke="1" extrusionOk="0">
                  <a:moveTo>
                    <a:pt x="21216" y="3367"/>
                  </a:moveTo>
                  <a:cubicBezTo>
                    <a:pt x="19012" y="2463"/>
                    <a:pt x="16808" y="1559"/>
                    <a:pt x="14824" y="906"/>
                  </a:cubicBezTo>
                  <a:cubicBezTo>
                    <a:pt x="12840" y="253"/>
                    <a:pt x="11077" y="-149"/>
                    <a:pt x="9314" y="52"/>
                  </a:cubicBezTo>
                  <a:cubicBezTo>
                    <a:pt x="7551" y="253"/>
                    <a:pt x="5787" y="1057"/>
                    <a:pt x="3804" y="2915"/>
                  </a:cubicBezTo>
                  <a:cubicBezTo>
                    <a:pt x="1820" y="4774"/>
                    <a:pt x="-384" y="7687"/>
                    <a:pt x="57" y="10651"/>
                  </a:cubicBezTo>
                  <a:cubicBezTo>
                    <a:pt x="498" y="13615"/>
                    <a:pt x="3583" y="16629"/>
                    <a:pt x="5126" y="18387"/>
                  </a:cubicBezTo>
                  <a:cubicBezTo>
                    <a:pt x="6669" y="20145"/>
                    <a:pt x="6669" y="20647"/>
                    <a:pt x="6449" y="20949"/>
                  </a:cubicBezTo>
                  <a:cubicBezTo>
                    <a:pt x="6228" y="21250"/>
                    <a:pt x="5787" y="21351"/>
                    <a:pt x="5347" y="21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9" name="Line"/>
            <p:cNvSpPr/>
            <p:nvPr/>
          </p:nvSpPr>
          <p:spPr>
            <a:xfrm>
              <a:off x="2108200" y="7044266"/>
              <a:ext cx="2095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27" y="16518"/>
                    <a:pt x="7855" y="11435"/>
                    <a:pt x="11455" y="7835"/>
                  </a:cubicBezTo>
                  <a:cubicBezTo>
                    <a:pt x="15055" y="4235"/>
                    <a:pt x="18327" y="21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0" name="Line"/>
            <p:cNvSpPr/>
            <p:nvPr/>
          </p:nvSpPr>
          <p:spPr>
            <a:xfrm>
              <a:off x="2315360" y="6839569"/>
              <a:ext cx="110341" cy="350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433" fill="norm" stroke="1" extrusionOk="0">
                  <a:moveTo>
                    <a:pt x="21245" y="92"/>
                  </a:moveTo>
                  <a:cubicBezTo>
                    <a:pt x="19207" y="-38"/>
                    <a:pt x="17170" y="-167"/>
                    <a:pt x="14317" y="738"/>
                  </a:cubicBezTo>
                  <a:cubicBezTo>
                    <a:pt x="11464" y="1644"/>
                    <a:pt x="7796" y="3584"/>
                    <a:pt x="5147" y="6559"/>
                  </a:cubicBezTo>
                  <a:cubicBezTo>
                    <a:pt x="2498" y="9534"/>
                    <a:pt x="868" y="13543"/>
                    <a:pt x="256" y="16001"/>
                  </a:cubicBezTo>
                  <a:cubicBezTo>
                    <a:pt x="-355" y="18458"/>
                    <a:pt x="53" y="19364"/>
                    <a:pt x="2294" y="20010"/>
                  </a:cubicBezTo>
                  <a:cubicBezTo>
                    <a:pt x="4536" y="20657"/>
                    <a:pt x="8611" y="21045"/>
                    <a:pt x="12687" y="21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1" name="Line"/>
            <p:cNvSpPr/>
            <p:nvPr/>
          </p:nvSpPr>
          <p:spPr>
            <a:xfrm>
              <a:off x="2381250" y="6957099"/>
              <a:ext cx="184150" cy="156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5" fill="norm" stroke="1" extrusionOk="0">
                  <a:moveTo>
                    <a:pt x="0" y="4883"/>
                  </a:moveTo>
                  <a:cubicBezTo>
                    <a:pt x="745" y="3746"/>
                    <a:pt x="1490" y="2609"/>
                    <a:pt x="2483" y="2325"/>
                  </a:cubicBezTo>
                  <a:cubicBezTo>
                    <a:pt x="3476" y="2041"/>
                    <a:pt x="4717" y="2609"/>
                    <a:pt x="6207" y="4314"/>
                  </a:cubicBezTo>
                  <a:cubicBezTo>
                    <a:pt x="7697" y="6020"/>
                    <a:pt x="9434" y="8862"/>
                    <a:pt x="10303" y="10993"/>
                  </a:cubicBezTo>
                  <a:cubicBezTo>
                    <a:pt x="11172" y="13125"/>
                    <a:pt x="11172" y="14546"/>
                    <a:pt x="11172" y="15967"/>
                  </a:cubicBezTo>
                  <a:cubicBezTo>
                    <a:pt x="11172" y="17388"/>
                    <a:pt x="11172" y="18809"/>
                    <a:pt x="10552" y="19804"/>
                  </a:cubicBezTo>
                  <a:cubicBezTo>
                    <a:pt x="9931" y="20799"/>
                    <a:pt x="8690" y="21367"/>
                    <a:pt x="8069" y="20799"/>
                  </a:cubicBezTo>
                  <a:cubicBezTo>
                    <a:pt x="7448" y="20230"/>
                    <a:pt x="7448" y="18525"/>
                    <a:pt x="8317" y="15114"/>
                  </a:cubicBezTo>
                  <a:cubicBezTo>
                    <a:pt x="9186" y="11704"/>
                    <a:pt x="10924" y="6588"/>
                    <a:pt x="12290" y="3604"/>
                  </a:cubicBezTo>
                  <a:cubicBezTo>
                    <a:pt x="13655" y="620"/>
                    <a:pt x="14648" y="-233"/>
                    <a:pt x="15145" y="51"/>
                  </a:cubicBezTo>
                  <a:cubicBezTo>
                    <a:pt x="15641" y="335"/>
                    <a:pt x="15641" y="1756"/>
                    <a:pt x="16014" y="4172"/>
                  </a:cubicBezTo>
                  <a:cubicBezTo>
                    <a:pt x="16386" y="6588"/>
                    <a:pt x="17131" y="9999"/>
                    <a:pt x="18124" y="12130"/>
                  </a:cubicBezTo>
                  <a:cubicBezTo>
                    <a:pt x="19117" y="14262"/>
                    <a:pt x="20359" y="15114"/>
                    <a:pt x="21600" y="159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2" name="Line"/>
            <p:cNvSpPr/>
            <p:nvPr/>
          </p:nvSpPr>
          <p:spPr>
            <a:xfrm>
              <a:off x="2571750" y="7076016"/>
              <a:ext cx="635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3" name="Line"/>
            <p:cNvSpPr/>
            <p:nvPr/>
          </p:nvSpPr>
          <p:spPr>
            <a:xfrm>
              <a:off x="2679136" y="6910916"/>
              <a:ext cx="171967" cy="306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436" fill="norm" stroke="1" extrusionOk="0">
                  <a:moveTo>
                    <a:pt x="850" y="0"/>
                  </a:moveTo>
                  <a:cubicBezTo>
                    <a:pt x="329" y="740"/>
                    <a:pt x="-191" y="1479"/>
                    <a:pt x="69" y="2515"/>
                  </a:cubicBezTo>
                  <a:cubicBezTo>
                    <a:pt x="329" y="3551"/>
                    <a:pt x="1370" y="4882"/>
                    <a:pt x="2802" y="5548"/>
                  </a:cubicBezTo>
                  <a:cubicBezTo>
                    <a:pt x="4233" y="6214"/>
                    <a:pt x="6055" y="6214"/>
                    <a:pt x="7486" y="5844"/>
                  </a:cubicBezTo>
                  <a:cubicBezTo>
                    <a:pt x="8917" y="5474"/>
                    <a:pt x="9958" y="4734"/>
                    <a:pt x="10739" y="3847"/>
                  </a:cubicBezTo>
                  <a:cubicBezTo>
                    <a:pt x="11520" y="2959"/>
                    <a:pt x="12040" y="1923"/>
                    <a:pt x="12301" y="1997"/>
                  </a:cubicBezTo>
                  <a:cubicBezTo>
                    <a:pt x="12561" y="2071"/>
                    <a:pt x="12561" y="3255"/>
                    <a:pt x="13862" y="5178"/>
                  </a:cubicBezTo>
                  <a:cubicBezTo>
                    <a:pt x="15163" y="7101"/>
                    <a:pt x="17766" y="9764"/>
                    <a:pt x="19327" y="11984"/>
                  </a:cubicBezTo>
                  <a:cubicBezTo>
                    <a:pt x="20889" y="14203"/>
                    <a:pt x="21409" y="15978"/>
                    <a:pt x="21019" y="17532"/>
                  </a:cubicBezTo>
                  <a:cubicBezTo>
                    <a:pt x="20628" y="19085"/>
                    <a:pt x="19327" y="20416"/>
                    <a:pt x="17896" y="21008"/>
                  </a:cubicBezTo>
                  <a:cubicBezTo>
                    <a:pt x="16464" y="21600"/>
                    <a:pt x="14903" y="21452"/>
                    <a:pt x="13342" y="213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4" name="Line"/>
            <p:cNvSpPr/>
            <p:nvPr/>
          </p:nvSpPr>
          <p:spPr>
            <a:xfrm>
              <a:off x="2813050" y="6712275"/>
              <a:ext cx="149508" cy="382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463" fill="norm" stroke="1" extrusionOk="0">
                  <a:moveTo>
                    <a:pt x="0" y="1525"/>
                  </a:moveTo>
                  <a:cubicBezTo>
                    <a:pt x="1800" y="931"/>
                    <a:pt x="3600" y="338"/>
                    <a:pt x="5400" y="100"/>
                  </a:cubicBezTo>
                  <a:cubicBezTo>
                    <a:pt x="7200" y="-137"/>
                    <a:pt x="9000" y="-18"/>
                    <a:pt x="11700" y="1168"/>
                  </a:cubicBezTo>
                  <a:cubicBezTo>
                    <a:pt x="14400" y="2355"/>
                    <a:pt x="18000" y="4610"/>
                    <a:pt x="19800" y="7221"/>
                  </a:cubicBezTo>
                  <a:cubicBezTo>
                    <a:pt x="21600" y="9832"/>
                    <a:pt x="21600" y="12799"/>
                    <a:pt x="20100" y="15232"/>
                  </a:cubicBezTo>
                  <a:cubicBezTo>
                    <a:pt x="18600" y="17665"/>
                    <a:pt x="15600" y="19564"/>
                    <a:pt x="12600" y="21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5" name="Line"/>
            <p:cNvSpPr/>
            <p:nvPr/>
          </p:nvSpPr>
          <p:spPr>
            <a:xfrm>
              <a:off x="3041650" y="6961716"/>
              <a:ext cx="1" cy="190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6" name="Line"/>
            <p:cNvSpPr/>
            <p:nvPr/>
          </p:nvSpPr>
          <p:spPr>
            <a:xfrm>
              <a:off x="3110285" y="6595127"/>
              <a:ext cx="304794" cy="622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451" fill="norm" stroke="1" extrusionOk="0">
                  <a:moveTo>
                    <a:pt x="6788" y="10011"/>
                  </a:moveTo>
                  <a:cubicBezTo>
                    <a:pt x="6193" y="9792"/>
                    <a:pt x="5597" y="9573"/>
                    <a:pt x="4554" y="9683"/>
                  </a:cubicBezTo>
                  <a:cubicBezTo>
                    <a:pt x="3511" y="9792"/>
                    <a:pt x="2022" y="10230"/>
                    <a:pt x="1128" y="11142"/>
                  </a:cubicBezTo>
                  <a:cubicBezTo>
                    <a:pt x="234" y="12055"/>
                    <a:pt x="-64" y="13441"/>
                    <a:pt x="10" y="14280"/>
                  </a:cubicBezTo>
                  <a:cubicBezTo>
                    <a:pt x="85" y="15119"/>
                    <a:pt x="532" y="15411"/>
                    <a:pt x="979" y="15411"/>
                  </a:cubicBezTo>
                  <a:cubicBezTo>
                    <a:pt x="1426" y="15411"/>
                    <a:pt x="1873" y="15119"/>
                    <a:pt x="2692" y="13660"/>
                  </a:cubicBezTo>
                  <a:cubicBezTo>
                    <a:pt x="3511" y="12200"/>
                    <a:pt x="4703" y="9573"/>
                    <a:pt x="5373" y="7421"/>
                  </a:cubicBezTo>
                  <a:cubicBezTo>
                    <a:pt x="6044" y="5268"/>
                    <a:pt x="6193" y="3590"/>
                    <a:pt x="6118" y="2495"/>
                  </a:cubicBezTo>
                  <a:cubicBezTo>
                    <a:pt x="6044" y="1400"/>
                    <a:pt x="5746" y="890"/>
                    <a:pt x="5299" y="525"/>
                  </a:cubicBezTo>
                  <a:cubicBezTo>
                    <a:pt x="4852" y="160"/>
                    <a:pt x="4256" y="-59"/>
                    <a:pt x="3809" y="14"/>
                  </a:cubicBezTo>
                  <a:cubicBezTo>
                    <a:pt x="3362" y="87"/>
                    <a:pt x="3064" y="452"/>
                    <a:pt x="2841" y="1802"/>
                  </a:cubicBezTo>
                  <a:cubicBezTo>
                    <a:pt x="2617" y="3152"/>
                    <a:pt x="2468" y="5487"/>
                    <a:pt x="2915" y="7530"/>
                  </a:cubicBezTo>
                  <a:cubicBezTo>
                    <a:pt x="3362" y="9573"/>
                    <a:pt x="4405" y="11325"/>
                    <a:pt x="5224" y="12310"/>
                  </a:cubicBezTo>
                  <a:cubicBezTo>
                    <a:pt x="6044" y="13295"/>
                    <a:pt x="6639" y="13514"/>
                    <a:pt x="7384" y="13477"/>
                  </a:cubicBezTo>
                  <a:cubicBezTo>
                    <a:pt x="8129" y="13441"/>
                    <a:pt x="9023" y="13149"/>
                    <a:pt x="9842" y="12638"/>
                  </a:cubicBezTo>
                  <a:cubicBezTo>
                    <a:pt x="10662" y="12127"/>
                    <a:pt x="11406" y="11398"/>
                    <a:pt x="11928" y="10705"/>
                  </a:cubicBezTo>
                  <a:cubicBezTo>
                    <a:pt x="12449" y="10011"/>
                    <a:pt x="12747" y="9355"/>
                    <a:pt x="12673" y="9209"/>
                  </a:cubicBezTo>
                  <a:cubicBezTo>
                    <a:pt x="12598" y="9063"/>
                    <a:pt x="12151" y="9427"/>
                    <a:pt x="11928" y="9938"/>
                  </a:cubicBezTo>
                  <a:cubicBezTo>
                    <a:pt x="11704" y="10449"/>
                    <a:pt x="11704" y="11106"/>
                    <a:pt x="11779" y="11617"/>
                  </a:cubicBezTo>
                  <a:cubicBezTo>
                    <a:pt x="11853" y="12127"/>
                    <a:pt x="12002" y="12492"/>
                    <a:pt x="12449" y="12675"/>
                  </a:cubicBezTo>
                  <a:cubicBezTo>
                    <a:pt x="12896" y="12857"/>
                    <a:pt x="13641" y="12857"/>
                    <a:pt x="14237" y="12711"/>
                  </a:cubicBezTo>
                  <a:cubicBezTo>
                    <a:pt x="14833" y="12565"/>
                    <a:pt x="15279" y="12273"/>
                    <a:pt x="15801" y="11909"/>
                  </a:cubicBezTo>
                  <a:cubicBezTo>
                    <a:pt x="16322" y="11544"/>
                    <a:pt x="16918" y="11106"/>
                    <a:pt x="17290" y="11179"/>
                  </a:cubicBezTo>
                  <a:cubicBezTo>
                    <a:pt x="17663" y="11252"/>
                    <a:pt x="17812" y="11836"/>
                    <a:pt x="18482" y="13113"/>
                  </a:cubicBezTo>
                  <a:cubicBezTo>
                    <a:pt x="19153" y="14390"/>
                    <a:pt x="20344" y="16360"/>
                    <a:pt x="20940" y="17710"/>
                  </a:cubicBezTo>
                  <a:cubicBezTo>
                    <a:pt x="21536" y="19060"/>
                    <a:pt x="21536" y="19790"/>
                    <a:pt x="21313" y="20300"/>
                  </a:cubicBezTo>
                  <a:cubicBezTo>
                    <a:pt x="21089" y="20811"/>
                    <a:pt x="20642" y="21103"/>
                    <a:pt x="19599" y="21286"/>
                  </a:cubicBezTo>
                  <a:cubicBezTo>
                    <a:pt x="18557" y="21468"/>
                    <a:pt x="16918" y="21541"/>
                    <a:pt x="15428" y="21286"/>
                  </a:cubicBezTo>
                  <a:cubicBezTo>
                    <a:pt x="13939" y="21030"/>
                    <a:pt x="12598" y="20446"/>
                    <a:pt x="11257" y="198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7" name="Line"/>
            <p:cNvSpPr/>
            <p:nvPr/>
          </p:nvSpPr>
          <p:spPr>
            <a:xfrm>
              <a:off x="3555999" y="6669616"/>
              <a:ext cx="97743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0" h="21600" fill="norm" stroke="1" extrusionOk="0">
                  <a:moveTo>
                    <a:pt x="0" y="0"/>
                  </a:moveTo>
                  <a:cubicBezTo>
                    <a:pt x="3600" y="710"/>
                    <a:pt x="7200" y="1420"/>
                    <a:pt x="11025" y="3093"/>
                  </a:cubicBezTo>
                  <a:cubicBezTo>
                    <a:pt x="14850" y="4766"/>
                    <a:pt x="18900" y="7403"/>
                    <a:pt x="20250" y="10039"/>
                  </a:cubicBezTo>
                  <a:cubicBezTo>
                    <a:pt x="21600" y="12676"/>
                    <a:pt x="20250" y="15313"/>
                    <a:pt x="17550" y="17239"/>
                  </a:cubicBezTo>
                  <a:cubicBezTo>
                    <a:pt x="14850" y="19166"/>
                    <a:pt x="10800" y="20383"/>
                    <a:pt x="67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8" name="Line"/>
            <p:cNvSpPr/>
            <p:nvPr/>
          </p:nvSpPr>
          <p:spPr>
            <a:xfrm>
              <a:off x="3746500" y="6974416"/>
              <a:ext cx="254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9" name="Line"/>
            <p:cNvSpPr/>
            <p:nvPr/>
          </p:nvSpPr>
          <p:spPr>
            <a:xfrm>
              <a:off x="3836722" y="6475854"/>
              <a:ext cx="493978" cy="582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447" fill="norm" stroke="1" extrusionOk="0">
                  <a:moveTo>
                    <a:pt x="9080" y="15560"/>
                  </a:moveTo>
                  <a:cubicBezTo>
                    <a:pt x="8157" y="14858"/>
                    <a:pt x="7234" y="14156"/>
                    <a:pt x="6265" y="13805"/>
                  </a:cubicBezTo>
                  <a:cubicBezTo>
                    <a:pt x="5296" y="13454"/>
                    <a:pt x="4280" y="13454"/>
                    <a:pt x="3450" y="13844"/>
                  </a:cubicBezTo>
                  <a:cubicBezTo>
                    <a:pt x="2619" y="14234"/>
                    <a:pt x="1973" y="15014"/>
                    <a:pt x="1419" y="16145"/>
                  </a:cubicBezTo>
                  <a:cubicBezTo>
                    <a:pt x="865" y="17275"/>
                    <a:pt x="404" y="18757"/>
                    <a:pt x="173" y="19693"/>
                  </a:cubicBezTo>
                  <a:cubicBezTo>
                    <a:pt x="-58" y="20628"/>
                    <a:pt x="-58" y="21018"/>
                    <a:pt x="173" y="21252"/>
                  </a:cubicBezTo>
                  <a:cubicBezTo>
                    <a:pt x="404" y="21486"/>
                    <a:pt x="865" y="21564"/>
                    <a:pt x="1511" y="21174"/>
                  </a:cubicBezTo>
                  <a:cubicBezTo>
                    <a:pt x="2157" y="20784"/>
                    <a:pt x="2988" y="19926"/>
                    <a:pt x="3957" y="18328"/>
                  </a:cubicBezTo>
                  <a:cubicBezTo>
                    <a:pt x="4927" y="16729"/>
                    <a:pt x="6034" y="14390"/>
                    <a:pt x="6911" y="12090"/>
                  </a:cubicBezTo>
                  <a:cubicBezTo>
                    <a:pt x="7788" y="9789"/>
                    <a:pt x="8434" y="7528"/>
                    <a:pt x="8757" y="5617"/>
                  </a:cubicBezTo>
                  <a:cubicBezTo>
                    <a:pt x="9080" y="3707"/>
                    <a:pt x="9080" y="2147"/>
                    <a:pt x="8896" y="1212"/>
                  </a:cubicBezTo>
                  <a:cubicBezTo>
                    <a:pt x="8711" y="276"/>
                    <a:pt x="8342" y="-36"/>
                    <a:pt x="8065" y="3"/>
                  </a:cubicBezTo>
                  <a:cubicBezTo>
                    <a:pt x="7788" y="42"/>
                    <a:pt x="7604" y="432"/>
                    <a:pt x="7419" y="2030"/>
                  </a:cubicBezTo>
                  <a:cubicBezTo>
                    <a:pt x="7234" y="3629"/>
                    <a:pt x="7050" y="6436"/>
                    <a:pt x="7142" y="8970"/>
                  </a:cubicBezTo>
                  <a:cubicBezTo>
                    <a:pt x="7234" y="11505"/>
                    <a:pt x="7604" y="13766"/>
                    <a:pt x="7880" y="15287"/>
                  </a:cubicBezTo>
                  <a:cubicBezTo>
                    <a:pt x="8157" y="16807"/>
                    <a:pt x="8342" y="17587"/>
                    <a:pt x="8573" y="17665"/>
                  </a:cubicBezTo>
                  <a:cubicBezTo>
                    <a:pt x="8804" y="17743"/>
                    <a:pt x="9080" y="17119"/>
                    <a:pt x="9588" y="15911"/>
                  </a:cubicBezTo>
                  <a:cubicBezTo>
                    <a:pt x="10096" y="14702"/>
                    <a:pt x="10834" y="12908"/>
                    <a:pt x="11388" y="11895"/>
                  </a:cubicBezTo>
                  <a:cubicBezTo>
                    <a:pt x="11942" y="10881"/>
                    <a:pt x="12311" y="10647"/>
                    <a:pt x="12634" y="10686"/>
                  </a:cubicBezTo>
                  <a:cubicBezTo>
                    <a:pt x="12957" y="10725"/>
                    <a:pt x="13234" y="11037"/>
                    <a:pt x="13557" y="12051"/>
                  </a:cubicBezTo>
                  <a:cubicBezTo>
                    <a:pt x="13880" y="13064"/>
                    <a:pt x="14250" y="14780"/>
                    <a:pt x="14342" y="15872"/>
                  </a:cubicBezTo>
                  <a:cubicBezTo>
                    <a:pt x="14434" y="16963"/>
                    <a:pt x="14250" y="17431"/>
                    <a:pt x="13973" y="17860"/>
                  </a:cubicBezTo>
                  <a:cubicBezTo>
                    <a:pt x="13696" y="18289"/>
                    <a:pt x="13327" y="18679"/>
                    <a:pt x="13096" y="18679"/>
                  </a:cubicBezTo>
                  <a:cubicBezTo>
                    <a:pt x="12865" y="18679"/>
                    <a:pt x="12773" y="18289"/>
                    <a:pt x="13142" y="17236"/>
                  </a:cubicBezTo>
                  <a:cubicBezTo>
                    <a:pt x="13511" y="16183"/>
                    <a:pt x="14342" y="14468"/>
                    <a:pt x="15034" y="13298"/>
                  </a:cubicBezTo>
                  <a:cubicBezTo>
                    <a:pt x="15727" y="12129"/>
                    <a:pt x="16280" y="11505"/>
                    <a:pt x="16880" y="10998"/>
                  </a:cubicBezTo>
                  <a:cubicBezTo>
                    <a:pt x="17480" y="10491"/>
                    <a:pt x="18127" y="10101"/>
                    <a:pt x="18404" y="10140"/>
                  </a:cubicBezTo>
                  <a:cubicBezTo>
                    <a:pt x="18680" y="10179"/>
                    <a:pt x="18588" y="10647"/>
                    <a:pt x="18404" y="11427"/>
                  </a:cubicBezTo>
                  <a:cubicBezTo>
                    <a:pt x="18219" y="12207"/>
                    <a:pt x="17942" y="13298"/>
                    <a:pt x="18450" y="14195"/>
                  </a:cubicBezTo>
                  <a:cubicBezTo>
                    <a:pt x="18957" y="15092"/>
                    <a:pt x="20250" y="15794"/>
                    <a:pt x="21542" y="16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0" name="Line"/>
            <p:cNvSpPr/>
            <p:nvPr/>
          </p:nvSpPr>
          <p:spPr>
            <a:xfrm>
              <a:off x="2000250" y="7575149"/>
              <a:ext cx="1548403" cy="396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507" fill="norm" stroke="1" extrusionOk="0">
                  <a:moveTo>
                    <a:pt x="0" y="21507"/>
                  </a:moveTo>
                  <a:cubicBezTo>
                    <a:pt x="620" y="20358"/>
                    <a:pt x="1239" y="19209"/>
                    <a:pt x="1977" y="18118"/>
                  </a:cubicBezTo>
                  <a:cubicBezTo>
                    <a:pt x="2715" y="17026"/>
                    <a:pt x="3570" y="15992"/>
                    <a:pt x="4485" y="14843"/>
                  </a:cubicBezTo>
                  <a:cubicBezTo>
                    <a:pt x="5400" y="13694"/>
                    <a:pt x="6374" y="12430"/>
                    <a:pt x="7436" y="11167"/>
                  </a:cubicBezTo>
                  <a:cubicBezTo>
                    <a:pt x="8498" y="9903"/>
                    <a:pt x="9649" y="8639"/>
                    <a:pt x="10711" y="7605"/>
                  </a:cubicBezTo>
                  <a:cubicBezTo>
                    <a:pt x="11774" y="6571"/>
                    <a:pt x="12748" y="5767"/>
                    <a:pt x="13707" y="4847"/>
                  </a:cubicBezTo>
                  <a:cubicBezTo>
                    <a:pt x="14666" y="3928"/>
                    <a:pt x="15610" y="2894"/>
                    <a:pt x="16318" y="2090"/>
                  </a:cubicBezTo>
                  <a:cubicBezTo>
                    <a:pt x="17026" y="1286"/>
                    <a:pt x="17498" y="711"/>
                    <a:pt x="17823" y="367"/>
                  </a:cubicBezTo>
                  <a:cubicBezTo>
                    <a:pt x="18148" y="22"/>
                    <a:pt x="18325" y="-93"/>
                    <a:pt x="18177" y="79"/>
                  </a:cubicBezTo>
                  <a:cubicBezTo>
                    <a:pt x="18030" y="252"/>
                    <a:pt x="17557" y="711"/>
                    <a:pt x="16938" y="1343"/>
                  </a:cubicBezTo>
                  <a:cubicBezTo>
                    <a:pt x="16318" y="1975"/>
                    <a:pt x="15551" y="2779"/>
                    <a:pt x="14725" y="3698"/>
                  </a:cubicBezTo>
                  <a:cubicBezTo>
                    <a:pt x="13898" y="4618"/>
                    <a:pt x="13013" y="5652"/>
                    <a:pt x="12069" y="6858"/>
                  </a:cubicBezTo>
                  <a:cubicBezTo>
                    <a:pt x="11125" y="8064"/>
                    <a:pt x="10121" y="9443"/>
                    <a:pt x="9089" y="10822"/>
                  </a:cubicBezTo>
                  <a:cubicBezTo>
                    <a:pt x="8056" y="12201"/>
                    <a:pt x="6993" y="13579"/>
                    <a:pt x="5902" y="14843"/>
                  </a:cubicBezTo>
                  <a:cubicBezTo>
                    <a:pt x="4810" y="16107"/>
                    <a:pt x="3689" y="17256"/>
                    <a:pt x="2995" y="17945"/>
                  </a:cubicBezTo>
                  <a:cubicBezTo>
                    <a:pt x="2302" y="18635"/>
                    <a:pt x="2036" y="18864"/>
                    <a:pt x="1830" y="19094"/>
                  </a:cubicBezTo>
                  <a:cubicBezTo>
                    <a:pt x="1623" y="19324"/>
                    <a:pt x="1475" y="19554"/>
                    <a:pt x="1490" y="19669"/>
                  </a:cubicBezTo>
                  <a:cubicBezTo>
                    <a:pt x="1505" y="19784"/>
                    <a:pt x="1682" y="19784"/>
                    <a:pt x="2169" y="19439"/>
                  </a:cubicBezTo>
                  <a:cubicBezTo>
                    <a:pt x="2656" y="19094"/>
                    <a:pt x="3452" y="18405"/>
                    <a:pt x="4441" y="17428"/>
                  </a:cubicBezTo>
                  <a:cubicBezTo>
                    <a:pt x="5430" y="16452"/>
                    <a:pt x="6610" y="15188"/>
                    <a:pt x="7805" y="13924"/>
                  </a:cubicBezTo>
                  <a:cubicBezTo>
                    <a:pt x="9000" y="12660"/>
                    <a:pt x="10210" y="11396"/>
                    <a:pt x="11420" y="10247"/>
                  </a:cubicBezTo>
                  <a:cubicBezTo>
                    <a:pt x="12630" y="9098"/>
                    <a:pt x="13839" y="8064"/>
                    <a:pt x="14961" y="7145"/>
                  </a:cubicBezTo>
                  <a:cubicBezTo>
                    <a:pt x="16082" y="6226"/>
                    <a:pt x="17115" y="5422"/>
                    <a:pt x="18133" y="4618"/>
                  </a:cubicBezTo>
                  <a:cubicBezTo>
                    <a:pt x="19151" y="3813"/>
                    <a:pt x="20154" y="3009"/>
                    <a:pt x="20759" y="2550"/>
                  </a:cubicBezTo>
                  <a:cubicBezTo>
                    <a:pt x="21364" y="2090"/>
                    <a:pt x="21570" y="1975"/>
                    <a:pt x="21585" y="1803"/>
                  </a:cubicBezTo>
                  <a:cubicBezTo>
                    <a:pt x="21600" y="1630"/>
                    <a:pt x="21423" y="1401"/>
                    <a:pt x="20907" y="1343"/>
                  </a:cubicBezTo>
                  <a:cubicBezTo>
                    <a:pt x="20390" y="1286"/>
                    <a:pt x="19534" y="1401"/>
                    <a:pt x="18546" y="1688"/>
                  </a:cubicBezTo>
                  <a:cubicBezTo>
                    <a:pt x="17557" y="1975"/>
                    <a:pt x="16436" y="2435"/>
                    <a:pt x="15344" y="3009"/>
                  </a:cubicBezTo>
                  <a:cubicBezTo>
                    <a:pt x="14252" y="3584"/>
                    <a:pt x="13190" y="4273"/>
                    <a:pt x="12039" y="4962"/>
                  </a:cubicBezTo>
                  <a:cubicBezTo>
                    <a:pt x="10889" y="5652"/>
                    <a:pt x="9649" y="6341"/>
                    <a:pt x="8572" y="7203"/>
                  </a:cubicBezTo>
                  <a:cubicBezTo>
                    <a:pt x="7495" y="8064"/>
                    <a:pt x="6580" y="9098"/>
                    <a:pt x="5931" y="9845"/>
                  </a:cubicBezTo>
                  <a:cubicBezTo>
                    <a:pt x="5282" y="10592"/>
                    <a:pt x="4898" y="11052"/>
                    <a:pt x="4618" y="11454"/>
                  </a:cubicBezTo>
                  <a:cubicBezTo>
                    <a:pt x="4338" y="11856"/>
                    <a:pt x="4161" y="12201"/>
                    <a:pt x="4161" y="12430"/>
                  </a:cubicBezTo>
                  <a:cubicBezTo>
                    <a:pt x="4161" y="12660"/>
                    <a:pt x="4338" y="12775"/>
                    <a:pt x="4928" y="12316"/>
                  </a:cubicBezTo>
                  <a:cubicBezTo>
                    <a:pt x="5518" y="11856"/>
                    <a:pt x="6521" y="10822"/>
                    <a:pt x="7510" y="9845"/>
                  </a:cubicBezTo>
                  <a:cubicBezTo>
                    <a:pt x="8498" y="8869"/>
                    <a:pt x="9472" y="7950"/>
                    <a:pt x="10534" y="7030"/>
                  </a:cubicBezTo>
                  <a:cubicBezTo>
                    <a:pt x="11597" y="6111"/>
                    <a:pt x="12748" y="5192"/>
                    <a:pt x="13898" y="4273"/>
                  </a:cubicBezTo>
                  <a:cubicBezTo>
                    <a:pt x="15049" y="3354"/>
                    <a:pt x="16200" y="2435"/>
                    <a:pt x="17070" y="1745"/>
                  </a:cubicBezTo>
                  <a:cubicBezTo>
                    <a:pt x="17941" y="1056"/>
                    <a:pt x="18531" y="596"/>
                    <a:pt x="18930" y="367"/>
                  </a:cubicBezTo>
                  <a:cubicBezTo>
                    <a:pt x="19328" y="137"/>
                    <a:pt x="19534" y="137"/>
                    <a:pt x="19549" y="252"/>
                  </a:cubicBezTo>
                  <a:cubicBezTo>
                    <a:pt x="19564" y="367"/>
                    <a:pt x="19387" y="596"/>
                    <a:pt x="18811" y="1286"/>
                  </a:cubicBezTo>
                  <a:cubicBezTo>
                    <a:pt x="18236" y="1975"/>
                    <a:pt x="17262" y="3124"/>
                    <a:pt x="16215" y="4216"/>
                  </a:cubicBezTo>
                  <a:cubicBezTo>
                    <a:pt x="15167" y="5307"/>
                    <a:pt x="14046" y="6341"/>
                    <a:pt x="12880" y="7433"/>
                  </a:cubicBezTo>
                  <a:cubicBezTo>
                    <a:pt x="11715" y="8524"/>
                    <a:pt x="10505" y="9673"/>
                    <a:pt x="9369" y="10707"/>
                  </a:cubicBezTo>
                  <a:cubicBezTo>
                    <a:pt x="8233" y="11741"/>
                    <a:pt x="7170" y="12660"/>
                    <a:pt x="6521" y="13235"/>
                  </a:cubicBezTo>
                  <a:cubicBezTo>
                    <a:pt x="5872" y="13809"/>
                    <a:pt x="5636" y="14039"/>
                    <a:pt x="5415" y="14211"/>
                  </a:cubicBezTo>
                  <a:cubicBezTo>
                    <a:pt x="5193" y="14384"/>
                    <a:pt x="4987" y="14498"/>
                    <a:pt x="5002" y="14384"/>
                  </a:cubicBezTo>
                  <a:cubicBezTo>
                    <a:pt x="5016" y="14269"/>
                    <a:pt x="5252" y="13924"/>
                    <a:pt x="5916" y="13120"/>
                  </a:cubicBezTo>
                  <a:cubicBezTo>
                    <a:pt x="6580" y="12316"/>
                    <a:pt x="7672" y="11052"/>
                    <a:pt x="8734" y="9845"/>
                  </a:cubicBezTo>
                  <a:cubicBezTo>
                    <a:pt x="9797" y="8639"/>
                    <a:pt x="10830" y="7490"/>
                    <a:pt x="12128" y="6398"/>
                  </a:cubicBezTo>
                  <a:cubicBezTo>
                    <a:pt x="13426" y="5307"/>
                    <a:pt x="14990" y="4273"/>
                    <a:pt x="15979" y="3698"/>
                  </a:cubicBezTo>
                  <a:cubicBezTo>
                    <a:pt x="16967" y="3124"/>
                    <a:pt x="17380" y="3009"/>
                    <a:pt x="17793" y="28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941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581855" y="6455689"/>
              <a:ext cx="2037088" cy="1613191"/>
            </a:xfrm>
            <a:prstGeom prst="rect">
              <a:avLst/>
            </a:prstGeom>
            <a:effectLst/>
          </p:spPr>
        </p:pic>
        <p:pic>
          <p:nvPicPr>
            <p:cNvPr id="2943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326216" y="7193231"/>
              <a:ext cx="296335" cy="136522"/>
            </a:xfrm>
            <a:prstGeom prst="rect">
              <a:avLst/>
            </a:prstGeom>
            <a:effectLst/>
          </p:spPr>
        </p:pic>
        <p:sp>
          <p:nvSpPr>
            <p:cNvPr id="2945" name="Line"/>
            <p:cNvSpPr/>
            <p:nvPr/>
          </p:nvSpPr>
          <p:spPr>
            <a:xfrm>
              <a:off x="2567760" y="8192265"/>
              <a:ext cx="109047" cy="441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6" h="21374" fill="norm" stroke="1" extrusionOk="0">
                  <a:moveTo>
                    <a:pt x="20331" y="3137"/>
                  </a:moveTo>
                  <a:cubicBezTo>
                    <a:pt x="20738" y="2625"/>
                    <a:pt x="21146" y="2113"/>
                    <a:pt x="20942" y="1601"/>
                  </a:cubicBezTo>
                  <a:cubicBezTo>
                    <a:pt x="20738" y="1089"/>
                    <a:pt x="19923" y="578"/>
                    <a:pt x="17274" y="270"/>
                  </a:cubicBezTo>
                  <a:cubicBezTo>
                    <a:pt x="14625" y="-37"/>
                    <a:pt x="10142" y="-139"/>
                    <a:pt x="6678" y="270"/>
                  </a:cubicBezTo>
                  <a:cubicBezTo>
                    <a:pt x="3214" y="680"/>
                    <a:pt x="769" y="1601"/>
                    <a:pt x="157" y="3495"/>
                  </a:cubicBezTo>
                  <a:cubicBezTo>
                    <a:pt x="-454" y="5389"/>
                    <a:pt x="769" y="8255"/>
                    <a:pt x="3010" y="10815"/>
                  </a:cubicBezTo>
                  <a:cubicBezTo>
                    <a:pt x="5252" y="13374"/>
                    <a:pt x="8512" y="15626"/>
                    <a:pt x="10550" y="17110"/>
                  </a:cubicBezTo>
                  <a:cubicBezTo>
                    <a:pt x="12588" y="18595"/>
                    <a:pt x="13403" y="19311"/>
                    <a:pt x="13606" y="19977"/>
                  </a:cubicBezTo>
                  <a:cubicBezTo>
                    <a:pt x="13810" y="20642"/>
                    <a:pt x="13403" y="21256"/>
                    <a:pt x="12384" y="21359"/>
                  </a:cubicBezTo>
                  <a:cubicBezTo>
                    <a:pt x="11365" y="21461"/>
                    <a:pt x="9735" y="21052"/>
                    <a:pt x="8104" y="206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6" name="Line"/>
            <p:cNvSpPr/>
            <p:nvPr/>
          </p:nvSpPr>
          <p:spPr>
            <a:xfrm>
              <a:off x="2463800" y="8422216"/>
              <a:ext cx="22860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800"/>
                    <a:pt x="0" y="18000"/>
                    <a:pt x="1100" y="15840"/>
                  </a:cubicBezTo>
                  <a:cubicBezTo>
                    <a:pt x="2200" y="13680"/>
                    <a:pt x="4400" y="11160"/>
                    <a:pt x="8000" y="8460"/>
                  </a:cubicBezTo>
                  <a:cubicBezTo>
                    <a:pt x="11600" y="5760"/>
                    <a:pt x="1660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7" name="Line"/>
            <p:cNvSpPr/>
            <p:nvPr/>
          </p:nvSpPr>
          <p:spPr>
            <a:xfrm>
              <a:off x="2710303" y="8216271"/>
              <a:ext cx="115447" cy="380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8" h="21126" fill="norm" stroke="1" extrusionOk="0">
                  <a:moveTo>
                    <a:pt x="18724" y="2265"/>
                  </a:moveTo>
                  <a:cubicBezTo>
                    <a:pt x="17952" y="1326"/>
                    <a:pt x="17181" y="387"/>
                    <a:pt x="16024" y="93"/>
                  </a:cubicBezTo>
                  <a:cubicBezTo>
                    <a:pt x="14867" y="-200"/>
                    <a:pt x="13324" y="152"/>
                    <a:pt x="10624" y="1796"/>
                  </a:cubicBezTo>
                  <a:cubicBezTo>
                    <a:pt x="7924" y="3439"/>
                    <a:pt x="4067" y="6374"/>
                    <a:pt x="1945" y="9250"/>
                  </a:cubicBezTo>
                  <a:cubicBezTo>
                    <a:pt x="-176" y="12126"/>
                    <a:pt x="-562" y="14943"/>
                    <a:pt x="788" y="17057"/>
                  </a:cubicBezTo>
                  <a:cubicBezTo>
                    <a:pt x="2138" y="19170"/>
                    <a:pt x="5224" y="20578"/>
                    <a:pt x="8888" y="20989"/>
                  </a:cubicBezTo>
                  <a:cubicBezTo>
                    <a:pt x="12552" y="21400"/>
                    <a:pt x="16795" y="20813"/>
                    <a:pt x="21038" y="202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8" name="Line"/>
            <p:cNvSpPr/>
            <p:nvPr/>
          </p:nvSpPr>
          <p:spPr>
            <a:xfrm>
              <a:off x="2817506" y="8330872"/>
              <a:ext cx="243194" cy="206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116" fill="norm" stroke="1" extrusionOk="0">
                  <a:moveTo>
                    <a:pt x="166" y="6729"/>
                  </a:moveTo>
                  <a:cubicBezTo>
                    <a:pt x="-20" y="5649"/>
                    <a:pt x="-206" y="4569"/>
                    <a:pt x="539" y="4029"/>
                  </a:cubicBezTo>
                  <a:cubicBezTo>
                    <a:pt x="1284" y="3489"/>
                    <a:pt x="2960" y="3489"/>
                    <a:pt x="4542" y="4353"/>
                  </a:cubicBezTo>
                  <a:cubicBezTo>
                    <a:pt x="6125" y="5217"/>
                    <a:pt x="7615" y="6945"/>
                    <a:pt x="8360" y="8997"/>
                  </a:cubicBezTo>
                  <a:cubicBezTo>
                    <a:pt x="9104" y="11049"/>
                    <a:pt x="9104" y="13425"/>
                    <a:pt x="8732" y="15477"/>
                  </a:cubicBezTo>
                  <a:cubicBezTo>
                    <a:pt x="8360" y="17529"/>
                    <a:pt x="7615" y="19257"/>
                    <a:pt x="6777" y="20229"/>
                  </a:cubicBezTo>
                  <a:cubicBezTo>
                    <a:pt x="5939" y="21201"/>
                    <a:pt x="5008" y="21417"/>
                    <a:pt x="4542" y="20661"/>
                  </a:cubicBezTo>
                  <a:cubicBezTo>
                    <a:pt x="4077" y="19905"/>
                    <a:pt x="4077" y="18177"/>
                    <a:pt x="5008" y="15369"/>
                  </a:cubicBezTo>
                  <a:cubicBezTo>
                    <a:pt x="5939" y="12561"/>
                    <a:pt x="7801" y="8673"/>
                    <a:pt x="9011" y="6189"/>
                  </a:cubicBezTo>
                  <a:cubicBezTo>
                    <a:pt x="10222" y="3705"/>
                    <a:pt x="10780" y="2625"/>
                    <a:pt x="11432" y="1653"/>
                  </a:cubicBezTo>
                  <a:cubicBezTo>
                    <a:pt x="12084" y="681"/>
                    <a:pt x="12828" y="-183"/>
                    <a:pt x="13201" y="33"/>
                  </a:cubicBezTo>
                  <a:cubicBezTo>
                    <a:pt x="13573" y="249"/>
                    <a:pt x="13573" y="1545"/>
                    <a:pt x="13760" y="3273"/>
                  </a:cubicBezTo>
                  <a:cubicBezTo>
                    <a:pt x="13946" y="5001"/>
                    <a:pt x="14318" y="7161"/>
                    <a:pt x="15622" y="8673"/>
                  </a:cubicBezTo>
                  <a:cubicBezTo>
                    <a:pt x="16925" y="10185"/>
                    <a:pt x="19160" y="11049"/>
                    <a:pt x="21394" y="119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9" name="Line"/>
            <p:cNvSpPr/>
            <p:nvPr/>
          </p:nvSpPr>
          <p:spPr>
            <a:xfrm>
              <a:off x="3124200" y="8174566"/>
              <a:ext cx="63500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40" y="1333"/>
                    <a:pt x="10080" y="2667"/>
                    <a:pt x="13680" y="6267"/>
                  </a:cubicBezTo>
                  <a:cubicBezTo>
                    <a:pt x="17280" y="9867"/>
                    <a:pt x="19440" y="157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0" name="Line"/>
            <p:cNvSpPr/>
            <p:nvPr/>
          </p:nvSpPr>
          <p:spPr>
            <a:xfrm>
              <a:off x="3573920" y="8320616"/>
              <a:ext cx="15988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3563" y="21600"/>
                  </a:moveTo>
                  <a:cubicBezTo>
                    <a:pt x="1857" y="17486"/>
                    <a:pt x="152" y="13371"/>
                    <a:pt x="10" y="10286"/>
                  </a:cubicBezTo>
                  <a:cubicBezTo>
                    <a:pt x="-132" y="7200"/>
                    <a:pt x="1289" y="5143"/>
                    <a:pt x="5126" y="3600"/>
                  </a:cubicBezTo>
                  <a:cubicBezTo>
                    <a:pt x="8963" y="2057"/>
                    <a:pt x="15215" y="1029"/>
                    <a:pt x="2146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1" name="Line"/>
            <p:cNvSpPr/>
            <p:nvPr/>
          </p:nvSpPr>
          <p:spPr>
            <a:xfrm>
              <a:off x="3609885" y="8422216"/>
              <a:ext cx="200116" cy="68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176" fill="norm" stroke="1" extrusionOk="0">
                  <a:moveTo>
                    <a:pt x="1715" y="15709"/>
                  </a:moveTo>
                  <a:cubicBezTo>
                    <a:pt x="805" y="17673"/>
                    <a:pt x="-104" y="19636"/>
                    <a:pt x="10" y="20618"/>
                  </a:cubicBezTo>
                  <a:cubicBezTo>
                    <a:pt x="123" y="21600"/>
                    <a:pt x="1260" y="21600"/>
                    <a:pt x="5012" y="18000"/>
                  </a:cubicBezTo>
                  <a:cubicBezTo>
                    <a:pt x="8763" y="14400"/>
                    <a:pt x="15130" y="7200"/>
                    <a:pt x="2149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2" name="Line"/>
            <p:cNvSpPr/>
            <p:nvPr/>
          </p:nvSpPr>
          <p:spPr>
            <a:xfrm>
              <a:off x="4269291" y="7725912"/>
              <a:ext cx="194101" cy="632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0" h="21525" fill="norm" stroke="1" extrusionOk="0">
                  <a:moveTo>
                    <a:pt x="14477" y="1437"/>
                  </a:moveTo>
                  <a:cubicBezTo>
                    <a:pt x="12696" y="933"/>
                    <a:pt x="10914" y="429"/>
                    <a:pt x="9356" y="177"/>
                  </a:cubicBezTo>
                  <a:cubicBezTo>
                    <a:pt x="7797" y="-75"/>
                    <a:pt x="6461" y="-75"/>
                    <a:pt x="5125" y="285"/>
                  </a:cubicBezTo>
                  <a:cubicBezTo>
                    <a:pt x="3789" y="645"/>
                    <a:pt x="2453" y="1365"/>
                    <a:pt x="1339" y="2517"/>
                  </a:cubicBezTo>
                  <a:cubicBezTo>
                    <a:pt x="226" y="3669"/>
                    <a:pt x="-665" y="5253"/>
                    <a:pt x="671" y="6945"/>
                  </a:cubicBezTo>
                  <a:cubicBezTo>
                    <a:pt x="2007" y="8637"/>
                    <a:pt x="5570" y="10437"/>
                    <a:pt x="9356" y="12165"/>
                  </a:cubicBezTo>
                  <a:cubicBezTo>
                    <a:pt x="13141" y="13893"/>
                    <a:pt x="17149" y="15549"/>
                    <a:pt x="19042" y="16773"/>
                  </a:cubicBezTo>
                  <a:cubicBezTo>
                    <a:pt x="20935" y="17997"/>
                    <a:pt x="20712" y="18789"/>
                    <a:pt x="19376" y="19473"/>
                  </a:cubicBezTo>
                  <a:cubicBezTo>
                    <a:pt x="18040" y="20157"/>
                    <a:pt x="15591" y="20733"/>
                    <a:pt x="13141" y="21057"/>
                  </a:cubicBezTo>
                  <a:cubicBezTo>
                    <a:pt x="10692" y="21381"/>
                    <a:pt x="8242" y="21453"/>
                    <a:pt x="5793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3" name="Line"/>
            <p:cNvSpPr/>
            <p:nvPr/>
          </p:nvSpPr>
          <p:spPr>
            <a:xfrm>
              <a:off x="4260849" y="8471807"/>
              <a:ext cx="260351" cy="171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2" fill="norm" stroke="1" extrusionOk="0">
                  <a:moveTo>
                    <a:pt x="0" y="1710"/>
                  </a:moveTo>
                  <a:cubicBezTo>
                    <a:pt x="702" y="929"/>
                    <a:pt x="1405" y="148"/>
                    <a:pt x="2195" y="18"/>
                  </a:cubicBezTo>
                  <a:cubicBezTo>
                    <a:pt x="2985" y="-112"/>
                    <a:pt x="3863" y="408"/>
                    <a:pt x="4917" y="2621"/>
                  </a:cubicBezTo>
                  <a:cubicBezTo>
                    <a:pt x="5971" y="4833"/>
                    <a:pt x="7200" y="8736"/>
                    <a:pt x="7376" y="11989"/>
                  </a:cubicBezTo>
                  <a:cubicBezTo>
                    <a:pt x="7551" y="15242"/>
                    <a:pt x="6673" y="17845"/>
                    <a:pt x="5795" y="19406"/>
                  </a:cubicBezTo>
                  <a:cubicBezTo>
                    <a:pt x="4917" y="20968"/>
                    <a:pt x="4039" y="21488"/>
                    <a:pt x="3600" y="20837"/>
                  </a:cubicBezTo>
                  <a:cubicBezTo>
                    <a:pt x="3161" y="20187"/>
                    <a:pt x="3161" y="18365"/>
                    <a:pt x="4390" y="15372"/>
                  </a:cubicBezTo>
                  <a:cubicBezTo>
                    <a:pt x="5620" y="12380"/>
                    <a:pt x="8078" y="8216"/>
                    <a:pt x="9659" y="5613"/>
                  </a:cubicBezTo>
                  <a:cubicBezTo>
                    <a:pt x="11239" y="3011"/>
                    <a:pt x="11941" y="1970"/>
                    <a:pt x="12380" y="2100"/>
                  </a:cubicBezTo>
                  <a:cubicBezTo>
                    <a:pt x="12820" y="2230"/>
                    <a:pt x="12995" y="3531"/>
                    <a:pt x="12995" y="4963"/>
                  </a:cubicBezTo>
                  <a:cubicBezTo>
                    <a:pt x="12995" y="6394"/>
                    <a:pt x="12820" y="7955"/>
                    <a:pt x="12732" y="9387"/>
                  </a:cubicBezTo>
                  <a:cubicBezTo>
                    <a:pt x="12644" y="10818"/>
                    <a:pt x="12644" y="12119"/>
                    <a:pt x="13083" y="12900"/>
                  </a:cubicBezTo>
                  <a:cubicBezTo>
                    <a:pt x="13522" y="13681"/>
                    <a:pt x="14400" y="13941"/>
                    <a:pt x="15893" y="13551"/>
                  </a:cubicBezTo>
                  <a:cubicBezTo>
                    <a:pt x="17385" y="13160"/>
                    <a:pt x="19493" y="12119"/>
                    <a:pt x="21600" y="110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4" name="Line"/>
            <p:cNvSpPr/>
            <p:nvPr/>
          </p:nvSpPr>
          <p:spPr>
            <a:xfrm>
              <a:off x="4527549" y="8001000"/>
              <a:ext cx="215901" cy="167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015"/>
                  </a:moveTo>
                  <a:cubicBezTo>
                    <a:pt x="635" y="4648"/>
                    <a:pt x="1271" y="3281"/>
                    <a:pt x="2329" y="2597"/>
                  </a:cubicBezTo>
                  <a:cubicBezTo>
                    <a:pt x="3388" y="1914"/>
                    <a:pt x="4871" y="1914"/>
                    <a:pt x="6035" y="3691"/>
                  </a:cubicBezTo>
                  <a:cubicBezTo>
                    <a:pt x="7200" y="5468"/>
                    <a:pt x="8047" y="9023"/>
                    <a:pt x="8047" y="11620"/>
                  </a:cubicBezTo>
                  <a:cubicBezTo>
                    <a:pt x="8047" y="14218"/>
                    <a:pt x="7200" y="15858"/>
                    <a:pt x="6353" y="17362"/>
                  </a:cubicBezTo>
                  <a:cubicBezTo>
                    <a:pt x="5506" y="18866"/>
                    <a:pt x="4659" y="20233"/>
                    <a:pt x="4447" y="20096"/>
                  </a:cubicBezTo>
                  <a:cubicBezTo>
                    <a:pt x="4235" y="19959"/>
                    <a:pt x="4659" y="18319"/>
                    <a:pt x="6565" y="15175"/>
                  </a:cubicBezTo>
                  <a:cubicBezTo>
                    <a:pt x="8471" y="12030"/>
                    <a:pt x="11859" y="7382"/>
                    <a:pt x="13871" y="4375"/>
                  </a:cubicBezTo>
                  <a:cubicBezTo>
                    <a:pt x="15882" y="1367"/>
                    <a:pt x="16518" y="0"/>
                    <a:pt x="16729" y="0"/>
                  </a:cubicBezTo>
                  <a:cubicBezTo>
                    <a:pt x="16941" y="0"/>
                    <a:pt x="16729" y="1367"/>
                    <a:pt x="16412" y="4375"/>
                  </a:cubicBezTo>
                  <a:cubicBezTo>
                    <a:pt x="16094" y="7382"/>
                    <a:pt x="15671" y="12030"/>
                    <a:pt x="16518" y="15175"/>
                  </a:cubicBezTo>
                  <a:cubicBezTo>
                    <a:pt x="17365" y="18319"/>
                    <a:pt x="19482" y="1995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5" name="Line"/>
            <p:cNvSpPr/>
            <p:nvPr/>
          </p:nvSpPr>
          <p:spPr>
            <a:xfrm>
              <a:off x="4864100" y="8092016"/>
              <a:ext cx="63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6" name="Line"/>
            <p:cNvSpPr/>
            <p:nvPr/>
          </p:nvSpPr>
          <p:spPr>
            <a:xfrm>
              <a:off x="5030908" y="7656432"/>
              <a:ext cx="112593" cy="511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492" fill="norm" stroke="1" extrusionOk="0">
                  <a:moveTo>
                    <a:pt x="21277" y="2025"/>
                  </a:moveTo>
                  <a:cubicBezTo>
                    <a:pt x="17677" y="1314"/>
                    <a:pt x="14077" y="603"/>
                    <a:pt x="11277" y="248"/>
                  </a:cubicBezTo>
                  <a:cubicBezTo>
                    <a:pt x="8477" y="-108"/>
                    <a:pt x="6477" y="-108"/>
                    <a:pt x="4477" y="425"/>
                  </a:cubicBezTo>
                  <a:cubicBezTo>
                    <a:pt x="2477" y="959"/>
                    <a:pt x="477" y="2025"/>
                    <a:pt x="77" y="3981"/>
                  </a:cubicBezTo>
                  <a:cubicBezTo>
                    <a:pt x="-323" y="5936"/>
                    <a:pt x="877" y="8781"/>
                    <a:pt x="2677" y="11581"/>
                  </a:cubicBezTo>
                  <a:cubicBezTo>
                    <a:pt x="4477" y="14381"/>
                    <a:pt x="6877" y="17136"/>
                    <a:pt x="7677" y="18781"/>
                  </a:cubicBezTo>
                  <a:cubicBezTo>
                    <a:pt x="8477" y="20425"/>
                    <a:pt x="7677" y="20959"/>
                    <a:pt x="6877" y="21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7" name="Line"/>
            <p:cNvSpPr/>
            <p:nvPr/>
          </p:nvSpPr>
          <p:spPr>
            <a:xfrm>
              <a:off x="4965699" y="7926916"/>
              <a:ext cx="1460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000"/>
                    <a:pt x="0" y="14400"/>
                    <a:pt x="3600" y="10800"/>
                  </a:cubicBezTo>
                  <a:cubicBezTo>
                    <a:pt x="7200" y="7200"/>
                    <a:pt x="144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8" name="Line"/>
            <p:cNvSpPr/>
            <p:nvPr/>
          </p:nvSpPr>
          <p:spPr>
            <a:xfrm>
              <a:off x="5176965" y="7730066"/>
              <a:ext cx="106236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600" fill="norm" stroke="1" extrusionOk="0">
                  <a:moveTo>
                    <a:pt x="21257" y="0"/>
                  </a:moveTo>
                  <a:cubicBezTo>
                    <a:pt x="18292" y="0"/>
                    <a:pt x="15328" y="0"/>
                    <a:pt x="12575" y="692"/>
                  </a:cubicBezTo>
                  <a:cubicBezTo>
                    <a:pt x="9822" y="1385"/>
                    <a:pt x="7281" y="2769"/>
                    <a:pt x="4951" y="5262"/>
                  </a:cubicBezTo>
                  <a:cubicBezTo>
                    <a:pt x="2622" y="7754"/>
                    <a:pt x="504" y="11354"/>
                    <a:pt x="81" y="14123"/>
                  </a:cubicBezTo>
                  <a:cubicBezTo>
                    <a:pt x="-343" y="16892"/>
                    <a:pt x="928" y="18831"/>
                    <a:pt x="3469" y="19938"/>
                  </a:cubicBezTo>
                  <a:cubicBezTo>
                    <a:pt x="6010" y="21046"/>
                    <a:pt x="9822" y="21323"/>
                    <a:pt x="136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9" name="Line"/>
            <p:cNvSpPr/>
            <p:nvPr/>
          </p:nvSpPr>
          <p:spPr>
            <a:xfrm>
              <a:off x="5268237" y="7886382"/>
              <a:ext cx="180063" cy="157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116" fill="norm" stroke="1" extrusionOk="0">
                  <a:moveTo>
                    <a:pt x="268" y="7147"/>
                  </a:moveTo>
                  <a:cubicBezTo>
                    <a:pt x="17" y="4874"/>
                    <a:pt x="-234" y="2600"/>
                    <a:pt x="394" y="1321"/>
                  </a:cubicBezTo>
                  <a:cubicBezTo>
                    <a:pt x="1022" y="42"/>
                    <a:pt x="2529" y="-242"/>
                    <a:pt x="3785" y="184"/>
                  </a:cubicBezTo>
                  <a:cubicBezTo>
                    <a:pt x="5040" y="611"/>
                    <a:pt x="6045" y="1747"/>
                    <a:pt x="6799" y="5016"/>
                  </a:cubicBezTo>
                  <a:cubicBezTo>
                    <a:pt x="7552" y="8284"/>
                    <a:pt x="8054" y="13684"/>
                    <a:pt x="7929" y="16953"/>
                  </a:cubicBezTo>
                  <a:cubicBezTo>
                    <a:pt x="7803" y="20221"/>
                    <a:pt x="7050" y="21358"/>
                    <a:pt x="6422" y="21074"/>
                  </a:cubicBezTo>
                  <a:cubicBezTo>
                    <a:pt x="5794" y="20790"/>
                    <a:pt x="5292" y="19084"/>
                    <a:pt x="5166" y="17521"/>
                  </a:cubicBezTo>
                  <a:cubicBezTo>
                    <a:pt x="5040" y="15958"/>
                    <a:pt x="5292" y="14537"/>
                    <a:pt x="6422" y="12263"/>
                  </a:cubicBezTo>
                  <a:cubicBezTo>
                    <a:pt x="7552" y="9990"/>
                    <a:pt x="9561" y="6863"/>
                    <a:pt x="10692" y="6153"/>
                  </a:cubicBezTo>
                  <a:cubicBezTo>
                    <a:pt x="11822" y="5442"/>
                    <a:pt x="12073" y="7147"/>
                    <a:pt x="12575" y="8569"/>
                  </a:cubicBezTo>
                  <a:cubicBezTo>
                    <a:pt x="13078" y="9990"/>
                    <a:pt x="13831" y="11126"/>
                    <a:pt x="15338" y="11837"/>
                  </a:cubicBezTo>
                  <a:cubicBezTo>
                    <a:pt x="16845" y="12547"/>
                    <a:pt x="19106" y="12832"/>
                    <a:pt x="21366" y="131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0" name="Line"/>
            <p:cNvSpPr/>
            <p:nvPr/>
          </p:nvSpPr>
          <p:spPr>
            <a:xfrm>
              <a:off x="5480049" y="7723716"/>
              <a:ext cx="52982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4" h="21600" fill="norm" stroke="1" extrusionOk="0">
                  <a:moveTo>
                    <a:pt x="0" y="0"/>
                  </a:moveTo>
                  <a:cubicBezTo>
                    <a:pt x="8000" y="2077"/>
                    <a:pt x="16000" y="4154"/>
                    <a:pt x="18800" y="6992"/>
                  </a:cubicBezTo>
                  <a:cubicBezTo>
                    <a:pt x="21600" y="9831"/>
                    <a:pt x="19200" y="13431"/>
                    <a:pt x="15600" y="15992"/>
                  </a:cubicBezTo>
                  <a:cubicBezTo>
                    <a:pt x="12000" y="18554"/>
                    <a:pt x="7200" y="20077"/>
                    <a:pt x="24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1" name="Line"/>
            <p:cNvSpPr/>
            <p:nvPr/>
          </p:nvSpPr>
          <p:spPr>
            <a:xfrm>
              <a:off x="5619750" y="7945966"/>
              <a:ext cx="190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2" name="Line"/>
            <p:cNvSpPr/>
            <p:nvPr/>
          </p:nvSpPr>
          <p:spPr>
            <a:xfrm>
              <a:off x="5743336" y="7561534"/>
              <a:ext cx="390765" cy="483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366" fill="norm" stroke="1" extrusionOk="0">
                  <a:moveTo>
                    <a:pt x="7504" y="15861"/>
                  </a:moveTo>
                  <a:cubicBezTo>
                    <a:pt x="6342" y="15206"/>
                    <a:pt x="5181" y="14552"/>
                    <a:pt x="4020" y="14411"/>
                  </a:cubicBezTo>
                  <a:cubicBezTo>
                    <a:pt x="2858" y="14271"/>
                    <a:pt x="1697" y="14645"/>
                    <a:pt x="942" y="15487"/>
                  </a:cubicBezTo>
                  <a:cubicBezTo>
                    <a:pt x="187" y="16328"/>
                    <a:pt x="-161" y="17637"/>
                    <a:pt x="71" y="18713"/>
                  </a:cubicBezTo>
                  <a:cubicBezTo>
                    <a:pt x="304" y="19788"/>
                    <a:pt x="1116" y="20629"/>
                    <a:pt x="1929" y="21050"/>
                  </a:cubicBezTo>
                  <a:cubicBezTo>
                    <a:pt x="2742" y="21471"/>
                    <a:pt x="3555" y="21471"/>
                    <a:pt x="4310" y="21050"/>
                  </a:cubicBezTo>
                  <a:cubicBezTo>
                    <a:pt x="5065" y="20629"/>
                    <a:pt x="5762" y="19788"/>
                    <a:pt x="6284" y="17544"/>
                  </a:cubicBezTo>
                  <a:cubicBezTo>
                    <a:pt x="6807" y="15300"/>
                    <a:pt x="7155" y="11653"/>
                    <a:pt x="7329" y="8941"/>
                  </a:cubicBezTo>
                  <a:cubicBezTo>
                    <a:pt x="7504" y="6229"/>
                    <a:pt x="7504" y="4453"/>
                    <a:pt x="7445" y="3190"/>
                  </a:cubicBezTo>
                  <a:cubicBezTo>
                    <a:pt x="7387" y="1928"/>
                    <a:pt x="7271" y="1180"/>
                    <a:pt x="6981" y="666"/>
                  </a:cubicBezTo>
                  <a:cubicBezTo>
                    <a:pt x="6691" y="152"/>
                    <a:pt x="6226" y="-129"/>
                    <a:pt x="5936" y="58"/>
                  </a:cubicBezTo>
                  <a:cubicBezTo>
                    <a:pt x="5645" y="245"/>
                    <a:pt x="5529" y="900"/>
                    <a:pt x="5762" y="2816"/>
                  </a:cubicBezTo>
                  <a:cubicBezTo>
                    <a:pt x="5994" y="4733"/>
                    <a:pt x="6574" y="7913"/>
                    <a:pt x="7039" y="10765"/>
                  </a:cubicBezTo>
                  <a:cubicBezTo>
                    <a:pt x="7504" y="13616"/>
                    <a:pt x="7852" y="16141"/>
                    <a:pt x="8084" y="17637"/>
                  </a:cubicBezTo>
                  <a:cubicBezTo>
                    <a:pt x="8316" y="19133"/>
                    <a:pt x="8433" y="19601"/>
                    <a:pt x="8607" y="19507"/>
                  </a:cubicBezTo>
                  <a:cubicBezTo>
                    <a:pt x="8781" y="19414"/>
                    <a:pt x="9013" y="18759"/>
                    <a:pt x="9245" y="17918"/>
                  </a:cubicBezTo>
                  <a:cubicBezTo>
                    <a:pt x="9478" y="17076"/>
                    <a:pt x="9710" y="16048"/>
                    <a:pt x="10000" y="15346"/>
                  </a:cubicBezTo>
                  <a:cubicBezTo>
                    <a:pt x="10291" y="14645"/>
                    <a:pt x="10639" y="14271"/>
                    <a:pt x="11104" y="14177"/>
                  </a:cubicBezTo>
                  <a:cubicBezTo>
                    <a:pt x="11568" y="14084"/>
                    <a:pt x="12149" y="14271"/>
                    <a:pt x="12555" y="14926"/>
                  </a:cubicBezTo>
                  <a:cubicBezTo>
                    <a:pt x="12962" y="15580"/>
                    <a:pt x="13194" y="16702"/>
                    <a:pt x="13310" y="17497"/>
                  </a:cubicBezTo>
                  <a:cubicBezTo>
                    <a:pt x="13426" y="18292"/>
                    <a:pt x="13426" y="18759"/>
                    <a:pt x="13252" y="19227"/>
                  </a:cubicBezTo>
                  <a:cubicBezTo>
                    <a:pt x="13078" y="19694"/>
                    <a:pt x="12729" y="20162"/>
                    <a:pt x="12729" y="20115"/>
                  </a:cubicBezTo>
                  <a:cubicBezTo>
                    <a:pt x="12729" y="20068"/>
                    <a:pt x="13078" y="19507"/>
                    <a:pt x="13716" y="18479"/>
                  </a:cubicBezTo>
                  <a:cubicBezTo>
                    <a:pt x="14355" y="17450"/>
                    <a:pt x="15284" y="15954"/>
                    <a:pt x="16039" y="14832"/>
                  </a:cubicBezTo>
                  <a:cubicBezTo>
                    <a:pt x="16794" y="13710"/>
                    <a:pt x="17374" y="12962"/>
                    <a:pt x="17374" y="12728"/>
                  </a:cubicBezTo>
                  <a:cubicBezTo>
                    <a:pt x="17374" y="12494"/>
                    <a:pt x="16794" y="12775"/>
                    <a:pt x="16387" y="13149"/>
                  </a:cubicBezTo>
                  <a:cubicBezTo>
                    <a:pt x="15981" y="13523"/>
                    <a:pt x="15749" y="13990"/>
                    <a:pt x="16039" y="14598"/>
                  </a:cubicBezTo>
                  <a:cubicBezTo>
                    <a:pt x="16329" y="15206"/>
                    <a:pt x="17142" y="15954"/>
                    <a:pt x="18129" y="16468"/>
                  </a:cubicBezTo>
                  <a:cubicBezTo>
                    <a:pt x="19116" y="16983"/>
                    <a:pt x="20278" y="17263"/>
                    <a:pt x="21439" y="17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3" name="Line"/>
            <p:cNvSpPr/>
            <p:nvPr/>
          </p:nvSpPr>
          <p:spPr>
            <a:xfrm>
              <a:off x="6286500" y="7857066"/>
              <a:ext cx="1841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83" y="16457"/>
                    <a:pt x="4966" y="11314"/>
                    <a:pt x="8566" y="7714"/>
                  </a:cubicBezTo>
                  <a:cubicBezTo>
                    <a:pt x="12166" y="4114"/>
                    <a:pt x="16883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4" name="Line"/>
            <p:cNvSpPr/>
            <p:nvPr/>
          </p:nvSpPr>
          <p:spPr>
            <a:xfrm>
              <a:off x="6356350" y="7920566"/>
              <a:ext cx="2603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66" y="16094"/>
                    <a:pt x="9132" y="10588"/>
                    <a:pt x="12732" y="6988"/>
                  </a:cubicBezTo>
                  <a:cubicBezTo>
                    <a:pt x="16332" y="3388"/>
                    <a:pt x="18966" y="169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5" name="Line"/>
            <p:cNvSpPr/>
            <p:nvPr/>
          </p:nvSpPr>
          <p:spPr>
            <a:xfrm>
              <a:off x="6761539" y="7523131"/>
              <a:ext cx="344111" cy="469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297" fill="norm" stroke="1" extrusionOk="0">
                  <a:moveTo>
                    <a:pt x="21412" y="1897"/>
                  </a:moveTo>
                  <a:cubicBezTo>
                    <a:pt x="19963" y="1225"/>
                    <a:pt x="18514" y="553"/>
                    <a:pt x="16736" y="217"/>
                  </a:cubicBezTo>
                  <a:cubicBezTo>
                    <a:pt x="14958" y="-119"/>
                    <a:pt x="12851" y="-119"/>
                    <a:pt x="10612" y="601"/>
                  </a:cubicBezTo>
                  <a:cubicBezTo>
                    <a:pt x="8373" y="1321"/>
                    <a:pt x="6002" y="2761"/>
                    <a:pt x="4224" y="4489"/>
                  </a:cubicBezTo>
                  <a:cubicBezTo>
                    <a:pt x="2446" y="6217"/>
                    <a:pt x="1261" y="8233"/>
                    <a:pt x="602" y="10681"/>
                  </a:cubicBezTo>
                  <a:cubicBezTo>
                    <a:pt x="-56" y="13129"/>
                    <a:pt x="-188" y="16009"/>
                    <a:pt x="273" y="17929"/>
                  </a:cubicBezTo>
                  <a:cubicBezTo>
                    <a:pt x="734" y="19849"/>
                    <a:pt x="1788" y="20809"/>
                    <a:pt x="4290" y="21145"/>
                  </a:cubicBezTo>
                  <a:cubicBezTo>
                    <a:pt x="6792" y="21481"/>
                    <a:pt x="10744" y="21193"/>
                    <a:pt x="13180" y="20905"/>
                  </a:cubicBezTo>
                  <a:cubicBezTo>
                    <a:pt x="15617" y="20617"/>
                    <a:pt x="16539" y="20329"/>
                    <a:pt x="17461" y="200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6" name="Line"/>
            <p:cNvSpPr/>
            <p:nvPr/>
          </p:nvSpPr>
          <p:spPr>
            <a:xfrm>
              <a:off x="6794500" y="7831666"/>
              <a:ext cx="2159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18" y="15709"/>
                    <a:pt x="11435" y="9818"/>
                    <a:pt x="15035" y="6218"/>
                  </a:cubicBezTo>
                  <a:cubicBezTo>
                    <a:pt x="18635" y="2618"/>
                    <a:pt x="20118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7" name="Line"/>
            <p:cNvSpPr/>
            <p:nvPr/>
          </p:nvSpPr>
          <p:spPr>
            <a:xfrm>
              <a:off x="7143750" y="7492797"/>
              <a:ext cx="336550" cy="520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21600" y="1145"/>
                  </a:moveTo>
                  <a:cubicBezTo>
                    <a:pt x="19426" y="533"/>
                    <a:pt x="17253" y="-79"/>
                    <a:pt x="14875" y="8"/>
                  </a:cubicBezTo>
                  <a:cubicBezTo>
                    <a:pt x="12498" y="96"/>
                    <a:pt x="9917" y="883"/>
                    <a:pt x="7540" y="2457"/>
                  </a:cubicBezTo>
                  <a:cubicBezTo>
                    <a:pt x="5162" y="4031"/>
                    <a:pt x="2989" y="6392"/>
                    <a:pt x="1766" y="9191"/>
                  </a:cubicBezTo>
                  <a:cubicBezTo>
                    <a:pt x="543" y="11989"/>
                    <a:pt x="272" y="15225"/>
                    <a:pt x="136" y="17061"/>
                  </a:cubicBezTo>
                  <a:cubicBezTo>
                    <a:pt x="0" y="18898"/>
                    <a:pt x="0" y="19335"/>
                    <a:pt x="0" y="19772"/>
                  </a:cubicBezTo>
                  <a:cubicBezTo>
                    <a:pt x="0" y="20209"/>
                    <a:pt x="0" y="20647"/>
                    <a:pt x="340" y="20953"/>
                  </a:cubicBezTo>
                  <a:cubicBezTo>
                    <a:pt x="679" y="21259"/>
                    <a:pt x="1358" y="21434"/>
                    <a:pt x="3057" y="21477"/>
                  </a:cubicBezTo>
                  <a:cubicBezTo>
                    <a:pt x="4755" y="21521"/>
                    <a:pt x="7472" y="21434"/>
                    <a:pt x="9645" y="21302"/>
                  </a:cubicBezTo>
                  <a:cubicBezTo>
                    <a:pt x="11819" y="21171"/>
                    <a:pt x="13449" y="20996"/>
                    <a:pt x="15079" y="208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8" name="Line"/>
            <p:cNvSpPr/>
            <p:nvPr/>
          </p:nvSpPr>
          <p:spPr>
            <a:xfrm>
              <a:off x="7385050" y="7691966"/>
              <a:ext cx="234950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92" y="1580"/>
                    <a:pt x="7784" y="3161"/>
                    <a:pt x="11092" y="6234"/>
                  </a:cubicBezTo>
                  <a:cubicBezTo>
                    <a:pt x="14400" y="9307"/>
                    <a:pt x="17124" y="13873"/>
                    <a:pt x="18778" y="16683"/>
                  </a:cubicBezTo>
                  <a:cubicBezTo>
                    <a:pt x="20432" y="19493"/>
                    <a:pt x="21016" y="2054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9" name="Line"/>
            <p:cNvSpPr/>
            <p:nvPr/>
          </p:nvSpPr>
          <p:spPr>
            <a:xfrm>
              <a:off x="7487013" y="7697753"/>
              <a:ext cx="158387" cy="343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503" fill="norm" stroke="1" extrusionOk="0">
                  <a:moveTo>
                    <a:pt x="21267" y="433"/>
                  </a:moveTo>
                  <a:cubicBezTo>
                    <a:pt x="19846" y="168"/>
                    <a:pt x="18425" y="-97"/>
                    <a:pt x="17288" y="36"/>
                  </a:cubicBezTo>
                  <a:cubicBezTo>
                    <a:pt x="16151" y="168"/>
                    <a:pt x="15299" y="698"/>
                    <a:pt x="13167" y="2686"/>
                  </a:cubicBezTo>
                  <a:cubicBezTo>
                    <a:pt x="11035" y="4674"/>
                    <a:pt x="7625" y="8119"/>
                    <a:pt x="5067" y="11167"/>
                  </a:cubicBezTo>
                  <a:cubicBezTo>
                    <a:pt x="2509" y="14215"/>
                    <a:pt x="804" y="16865"/>
                    <a:pt x="235" y="18521"/>
                  </a:cubicBezTo>
                  <a:cubicBezTo>
                    <a:pt x="-333" y="20178"/>
                    <a:pt x="235" y="20840"/>
                    <a:pt x="804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0" name="Line"/>
            <p:cNvSpPr/>
            <p:nvPr/>
          </p:nvSpPr>
          <p:spPr>
            <a:xfrm>
              <a:off x="7639050" y="7496296"/>
              <a:ext cx="250578" cy="583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56" fill="norm" stroke="1" extrusionOk="0">
                  <a:moveTo>
                    <a:pt x="1089" y="3243"/>
                  </a:moveTo>
                  <a:cubicBezTo>
                    <a:pt x="3812" y="2539"/>
                    <a:pt x="6534" y="1834"/>
                    <a:pt x="9257" y="1286"/>
                  </a:cubicBezTo>
                  <a:cubicBezTo>
                    <a:pt x="11980" y="739"/>
                    <a:pt x="14703" y="347"/>
                    <a:pt x="16518" y="152"/>
                  </a:cubicBezTo>
                  <a:cubicBezTo>
                    <a:pt x="18333" y="-44"/>
                    <a:pt x="19240" y="-44"/>
                    <a:pt x="19966" y="113"/>
                  </a:cubicBezTo>
                  <a:cubicBezTo>
                    <a:pt x="20692" y="269"/>
                    <a:pt x="21237" y="582"/>
                    <a:pt x="21418" y="1482"/>
                  </a:cubicBezTo>
                  <a:cubicBezTo>
                    <a:pt x="21600" y="2382"/>
                    <a:pt x="21418" y="3869"/>
                    <a:pt x="20965" y="5904"/>
                  </a:cubicBezTo>
                  <a:cubicBezTo>
                    <a:pt x="20511" y="7939"/>
                    <a:pt x="19785" y="10521"/>
                    <a:pt x="19785" y="12595"/>
                  </a:cubicBezTo>
                  <a:cubicBezTo>
                    <a:pt x="19785" y="14669"/>
                    <a:pt x="20511" y="16234"/>
                    <a:pt x="20874" y="17291"/>
                  </a:cubicBezTo>
                  <a:cubicBezTo>
                    <a:pt x="21237" y="18347"/>
                    <a:pt x="21237" y="18895"/>
                    <a:pt x="20874" y="19286"/>
                  </a:cubicBezTo>
                  <a:cubicBezTo>
                    <a:pt x="20511" y="19678"/>
                    <a:pt x="19785" y="19913"/>
                    <a:pt x="16245" y="20265"/>
                  </a:cubicBezTo>
                  <a:cubicBezTo>
                    <a:pt x="12706" y="20617"/>
                    <a:pt x="6353" y="21086"/>
                    <a:pt x="0" y="21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1" name="Line"/>
            <p:cNvSpPr/>
            <p:nvPr/>
          </p:nvSpPr>
          <p:spPr>
            <a:xfrm>
              <a:off x="4889863" y="5844116"/>
              <a:ext cx="3041288" cy="583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407" fill="norm" stroke="1" extrusionOk="0">
                  <a:moveTo>
                    <a:pt x="42" y="12354"/>
                  </a:moveTo>
                  <a:cubicBezTo>
                    <a:pt x="12" y="14296"/>
                    <a:pt x="-18" y="16239"/>
                    <a:pt x="12" y="17793"/>
                  </a:cubicBezTo>
                  <a:cubicBezTo>
                    <a:pt x="42" y="19347"/>
                    <a:pt x="132" y="20512"/>
                    <a:pt x="305" y="21056"/>
                  </a:cubicBezTo>
                  <a:cubicBezTo>
                    <a:pt x="478" y="21600"/>
                    <a:pt x="733" y="21522"/>
                    <a:pt x="1086" y="20745"/>
                  </a:cubicBezTo>
                  <a:cubicBezTo>
                    <a:pt x="1439" y="19968"/>
                    <a:pt x="1890" y="18492"/>
                    <a:pt x="2363" y="17132"/>
                  </a:cubicBezTo>
                  <a:cubicBezTo>
                    <a:pt x="2836" y="15773"/>
                    <a:pt x="3332" y="14529"/>
                    <a:pt x="3812" y="13791"/>
                  </a:cubicBezTo>
                  <a:cubicBezTo>
                    <a:pt x="4293" y="13053"/>
                    <a:pt x="4759" y="12820"/>
                    <a:pt x="5217" y="12742"/>
                  </a:cubicBezTo>
                  <a:cubicBezTo>
                    <a:pt x="5675" y="12665"/>
                    <a:pt x="6126" y="12742"/>
                    <a:pt x="6569" y="12509"/>
                  </a:cubicBezTo>
                  <a:cubicBezTo>
                    <a:pt x="7012" y="12276"/>
                    <a:pt x="7447" y="11732"/>
                    <a:pt x="7958" y="11111"/>
                  </a:cubicBezTo>
                  <a:cubicBezTo>
                    <a:pt x="8469" y="10489"/>
                    <a:pt x="9055" y="9790"/>
                    <a:pt x="9550" y="9129"/>
                  </a:cubicBezTo>
                  <a:cubicBezTo>
                    <a:pt x="10046" y="8469"/>
                    <a:pt x="10452" y="7847"/>
                    <a:pt x="10917" y="7459"/>
                  </a:cubicBezTo>
                  <a:cubicBezTo>
                    <a:pt x="11383" y="7071"/>
                    <a:pt x="11909" y="6915"/>
                    <a:pt x="12397" y="6915"/>
                  </a:cubicBezTo>
                  <a:cubicBezTo>
                    <a:pt x="12885" y="6915"/>
                    <a:pt x="13336" y="7071"/>
                    <a:pt x="13801" y="7148"/>
                  </a:cubicBezTo>
                  <a:cubicBezTo>
                    <a:pt x="14267" y="7226"/>
                    <a:pt x="14748" y="7226"/>
                    <a:pt x="15213" y="7032"/>
                  </a:cubicBezTo>
                  <a:cubicBezTo>
                    <a:pt x="15679" y="6837"/>
                    <a:pt x="16129" y="6449"/>
                    <a:pt x="16603" y="6216"/>
                  </a:cubicBezTo>
                  <a:cubicBezTo>
                    <a:pt x="17076" y="5983"/>
                    <a:pt x="17571" y="5905"/>
                    <a:pt x="18082" y="5633"/>
                  </a:cubicBezTo>
                  <a:cubicBezTo>
                    <a:pt x="18593" y="5361"/>
                    <a:pt x="19119" y="4895"/>
                    <a:pt x="19577" y="4351"/>
                  </a:cubicBezTo>
                  <a:cubicBezTo>
                    <a:pt x="20035" y="3807"/>
                    <a:pt x="20425" y="3186"/>
                    <a:pt x="20748" y="2447"/>
                  </a:cubicBezTo>
                  <a:cubicBezTo>
                    <a:pt x="21071" y="1709"/>
                    <a:pt x="21327" y="855"/>
                    <a:pt x="2158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2" name="Line"/>
            <p:cNvSpPr/>
            <p:nvPr/>
          </p:nvSpPr>
          <p:spPr>
            <a:xfrm>
              <a:off x="4813299" y="6314016"/>
              <a:ext cx="1905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3" name="Line"/>
            <p:cNvSpPr/>
            <p:nvPr/>
          </p:nvSpPr>
          <p:spPr>
            <a:xfrm>
              <a:off x="5213350" y="6288616"/>
              <a:ext cx="2540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40" y="17550"/>
                    <a:pt x="4680" y="13500"/>
                    <a:pt x="8280" y="9900"/>
                  </a:cubicBezTo>
                  <a:cubicBezTo>
                    <a:pt x="11880" y="6300"/>
                    <a:pt x="16740" y="31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4" name="Line"/>
            <p:cNvSpPr/>
            <p:nvPr/>
          </p:nvSpPr>
          <p:spPr>
            <a:xfrm>
              <a:off x="5562600" y="6637866"/>
              <a:ext cx="317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5" name="Line"/>
            <p:cNvSpPr/>
            <p:nvPr/>
          </p:nvSpPr>
          <p:spPr>
            <a:xfrm>
              <a:off x="5514637" y="6537996"/>
              <a:ext cx="186089" cy="612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480" fill="norm" stroke="1" extrusionOk="0">
                  <a:moveTo>
                    <a:pt x="14078" y="1943"/>
                  </a:moveTo>
                  <a:cubicBezTo>
                    <a:pt x="14318" y="1572"/>
                    <a:pt x="14558" y="1201"/>
                    <a:pt x="14318" y="830"/>
                  </a:cubicBezTo>
                  <a:cubicBezTo>
                    <a:pt x="14078" y="459"/>
                    <a:pt x="13358" y="87"/>
                    <a:pt x="11918" y="13"/>
                  </a:cubicBezTo>
                  <a:cubicBezTo>
                    <a:pt x="10478" y="-61"/>
                    <a:pt x="8318" y="162"/>
                    <a:pt x="6158" y="867"/>
                  </a:cubicBezTo>
                  <a:cubicBezTo>
                    <a:pt x="3998" y="1572"/>
                    <a:pt x="1838" y="2760"/>
                    <a:pt x="758" y="3836"/>
                  </a:cubicBezTo>
                  <a:cubicBezTo>
                    <a:pt x="-322" y="4912"/>
                    <a:pt x="-322" y="5877"/>
                    <a:pt x="1238" y="7065"/>
                  </a:cubicBezTo>
                  <a:cubicBezTo>
                    <a:pt x="2798" y="8252"/>
                    <a:pt x="5918" y="9663"/>
                    <a:pt x="9518" y="11333"/>
                  </a:cubicBezTo>
                  <a:cubicBezTo>
                    <a:pt x="13118" y="13003"/>
                    <a:pt x="17198" y="14933"/>
                    <a:pt x="19238" y="16454"/>
                  </a:cubicBezTo>
                  <a:cubicBezTo>
                    <a:pt x="21278" y="17976"/>
                    <a:pt x="21278" y="19090"/>
                    <a:pt x="20918" y="19795"/>
                  </a:cubicBezTo>
                  <a:cubicBezTo>
                    <a:pt x="20558" y="20500"/>
                    <a:pt x="19838" y="20797"/>
                    <a:pt x="18638" y="21057"/>
                  </a:cubicBezTo>
                  <a:cubicBezTo>
                    <a:pt x="17438" y="21316"/>
                    <a:pt x="15758" y="21539"/>
                    <a:pt x="14798" y="21465"/>
                  </a:cubicBezTo>
                  <a:cubicBezTo>
                    <a:pt x="13838" y="21391"/>
                    <a:pt x="13598" y="21019"/>
                    <a:pt x="14198" y="20611"/>
                  </a:cubicBezTo>
                  <a:cubicBezTo>
                    <a:pt x="14798" y="20203"/>
                    <a:pt x="16238" y="19758"/>
                    <a:pt x="17678" y="193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6" name="Line"/>
            <p:cNvSpPr/>
            <p:nvPr/>
          </p:nvSpPr>
          <p:spPr>
            <a:xfrm>
              <a:off x="5829633" y="6511592"/>
              <a:ext cx="164306" cy="564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7" h="21572" fill="norm" stroke="1" extrusionOk="0">
                  <a:moveTo>
                    <a:pt x="12603" y="457"/>
                  </a:moveTo>
                  <a:cubicBezTo>
                    <a:pt x="11286" y="296"/>
                    <a:pt x="9969" y="134"/>
                    <a:pt x="8652" y="53"/>
                  </a:cubicBezTo>
                  <a:cubicBezTo>
                    <a:pt x="7334" y="-28"/>
                    <a:pt x="6017" y="-28"/>
                    <a:pt x="4832" y="134"/>
                  </a:cubicBezTo>
                  <a:cubicBezTo>
                    <a:pt x="3647" y="296"/>
                    <a:pt x="2593" y="619"/>
                    <a:pt x="1539" y="1711"/>
                  </a:cubicBezTo>
                  <a:cubicBezTo>
                    <a:pt x="486" y="2803"/>
                    <a:pt x="-568" y="4664"/>
                    <a:pt x="354" y="6525"/>
                  </a:cubicBezTo>
                  <a:cubicBezTo>
                    <a:pt x="1276" y="8385"/>
                    <a:pt x="4173" y="10246"/>
                    <a:pt x="7861" y="11905"/>
                  </a:cubicBezTo>
                  <a:cubicBezTo>
                    <a:pt x="11549" y="13563"/>
                    <a:pt x="16027" y="15019"/>
                    <a:pt x="18398" y="16233"/>
                  </a:cubicBezTo>
                  <a:cubicBezTo>
                    <a:pt x="20769" y="17446"/>
                    <a:pt x="21032" y="18417"/>
                    <a:pt x="19452" y="19266"/>
                  </a:cubicBezTo>
                  <a:cubicBezTo>
                    <a:pt x="17871" y="20116"/>
                    <a:pt x="14447" y="20844"/>
                    <a:pt x="11022" y="215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7" name="Line"/>
            <p:cNvSpPr/>
            <p:nvPr/>
          </p:nvSpPr>
          <p:spPr>
            <a:xfrm>
              <a:off x="5591832" y="7330016"/>
              <a:ext cx="160370" cy="234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533" fill="norm" stroke="1" extrusionOk="0">
                  <a:moveTo>
                    <a:pt x="2859" y="0"/>
                  </a:moveTo>
                  <a:cubicBezTo>
                    <a:pt x="1737" y="584"/>
                    <a:pt x="615" y="1168"/>
                    <a:pt x="194" y="2043"/>
                  </a:cubicBezTo>
                  <a:cubicBezTo>
                    <a:pt x="-227" y="2919"/>
                    <a:pt x="54" y="4086"/>
                    <a:pt x="895" y="4865"/>
                  </a:cubicBezTo>
                  <a:cubicBezTo>
                    <a:pt x="1737" y="5643"/>
                    <a:pt x="3139" y="6032"/>
                    <a:pt x="4542" y="6324"/>
                  </a:cubicBezTo>
                  <a:cubicBezTo>
                    <a:pt x="5944" y="6616"/>
                    <a:pt x="7347" y="6811"/>
                    <a:pt x="9030" y="6130"/>
                  </a:cubicBezTo>
                  <a:cubicBezTo>
                    <a:pt x="10713" y="5449"/>
                    <a:pt x="12677" y="3892"/>
                    <a:pt x="13939" y="2627"/>
                  </a:cubicBezTo>
                  <a:cubicBezTo>
                    <a:pt x="15202" y="1362"/>
                    <a:pt x="15763" y="389"/>
                    <a:pt x="15903" y="389"/>
                  </a:cubicBezTo>
                  <a:cubicBezTo>
                    <a:pt x="16043" y="389"/>
                    <a:pt x="15763" y="1362"/>
                    <a:pt x="16604" y="3405"/>
                  </a:cubicBezTo>
                  <a:cubicBezTo>
                    <a:pt x="17446" y="5449"/>
                    <a:pt x="19409" y="8562"/>
                    <a:pt x="20391" y="11092"/>
                  </a:cubicBezTo>
                  <a:cubicBezTo>
                    <a:pt x="21373" y="13622"/>
                    <a:pt x="21373" y="15568"/>
                    <a:pt x="21092" y="17027"/>
                  </a:cubicBezTo>
                  <a:cubicBezTo>
                    <a:pt x="20812" y="18486"/>
                    <a:pt x="20251" y="19459"/>
                    <a:pt x="19269" y="20141"/>
                  </a:cubicBezTo>
                  <a:cubicBezTo>
                    <a:pt x="18287" y="20822"/>
                    <a:pt x="16885" y="21211"/>
                    <a:pt x="15482" y="21405"/>
                  </a:cubicBezTo>
                  <a:cubicBezTo>
                    <a:pt x="14079" y="21600"/>
                    <a:pt x="12677" y="21600"/>
                    <a:pt x="11555" y="21211"/>
                  </a:cubicBezTo>
                  <a:cubicBezTo>
                    <a:pt x="10433" y="20822"/>
                    <a:pt x="9591" y="20043"/>
                    <a:pt x="9731" y="19362"/>
                  </a:cubicBezTo>
                  <a:cubicBezTo>
                    <a:pt x="9872" y="18681"/>
                    <a:pt x="10994" y="18097"/>
                    <a:pt x="12116" y="17514"/>
                  </a:cubicBezTo>
                  <a:cubicBezTo>
                    <a:pt x="13238" y="16930"/>
                    <a:pt x="14360" y="16346"/>
                    <a:pt x="15482" y="157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8" name="Line"/>
            <p:cNvSpPr/>
            <p:nvPr/>
          </p:nvSpPr>
          <p:spPr>
            <a:xfrm>
              <a:off x="5905500" y="7225971"/>
              <a:ext cx="234950" cy="139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1" fill="norm" stroke="1" extrusionOk="0">
                  <a:moveTo>
                    <a:pt x="0" y="8944"/>
                  </a:moveTo>
                  <a:cubicBezTo>
                    <a:pt x="0" y="7356"/>
                    <a:pt x="0" y="5767"/>
                    <a:pt x="292" y="4338"/>
                  </a:cubicBezTo>
                  <a:cubicBezTo>
                    <a:pt x="584" y="2908"/>
                    <a:pt x="1168" y="1638"/>
                    <a:pt x="1946" y="1003"/>
                  </a:cubicBezTo>
                  <a:cubicBezTo>
                    <a:pt x="2724" y="367"/>
                    <a:pt x="3697" y="367"/>
                    <a:pt x="4476" y="1956"/>
                  </a:cubicBezTo>
                  <a:cubicBezTo>
                    <a:pt x="5254" y="3544"/>
                    <a:pt x="5838" y="6720"/>
                    <a:pt x="5838" y="9897"/>
                  </a:cubicBezTo>
                  <a:cubicBezTo>
                    <a:pt x="5838" y="13073"/>
                    <a:pt x="5254" y="16250"/>
                    <a:pt x="4573" y="18314"/>
                  </a:cubicBezTo>
                  <a:cubicBezTo>
                    <a:pt x="3892" y="20379"/>
                    <a:pt x="3114" y="21332"/>
                    <a:pt x="2530" y="20697"/>
                  </a:cubicBezTo>
                  <a:cubicBezTo>
                    <a:pt x="1946" y="20061"/>
                    <a:pt x="1557" y="17838"/>
                    <a:pt x="2043" y="15138"/>
                  </a:cubicBezTo>
                  <a:cubicBezTo>
                    <a:pt x="2530" y="12438"/>
                    <a:pt x="3892" y="9261"/>
                    <a:pt x="4865" y="7038"/>
                  </a:cubicBezTo>
                  <a:cubicBezTo>
                    <a:pt x="5838" y="4814"/>
                    <a:pt x="6422" y="3544"/>
                    <a:pt x="7103" y="2273"/>
                  </a:cubicBezTo>
                  <a:cubicBezTo>
                    <a:pt x="7784" y="1003"/>
                    <a:pt x="8562" y="-268"/>
                    <a:pt x="8659" y="50"/>
                  </a:cubicBezTo>
                  <a:cubicBezTo>
                    <a:pt x="8757" y="367"/>
                    <a:pt x="8173" y="2273"/>
                    <a:pt x="7881" y="4338"/>
                  </a:cubicBezTo>
                  <a:cubicBezTo>
                    <a:pt x="7589" y="6403"/>
                    <a:pt x="7589" y="8626"/>
                    <a:pt x="8076" y="10056"/>
                  </a:cubicBezTo>
                  <a:cubicBezTo>
                    <a:pt x="8562" y="11485"/>
                    <a:pt x="9535" y="12120"/>
                    <a:pt x="11870" y="12279"/>
                  </a:cubicBezTo>
                  <a:cubicBezTo>
                    <a:pt x="14205" y="12438"/>
                    <a:pt x="17903" y="12120"/>
                    <a:pt x="21600" y="118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9" name="Line"/>
            <p:cNvSpPr/>
            <p:nvPr/>
          </p:nvSpPr>
          <p:spPr>
            <a:xfrm>
              <a:off x="6141392" y="6758259"/>
              <a:ext cx="271806" cy="389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354" fill="norm" stroke="1" extrusionOk="0">
                  <a:moveTo>
                    <a:pt x="916" y="711"/>
                  </a:moveTo>
                  <a:cubicBezTo>
                    <a:pt x="422" y="1175"/>
                    <a:pt x="-73" y="1640"/>
                    <a:pt x="9" y="2279"/>
                  </a:cubicBezTo>
                  <a:cubicBezTo>
                    <a:pt x="92" y="2917"/>
                    <a:pt x="751" y="3730"/>
                    <a:pt x="1906" y="4369"/>
                  </a:cubicBezTo>
                  <a:cubicBezTo>
                    <a:pt x="3060" y="5008"/>
                    <a:pt x="4709" y="5472"/>
                    <a:pt x="6275" y="5298"/>
                  </a:cubicBezTo>
                  <a:cubicBezTo>
                    <a:pt x="7842" y="5124"/>
                    <a:pt x="9325" y="4311"/>
                    <a:pt x="10315" y="3614"/>
                  </a:cubicBezTo>
                  <a:cubicBezTo>
                    <a:pt x="11304" y="2917"/>
                    <a:pt x="11799" y="2337"/>
                    <a:pt x="12129" y="1640"/>
                  </a:cubicBezTo>
                  <a:cubicBezTo>
                    <a:pt x="12458" y="943"/>
                    <a:pt x="12623" y="130"/>
                    <a:pt x="12871" y="14"/>
                  </a:cubicBezTo>
                  <a:cubicBezTo>
                    <a:pt x="13118" y="-102"/>
                    <a:pt x="13448" y="479"/>
                    <a:pt x="14849" y="2511"/>
                  </a:cubicBezTo>
                  <a:cubicBezTo>
                    <a:pt x="16251" y="4543"/>
                    <a:pt x="18724" y="8027"/>
                    <a:pt x="20043" y="10698"/>
                  </a:cubicBezTo>
                  <a:cubicBezTo>
                    <a:pt x="21362" y="13369"/>
                    <a:pt x="21527" y="15227"/>
                    <a:pt x="20538" y="16911"/>
                  </a:cubicBezTo>
                  <a:cubicBezTo>
                    <a:pt x="19548" y="18595"/>
                    <a:pt x="17405" y="20104"/>
                    <a:pt x="15591" y="20801"/>
                  </a:cubicBezTo>
                  <a:cubicBezTo>
                    <a:pt x="13777" y="21498"/>
                    <a:pt x="12293" y="21382"/>
                    <a:pt x="10809" y="21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0" name="Line"/>
            <p:cNvSpPr/>
            <p:nvPr/>
          </p:nvSpPr>
          <p:spPr>
            <a:xfrm>
              <a:off x="6534150" y="6815666"/>
              <a:ext cx="1" cy="254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1" name="Line"/>
            <p:cNvSpPr/>
            <p:nvPr/>
          </p:nvSpPr>
          <p:spPr>
            <a:xfrm>
              <a:off x="6685996" y="6430203"/>
              <a:ext cx="127554" cy="474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514" fill="norm" stroke="1" extrusionOk="0">
                  <a:moveTo>
                    <a:pt x="20994" y="4810"/>
                  </a:moveTo>
                  <a:cubicBezTo>
                    <a:pt x="20297" y="3562"/>
                    <a:pt x="19600" y="2314"/>
                    <a:pt x="17684" y="1402"/>
                  </a:cubicBezTo>
                  <a:cubicBezTo>
                    <a:pt x="15768" y="490"/>
                    <a:pt x="12633" y="-86"/>
                    <a:pt x="9846" y="10"/>
                  </a:cubicBezTo>
                  <a:cubicBezTo>
                    <a:pt x="7059" y="106"/>
                    <a:pt x="4620" y="874"/>
                    <a:pt x="2704" y="2650"/>
                  </a:cubicBezTo>
                  <a:cubicBezTo>
                    <a:pt x="788" y="4426"/>
                    <a:pt x="-606" y="7210"/>
                    <a:pt x="265" y="9994"/>
                  </a:cubicBezTo>
                  <a:cubicBezTo>
                    <a:pt x="1136" y="12778"/>
                    <a:pt x="4271" y="15562"/>
                    <a:pt x="5317" y="17482"/>
                  </a:cubicBezTo>
                  <a:cubicBezTo>
                    <a:pt x="6362" y="19402"/>
                    <a:pt x="5317" y="20458"/>
                    <a:pt x="4271" y="21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2" name="Line"/>
            <p:cNvSpPr/>
            <p:nvPr/>
          </p:nvSpPr>
          <p:spPr>
            <a:xfrm>
              <a:off x="6574580" y="6701366"/>
              <a:ext cx="16277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600" fill="norm" stroke="1" extrusionOk="0">
                  <a:moveTo>
                    <a:pt x="1357" y="21600"/>
                  </a:moveTo>
                  <a:cubicBezTo>
                    <a:pt x="526" y="19800"/>
                    <a:pt x="-305" y="18000"/>
                    <a:pt x="110" y="15480"/>
                  </a:cubicBezTo>
                  <a:cubicBezTo>
                    <a:pt x="526" y="12960"/>
                    <a:pt x="2187" y="9720"/>
                    <a:pt x="5926" y="7020"/>
                  </a:cubicBezTo>
                  <a:cubicBezTo>
                    <a:pt x="9664" y="4320"/>
                    <a:pt x="15480" y="2160"/>
                    <a:pt x="2129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3" name="Line"/>
            <p:cNvSpPr/>
            <p:nvPr/>
          </p:nvSpPr>
          <p:spPr>
            <a:xfrm>
              <a:off x="6854542" y="6485466"/>
              <a:ext cx="143159" cy="346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0" h="21425" fill="norm" stroke="1" extrusionOk="0">
                  <a:moveTo>
                    <a:pt x="14390" y="0"/>
                  </a:moveTo>
                  <a:cubicBezTo>
                    <a:pt x="11613" y="0"/>
                    <a:pt x="8836" y="0"/>
                    <a:pt x="6521" y="851"/>
                  </a:cubicBezTo>
                  <a:cubicBezTo>
                    <a:pt x="4207" y="1702"/>
                    <a:pt x="2356" y="3404"/>
                    <a:pt x="1121" y="6022"/>
                  </a:cubicBezTo>
                  <a:cubicBezTo>
                    <a:pt x="-113" y="8640"/>
                    <a:pt x="-730" y="12175"/>
                    <a:pt x="1430" y="14924"/>
                  </a:cubicBezTo>
                  <a:cubicBezTo>
                    <a:pt x="3590" y="17673"/>
                    <a:pt x="8527" y="19636"/>
                    <a:pt x="11767" y="20618"/>
                  </a:cubicBezTo>
                  <a:cubicBezTo>
                    <a:pt x="15007" y="21600"/>
                    <a:pt x="16550" y="21600"/>
                    <a:pt x="17784" y="21076"/>
                  </a:cubicBezTo>
                  <a:cubicBezTo>
                    <a:pt x="19019" y="20553"/>
                    <a:pt x="19944" y="19505"/>
                    <a:pt x="20870" y="18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4" name="Line"/>
            <p:cNvSpPr/>
            <p:nvPr/>
          </p:nvSpPr>
          <p:spPr>
            <a:xfrm>
              <a:off x="6972300" y="6624902"/>
              <a:ext cx="184150" cy="153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9" fill="norm" stroke="1" extrusionOk="0">
                  <a:moveTo>
                    <a:pt x="2234" y="8794"/>
                  </a:moveTo>
                  <a:cubicBezTo>
                    <a:pt x="1986" y="7334"/>
                    <a:pt x="1738" y="5875"/>
                    <a:pt x="1241" y="4123"/>
                  </a:cubicBezTo>
                  <a:cubicBezTo>
                    <a:pt x="745" y="2372"/>
                    <a:pt x="0" y="329"/>
                    <a:pt x="0" y="37"/>
                  </a:cubicBezTo>
                  <a:cubicBezTo>
                    <a:pt x="0" y="-255"/>
                    <a:pt x="745" y="1204"/>
                    <a:pt x="1490" y="4415"/>
                  </a:cubicBezTo>
                  <a:cubicBezTo>
                    <a:pt x="2234" y="7626"/>
                    <a:pt x="2979" y="12588"/>
                    <a:pt x="3352" y="15945"/>
                  </a:cubicBezTo>
                  <a:cubicBezTo>
                    <a:pt x="3724" y="19302"/>
                    <a:pt x="3724" y="21053"/>
                    <a:pt x="3600" y="21199"/>
                  </a:cubicBezTo>
                  <a:cubicBezTo>
                    <a:pt x="3476" y="21345"/>
                    <a:pt x="3228" y="19886"/>
                    <a:pt x="3600" y="17550"/>
                  </a:cubicBezTo>
                  <a:cubicBezTo>
                    <a:pt x="3972" y="15215"/>
                    <a:pt x="4966" y="12004"/>
                    <a:pt x="5834" y="9523"/>
                  </a:cubicBezTo>
                  <a:cubicBezTo>
                    <a:pt x="6703" y="7042"/>
                    <a:pt x="7448" y="5291"/>
                    <a:pt x="7945" y="5145"/>
                  </a:cubicBezTo>
                  <a:cubicBezTo>
                    <a:pt x="8441" y="4999"/>
                    <a:pt x="8690" y="6459"/>
                    <a:pt x="9931" y="8356"/>
                  </a:cubicBezTo>
                  <a:cubicBezTo>
                    <a:pt x="11172" y="10253"/>
                    <a:pt x="13407" y="12588"/>
                    <a:pt x="15517" y="14048"/>
                  </a:cubicBezTo>
                  <a:cubicBezTo>
                    <a:pt x="17628" y="15507"/>
                    <a:pt x="19614" y="16091"/>
                    <a:pt x="21600" y="166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5" name="Line"/>
            <p:cNvSpPr/>
            <p:nvPr/>
          </p:nvSpPr>
          <p:spPr>
            <a:xfrm>
              <a:off x="7173504" y="6726766"/>
              <a:ext cx="46446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fill="norm" stroke="1" extrusionOk="0">
                  <a:moveTo>
                    <a:pt x="20607" y="0"/>
                  </a:moveTo>
                  <a:cubicBezTo>
                    <a:pt x="13094" y="4950"/>
                    <a:pt x="5581" y="9900"/>
                    <a:pt x="2294" y="13500"/>
                  </a:cubicBezTo>
                  <a:cubicBezTo>
                    <a:pt x="-993" y="17100"/>
                    <a:pt x="-54" y="19350"/>
                    <a:pt x="8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6" name="Line"/>
            <p:cNvSpPr/>
            <p:nvPr/>
          </p:nvSpPr>
          <p:spPr>
            <a:xfrm>
              <a:off x="7261722" y="6587066"/>
              <a:ext cx="148002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fill="norm" stroke="1" extrusionOk="0">
                  <a:moveTo>
                    <a:pt x="384" y="0"/>
                  </a:moveTo>
                  <a:cubicBezTo>
                    <a:pt x="80" y="837"/>
                    <a:pt x="-224" y="1674"/>
                    <a:pt x="232" y="2763"/>
                  </a:cubicBezTo>
                  <a:cubicBezTo>
                    <a:pt x="689" y="3851"/>
                    <a:pt x="1906" y="5191"/>
                    <a:pt x="4035" y="5609"/>
                  </a:cubicBezTo>
                  <a:cubicBezTo>
                    <a:pt x="6165" y="6028"/>
                    <a:pt x="9207" y="5526"/>
                    <a:pt x="11184" y="4940"/>
                  </a:cubicBezTo>
                  <a:cubicBezTo>
                    <a:pt x="13162" y="4353"/>
                    <a:pt x="14075" y="3684"/>
                    <a:pt x="14683" y="2930"/>
                  </a:cubicBezTo>
                  <a:cubicBezTo>
                    <a:pt x="15291" y="2177"/>
                    <a:pt x="15596" y="1340"/>
                    <a:pt x="15596" y="1340"/>
                  </a:cubicBezTo>
                  <a:cubicBezTo>
                    <a:pt x="15596" y="1340"/>
                    <a:pt x="15291" y="2177"/>
                    <a:pt x="15900" y="4186"/>
                  </a:cubicBezTo>
                  <a:cubicBezTo>
                    <a:pt x="16508" y="6195"/>
                    <a:pt x="18030" y="9377"/>
                    <a:pt x="19094" y="11972"/>
                  </a:cubicBezTo>
                  <a:cubicBezTo>
                    <a:pt x="20159" y="14567"/>
                    <a:pt x="20768" y="16577"/>
                    <a:pt x="21072" y="18000"/>
                  </a:cubicBezTo>
                  <a:cubicBezTo>
                    <a:pt x="21376" y="19423"/>
                    <a:pt x="21376" y="20260"/>
                    <a:pt x="20768" y="20763"/>
                  </a:cubicBezTo>
                  <a:cubicBezTo>
                    <a:pt x="20159" y="21265"/>
                    <a:pt x="18942" y="21433"/>
                    <a:pt x="1772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7" name="Line"/>
            <p:cNvSpPr/>
            <p:nvPr/>
          </p:nvSpPr>
          <p:spPr>
            <a:xfrm>
              <a:off x="7378700" y="6436548"/>
              <a:ext cx="153004" cy="347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484" fill="norm" stroke="1" extrusionOk="0">
                  <a:moveTo>
                    <a:pt x="0" y="1455"/>
                  </a:moveTo>
                  <a:cubicBezTo>
                    <a:pt x="876" y="931"/>
                    <a:pt x="1751" y="408"/>
                    <a:pt x="3065" y="146"/>
                  </a:cubicBezTo>
                  <a:cubicBezTo>
                    <a:pt x="4378" y="-116"/>
                    <a:pt x="6130" y="-116"/>
                    <a:pt x="9195" y="931"/>
                  </a:cubicBezTo>
                  <a:cubicBezTo>
                    <a:pt x="12259" y="1979"/>
                    <a:pt x="16638" y="4073"/>
                    <a:pt x="18973" y="6299"/>
                  </a:cubicBezTo>
                  <a:cubicBezTo>
                    <a:pt x="21308" y="8524"/>
                    <a:pt x="21600" y="10880"/>
                    <a:pt x="20432" y="13433"/>
                  </a:cubicBezTo>
                  <a:cubicBezTo>
                    <a:pt x="19265" y="15986"/>
                    <a:pt x="16638" y="18735"/>
                    <a:pt x="14011" y="21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8" name="Line"/>
            <p:cNvSpPr/>
            <p:nvPr/>
          </p:nvSpPr>
          <p:spPr>
            <a:xfrm>
              <a:off x="7658100" y="6656916"/>
              <a:ext cx="190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9" name="Line"/>
            <p:cNvSpPr/>
            <p:nvPr/>
          </p:nvSpPr>
          <p:spPr>
            <a:xfrm>
              <a:off x="7770197" y="6322084"/>
              <a:ext cx="383204" cy="373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296" fill="norm" stroke="1" extrusionOk="0">
                  <a:moveTo>
                    <a:pt x="7956" y="13296"/>
                  </a:moveTo>
                  <a:cubicBezTo>
                    <a:pt x="8075" y="12693"/>
                    <a:pt x="8194" y="12090"/>
                    <a:pt x="7956" y="11728"/>
                  </a:cubicBezTo>
                  <a:cubicBezTo>
                    <a:pt x="7719" y="11366"/>
                    <a:pt x="7126" y="11245"/>
                    <a:pt x="5998" y="11788"/>
                  </a:cubicBezTo>
                  <a:cubicBezTo>
                    <a:pt x="4871" y="12331"/>
                    <a:pt x="3209" y="13538"/>
                    <a:pt x="2082" y="14925"/>
                  </a:cubicBezTo>
                  <a:cubicBezTo>
                    <a:pt x="954" y="16313"/>
                    <a:pt x="361" y="17882"/>
                    <a:pt x="123" y="18968"/>
                  </a:cubicBezTo>
                  <a:cubicBezTo>
                    <a:pt x="-114" y="20054"/>
                    <a:pt x="5" y="20657"/>
                    <a:pt x="361" y="21019"/>
                  </a:cubicBezTo>
                  <a:cubicBezTo>
                    <a:pt x="717" y="21381"/>
                    <a:pt x="1310" y="21502"/>
                    <a:pt x="2675" y="20657"/>
                  </a:cubicBezTo>
                  <a:cubicBezTo>
                    <a:pt x="4040" y="19813"/>
                    <a:pt x="6176" y="18003"/>
                    <a:pt x="7482" y="15106"/>
                  </a:cubicBezTo>
                  <a:cubicBezTo>
                    <a:pt x="8787" y="12210"/>
                    <a:pt x="9262" y="8228"/>
                    <a:pt x="9321" y="5634"/>
                  </a:cubicBezTo>
                  <a:cubicBezTo>
                    <a:pt x="9381" y="3039"/>
                    <a:pt x="9024" y="1833"/>
                    <a:pt x="8609" y="1048"/>
                  </a:cubicBezTo>
                  <a:cubicBezTo>
                    <a:pt x="8194" y="264"/>
                    <a:pt x="7719" y="-98"/>
                    <a:pt x="7304" y="23"/>
                  </a:cubicBezTo>
                  <a:cubicBezTo>
                    <a:pt x="6888" y="143"/>
                    <a:pt x="6532" y="747"/>
                    <a:pt x="6413" y="2496"/>
                  </a:cubicBezTo>
                  <a:cubicBezTo>
                    <a:pt x="6295" y="4246"/>
                    <a:pt x="6413" y="7142"/>
                    <a:pt x="7126" y="10159"/>
                  </a:cubicBezTo>
                  <a:cubicBezTo>
                    <a:pt x="7838" y="13176"/>
                    <a:pt x="9143" y="16313"/>
                    <a:pt x="10033" y="18063"/>
                  </a:cubicBezTo>
                  <a:cubicBezTo>
                    <a:pt x="10923" y="19813"/>
                    <a:pt x="11398" y="20175"/>
                    <a:pt x="11813" y="20054"/>
                  </a:cubicBezTo>
                  <a:cubicBezTo>
                    <a:pt x="12229" y="19933"/>
                    <a:pt x="12585" y="19330"/>
                    <a:pt x="12822" y="18003"/>
                  </a:cubicBezTo>
                  <a:cubicBezTo>
                    <a:pt x="13060" y="16675"/>
                    <a:pt x="13178" y="14624"/>
                    <a:pt x="13297" y="13236"/>
                  </a:cubicBezTo>
                  <a:cubicBezTo>
                    <a:pt x="13416" y="11848"/>
                    <a:pt x="13534" y="11124"/>
                    <a:pt x="13831" y="11004"/>
                  </a:cubicBezTo>
                  <a:cubicBezTo>
                    <a:pt x="14128" y="10883"/>
                    <a:pt x="14602" y="11366"/>
                    <a:pt x="14959" y="12572"/>
                  </a:cubicBezTo>
                  <a:cubicBezTo>
                    <a:pt x="15315" y="13779"/>
                    <a:pt x="15552" y="15710"/>
                    <a:pt x="15611" y="16977"/>
                  </a:cubicBezTo>
                  <a:cubicBezTo>
                    <a:pt x="15671" y="18244"/>
                    <a:pt x="15552" y="18847"/>
                    <a:pt x="15315" y="19390"/>
                  </a:cubicBezTo>
                  <a:cubicBezTo>
                    <a:pt x="15077" y="19933"/>
                    <a:pt x="14721" y="20416"/>
                    <a:pt x="14602" y="20356"/>
                  </a:cubicBezTo>
                  <a:cubicBezTo>
                    <a:pt x="14484" y="20295"/>
                    <a:pt x="14602" y="19692"/>
                    <a:pt x="15196" y="18365"/>
                  </a:cubicBezTo>
                  <a:cubicBezTo>
                    <a:pt x="15789" y="17037"/>
                    <a:pt x="16857" y="14986"/>
                    <a:pt x="17688" y="13598"/>
                  </a:cubicBezTo>
                  <a:cubicBezTo>
                    <a:pt x="18519" y="12210"/>
                    <a:pt x="19112" y="11486"/>
                    <a:pt x="19112" y="11486"/>
                  </a:cubicBezTo>
                  <a:cubicBezTo>
                    <a:pt x="19112" y="11486"/>
                    <a:pt x="18519" y="12210"/>
                    <a:pt x="18163" y="12995"/>
                  </a:cubicBezTo>
                  <a:cubicBezTo>
                    <a:pt x="17807" y="13779"/>
                    <a:pt x="17688" y="14624"/>
                    <a:pt x="18282" y="15649"/>
                  </a:cubicBezTo>
                  <a:cubicBezTo>
                    <a:pt x="18875" y="16675"/>
                    <a:pt x="20181" y="17882"/>
                    <a:pt x="21486" y="190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0" name="Line"/>
            <p:cNvSpPr/>
            <p:nvPr/>
          </p:nvSpPr>
          <p:spPr>
            <a:xfrm>
              <a:off x="8242300" y="6599766"/>
              <a:ext cx="6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1" name="Line"/>
            <p:cNvSpPr/>
            <p:nvPr/>
          </p:nvSpPr>
          <p:spPr>
            <a:xfrm>
              <a:off x="8312928" y="6282701"/>
              <a:ext cx="309947" cy="524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400" fill="norm" stroke="1" extrusionOk="0">
                  <a:moveTo>
                    <a:pt x="5200" y="12165"/>
                  </a:moveTo>
                  <a:cubicBezTo>
                    <a:pt x="4908" y="11733"/>
                    <a:pt x="4616" y="11301"/>
                    <a:pt x="4105" y="10998"/>
                  </a:cubicBezTo>
                  <a:cubicBezTo>
                    <a:pt x="3595" y="10696"/>
                    <a:pt x="2865" y="10523"/>
                    <a:pt x="2208" y="10610"/>
                  </a:cubicBezTo>
                  <a:cubicBezTo>
                    <a:pt x="1551" y="10696"/>
                    <a:pt x="968" y="11042"/>
                    <a:pt x="530" y="11646"/>
                  </a:cubicBezTo>
                  <a:cubicBezTo>
                    <a:pt x="92" y="12251"/>
                    <a:pt x="-200" y="13115"/>
                    <a:pt x="165" y="13850"/>
                  </a:cubicBezTo>
                  <a:cubicBezTo>
                    <a:pt x="530" y="14584"/>
                    <a:pt x="1551" y="15189"/>
                    <a:pt x="2646" y="15275"/>
                  </a:cubicBezTo>
                  <a:cubicBezTo>
                    <a:pt x="3741" y="15362"/>
                    <a:pt x="4908" y="14930"/>
                    <a:pt x="5711" y="13590"/>
                  </a:cubicBezTo>
                  <a:cubicBezTo>
                    <a:pt x="6514" y="12251"/>
                    <a:pt x="6951" y="10005"/>
                    <a:pt x="7024" y="7845"/>
                  </a:cubicBezTo>
                  <a:cubicBezTo>
                    <a:pt x="7097" y="5685"/>
                    <a:pt x="6805" y="3611"/>
                    <a:pt x="6441" y="2358"/>
                  </a:cubicBezTo>
                  <a:cubicBezTo>
                    <a:pt x="6076" y="1106"/>
                    <a:pt x="5638" y="674"/>
                    <a:pt x="5054" y="371"/>
                  </a:cubicBezTo>
                  <a:cubicBezTo>
                    <a:pt x="4470" y="69"/>
                    <a:pt x="3741" y="-104"/>
                    <a:pt x="3303" y="69"/>
                  </a:cubicBezTo>
                  <a:cubicBezTo>
                    <a:pt x="2865" y="242"/>
                    <a:pt x="2719" y="760"/>
                    <a:pt x="2719" y="2358"/>
                  </a:cubicBezTo>
                  <a:cubicBezTo>
                    <a:pt x="2719" y="3957"/>
                    <a:pt x="2865" y="6635"/>
                    <a:pt x="3449" y="8450"/>
                  </a:cubicBezTo>
                  <a:cubicBezTo>
                    <a:pt x="4032" y="10264"/>
                    <a:pt x="5054" y="11214"/>
                    <a:pt x="5930" y="11776"/>
                  </a:cubicBezTo>
                  <a:cubicBezTo>
                    <a:pt x="6805" y="12338"/>
                    <a:pt x="7535" y="12510"/>
                    <a:pt x="8265" y="12554"/>
                  </a:cubicBezTo>
                  <a:cubicBezTo>
                    <a:pt x="8995" y="12597"/>
                    <a:pt x="9724" y="12510"/>
                    <a:pt x="10308" y="12251"/>
                  </a:cubicBezTo>
                  <a:cubicBezTo>
                    <a:pt x="10892" y="11992"/>
                    <a:pt x="11330" y="11560"/>
                    <a:pt x="11768" y="11171"/>
                  </a:cubicBezTo>
                  <a:cubicBezTo>
                    <a:pt x="12205" y="10782"/>
                    <a:pt x="12643" y="10437"/>
                    <a:pt x="13154" y="10394"/>
                  </a:cubicBezTo>
                  <a:cubicBezTo>
                    <a:pt x="13665" y="10350"/>
                    <a:pt x="14249" y="10610"/>
                    <a:pt x="14905" y="10696"/>
                  </a:cubicBezTo>
                  <a:cubicBezTo>
                    <a:pt x="15562" y="10782"/>
                    <a:pt x="16292" y="10696"/>
                    <a:pt x="16949" y="10437"/>
                  </a:cubicBezTo>
                  <a:cubicBezTo>
                    <a:pt x="17605" y="10178"/>
                    <a:pt x="18189" y="9746"/>
                    <a:pt x="18335" y="9832"/>
                  </a:cubicBezTo>
                  <a:cubicBezTo>
                    <a:pt x="18481" y="9918"/>
                    <a:pt x="18189" y="10523"/>
                    <a:pt x="18408" y="11344"/>
                  </a:cubicBezTo>
                  <a:cubicBezTo>
                    <a:pt x="18627" y="12165"/>
                    <a:pt x="19357" y="13202"/>
                    <a:pt x="19941" y="14411"/>
                  </a:cubicBezTo>
                  <a:cubicBezTo>
                    <a:pt x="20524" y="15621"/>
                    <a:pt x="20962" y="17003"/>
                    <a:pt x="21181" y="17910"/>
                  </a:cubicBezTo>
                  <a:cubicBezTo>
                    <a:pt x="21400" y="18818"/>
                    <a:pt x="21400" y="19250"/>
                    <a:pt x="21327" y="19682"/>
                  </a:cubicBezTo>
                  <a:cubicBezTo>
                    <a:pt x="21254" y="20114"/>
                    <a:pt x="21108" y="20546"/>
                    <a:pt x="20743" y="20891"/>
                  </a:cubicBezTo>
                  <a:cubicBezTo>
                    <a:pt x="20378" y="21237"/>
                    <a:pt x="19795" y="21496"/>
                    <a:pt x="19211" y="21366"/>
                  </a:cubicBezTo>
                  <a:cubicBezTo>
                    <a:pt x="18627" y="21237"/>
                    <a:pt x="18043" y="20718"/>
                    <a:pt x="17678" y="20157"/>
                  </a:cubicBezTo>
                  <a:cubicBezTo>
                    <a:pt x="17314" y="19595"/>
                    <a:pt x="17168" y="18990"/>
                    <a:pt x="17386" y="18515"/>
                  </a:cubicBezTo>
                  <a:cubicBezTo>
                    <a:pt x="17605" y="18040"/>
                    <a:pt x="18189" y="17694"/>
                    <a:pt x="18773" y="17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0" name="Drawing"/>
          <p:cNvGrpSpPr/>
          <p:nvPr/>
        </p:nvGrpSpPr>
        <p:grpSpPr>
          <a:xfrm>
            <a:off x="527049" y="1194441"/>
            <a:ext cx="11772901" cy="8393118"/>
            <a:chOff x="-38100" y="0"/>
            <a:chExt cx="11772900" cy="8393116"/>
          </a:xfrm>
        </p:grpSpPr>
        <p:sp>
          <p:nvSpPr>
            <p:cNvPr id="2994" name="Line"/>
            <p:cNvSpPr/>
            <p:nvPr/>
          </p:nvSpPr>
          <p:spPr>
            <a:xfrm>
              <a:off x="1746250" y="152670"/>
              <a:ext cx="267827" cy="524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408" fill="norm" stroke="1" extrusionOk="0">
                  <a:moveTo>
                    <a:pt x="20250" y="741"/>
                  </a:moveTo>
                  <a:cubicBezTo>
                    <a:pt x="20925" y="481"/>
                    <a:pt x="21600" y="222"/>
                    <a:pt x="21263" y="93"/>
                  </a:cubicBezTo>
                  <a:cubicBezTo>
                    <a:pt x="20925" y="-37"/>
                    <a:pt x="19575" y="-37"/>
                    <a:pt x="16706" y="136"/>
                  </a:cubicBezTo>
                  <a:cubicBezTo>
                    <a:pt x="13837" y="309"/>
                    <a:pt x="9450" y="654"/>
                    <a:pt x="6413" y="1259"/>
                  </a:cubicBezTo>
                  <a:cubicBezTo>
                    <a:pt x="3375" y="1864"/>
                    <a:pt x="1687" y="2728"/>
                    <a:pt x="844" y="4369"/>
                  </a:cubicBezTo>
                  <a:cubicBezTo>
                    <a:pt x="0" y="6011"/>
                    <a:pt x="0" y="8430"/>
                    <a:pt x="0" y="10936"/>
                  </a:cubicBezTo>
                  <a:cubicBezTo>
                    <a:pt x="0" y="13441"/>
                    <a:pt x="0" y="16033"/>
                    <a:pt x="0" y="17545"/>
                  </a:cubicBezTo>
                  <a:cubicBezTo>
                    <a:pt x="0" y="19057"/>
                    <a:pt x="0" y="19489"/>
                    <a:pt x="169" y="19921"/>
                  </a:cubicBezTo>
                  <a:cubicBezTo>
                    <a:pt x="337" y="20353"/>
                    <a:pt x="675" y="20785"/>
                    <a:pt x="1350" y="21088"/>
                  </a:cubicBezTo>
                  <a:cubicBezTo>
                    <a:pt x="2025" y="21390"/>
                    <a:pt x="3038" y="21563"/>
                    <a:pt x="5316" y="21217"/>
                  </a:cubicBezTo>
                  <a:cubicBezTo>
                    <a:pt x="7594" y="20872"/>
                    <a:pt x="11138" y="20008"/>
                    <a:pt x="13753" y="19273"/>
                  </a:cubicBezTo>
                  <a:cubicBezTo>
                    <a:pt x="16369" y="18539"/>
                    <a:pt x="18056" y="17934"/>
                    <a:pt x="19744" y="173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5" name="Line"/>
            <p:cNvSpPr/>
            <p:nvPr/>
          </p:nvSpPr>
          <p:spPr>
            <a:xfrm>
              <a:off x="1746250" y="437508"/>
              <a:ext cx="1968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90" y="18240"/>
                    <a:pt x="4181" y="14880"/>
                    <a:pt x="7781" y="11280"/>
                  </a:cubicBezTo>
                  <a:cubicBezTo>
                    <a:pt x="11381" y="7680"/>
                    <a:pt x="16490" y="38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6" name="Line"/>
            <p:cNvSpPr/>
            <p:nvPr/>
          </p:nvSpPr>
          <p:spPr>
            <a:xfrm>
              <a:off x="2165855" y="89970"/>
              <a:ext cx="234446" cy="475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452" fill="norm" stroke="1" extrusionOk="0">
                  <a:moveTo>
                    <a:pt x="21554" y="1643"/>
                  </a:moveTo>
                  <a:cubicBezTo>
                    <a:pt x="19803" y="1070"/>
                    <a:pt x="18051" y="496"/>
                    <a:pt x="15911" y="210"/>
                  </a:cubicBezTo>
                  <a:cubicBezTo>
                    <a:pt x="13770" y="-77"/>
                    <a:pt x="11240" y="-77"/>
                    <a:pt x="9295" y="258"/>
                  </a:cubicBezTo>
                  <a:cubicBezTo>
                    <a:pt x="7349" y="592"/>
                    <a:pt x="5986" y="1261"/>
                    <a:pt x="4624" y="2981"/>
                  </a:cubicBezTo>
                  <a:cubicBezTo>
                    <a:pt x="3262" y="4702"/>
                    <a:pt x="1900" y="7473"/>
                    <a:pt x="1122" y="10436"/>
                  </a:cubicBezTo>
                  <a:cubicBezTo>
                    <a:pt x="343" y="13399"/>
                    <a:pt x="149" y="16553"/>
                    <a:pt x="51" y="18369"/>
                  </a:cubicBezTo>
                  <a:cubicBezTo>
                    <a:pt x="-46" y="20185"/>
                    <a:pt x="-46" y="20663"/>
                    <a:pt x="440" y="20997"/>
                  </a:cubicBezTo>
                  <a:cubicBezTo>
                    <a:pt x="927" y="21332"/>
                    <a:pt x="1900" y="21523"/>
                    <a:pt x="4235" y="21427"/>
                  </a:cubicBezTo>
                  <a:cubicBezTo>
                    <a:pt x="6570" y="21332"/>
                    <a:pt x="10268" y="20950"/>
                    <a:pt x="13089" y="20519"/>
                  </a:cubicBezTo>
                  <a:cubicBezTo>
                    <a:pt x="15911" y="20089"/>
                    <a:pt x="17857" y="19611"/>
                    <a:pt x="19803" y="191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7" name="Line"/>
            <p:cNvSpPr/>
            <p:nvPr/>
          </p:nvSpPr>
          <p:spPr>
            <a:xfrm>
              <a:off x="2393950" y="219330"/>
              <a:ext cx="241300" cy="243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5" fill="norm" stroke="1" extrusionOk="0">
                  <a:moveTo>
                    <a:pt x="0" y="753"/>
                  </a:moveTo>
                  <a:cubicBezTo>
                    <a:pt x="947" y="199"/>
                    <a:pt x="1895" y="-355"/>
                    <a:pt x="3695" y="291"/>
                  </a:cubicBezTo>
                  <a:cubicBezTo>
                    <a:pt x="5495" y="937"/>
                    <a:pt x="8147" y="2783"/>
                    <a:pt x="11274" y="6476"/>
                  </a:cubicBezTo>
                  <a:cubicBezTo>
                    <a:pt x="14400" y="10168"/>
                    <a:pt x="18000" y="15707"/>
                    <a:pt x="21600" y="212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8" name="Line"/>
            <p:cNvSpPr/>
            <p:nvPr/>
          </p:nvSpPr>
          <p:spPr>
            <a:xfrm>
              <a:off x="2495549" y="145408"/>
              <a:ext cx="184151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359" y="0"/>
                    <a:pt x="19117" y="0"/>
                    <a:pt x="17752" y="523"/>
                  </a:cubicBezTo>
                  <a:cubicBezTo>
                    <a:pt x="16386" y="1045"/>
                    <a:pt x="14897" y="2090"/>
                    <a:pt x="12290" y="4645"/>
                  </a:cubicBezTo>
                  <a:cubicBezTo>
                    <a:pt x="9683" y="7200"/>
                    <a:pt x="5959" y="11265"/>
                    <a:pt x="3724" y="14342"/>
                  </a:cubicBezTo>
                  <a:cubicBezTo>
                    <a:pt x="1490" y="17419"/>
                    <a:pt x="745" y="1951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9" name="Line"/>
            <p:cNvSpPr/>
            <p:nvPr/>
          </p:nvSpPr>
          <p:spPr>
            <a:xfrm>
              <a:off x="2800350" y="310508"/>
              <a:ext cx="2032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25" y="16000"/>
                    <a:pt x="9450" y="10400"/>
                    <a:pt x="13050" y="6800"/>
                  </a:cubicBezTo>
                  <a:cubicBezTo>
                    <a:pt x="16650" y="3200"/>
                    <a:pt x="19125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0" name="Line"/>
            <p:cNvSpPr/>
            <p:nvPr/>
          </p:nvSpPr>
          <p:spPr>
            <a:xfrm>
              <a:off x="2942943" y="221608"/>
              <a:ext cx="9808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268"/>
                    <a:pt x="-1585" y="10537"/>
                    <a:pt x="575" y="14137"/>
                  </a:cubicBezTo>
                  <a:cubicBezTo>
                    <a:pt x="2735" y="17737"/>
                    <a:pt x="11375" y="19668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1" name="Line"/>
            <p:cNvSpPr/>
            <p:nvPr/>
          </p:nvSpPr>
          <p:spPr>
            <a:xfrm>
              <a:off x="3149600" y="81908"/>
              <a:ext cx="158750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84" y="6141"/>
                    <a:pt x="10368" y="12282"/>
                    <a:pt x="13968" y="15882"/>
                  </a:cubicBezTo>
                  <a:cubicBezTo>
                    <a:pt x="17568" y="19482"/>
                    <a:pt x="19584" y="2054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2" name="Line"/>
            <p:cNvSpPr/>
            <p:nvPr/>
          </p:nvSpPr>
          <p:spPr>
            <a:xfrm>
              <a:off x="3232150" y="126358"/>
              <a:ext cx="171450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67" y="0"/>
                    <a:pt x="18933" y="0"/>
                    <a:pt x="17867" y="305"/>
                  </a:cubicBezTo>
                  <a:cubicBezTo>
                    <a:pt x="16800" y="610"/>
                    <a:pt x="16000" y="1220"/>
                    <a:pt x="13867" y="3417"/>
                  </a:cubicBezTo>
                  <a:cubicBezTo>
                    <a:pt x="11733" y="5614"/>
                    <a:pt x="8267" y="9397"/>
                    <a:pt x="5733" y="12692"/>
                  </a:cubicBezTo>
                  <a:cubicBezTo>
                    <a:pt x="3200" y="15986"/>
                    <a:pt x="1600" y="1879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3" name="Line"/>
            <p:cNvSpPr/>
            <p:nvPr/>
          </p:nvSpPr>
          <p:spPr>
            <a:xfrm>
              <a:off x="3435350" y="19134"/>
              <a:ext cx="217122" cy="570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573" fill="norm" stroke="1" extrusionOk="0">
                  <a:moveTo>
                    <a:pt x="8179" y="933"/>
                  </a:moveTo>
                  <a:cubicBezTo>
                    <a:pt x="7550" y="613"/>
                    <a:pt x="6920" y="293"/>
                    <a:pt x="7235" y="133"/>
                  </a:cubicBezTo>
                  <a:cubicBezTo>
                    <a:pt x="7550" y="-27"/>
                    <a:pt x="8808" y="-27"/>
                    <a:pt x="10485" y="53"/>
                  </a:cubicBezTo>
                  <a:cubicBezTo>
                    <a:pt x="12163" y="133"/>
                    <a:pt x="14260" y="293"/>
                    <a:pt x="15728" y="493"/>
                  </a:cubicBezTo>
                  <a:cubicBezTo>
                    <a:pt x="17196" y="693"/>
                    <a:pt x="18035" y="933"/>
                    <a:pt x="18769" y="1893"/>
                  </a:cubicBezTo>
                  <a:cubicBezTo>
                    <a:pt x="19503" y="2853"/>
                    <a:pt x="20132" y="4533"/>
                    <a:pt x="20656" y="6733"/>
                  </a:cubicBezTo>
                  <a:cubicBezTo>
                    <a:pt x="21181" y="8933"/>
                    <a:pt x="21600" y="11653"/>
                    <a:pt x="21495" y="13773"/>
                  </a:cubicBezTo>
                  <a:cubicBezTo>
                    <a:pt x="21390" y="15893"/>
                    <a:pt x="20761" y="17413"/>
                    <a:pt x="18454" y="18613"/>
                  </a:cubicBezTo>
                  <a:cubicBezTo>
                    <a:pt x="16148" y="19813"/>
                    <a:pt x="12163" y="20693"/>
                    <a:pt x="8808" y="21133"/>
                  </a:cubicBezTo>
                  <a:cubicBezTo>
                    <a:pt x="5452" y="21573"/>
                    <a:pt x="2726" y="21573"/>
                    <a:pt x="0" y="215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4" name="Line"/>
            <p:cNvSpPr/>
            <p:nvPr/>
          </p:nvSpPr>
          <p:spPr>
            <a:xfrm>
              <a:off x="3987800" y="295691"/>
              <a:ext cx="165100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31" y="10800"/>
                    <a:pt x="8862" y="0"/>
                    <a:pt x="12462" y="0"/>
                  </a:cubicBezTo>
                  <a:cubicBezTo>
                    <a:pt x="16062" y="0"/>
                    <a:pt x="18831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5" name="Line"/>
            <p:cNvSpPr/>
            <p:nvPr/>
          </p:nvSpPr>
          <p:spPr>
            <a:xfrm>
              <a:off x="4038600" y="374008"/>
              <a:ext cx="152400" cy="2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10800"/>
                  </a:moveTo>
                  <a:cubicBezTo>
                    <a:pt x="1200" y="16200"/>
                    <a:pt x="2400" y="21600"/>
                    <a:pt x="6000" y="19800"/>
                  </a:cubicBezTo>
                  <a:cubicBezTo>
                    <a:pt x="9600" y="18000"/>
                    <a:pt x="15600" y="9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6" name="Line"/>
            <p:cNvSpPr/>
            <p:nvPr/>
          </p:nvSpPr>
          <p:spPr>
            <a:xfrm>
              <a:off x="4455329" y="17476"/>
              <a:ext cx="243671" cy="392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328" fill="norm" stroke="1" extrusionOk="0">
                  <a:moveTo>
                    <a:pt x="21436" y="1774"/>
                  </a:moveTo>
                  <a:cubicBezTo>
                    <a:pt x="20691" y="1200"/>
                    <a:pt x="19946" y="625"/>
                    <a:pt x="18177" y="281"/>
                  </a:cubicBezTo>
                  <a:cubicBezTo>
                    <a:pt x="16408" y="-64"/>
                    <a:pt x="13615" y="-179"/>
                    <a:pt x="10822" y="453"/>
                  </a:cubicBezTo>
                  <a:cubicBezTo>
                    <a:pt x="8029" y="1085"/>
                    <a:pt x="5236" y="2464"/>
                    <a:pt x="3374" y="4761"/>
                  </a:cubicBezTo>
                  <a:cubicBezTo>
                    <a:pt x="1512" y="7059"/>
                    <a:pt x="581" y="10276"/>
                    <a:pt x="208" y="12747"/>
                  </a:cubicBezTo>
                  <a:cubicBezTo>
                    <a:pt x="-164" y="15217"/>
                    <a:pt x="22" y="16940"/>
                    <a:pt x="302" y="18147"/>
                  </a:cubicBezTo>
                  <a:cubicBezTo>
                    <a:pt x="581" y="19353"/>
                    <a:pt x="953" y="20042"/>
                    <a:pt x="2815" y="20559"/>
                  </a:cubicBezTo>
                  <a:cubicBezTo>
                    <a:pt x="4677" y="21076"/>
                    <a:pt x="8029" y="21421"/>
                    <a:pt x="10543" y="21306"/>
                  </a:cubicBezTo>
                  <a:cubicBezTo>
                    <a:pt x="13057" y="21191"/>
                    <a:pt x="14733" y="20617"/>
                    <a:pt x="16408" y="200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7" name="Line"/>
            <p:cNvSpPr/>
            <p:nvPr/>
          </p:nvSpPr>
          <p:spPr>
            <a:xfrm>
              <a:off x="4455281" y="247008"/>
              <a:ext cx="211969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fill="norm" stroke="1" extrusionOk="0">
                  <a:moveTo>
                    <a:pt x="2811" y="21600"/>
                  </a:moveTo>
                  <a:cubicBezTo>
                    <a:pt x="1528" y="20640"/>
                    <a:pt x="245" y="19680"/>
                    <a:pt x="31" y="18240"/>
                  </a:cubicBezTo>
                  <a:cubicBezTo>
                    <a:pt x="-183" y="16800"/>
                    <a:pt x="672" y="14880"/>
                    <a:pt x="4415" y="11760"/>
                  </a:cubicBezTo>
                  <a:cubicBezTo>
                    <a:pt x="8158" y="8640"/>
                    <a:pt x="14787" y="4320"/>
                    <a:pt x="2141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8" name="Line"/>
            <p:cNvSpPr/>
            <p:nvPr/>
          </p:nvSpPr>
          <p:spPr>
            <a:xfrm>
              <a:off x="4803519" y="-1"/>
              <a:ext cx="295532" cy="455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402" fill="norm" stroke="1" extrusionOk="0">
                  <a:moveTo>
                    <a:pt x="21541" y="1463"/>
                  </a:moveTo>
                  <a:cubicBezTo>
                    <a:pt x="18918" y="865"/>
                    <a:pt x="16295" y="268"/>
                    <a:pt x="13904" y="69"/>
                  </a:cubicBezTo>
                  <a:cubicBezTo>
                    <a:pt x="11512" y="-130"/>
                    <a:pt x="9352" y="69"/>
                    <a:pt x="7578" y="1064"/>
                  </a:cubicBezTo>
                  <a:cubicBezTo>
                    <a:pt x="5804" y="2060"/>
                    <a:pt x="4415" y="3852"/>
                    <a:pt x="3567" y="6041"/>
                  </a:cubicBezTo>
                  <a:cubicBezTo>
                    <a:pt x="2718" y="8231"/>
                    <a:pt x="2410" y="10819"/>
                    <a:pt x="2024" y="12959"/>
                  </a:cubicBezTo>
                  <a:cubicBezTo>
                    <a:pt x="1638" y="15099"/>
                    <a:pt x="1175" y="16792"/>
                    <a:pt x="790" y="17887"/>
                  </a:cubicBezTo>
                  <a:cubicBezTo>
                    <a:pt x="404" y="18982"/>
                    <a:pt x="95" y="19479"/>
                    <a:pt x="18" y="19977"/>
                  </a:cubicBezTo>
                  <a:cubicBezTo>
                    <a:pt x="-59" y="20475"/>
                    <a:pt x="95" y="20972"/>
                    <a:pt x="635" y="21221"/>
                  </a:cubicBezTo>
                  <a:cubicBezTo>
                    <a:pt x="1175" y="21470"/>
                    <a:pt x="2101" y="21470"/>
                    <a:pt x="4492" y="21171"/>
                  </a:cubicBezTo>
                  <a:cubicBezTo>
                    <a:pt x="6884" y="20873"/>
                    <a:pt x="10741" y="20276"/>
                    <a:pt x="14598" y="196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9" name="Line"/>
            <p:cNvSpPr/>
            <p:nvPr/>
          </p:nvSpPr>
          <p:spPr>
            <a:xfrm>
              <a:off x="5010150" y="145408"/>
              <a:ext cx="27305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79" y="1800"/>
                    <a:pt x="5358" y="3600"/>
                    <a:pt x="8707" y="6800"/>
                  </a:cubicBezTo>
                  <a:cubicBezTo>
                    <a:pt x="12056" y="10000"/>
                    <a:pt x="16074" y="14600"/>
                    <a:pt x="18335" y="17300"/>
                  </a:cubicBezTo>
                  <a:cubicBezTo>
                    <a:pt x="20595" y="20000"/>
                    <a:pt x="21098" y="2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0" name="Line"/>
            <p:cNvSpPr/>
            <p:nvPr/>
          </p:nvSpPr>
          <p:spPr>
            <a:xfrm>
              <a:off x="5143500" y="139058"/>
              <a:ext cx="146050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35" y="0"/>
                    <a:pt x="18470" y="0"/>
                    <a:pt x="16748" y="776"/>
                  </a:cubicBezTo>
                  <a:cubicBezTo>
                    <a:pt x="15026" y="1553"/>
                    <a:pt x="13148" y="3106"/>
                    <a:pt x="10487" y="5859"/>
                  </a:cubicBezTo>
                  <a:cubicBezTo>
                    <a:pt x="7826" y="8612"/>
                    <a:pt x="4383" y="12565"/>
                    <a:pt x="2504" y="15388"/>
                  </a:cubicBezTo>
                  <a:cubicBezTo>
                    <a:pt x="626" y="18212"/>
                    <a:pt x="313" y="1990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1" name="Line"/>
            <p:cNvSpPr/>
            <p:nvPr/>
          </p:nvSpPr>
          <p:spPr>
            <a:xfrm>
              <a:off x="5270500" y="19320"/>
              <a:ext cx="245827" cy="494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560" fill="norm" stroke="1" extrusionOk="0">
                  <a:moveTo>
                    <a:pt x="3323" y="2452"/>
                  </a:moveTo>
                  <a:cubicBezTo>
                    <a:pt x="3323" y="1898"/>
                    <a:pt x="3323" y="1345"/>
                    <a:pt x="4338" y="929"/>
                  </a:cubicBezTo>
                  <a:cubicBezTo>
                    <a:pt x="5354" y="514"/>
                    <a:pt x="7385" y="237"/>
                    <a:pt x="9877" y="98"/>
                  </a:cubicBezTo>
                  <a:cubicBezTo>
                    <a:pt x="12369" y="-40"/>
                    <a:pt x="15323" y="-40"/>
                    <a:pt x="17354" y="145"/>
                  </a:cubicBezTo>
                  <a:cubicBezTo>
                    <a:pt x="19385" y="329"/>
                    <a:pt x="20492" y="698"/>
                    <a:pt x="21046" y="1160"/>
                  </a:cubicBezTo>
                  <a:cubicBezTo>
                    <a:pt x="21600" y="1622"/>
                    <a:pt x="21600" y="2175"/>
                    <a:pt x="20862" y="3652"/>
                  </a:cubicBezTo>
                  <a:cubicBezTo>
                    <a:pt x="20123" y="5129"/>
                    <a:pt x="18646" y="7529"/>
                    <a:pt x="18000" y="10022"/>
                  </a:cubicBezTo>
                  <a:cubicBezTo>
                    <a:pt x="17354" y="12514"/>
                    <a:pt x="17538" y="15098"/>
                    <a:pt x="17908" y="16668"/>
                  </a:cubicBezTo>
                  <a:cubicBezTo>
                    <a:pt x="18277" y="18237"/>
                    <a:pt x="18831" y="18791"/>
                    <a:pt x="19200" y="19345"/>
                  </a:cubicBezTo>
                  <a:cubicBezTo>
                    <a:pt x="19569" y="19898"/>
                    <a:pt x="19754" y="20452"/>
                    <a:pt x="19200" y="20822"/>
                  </a:cubicBezTo>
                  <a:cubicBezTo>
                    <a:pt x="18646" y="21191"/>
                    <a:pt x="17354" y="21375"/>
                    <a:pt x="14031" y="21468"/>
                  </a:cubicBezTo>
                  <a:cubicBezTo>
                    <a:pt x="10708" y="21560"/>
                    <a:pt x="5354" y="21560"/>
                    <a:pt x="0" y="215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2" name="Line"/>
            <p:cNvSpPr/>
            <p:nvPr/>
          </p:nvSpPr>
          <p:spPr>
            <a:xfrm>
              <a:off x="5797550" y="240658"/>
              <a:ext cx="2857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40" y="17486"/>
                    <a:pt x="10880" y="13371"/>
                    <a:pt x="14480" y="9771"/>
                  </a:cubicBezTo>
                  <a:cubicBezTo>
                    <a:pt x="18080" y="6171"/>
                    <a:pt x="19840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3" name="Line"/>
            <p:cNvSpPr/>
            <p:nvPr/>
          </p:nvSpPr>
          <p:spPr>
            <a:xfrm>
              <a:off x="5954304" y="132708"/>
              <a:ext cx="46446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fill="norm" stroke="1" extrusionOk="0">
                  <a:moveTo>
                    <a:pt x="885" y="0"/>
                  </a:moveTo>
                  <a:cubicBezTo>
                    <a:pt x="-54" y="3443"/>
                    <a:pt x="-993" y="6887"/>
                    <a:pt x="2294" y="10487"/>
                  </a:cubicBezTo>
                  <a:cubicBezTo>
                    <a:pt x="5581" y="14087"/>
                    <a:pt x="13094" y="17843"/>
                    <a:pt x="2060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4" name="Line"/>
            <p:cNvSpPr/>
            <p:nvPr/>
          </p:nvSpPr>
          <p:spPr>
            <a:xfrm>
              <a:off x="6230439" y="10317"/>
              <a:ext cx="310061" cy="395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380" fill="norm" stroke="1" extrusionOk="0">
                  <a:moveTo>
                    <a:pt x="21524" y="779"/>
                  </a:moveTo>
                  <a:cubicBezTo>
                    <a:pt x="19614" y="322"/>
                    <a:pt x="17704" y="-135"/>
                    <a:pt x="15573" y="36"/>
                  </a:cubicBezTo>
                  <a:cubicBezTo>
                    <a:pt x="13442" y="208"/>
                    <a:pt x="11091" y="1008"/>
                    <a:pt x="8887" y="2665"/>
                  </a:cubicBezTo>
                  <a:cubicBezTo>
                    <a:pt x="6683" y="4322"/>
                    <a:pt x="4626" y="6836"/>
                    <a:pt x="3157" y="9408"/>
                  </a:cubicBezTo>
                  <a:cubicBezTo>
                    <a:pt x="1687" y="11979"/>
                    <a:pt x="806" y="14608"/>
                    <a:pt x="365" y="16436"/>
                  </a:cubicBezTo>
                  <a:cubicBezTo>
                    <a:pt x="-76" y="18265"/>
                    <a:pt x="-76" y="19294"/>
                    <a:pt x="144" y="20036"/>
                  </a:cubicBezTo>
                  <a:cubicBezTo>
                    <a:pt x="365" y="20779"/>
                    <a:pt x="806" y="21236"/>
                    <a:pt x="2275" y="21351"/>
                  </a:cubicBezTo>
                  <a:cubicBezTo>
                    <a:pt x="3744" y="21465"/>
                    <a:pt x="6242" y="21236"/>
                    <a:pt x="8446" y="20779"/>
                  </a:cubicBezTo>
                  <a:cubicBezTo>
                    <a:pt x="10651" y="20322"/>
                    <a:pt x="12561" y="19636"/>
                    <a:pt x="14471" y="189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5" name="Line"/>
            <p:cNvSpPr/>
            <p:nvPr/>
          </p:nvSpPr>
          <p:spPr>
            <a:xfrm>
              <a:off x="6203950" y="240658"/>
              <a:ext cx="2349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6" name="Line"/>
            <p:cNvSpPr/>
            <p:nvPr/>
          </p:nvSpPr>
          <p:spPr>
            <a:xfrm>
              <a:off x="6557668" y="2307"/>
              <a:ext cx="287632" cy="462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438" fill="norm" stroke="1" extrusionOk="0">
                  <a:moveTo>
                    <a:pt x="21425" y="1925"/>
                  </a:moveTo>
                  <a:cubicBezTo>
                    <a:pt x="21425" y="1434"/>
                    <a:pt x="21425" y="943"/>
                    <a:pt x="21031" y="599"/>
                  </a:cubicBezTo>
                  <a:cubicBezTo>
                    <a:pt x="20637" y="256"/>
                    <a:pt x="19848" y="59"/>
                    <a:pt x="18429" y="10"/>
                  </a:cubicBezTo>
                  <a:cubicBezTo>
                    <a:pt x="17010" y="-39"/>
                    <a:pt x="14961" y="59"/>
                    <a:pt x="13069" y="845"/>
                  </a:cubicBezTo>
                  <a:cubicBezTo>
                    <a:pt x="11177" y="1630"/>
                    <a:pt x="9443" y="3103"/>
                    <a:pt x="7787" y="5214"/>
                  </a:cubicBezTo>
                  <a:cubicBezTo>
                    <a:pt x="6132" y="7325"/>
                    <a:pt x="4555" y="10074"/>
                    <a:pt x="3294" y="12528"/>
                  </a:cubicBezTo>
                  <a:cubicBezTo>
                    <a:pt x="2032" y="14983"/>
                    <a:pt x="1086" y="17143"/>
                    <a:pt x="534" y="18566"/>
                  </a:cubicBezTo>
                  <a:cubicBezTo>
                    <a:pt x="-17" y="19990"/>
                    <a:pt x="-175" y="20677"/>
                    <a:pt x="219" y="21070"/>
                  </a:cubicBezTo>
                  <a:cubicBezTo>
                    <a:pt x="613" y="21463"/>
                    <a:pt x="1559" y="21561"/>
                    <a:pt x="3767" y="21266"/>
                  </a:cubicBezTo>
                  <a:cubicBezTo>
                    <a:pt x="5974" y="20972"/>
                    <a:pt x="9443" y="20285"/>
                    <a:pt x="12911" y="195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7" name="Line"/>
            <p:cNvSpPr/>
            <p:nvPr/>
          </p:nvSpPr>
          <p:spPr>
            <a:xfrm>
              <a:off x="6889750" y="113658"/>
              <a:ext cx="17145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67" y="5867"/>
                    <a:pt x="10133" y="11733"/>
                    <a:pt x="13733" y="15333"/>
                  </a:cubicBezTo>
                  <a:cubicBezTo>
                    <a:pt x="17333" y="18933"/>
                    <a:pt x="19467" y="202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8" name="Line"/>
            <p:cNvSpPr/>
            <p:nvPr/>
          </p:nvSpPr>
          <p:spPr>
            <a:xfrm>
              <a:off x="7053044" y="139058"/>
              <a:ext cx="135156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fill="norm" stroke="1" extrusionOk="0">
                  <a:moveTo>
                    <a:pt x="21219" y="0"/>
                  </a:moveTo>
                  <a:cubicBezTo>
                    <a:pt x="19225" y="0"/>
                    <a:pt x="17231" y="0"/>
                    <a:pt x="15237" y="900"/>
                  </a:cubicBezTo>
                  <a:cubicBezTo>
                    <a:pt x="13244" y="1800"/>
                    <a:pt x="11250" y="3600"/>
                    <a:pt x="8591" y="6300"/>
                  </a:cubicBezTo>
                  <a:cubicBezTo>
                    <a:pt x="5933" y="9000"/>
                    <a:pt x="2610" y="12600"/>
                    <a:pt x="1114" y="15300"/>
                  </a:cubicBezTo>
                  <a:cubicBezTo>
                    <a:pt x="-381" y="18000"/>
                    <a:pt x="-49" y="19800"/>
                    <a:pt x="2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9" name="Line"/>
            <p:cNvSpPr/>
            <p:nvPr/>
          </p:nvSpPr>
          <p:spPr>
            <a:xfrm>
              <a:off x="7118350" y="34002"/>
              <a:ext cx="280620" cy="498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566" fill="norm" stroke="1" extrusionOk="0">
                  <a:moveTo>
                    <a:pt x="9257" y="2071"/>
                  </a:moveTo>
                  <a:cubicBezTo>
                    <a:pt x="9095" y="1522"/>
                    <a:pt x="8932" y="973"/>
                    <a:pt x="9257" y="652"/>
                  </a:cubicBezTo>
                  <a:cubicBezTo>
                    <a:pt x="9582" y="332"/>
                    <a:pt x="10394" y="241"/>
                    <a:pt x="12018" y="149"/>
                  </a:cubicBezTo>
                  <a:cubicBezTo>
                    <a:pt x="13642" y="58"/>
                    <a:pt x="16078" y="-34"/>
                    <a:pt x="17702" y="12"/>
                  </a:cubicBezTo>
                  <a:cubicBezTo>
                    <a:pt x="19326" y="58"/>
                    <a:pt x="20138" y="241"/>
                    <a:pt x="20707" y="561"/>
                  </a:cubicBezTo>
                  <a:cubicBezTo>
                    <a:pt x="21275" y="881"/>
                    <a:pt x="21600" y="1339"/>
                    <a:pt x="21519" y="2620"/>
                  </a:cubicBezTo>
                  <a:cubicBezTo>
                    <a:pt x="21438" y="3902"/>
                    <a:pt x="20950" y="6007"/>
                    <a:pt x="20544" y="8341"/>
                  </a:cubicBezTo>
                  <a:cubicBezTo>
                    <a:pt x="20138" y="10674"/>
                    <a:pt x="19814" y="13237"/>
                    <a:pt x="19570" y="15022"/>
                  </a:cubicBezTo>
                  <a:cubicBezTo>
                    <a:pt x="19326" y="16807"/>
                    <a:pt x="19164" y="17813"/>
                    <a:pt x="17377" y="18637"/>
                  </a:cubicBezTo>
                  <a:cubicBezTo>
                    <a:pt x="15591" y="19461"/>
                    <a:pt x="12180" y="20102"/>
                    <a:pt x="9014" y="20559"/>
                  </a:cubicBezTo>
                  <a:cubicBezTo>
                    <a:pt x="5847" y="21017"/>
                    <a:pt x="2923" y="21291"/>
                    <a:pt x="0" y="21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0" name="Line"/>
            <p:cNvSpPr/>
            <p:nvPr/>
          </p:nvSpPr>
          <p:spPr>
            <a:xfrm>
              <a:off x="57150" y="983608"/>
              <a:ext cx="8547100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2" y="21400"/>
                    <a:pt x="364" y="21200"/>
                    <a:pt x="556" y="21100"/>
                  </a:cubicBezTo>
                  <a:cubicBezTo>
                    <a:pt x="749" y="21000"/>
                    <a:pt x="952" y="21000"/>
                    <a:pt x="1166" y="20750"/>
                  </a:cubicBezTo>
                  <a:cubicBezTo>
                    <a:pt x="1380" y="20500"/>
                    <a:pt x="1605" y="20000"/>
                    <a:pt x="1816" y="19500"/>
                  </a:cubicBezTo>
                  <a:cubicBezTo>
                    <a:pt x="2027" y="19000"/>
                    <a:pt x="2225" y="18500"/>
                    <a:pt x="2442" y="17950"/>
                  </a:cubicBezTo>
                  <a:cubicBezTo>
                    <a:pt x="2659" y="17400"/>
                    <a:pt x="2894" y="16800"/>
                    <a:pt x="3097" y="16300"/>
                  </a:cubicBezTo>
                  <a:cubicBezTo>
                    <a:pt x="3300" y="15800"/>
                    <a:pt x="3472" y="15400"/>
                    <a:pt x="3643" y="15000"/>
                  </a:cubicBezTo>
                  <a:cubicBezTo>
                    <a:pt x="3814" y="14600"/>
                    <a:pt x="3985" y="14200"/>
                    <a:pt x="4162" y="13800"/>
                  </a:cubicBezTo>
                  <a:cubicBezTo>
                    <a:pt x="4338" y="13400"/>
                    <a:pt x="4520" y="13000"/>
                    <a:pt x="4713" y="12650"/>
                  </a:cubicBezTo>
                  <a:cubicBezTo>
                    <a:pt x="4905" y="12300"/>
                    <a:pt x="5108" y="12000"/>
                    <a:pt x="5309" y="11700"/>
                  </a:cubicBezTo>
                  <a:cubicBezTo>
                    <a:pt x="5510" y="11400"/>
                    <a:pt x="5708" y="11100"/>
                    <a:pt x="5911" y="10850"/>
                  </a:cubicBezTo>
                  <a:cubicBezTo>
                    <a:pt x="6114" y="10600"/>
                    <a:pt x="6323" y="10400"/>
                    <a:pt x="6534" y="10250"/>
                  </a:cubicBezTo>
                  <a:cubicBezTo>
                    <a:pt x="6745" y="10100"/>
                    <a:pt x="6959" y="10000"/>
                    <a:pt x="7181" y="9850"/>
                  </a:cubicBezTo>
                  <a:cubicBezTo>
                    <a:pt x="7403" y="9700"/>
                    <a:pt x="7633" y="9500"/>
                    <a:pt x="7810" y="9400"/>
                  </a:cubicBezTo>
                  <a:cubicBezTo>
                    <a:pt x="7986" y="9300"/>
                    <a:pt x="8109" y="9300"/>
                    <a:pt x="8230" y="9250"/>
                  </a:cubicBezTo>
                  <a:cubicBezTo>
                    <a:pt x="8350" y="9200"/>
                    <a:pt x="8468" y="9100"/>
                    <a:pt x="8588" y="9000"/>
                  </a:cubicBezTo>
                  <a:cubicBezTo>
                    <a:pt x="8708" y="8900"/>
                    <a:pt x="8832" y="8800"/>
                    <a:pt x="8965" y="8750"/>
                  </a:cubicBezTo>
                  <a:cubicBezTo>
                    <a:pt x="9099" y="8700"/>
                    <a:pt x="9243" y="8700"/>
                    <a:pt x="9372" y="8650"/>
                  </a:cubicBezTo>
                  <a:cubicBezTo>
                    <a:pt x="9500" y="8600"/>
                    <a:pt x="9612" y="8500"/>
                    <a:pt x="9741" y="8400"/>
                  </a:cubicBezTo>
                  <a:cubicBezTo>
                    <a:pt x="9869" y="8300"/>
                    <a:pt x="10014" y="8200"/>
                    <a:pt x="10153" y="8100"/>
                  </a:cubicBezTo>
                  <a:cubicBezTo>
                    <a:pt x="10292" y="8000"/>
                    <a:pt x="10426" y="7900"/>
                    <a:pt x="10573" y="7800"/>
                  </a:cubicBezTo>
                  <a:cubicBezTo>
                    <a:pt x="10720" y="7700"/>
                    <a:pt x="10880" y="7600"/>
                    <a:pt x="11019" y="7500"/>
                  </a:cubicBezTo>
                  <a:cubicBezTo>
                    <a:pt x="11158" y="7400"/>
                    <a:pt x="11276" y="7300"/>
                    <a:pt x="11418" y="7200"/>
                  </a:cubicBezTo>
                  <a:cubicBezTo>
                    <a:pt x="11560" y="7100"/>
                    <a:pt x="11725" y="7000"/>
                    <a:pt x="11883" y="6900"/>
                  </a:cubicBezTo>
                  <a:cubicBezTo>
                    <a:pt x="12041" y="6800"/>
                    <a:pt x="12191" y="6700"/>
                    <a:pt x="12335" y="6550"/>
                  </a:cubicBezTo>
                  <a:cubicBezTo>
                    <a:pt x="12480" y="6400"/>
                    <a:pt x="12619" y="6200"/>
                    <a:pt x="12763" y="6000"/>
                  </a:cubicBezTo>
                  <a:cubicBezTo>
                    <a:pt x="12908" y="5800"/>
                    <a:pt x="13057" y="5600"/>
                    <a:pt x="13212" y="5400"/>
                  </a:cubicBezTo>
                  <a:cubicBezTo>
                    <a:pt x="13368" y="5200"/>
                    <a:pt x="13528" y="5000"/>
                    <a:pt x="13686" y="4850"/>
                  </a:cubicBezTo>
                  <a:cubicBezTo>
                    <a:pt x="13844" y="4700"/>
                    <a:pt x="13999" y="4600"/>
                    <a:pt x="14154" y="4450"/>
                  </a:cubicBezTo>
                  <a:cubicBezTo>
                    <a:pt x="14309" y="4300"/>
                    <a:pt x="14464" y="4100"/>
                    <a:pt x="14614" y="3900"/>
                  </a:cubicBezTo>
                  <a:cubicBezTo>
                    <a:pt x="14764" y="3700"/>
                    <a:pt x="14908" y="3500"/>
                    <a:pt x="15061" y="3250"/>
                  </a:cubicBezTo>
                  <a:cubicBezTo>
                    <a:pt x="15213" y="3000"/>
                    <a:pt x="15374" y="2700"/>
                    <a:pt x="15529" y="2450"/>
                  </a:cubicBezTo>
                  <a:cubicBezTo>
                    <a:pt x="15684" y="2200"/>
                    <a:pt x="15834" y="2000"/>
                    <a:pt x="15986" y="1850"/>
                  </a:cubicBezTo>
                  <a:cubicBezTo>
                    <a:pt x="16138" y="1700"/>
                    <a:pt x="16294" y="1600"/>
                    <a:pt x="16433" y="1450"/>
                  </a:cubicBezTo>
                  <a:cubicBezTo>
                    <a:pt x="16572" y="1300"/>
                    <a:pt x="16695" y="1100"/>
                    <a:pt x="16842" y="950"/>
                  </a:cubicBezTo>
                  <a:cubicBezTo>
                    <a:pt x="16989" y="800"/>
                    <a:pt x="17160" y="700"/>
                    <a:pt x="17385" y="550"/>
                  </a:cubicBezTo>
                  <a:cubicBezTo>
                    <a:pt x="17610" y="400"/>
                    <a:pt x="17888" y="200"/>
                    <a:pt x="18096" y="100"/>
                  </a:cubicBezTo>
                  <a:cubicBezTo>
                    <a:pt x="18305" y="0"/>
                    <a:pt x="18444" y="0"/>
                    <a:pt x="18639" y="0"/>
                  </a:cubicBezTo>
                  <a:cubicBezTo>
                    <a:pt x="18834" y="0"/>
                    <a:pt x="19086" y="0"/>
                    <a:pt x="19332" y="0"/>
                  </a:cubicBezTo>
                  <a:cubicBezTo>
                    <a:pt x="19578" y="0"/>
                    <a:pt x="19819" y="0"/>
                    <a:pt x="20105" y="150"/>
                  </a:cubicBezTo>
                  <a:cubicBezTo>
                    <a:pt x="20391" y="300"/>
                    <a:pt x="20723" y="600"/>
                    <a:pt x="20979" y="900"/>
                  </a:cubicBezTo>
                  <a:cubicBezTo>
                    <a:pt x="21236" y="1200"/>
                    <a:pt x="21418" y="1500"/>
                    <a:pt x="21600" y="1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1" name="Line"/>
            <p:cNvSpPr/>
            <p:nvPr/>
          </p:nvSpPr>
          <p:spPr>
            <a:xfrm>
              <a:off x="234950" y="1721945"/>
              <a:ext cx="234538" cy="394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409" fill="norm" stroke="1" extrusionOk="0">
                  <a:moveTo>
                    <a:pt x="0" y="3353"/>
                  </a:moveTo>
                  <a:cubicBezTo>
                    <a:pt x="1929" y="3697"/>
                    <a:pt x="3857" y="4042"/>
                    <a:pt x="6943" y="3927"/>
                  </a:cubicBezTo>
                  <a:cubicBezTo>
                    <a:pt x="10029" y="3812"/>
                    <a:pt x="14271" y="3238"/>
                    <a:pt x="16779" y="2778"/>
                  </a:cubicBezTo>
                  <a:cubicBezTo>
                    <a:pt x="19286" y="2319"/>
                    <a:pt x="20057" y="1974"/>
                    <a:pt x="20636" y="1515"/>
                  </a:cubicBezTo>
                  <a:cubicBezTo>
                    <a:pt x="21214" y="1055"/>
                    <a:pt x="21600" y="480"/>
                    <a:pt x="21214" y="193"/>
                  </a:cubicBezTo>
                  <a:cubicBezTo>
                    <a:pt x="20829" y="-94"/>
                    <a:pt x="19671" y="-94"/>
                    <a:pt x="17743" y="423"/>
                  </a:cubicBezTo>
                  <a:cubicBezTo>
                    <a:pt x="15814" y="940"/>
                    <a:pt x="13114" y="1974"/>
                    <a:pt x="11379" y="2893"/>
                  </a:cubicBezTo>
                  <a:cubicBezTo>
                    <a:pt x="9643" y="3812"/>
                    <a:pt x="8871" y="4617"/>
                    <a:pt x="8389" y="5306"/>
                  </a:cubicBezTo>
                  <a:cubicBezTo>
                    <a:pt x="7907" y="5995"/>
                    <a:pt x="7714" y="6570"/>
                    <a:pt x="7811" y="7144"/>
                  </a:cubicBezTo>
                  <a:cubicBezTo>
                    <a:pt x="7907" y="7719"/>
                    <a:pt x="8293" y="8293"/>
                    <a:pt x="9257" y="8695"/>
                  </a:cubicBezTo>
                  <a:cubicBezTo>
                    <a:pt x="10221" y="9097"/>
                    <a:pt x="11764" y="9327"/>
                    <a:pt x="13018" y="9557"/>
                  </a:cubicBezTo>
                  <a:cubicBezTo>
                    <a:pt x="14271" y="9787"/>
                    <a:pt x="15236" y="10017"/>
                    <a:pt x="15525" y="10476"/>
                  </a:cubicBezTo>
                  <a:cubicBezTo>
                    <a:pt x="15814" y="10936"/>
                    <a:pt x="15429" y="11625"/>
                    <a:pt x="13982" y="12717"/>
                  </a:cubicBezTo>
                  <a:cubicBezTo>
                    <a:pt x="12536" y="13808"/>
                    <a:pt x="10029" y="15302"/>
                    <a:pt x="8389" y="16566"/>
                  </a:cubicBezTo>
                  <a:cubicBezTo>
                    <a:pt x="6750" y="17829"/>
                    <a:pt x="5979" y="18863"/>
                    <a:pt x="5593" y="19668"/>
                  </a:cubicBezTo>
                  <a:cubicBezTo>
                    <a:pt x="5207" y="20472"/>
                    <a:pt x="5207" y="21046"/>
                    <a:pt x="7232" y="21276"/>
                  </a:cubicBezTo>
                  <a:cubicBezTo>
                    <a:pt x="9257" y="21506"/>
                    <a:pt x="13307" y="21391"/>
                    <a:pt x="17357" y="21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2" name="Line"/>
            <p:cNvSpPr/>
            <p:nvPr/>
          </p:nvSpPr>
          <p:spPr>
            <a:xfrm>
              <a:off x="501650" y="1865128"/>
              <a:ext cx="241300" cy="199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8" fill="norm" stroke="1" extrusionOk="0">
                  <a:moveTo>
                    <a:pt x="0" y="6942"/>
                  </a:moveTo>
                  <a:cubicBezTo>
                    <a:pt x="758" y="5806"/>
                    <a:pt x="1516" y="4669"/>
                    <a:pt x="2368" y="4100"/>
                  </a:cubicBezTo>
                  <a:cubicBezTo>
                    <a:pt x="3221" y="3532"/>
                    <a:pt x="4168" y="3532"/>
                    <a:pt x="5021" y="5465"/>
                  </a:cubicBezTo>
                  <a:cubicBezTo>
                    <a:pt x="5874" y="7397"/>
                    <a:pt x="6632" y="11262"/>
                    <a:pt x="6726" y="13877"/>
                  </a:cubicBezTo>
                  <a:cubicBezTo>
                    <a:pt x="6821" y="16492"/>
                    <a:pt x="6253" y="17856"/>
                    <a:pt x="5305" y="19107"/>
                  </a:cubicBezTo>
                  <a:cubicBezTo>
                    <a:pt x="4358" y="20357"/>
                    <a:pt x="3032" y="21494"/>
                    <a:pt x="2368" y="21380"/>
                  </a:cubicBezTo>
                  <a:cubicBezTo>
                    <a:pt x="1705" y="21267"/>
                    <a:pt x="1705" y="19902"/>
                    <a:pt x="3316" y="16606"/>
                  </a:cubicBezTo>
                  <a:cubicBezTo>
                    <a:pt x="4926" y="13309"/>
                    <a:pt x="8147" y="8079"/>
                    <a:pt x="10137" y="4782"/>
                  </a:cubicBezTo>
                  <a:cubicBezTo>
                    <a:pt x="12126" y="1486"/>
                    <a:pt x="12884" y="121"/>
                    <a:pt x="13074" y="8"/>
                  </a:cubicBezTo>
                  <a:cubicBezTo>
                    <a:pt x="13263" y="-106"/>
                    <a:pt x="12884" y="1031"/>
                    <a:pt x="12221" y="3418"/>
                  </a:cubicBezTo>
                  <a:cubicBezTo>
                    <a:pt x="11558" y="5806"/>
                    <a:pt x="10611" y="9443"/>
                    <a:pt x="10137" y="11831"/>
                  </a:cubicBezTo>
                  <a:cubicBezTo>
                    <a:pt x="9663" y="14218"/>
                    <a:pt x="9663" y="15355"/>
                    <a:pt x="10895" y="16378"/>
                  </a:cubicBezTo>
                  <a:cubicBezTo>
                    <a:pt x="12126" y="17401"/>
                    <a:pt x="14589" y="18311"/>
                    <a:pt x="16579" y="18652"/>
                  </a:cubicBezTo>
                  <a:cubicBezTo>
                    <a:pt x="18568" y="18993"/>
                    <a:pt x="20084" y="18766"/>
                    <a:pt x="21600" y="18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3" name="Line"/>
            <p:cNvSpPr/>
            <p:nvPr/>
          </p:nvSpPr>
          <p:spPr>
            <a:xfrm>
              <a:off x="996949" y="1644008"/>
              <a:ext cx="5080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00" y="2979"/>
                    <a:pt x="1800" y="5959"/>
                    <a:pt x="4050" y="9186"/>
                  </a:cubicBezTo>
                  <a:cubicBezTo>
                    <a:pt x="6300" y="12414"/>
                    <a:pt x="9900" y="15890"/>
                    <a:pt x="13050" y="18000"/>
                  </a:cubicBezTo>
                  <a:cubicBezTo>
                    <a:pt x="16200" y="20110"/>
                    <a:pt x="18900" y="2085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4" name="Line"/>
            <p:cNvSpPr/>
            <p:nvPr/>
          </p:nvSpPr>
          <p:spPr>
            <a:xfrm>
              <a:off x="350246" y="2215508"/>
              <a:ext cx="754655" cy="154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277" fill="norm" stroke="1" extrusionOk="0">
                  <a:moveTo>
                    <a:pt x="698" y="18389"/>
                  </a:moveTo>
                  <a:cubicBezTo>
                    <a:pt x="335" y="19265"/>
                    <a:pt x="-28" y="20141"/>
                    <a:pt x="2" y="20724"/>
                  </a:cubicBezTo>
                  <a:cubicBezTo>
                    <a:pt x="33" y="21308"/>
                    <a:pt x="456" y="21600"/>
                    <a:pt x="1575" y="20724"/>
                  </a:cubicBezTo>
                  <a:cubicBezTo>
                    <a:pt x="2695" y="19849"/>
                    <a:pt x="4510" y="17805"/>
                    <a:pt x="6537" y="15324"/>
                  </a:cubicBezTo>
                  <a:cubicBezTo>
                    <a:pt x="8564" y="12843"/>
                    <a:pt x="10802" y="9924"/>
                    <a:pt x="12890" y="7735"/>
                  </a:cubicBezTo>
                  <a:cubicBezTo>
                    <a:pt x="14977" y="5546"/>
                    <a:pt x="16913" y="4086"/>
                    <a:pt x="18335" y="2919"/>
                  </a:cubicBezTo>
                  <a:cubicBezTo>
                    <a:pt x="19757" y="1751"/>
                    <a:pt x="20664" y="876"/>
                    <a:pt x="2157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5" name="Line"/>
            <p:cNvSpPr/>
            <p:nvPr/>
          </p:nvSpPr>
          <p:spPr>
            <a:xfrm>
              <a:off x="735470" y="2259958"/>
              <a:ext cx="318630" cy="113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398" fill="norm" stroke="1" extrusionOk="0">
                  <a:moveTo>
                    <a:pt x="3938" y="15600"/>
                  </a:moveTo>
                  <a:cubicBezTo>
                    <a:pt x="3223" y="16800"/>
                    <a:pt x="2508" y="18000"/>
                    <a:pt x="1721" y="19000"/>
                  </a:cubicBezTo>
                  <a:cubicBezTo>
                    <a:pt x="934" y="20000"/>
                    <a:pt x="76" y="20800"/>
                    <a:pt x="5" y="21200"/>
                  </a:cubicBezTo>
                  <a:cubicBezTo>
                    <a:pt x="-67" y="21600"/>
                    <a:pt x="648" y="21600"/>
                    <a:pt x="3152" y="19200"/>
                  </a:cubicBezTo>
                  <a:cubicBezTo>
                    <a:pt x="5655" y="16800"/>
                    <a:pt x="9946" y="12000"/>
                    <a:pt x="13308" y="8400"/>
                  </a:cubicBezTo>
                  <a:cubicBezTo>
                    <a:pt x="16669" y="4800"/>
                    <a:pt x="19101" y="2400"/>
                    <a:pt x="2153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6" name="Line"/>
            <p:cNvSpPr/>
            <p:nvPr/>
          </p:nvSpPr>
          <p:spPr>
            <a:xfrm>
              <a:off x="1327150" y="1840858"/>
              <a:ext cx="127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7" name="Line"/>
            <p:cNvSpPr/>
            <p:nvPr/>
          </p:nvSpPr>
          <p:spPr>
            <a:xfrm>
              <a:off x="1358900" y="2037708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8" name="Line"/>
            <p:cNvSpPr/>
            <p:nvPr/>
          </p:nvSpPr>
          <p:spPr>
            <a:xfrm>
              <a:off x="1987549" y="1745971"/>
              <a:ext cx="349251" cy="317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2" fill="norm" stroke="1" extrusionOk="0">
                  <a:moveTo>
                    <a:pt x="0" y="404"/>
                  </a:moveTo>
                  <a:cubicBezTo>
                    <a:pt x="655" y="118"/>
                    <a:pt x="1309" y="-168"/>
                    <a:pt x="2422" y="118"/>
                  </a:cubicBezTo>
                  <a:cubicBezTo>
                    <a:pt x="3535" y="404"/>
                    <a:pt x="5105" y="1262"/>
                    <a:pt x="7200" y="3623"/>
                  </a:cubicBezTo>
                  <a:cubicBezTo>
                    <a:pt x="9295" y="5983"/>
                    <a:pt x="11913" y="9845"/>
                    <a:pt x="14400" y="13064"/>
                  </a:cubicBezTo>
                  <a:cubicBezTo>
                    <a:pt x="16887" y="16282"/>
                    <a:pt x="19244" y="18857"/>
                    <a:pt x="21600" y="21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9" name="Line"/>
            <p:cNvSpPr/>
            <p:nvPr/>
          </p:nvSpPr>
          <p:spPr>
            <a:xfrm>
              <a:off x="2068020" y="1720208"/>
              <a:ext cx="211630" cy="411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511" fill="norm" stroke="1" extrusionOk="0">
                  <a:moveTo>
                    <a:pt x="21382" y="0"/>
                  </a:moveTo>
                  <a:cubicBezTo>
                    <a:pt x="20313" y="0"/>
                    <a:pt x="19243" y="0"/>
                    <a:pt x="17960" y="720"/>
                  </a:cubicBezTo>
                  <a:cubicBezTo>
                    <a:pt x="16677" y="1440"/>
                    <a:pt x="15180" y="2880"/>
                    <a:pt x="13041" y="5428"/>
                  </a:cubicBezTo>
                  <a:cubicBezTo>
                    <a:pt x="10903" y="7975"/>
                    <a:pt x="8123" y="11631"/>
                    <a:pt x="5877" y="14289"/>
                  </a:cubicBezTo>
                  <a:cubicBezTo>
                    <a:pt x="3632" y="16948"/>
                    <a:pt x="1921" y="18609"/>
                    <a:pt x="958" y="19717"/>
                  </a:cubicBezTo>
                  <a:cubicBezTo>
                    <a:pt x="-4" y="20825"/>
                    <a:pt x="-218" y="21378"/>
                    <a:pt x="210" y="21489"/>
                  </a:cubicBezTo>
                  <a:cubicBezTo>
                    <a:pt x="637" y="21600"/>
                    <a:pt x="1707" y="21268"/>
                    <a:pt x="2776" y="209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0" name="Line"/>
            <p:cNvSpPr/>
            <p:nvPr/>
          </p:nvSpPr>
          <p:spPr>
            <a:xfrm>
              <a:off x="2532430" y="1802758"/>
              <a:ext cx="31872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2657" y="21600"/>
                  </a:moveTo>
                  <a:cubicBezTo>
                    <a:pt x="1942" y="21600"/>
                    <a:pt x="1226" y="21600"/>
                    <a:pt x="726" y="20653"/>
                  </a:cubicBezTo>
                  <a:cubicBezTo>
                    <a:pt x="225" y="19705"/>
                    <a:pt x="-61" y="17811"/>
                    <a:pt x="11" y="15916"/>
                  </a:cubicBezTo>
                  <a:cubicBezTo>
                    <a:pt x="82" y="14021"/>
                    <a:pt x="511" y="12126"/>
                    <a:pt x="1656" y="10611"/>
                  </a:cubicBezTo>
                  <a:cubicBezTo>
                    <a:pt x="2800" y="9095"/>
                    <a:pt x="4660" y="7958"/>
                    <a:pt x="6162" y="8716"/>
                  </a:cubicBezTo>
                  <a:cubicBezTo>
                    <a:pt x="7664" y="9474"/>
                    <a:pt x="8808" y="12126"/>
                    <a:pt x="10167" y="14400"/>
                  </a:cubicBezTo>
                  <a:cubicBezTo>
                    <a:pt x="11526" y="16674"/>
                    <a:pt x="13099" y="18568"/>
                    <a:pt x="14601" y="18379"/>
                  </a:cubicBezTo>
                  <a:cubicBezTo>
                    <a:pt x="16103" y="18189"/>
                    <a:pt x="17534" y="15916"/>
                    <a:pt x="18535" y="13453"/>
                  </a:cubicBezTo>
                  <a:cubicBezTo>
                    <a:pt x="19536" y="10989"/>
                    <a:pt x="20109" y="8337"/>
                    <a:pt x="20538" y="6063"/>
                  </a:cubicBezTo>
                  <a:cubicBezTo>
                    <a:pt x="20967" y="3789"/>
                    <a:pt x="21253" y="1895"/>
                    <a:pt x="21396" y="947"/>
                  </a:cubicBezTo>
                  <a:cubicBezTo>
                    <a:pt x="21539" y="0"/>
                    <a:pt x="21539" y="0"/>
                    <a:pt x="2153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1" name="Line"/>
            <p:cNvSpPr/>
            <p:nvPr/>
          </p:nvSpPr>
          <p:spPr>
            <a:xfrm>
              <a:off x="3206482" y="1499974"/>
              <a:ext cx="184398" cy="498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8" h="21451" fill="norm" stroke="1" extrusionOk="0">
                  <a:moveTo>
                    <a:pt x="3630" y="10303"/>
                  </a:moveTo>
                  <a:cubicBezTo>
                    <a:pt x="4110" y="12764"/>
                    <a:pt x="4590" y="15224"/>
                    <a:pt x="4950" y="16683"/>
                  </a:cubicBezTo>
                  <a:cubicBezTo>
                    <a:pt x="5310" y="18141"/>
                    <a:pt x="5550" y="18597"/>
                    <a:pt x="5670" y="19098"/>
                  </a:cubicBezTo>
                  <a:cubicBezTo>
                    <a:pt x="5790" y="19599"/>
                    <a:pt x="5790" y="20146"/>
                    <a:pt x="5550" y="20146"/>
                  </a:cubicBezTo>
                  <a:cubicBezTo>
                    <a:pt x="5310" y="20146"/>
                    <a:pt x="4830" y="19599"/>
                    <a:pt x="3870" y="17685"/>
                  </a:cubicBezTo>
                  <a:cubicBezTo>
                    <a:pt x="2910" y="15771"/>
                    <a:pt x="1470" y="12490"/>
                    <a:pt x="1230" y="9574"/>
                  </a:cubicBezTo>
                  <a:cubicBezTo>
                    <a:pt x="990" y="6657"/>
                    <a:pt x="1950" y="4105"/>
                    <a:pt x="3270" y="2556"/>
                  </a:cubicBezTo>
                  <a:cubicBezTo>
                    <a:pt x="4590" y="1007"/>
                    <a:pt x="6270" y="460"/>
                    <a:pt x="7710" y="186"/>
                  </a:cubicBezTo>
                  <a:cubicBezTo>
                    <a:pt x="9150" y="-87"/>
                    <a:pt x="10350" y="-87"/>
                    <a:pt x="11670" y="369"/>
                  </a:cubicBezTo>
                  <a:cubicBezTo>
                    <a:pt x="12990" y="824"/>
                    <a:pt x="14430" y="1736"/>
                    <a:pt x="14550" y="3331"/>
                  </a:cubicBezTo>
                  <a:cubicBezTo>
                    <a:pt x="14670" y="4926"/>
                    <a:pt x="13470" y="7204"/>
                    <a:pt x="12270" y="8754"/>
                  </a:cubicBezTo>
                  <a:cubicBezTo>
                    <a:pt x="11070" y="10303"/>
                    <a:pt x="9870" y="11123"/>
                    <a:pt x="8910" y="11716"/>
                  </a:cubicBezTo>
                  <a:cubicBezTo>
                    <a:pt x="7950" y="12308"/>
                    <a:pt x="7230" y="12672"/>
                    <a:pt x="7950" y="12900"/>
                  </a:cubicBezTo>
                  <a:cubicBezTo>
                    <a:pt x="8670" y="13128"/>
                    <a:pt x="10830" y="13219"/>
                    <a:pt x="13350" y="13584"/>
                  </a:cubicBezTo>
                  <a:cubicBezTo>
                    <a:pt x="15870" y="13948"/>
                    <a:pt x="18750" y="14586"/>
                    <a:pt x="20070" y="15589"/>
                  </a:cubicBezTo>
                  <a:cubicBezTo>
                    <a:pt x="21390" y="16591"/>
                    <a:pt x="21150" y="17959"/>
                    <a:pt x="19350" y="19007"/>
                  </a:cubicBezTo>
                  <a:cubicBezTo>
                    <a:pt x="17550" y="20055"/>
                    <a:pt x="14190" y="20784"/>
                    <a:pt x="11070" y="21148"/>
                  </a:cubicBezTo>
                  <a:cubicBezTo>
                    <a:pt x="7950" y="21513"/>
                    <a:pt x="5070" y="21513"/>
                    <a:pt x="3030" y="21331"/>
                  </a:cubicBezTo>
                  <a:cubicBezTo>
                    <a:pt x="990" y="21148"/>
                    <a:pt x="-210" y="20784"/>
                    <a:pt x="30" y="20146"/>
                  </a:cubicBezTo>
                  <a:cubicBezTo>
                    <a:pt x="270" y="19508"/>
                    <a:pt x="1950" y="18597"/>
                    <a:pt x="3630" y="176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2" name="Line"/>
            <p:cNvSpPr/>
            <p:nvPr/>
          </p:nvSpPr>
          <p:spPr>
            <a:xfrm>
              <a:off x="3460750" y="1809108"/>
              <a:ext cx="1270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3" name="Line"/>
            <p:cNvSpPr/>
            <p:nvPr/>
          </p:nvSpPr>
          <p:spPr>
            <a:xfrm>
              <a:off x="3454400" y="1732908"/>
              <a:ext cx="63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4" name="Line"/>
            <p:cNvSpPr/>
            <p:nvPr/>
          </p:nvSpPr>
          <p:spPr>
            <a:xfrm>
              <a:off x="3550548" y="1755993"/>
              <a:ext cx="126102" cy="181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259" fill="norm" stroke="1" extrusionOk="0">
                  <a:moveTo>
                    <a:pt x="2007" y="9954"/>
                  </a:moveTo>
                  <a:cubicBezTo>
                    <a:pt x="2007" y="12934"/>
                    <a:pt x="2007" y="15913"/>
                    <a:pt x="2007" y="18023"/>
                  </a:cubicBezTo>
                  <a:cubicBezTo>
                    <a:pt x="2007" y="20134"/>
                    <a:pt x="2007" y="21375"/>
                    <a:pt x="1647" y="21251"/>
                  </a:cubicBezTo>
                  <a:cubicBezTo>
                    <a:pt x="1287" y="21127"/>
                    <a:pt x="567" y="19637"/>
                    <a:pt x="207" y="16658"/>
                  </a:cubicBezTo>
                  <a:cubicBezTo>
                    <a:pt x="-153" y="13678"/>
                    <a:pt x="-153" y="9209"/>
                    <a:pt x="1107" y="5858"/>
                  </a:cubicBezTo>
                  <a:cubicBezTo>
                    <a:pt x="2367" y="2506"/>
                    <a:pt x="4887" y="272"/>
                    <a:pt x="8487" y="23"/>
                  </a:cubicBezTo>
                  <a:cubicBezTo>
                    <a:pt x="12087" y="-225"/>
                    <a:pt x="16767" y="1513"/>
                    <a:pt x="19107" y="5113"/>
                  </a:cubicBezTo>
                  <a:cubicBezTo>
                    <a:pt x="21447" y="8713"/>
                    <a:pt x="21447" y="14175"/>
                    <a:pt x="21447" y="196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5" name="Line"/>
            <p:cNvSpPr/>
            <p:nvPr/>
          </p:nvSpPr>
          <p:spPr>
            <a:xfrm>
              <a:off x="3862684" y="1524947"/>
              <a:ext cx="112416" cy="404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516" fill="norm" stroke="1" extrusionOk="0">
                  <a:moveTo>
                    <a:pt x="21244" y="1266"/>
                  </a:moveTo>
                  <a:cubicBezTo>
                    <a:pt x="20044" y="816"/>
                    <a:pt x="18844" y="366"/>
                    <a:pt x="17244" y="141"/>
                  </a:cubicBezTo>
                  <a:cubicBezTo>
                    <a:pt x="15644" y="-84"/>
                    <a:pt x="13644" y="-84"/>
                    <a:pt x="11444" y="478"/>
                  </a:cubicBezTo>
                  <a:cubicBezTo>
                    <a:pt x="9244" y="1041"/>
                    <a:pt x="6844" y="2166"/>
                    <a:pt x="4444" y="4416"/>
                  </a:cubicBezTo>
                  <a:cubicBezTo>
                    <a:pt x="2044" y="6666"/>
                    <a:pt x="-356" y="10041"/>
                    <a:pt x="44" y="13079"/>
                  </a:cubicBezTo>
                  <a:cubicBezTo>
                    <a:pt x="444" y="16116"/>
                    <a:pt x="3644" y="18816"/>
                    <a:pt x="7444" y="20166"/>
                  </a:cubicBezTo>
                  <a:cubicBezTo>
                    <a:pt x="11244" y="21516"/>
                    <a:pt x="15644" y="21516"/>
                    <a:pt x="20044" y="21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6" name="Line"/>
            <p:cNvSpPr/>
            <p:nvPr/>
          </p:nvSpPr>
          <p:spPr>
            <a:xfrm>
              <a:off x="4016086" y="1675163"/>
              <a:ext cx="149514" cy="212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236" fill="norm" stroke="1" extrusionOk="0">
                  <a:moveTo>
                    <a:pt x="497" y="4507"/>
                  </a:moveTo>
                  <a:cubicBezTo>
                    <a:pt x="497" y="9377"/>
                    <a:pt x="497" y="14248"/>
                    <a:pt x="497" y="17212"/>
                  </a:cubicBezTo>
                  <a:cubicBezTo>
                    <a:pt x="497" y="20177"/>
                    <a:pt x="497" y="21236"/>
                    <a:pt x="345" y="21236"/>
                  </a:cubicBezTo>
                  <a:cubicBezTo>
                    <a:pt x="193" y="21236"/>
                    <a:pt x="-111" y="20177"/>
                    <a:pt x="41" y="17212"/>
                  </a:cubicBezTo>
                  <a:cubicBezTo>
                    <a:pt x="193" y="14248"/>
                    <a:pt x="802" y="9377"/>
                    <a:pt x="2019" y="6095"/>
                  </a:cubicBezTo>
                  <a:cubicBezTo>
                    <a:pt x="3235" y="2812"/>
                    <a:pt x="5061" y="1118"/>
                    <a:pt x="6886" y="377"/>
                  </a:cubicBezTo>
                  <a:cubicBezTo>
                    <a:pt x="8712" y="-364"/>
                    <a:pt x="10537" y="-152"/>
                    <a:pt x="12971" y="2283"/>
                  </a:cubicBezTo>
                  <a:cubicBezTo>
                    <a:pt x="15404" y="4718"/>
                    <a:pt x="18447" y="9377"/>
                    <a:pt x="21489" y="140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7" name="Line"/>
            <p:cNvSpPr/>
            <p:nvPr/>
          </p:nvSpPr>
          <p:spPr>
            <a:xfrm>
              <a:off x="4273550" y="1809108"/>
              <a:ext cx="19614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2960" y="0"/>
                  </a:moveTo>
                  <a:cubicBezTo>
                    <a:pt x="17280" y="5472"/>
                    <a:pt x="21600" y="10944"/>
                    <a:pt x="19440" y="14544"/>
                  </a:cubicBezTo>
                  <a:cubicBezTo>
                    <a:pt x="17280" y="18144"/>
                    <a:pt x="8640" y="1987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8" name="Line"/>
            <p:cNvSpPr/>
            <p:nvPr/>
          </p:nvSpPr>
          <p:spPr>
            <a:xfrm>
              <a:off x="4533343" y="1518824"/>
              <a:ext cx="165921" cy="634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505" fill="norm" stroke="1" extrusionOk="0">
                  <a:moveTo>
                    <a:pt x="3311" y="6396"/>
                  </a:moveTo>
                  <a:cubicBezTo>
                    <a:pt x="3041" y="8406"/>
                    <a:pt x="2771" y="10415"/>
                    <a:pt x="3041" y="12640"/>
                  </a:cubicBezTo>
                  <a:cubicBezTo>
                    <a:pt x="3311" y="14864"/>
                    <a:pt x="4121" y="17304"/>
                    <a:pt x="4526" y="18703"/>
                  </a:cubicBezTo>
                  <a:cubicBezTo>
                    <a:pt x="4931" y="20103"/>
                    <a:pt x="4931" y="20462"/>
                    <a:pt x="4796" y="20820"/>
                  </a:cubicBezTo>
                  <a:cubicBezTo>
                    <a:pt x="4661" y="21179"/>
                    <a:pt x="4391" y="21538"/>
                    <a:pt x="4121" y="21502"/>
                  </a:cubicBezTo>
                  <a:cubicBezTo>
                    <a:pt x="3851" y="21466"/>
                    <a:pt x="3581" y="21036"/>
                    <a:pt x="3041" y="19421"/>
                  </a:cubicBezTo>
                  <a:cubicBezTo>
                    <a:pt x="2501" y="17806"/>
                    <a:pt x="1691" y="15008"/>
                    <a:pt x="1016" y="12388"/>
                  </a:cubicBezTo>
                  <a:cubicBezTo>
                    <a:pt x="341" y="9769"/>
                    <a:pt x="-199" y="7329"/>
                    <a:pt x="71" y="5464"/>
                  </a:cubicBezTo>
                  <a:cubicBezTo>
                    <a:pt x="341" y="3598"/>
                    <a:pt x="1421" y="2306"/>
                    <a:pt x="2501" y="1481"/>
                  </a:cubicBezTo>
                  <a:cubicBezTo>
                    <a:pt x="3581" y="656"/>
                    <a:pt x="4661" y="297"/>
                    <a:pt x="5876" y="117"/>
                  </a:cubicBezTo>
                  <a:cubicBezTo>
                    <a:pt x="7091" y="-62"/>
                    <a:pt x="8441" y="-62"/>
                    <a:pt x="10331" y="297"/>
                  </a:cubicBezTo>
                  <a:cubicBezTo>
                    <a:pt x="12221" y="656"/>
                    <a:pt x="14651" y="1373"/>
                    <a:pt x="16811" y="2629"/>
                  </a:cubicBezTo>
                  <a:cubicBezTo>
                    <a:pt x="18971" y="3885"/>
                    <a:pt x="20861" y="5679"/>
                    <a:pt x="21131" y="7078"/>
                  </a:cubicBezTo>
                  <a:cubicBezTo>
                    <a:pt x="21401" y="8478"/>
                    <a:pt x="20051" y="9482"/>
                    <a:pt x="16946" y="10092"/>
                  </a:cubicBezTo>
                  <a:cubicBezTo>
                    <a:pt x="13841" y="10702"/>
                    <a:pt x="8981" y="10917"/>
                    <a:pt x="6011" y="10846"/>
                  </a:cubicBezTo>
                  <a:cubicBezTo>
                    <a:pt x="3041" y="10774"/>
                    <a:pt x="1961" y="10415"/>
                    <a:pt x="881" y="100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9" name="Line"/>
            <p:cNvSpPr/>
            <p:nvPr/>
          </p:nvSpPr>
          <p:spPr>
            <a:xfrm>
              <a:off x="4749799" y="1466208"/>
              <a:ext cx="9632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3" h="21600" fill="norm" stroke="1" extrusionOk="0">
                  <a:moveTo>
                    <a:pt x="0" y="0"/>
                  </a:moveTo>
                  <a:cubicBezTo>
                    <a:pt x="3217" y="0"/>
                    <a:pt x="6434" y="0"/>
                    <a:pt x="10111" y="787"/>
                  </a:cubicBezTo>
                  <a:cubicBezTo>
                    <a:pt x="13787" y="1575"/>
                    <a:pt x="17923" y="3150"/>
                    <a:pt x="19762" y="5625"/>
                  </a:cubicBezTo>
                  <a:cubicBezTo>
                    <a:pt x="21600" y="8100"/>
                    <a:pt x="21140" y="11475"/>
                    <a:pt x="19072" y="14287"/>
                  </a:cubicBezTo>
                  <a:cubicBezTo>
                    <a:pt x="17004" y="17100"/>
                    <a:pt x="13328" y="19350"/>
                    <a:pt x="965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0" name="Line"/>
            <p:cNvSpPr/>
            <p:nvPr/>
          </p:nvSpPr>
          <p:spPr>
            <a:xfrm>
              <a:off x="4952999" y="1796408"/>
              <a:ext cx="6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1" name="Line"/>
            <p:cNvSpPr/>
            <p:nvPr/>
          </p:nvSpPr>
          <p:spPr>
            <a:xfrm>
              <a:off x="6363944" y="1306239"/>
              <a:ext cx="240057" cy="418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554" fill="norm" stroke="1" extrusionOk="0">
                  <a:moveTo>
                    <a:pt x="13977" y="2354"/>
                  </a:moveTo>
                  <a:cubicBezTo>
                    <a:pt x="14352" y="1809"/>
                    <a:pt x="14728" y="1263"/>
                    <a:pt x="14540" y="827"/>
                  </a:cubicBezTo>
                  <a:cubicBezTo>
                    <a:pt x="14352" y="390"/>
                    <a:pt x="13601" y="63"/>
                    <a:pt x="12756" y="9"/>
                  </a:cubicBezTo>
                  <a:cubicBezTo>
                    <a:pt x="11911" y="-46"/>
                    <a:pt x="10972" y="172"/>
                    <a:pt x="9563" y="554"/>
                  </a:cubicBezTo>
                  <a:cubicBezTo>
                    <a:pt x="8154" y="936"/>
                    <a:pt x="6276" y="1481"/>
                    <a:pt x="4492" y="3009"/>
                  </a:cubicBezTo>
                  <a:cubicBezTo>
                    <a:pt x="2707" y="4536"/>
                    <a:pt x="1017" y="7045"/>
                    <a:pt x="359" y="9881"/>
                  </a:cubicBezTo>
                  <a:cubicBezTo>
                    <a:pt x="-298" y="12718"/>
                    <a:pt x="78" y="15881"/>
                    <a:pt x="453" y="17736"/>
                  </a:cubicBezTo>
                  <a:cubicBezTo>
                    <a:pt x="829" y="19590"/>
                    <a:pt x="1205" y="20136"/>
                    <a:pt x="1768" y="20627"/>
                  </a:cubicBezTo>
                  <a:cubicBezTo>
                    <a:pt x="2332" y="21118"/>
                    <a:pt x="3083" y="21554"/>
                    <a:pt x="5712" y="21554"/>
                  </a:cubicBezTo>
                  <a:cubicBezTo>
                    <a:pt x="8342" y="21554"/>
                    <a:pt x="12850" y="21118"/>
                    <a:pt x="15761" y="20681"/>
                  </a:cubicBezTo>
                  <a:cubicBezTo>
                    <a:pt x="18672" y="20245"/>
                    <a:pt x="19987" y="19809"/>
                    <a:pt x="21302" y="193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2" name="Line"/>
            <p:cNvSpPr/>
            <p:nvPr/>
          </p:nvSpPr>
          <p:spPr>
            <a:xfrm>
              <a:off x="6369050" y="1561458"/>
              <a:ext cx="1333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3" name="Line"/>
            <p:cNvSpPr/>
            <p:nvPr/>
          </p:nvSpPr>
          <p:spPr>
            <a:xfrm>
              <a:off x="6686913" y="1234343"/>
              <a:ext cx="285388" cy="503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396" fill="norm" stroke="1" extrusionOk="0">
                  <a:moveTo>
                    <a:pt x="21414" y="679"/>
                  </a:moveTo>
                  <a:cubicBezTo>
                    <a:pt x="19826" y="319"/>
                    <a:pt x="18238" y="-41"/>
                    <a:pt x="16093" y="4"/>
                  </a:cubicBezTo>
                  <a:cubicBezTo>
                    <a:pt x="13949" y="49"/>
                    <a:pt x="11249" y="499"/>
                    <a:pt x="9105" y="1534"/>
                  </a:cubicBezTo>
                  <a:cubicBezTo>
                    <a:pt x="6961" y="2569"/>
                    <a:pt x="5373" y="4189"/>
                    <a:pt x="4182" y="6394"/>
                  </a:cubicBezTo>
                  <a:cubicBezTo>
                    <a:pt x="2990" y="8599"/>
                    <a:pt x="2196" y="11389"/>
                    <a:pt x="1640" y="13414"/>
                  </a:cubicBezTo>
                  <a:cubicBezTo>
                    <a:pt x="1085" y="15439"/>
                    <a:pt x="767" y="16699"/>
                    <a:pt x="449" y="17869"/>
                  </a:cubicBezTo>
                  <a:cubicBezTo>
                    <a:pt x="132" y="19039"/>
                    <a:pt x="-186" y="20119"/>
                    <a:pt x="132" y="20749"/>
                  </a:cubicBezTo>
                  <a:cubicBezTo>
                    <a:pt x="449" y="21379"/>
                    <a:pt x="1402" y="21559"/>
                    <a:pt x="3943" y="21244"/>
                  </a:cubicBezTo>
                  <a:cubicBezTo>
                    <a:pt x="6485" y="20929"/>
                    <a:pt x="10614" y="20119"/>
                    <a:pt x="14743" y="193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4" name="Line"/>
            <p:cNvSpPr/>
            <p:nvPr/>
          </p:nvSpPr>
          <p:spPr>
            <a:xfrm>
              <a:off x="6927850" y="1428108"/>
              <a:ext cx="254000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80" y="766"/>
                    <a:pt x="3960" y="1532"/>
                    <a:pt x="6210" y="3447"/>
                  </a:cubicBezTo>
                  <a:cubicBezTo>
                    <a:pt x="8460" y="5362"/>
                    <a:pt x="10980" y="8426"/>
                    <a:pt x="13590" y="11643"/>
                  </a:cubicBezTo>
                  <a:cubicBezTo>
                    <a:pt x="16200" y="14860"/>
                    <a:pt x="18900" y="1823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5" name="Line"/>
            <p:cNvSpPr/>
            <p:nvPr/>
          </p:nvSpPr>
          <p:spPr>
            <a:xfrm>
              <a:off x="7036594" y="1462943"/>
              <a:ext cx="177007" cy="272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384" fill="norm" stroke="1" extrusionOk="0">
                  <a:moveTo>
                    <a:pt x="21504" y="1253"/>
                  </a:moveTo>
                  <a:cubicBezTo>
                    <a:pt x="19961" y="589"/>
                    <a:pt x="18418" y="-76"/>
                    <a:pt x="17133" y="7"/>
                  </a:cubicBezTo>
                  <a:cubicBezTo>
                    <a:pt x="15847" y="90"/>
                    <a:pt x="14818" y="921"/>
                    <a:pt x="12247" y="3496"/>
                  </a:cubicBezTo>
                  <a:cubicBezTo>
                    <a:pt x="9675" y="6072"/>
                    <a:pt x="5561" y="10392"/>
                    <a:pt x="3247" y="13299"/>
                  </a:cubicBezTo>
                  <a:cubicBezTo>
                    <a:pt x="933" y="16207"/>
                    <a:pt x="418" y="17702"/>
                    <a:pt x="161" y="18866"/>
                  </a:cubicBezTo>
                  <a:cubicBezTo>
                    <a:pt x="-96" y="20029"/>
                    <a:pt x="-96" y="20859"/>
                    <a:pt x="547" y="21192"/>
                  </a:cubicBezTo>
                  <a:cubicBezTo>
                    <a:pt x="1190" y="21524"/>
                    <a:pt x="2475" y="21358"/>
                    <a:pt x="3761" y="211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6" name="Line"/>
            <p:cNvSpPr/>
            <p:nvPr/>
          </p:nvSpPr>
          <p:spPr>
            <a:xfrm>
              <a:off x="7277100" y="1194579"/>
              <a:ext cx="191851" cy="582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470" fill="norm" stroke="1" extrusionOk="0">
                  <a:moveTo>
                    <a:pt x="0" y="2521"/>
                  </a:moveTo>
                  <a:cubicBezTo>
                    <a:pt x="0" y="2131"/>
                    <a:pt x="0" y="1741"/>
                    <a:pt x="1409" y="1352"/>
                  </a:cubicBezTo>
                  <a:cubicBezTo>
                    <a:pt x="2817" y="962"/>
                    <a:pt x="5635" y="572"/>
                    <a:pt x="8217" y="299"/>
                  </a:cubicBezTo>
                  <a:cubicBezTo>
                    <a:pt x="10800" y="26"/>
                    <a:pt x="13148" y="-130"/>
                    <a:pt x="15378" y="143"/>
                  </a:cubicBezTo>
                  <a:cubicBezTo>
                    <a:pt x="17609" y="416"/>
                    <a:pt x="19722" y="1118"/>
                    <a:pt x="20661" y="2443"/>
                  </a:cubicBezTo>
                  <a:cubicBezTo>
                    <a:pt x="21600" y="3769"/>
                    <a:pt x="21365" y="5718"/>
                    <a:pt x="20661" y="7746"/>
                  </a:cubicBezTo>
                  <a:cubicBezTo>
                    <a:pt x="19957" y="9773"/>
                    <a:pt x="18783" y="11879"/>
                    <a:pt x="18430" y="13750"/>
                  </a:cubicBezTo>
                  <a:cubicBezTo>
                    <a:pt x="18078" y="15622"/>
                    <a:pt x="18548" y="17259"/>
                    <a:pt x="19017" y="18312"/>
                  </a:cubicBezTo>
                  <a:cubicBezTo>
                    <a:pt x="19487" y="19365"/>
                    <a:pt x="19957" y="19832"/>
                    <a:pt x="19604" y="20144"/>
                  </a:cubicBezTo>
                  <a:cubicBezTo>
                    <a:pt x="19252" y="20456"/>
                    <a:pt x="18078" y="20612"/>
                    <a:pt x="14674" y="20807"/>
                  </a:cubicBezTo>
                  <a:cubicBezTo>
                    <a:pt x="11270" y="21002"/>
                    <a:pt x="5635" y="21236"/>
                    <a:pt x="0" y="2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7" name="Line"/>
            <p:cNvSpPr/>
            <p:nvPr/>
          </p:nvSpPr>
          <p:spPr>
            <a:xfrm>
              <a:off x="7721600" y="1504308"/>
              <a:ext cx="2222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8" name="Line"/>
            <p:cNvSpPr/>
            <p:nvPr/>
          </p:nvSpPr>
          <p:spPr>
            <a:xfrm>
              <a:off x="7778649" y="1624958"/>
              <a:ext cx="158851" cy="3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0798" fill="norm" stroke="1" extrusionOk="0">
                  <a:moveTo>
                    <a:pt x="1696" y="4320"/>
                  </a:moveTo>
                  <a:cubicBezTo>
                    <a:pt x="574" y="10080"/>
                    <a:pt x="-548" y="15840"/>
                    <a:pt x="294" y="18720"/>
                  </a:cubicBezTo>
                  <a:cubicBezTo>
                    <a:pt x="1135" y="21600"/>
                    <a:pt x="3940" y="21600"/>
                    <a:pt x="7727" y="18000"/>
                  </a:cubicBezTo>
                  <a:cubicBezTo>
                    <a:pt x="11514" y="14400"/>
                    <a:pt x="16283" y="7200"/>
                    <a:pt x="2105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9" name="Line"/>
            <p:cNvSpPr/>
            <p:nvPr/>
          </p:nvSpPr>
          <p:spPr>
            <a:xfrm>
              <a:off x="8190277" y="1388485"/>
              <a:ext cx="153674" cy="254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0946" fill="norm" stroke="1" extrusionOk="0">
                  <a:moveTo>
                    <a:pt x="3672" y="3784"/>
                  </a:moveTo>
                  <a:cubicBezTo>
                    <a:pt x="3380" y="8835"/>
                    <a:pt x="3088" y="13887"/>
                    <a:pt x="2650" y="16935"/>
                  </a:cubicBezTo>
                  <a:cubicBezTo>
                    <a:pt x="2212" y="19984"/>
                    <a:pt x="1628" y="21029"/>
                    <a:pt x="1045" y="20942"/>
                  </a:cubicBezTo>
                  <a:cubicBezTo>
                    <a:pt x="461" y="20855"/>
                    <a:pt x="-123" y="19635"/>
                    <a:pt x="23" y="16848"/>
                  </a:cubicBezTo>
                  <a:cubicBezTo>
                    <a:pt x="169" y="14061"/>
                    <a:pt x="1045" y="9706"/>
                    <a:pt x="2358" y="6658"/>
                  </a:cubicBezTo>
                  <a:cubicBezTo>
                    <a:pt x="3672" y="3610"/>
                    <a:pt x="5423" y="1868"/>
                    <a:pt x="8050" y="823"/>
                  </a:cubicBezTo>
                  <a:cubicBezTo>
                    <a:pt x="10677" y="-223"/>
                    <a:pt x="14180" y="-571"/>
                    <a:pt x="16661" y="1606"/>
                  </a:cubicBezTo>
                  <a:cubicBezTo>
                    <a:pt x="19142" y="3784"/>
                    <a:pt x="20601" y="8487"/>
                    <a:pt x="21039" y="11448"/>
                  </a:cubicBezTo>
                  <a:cubicBezTo>
                    <a:pt x="21477" y="14410"/>
                    <a:pt x="20893" y="15629"/>
                    <a:pt x="20309" y="168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0" name="Line"/>
            <p:cNvSpPr/>
            <p:nvPr/>
          </p:nvSpPr>
          <p:spPr>
            <a:xfrm>
              <a:off x="8432800" y="1548758"/>
              <a:ext cx="254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1" name="Line"/>
            <p:cNvSpPr/>
            <p:nvPr/>
          </p:nvSpPr>
          <p:spPr>
            <a:xfrm>
              <a:off x="8561916" y="1289892"/>
              <a:ext cx="182585" cy="597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478" fill="norm" stroke="1" extrusionOk="0">
                  <a:moveTo>
                    <a:pt x="4173" y="7933"/>
                  </a:moveTo>
                  <a:cubicBezTo>
                    <a:pt x="3436" y="10443"/>
                    <a:pt x="2700" y="12953"/>
                    <a:pt x="2332" y="14968"/>
                  </a:cubicBezTo>
                  <a:cubicBezTo>
                    <a:pt x="1964" y="16984"/>
                    <a:pt x="1964" y="18505"/>
                    <a:pt x="1718" y="19608"/>
                  </a:cubicBezTo>
                  <a:cubicBezTo>
                    <a:pt x="1473" y="20710"/>
                    <a:pt x="982" y="21395"/>
                    <a:pt x="614" y="21471"/>
                  </a:cubicBezTo>
                  <a:cubicBezTo>
                    <a:pt x="245" y="21547"/>
                    <a:pt x="0" y="21015"/>
                    <a:pt x="0" y="19341"/>
                  </a:cubicBezTo>
                  <a:cubicBezTo>
                    <a:pt x="0" y="17668"/>
                    <a:pt x="245" y="14854"/>
                    <a:pt x="736" y="12192"/>
                  </a:cubicBezTo>
                  <a:cubicBezTo>
                    <a:pt x="1227" y="9530"/>
                    <a:pt x="1964" y="7020"/>
                    <a:pt x="3068" y="5119"/>
                  </a:cubicBezTo>
                  <a:cubicBezTo>
                    <a:pt x="4173" y="3217"/>
                    <a:pt x="5645" y="1924"/>
                    <a:pt x="6873" y="1164"/>
                  </a:cubicBezTo>
                  <a:cubicBezTo>
                    <a:pt x="8100" y="403"/>
                    <a:pt x="9082" y="175"/>
                    <a:pt x="10432" y="61"/>
                  </a:cubicBezTo>
                  <a:cubicBezTo>
                    <a:pt x="11782" y="-53"/>
                    <a:pt x="13500" y="-53"/>
                    <a:pt x="15464" y="479"/>
                  </a:cubicBezTo>
                  <a:cubicBezTo>
                    <a:pt x="17427" y="1012"/>
                    <a:pt x="19636" y="2077"/>
                    <a:pt x="20618" y="3484"/>
                  </a:cubicBezTo>
                  <a:cubicBezTo>
                    <a:pt x="21600" y="4891"/>
                    <a:pt x="21355" y="6640"/>
                    <a:pt x="19268" y="7895"/>
                  </a:cubicBezTo>
                  <a:cubicBezTo>
                    <a:pt x="17182" y="9150"/>
                    <a:pt x="13255" y="9910"/>
                    <a:pt x="9327" y="106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2" name="Line"/>
            <p:cNvSpPr/>
            <p:nvPr/>
          </p:nvSpPr>
          <p:spPr>
            <a:xfrm>
              <a:off x="2184399" y="3049475"/>
              <a:ext cx="323851" cy="397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19"/>
                  </a:moveTo>
                  <a:cubicBezTo>
                    <a:pt x="424" y="460"/>
                    <a:pt x="847" y="0"/>
                    <a:pt x="1553" y="0"/>
                  </a:cubicBezTo>
                  <a:cubicBezTo>
                    <a:pt x="2259" y="0"/>
                    <a:pt x="3247" y="460"/>
                    <a:pt x="5012" y="2126"/>
                  </a:cubicBezTo>
                  <a:cubicBezTo>
                    <a:pt x="6776" y="3791"/>
                    <a:pt x="9318" y="6664"/>
                    <a:pt x="11647" y="9536"/>
                  </a:cubicBezTo>
                  <a:cubicBezTo>
                    <a:pt x="13976" y="12409"/>
                    <a:pt x="16094" y="15281"/>
                    <a:pt x="17435" y="17004"/>
                  </a:cubicBezTo>
                  <a:cubicBezTo>
                    <a:pt x="18776" y="18728"/>
                    <a:pt x="19341" y="19302"/>
                    <a:pt x="19906" y="19877"/>
                  </a:cubicBezTo>
                  <a:cubicBezTo>
                    <a:pt x="20471" y="20451"/>
                    <a:pt x="21035" y="2102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3" name="Line"/>
            <p:cNvSpPr/>
            <p:nvPr/>
          </p:nvSpPr>
          <p:spPr>
            <a:xfrm>
              <a:off x="2317749" y="3066408"/>
              <a:ext cx="15875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84" y="1137"/>
                    <a:pt x="17568" y="2274"/>
                    <a:pt x="14832" y="4737"/>
                  </a:cubicBezTo>
                  <a:cubicBezTo>
                    <a:pt x="12096" y="7200"/>
                    <a:pt x="8640" y="10989"/>
                    <a:pt x="6048" y="14021"/>
                  </a:cubicBezTo>
                  <a:cubicBezTo>
                    <a:pt x="3456" y="17053"/>
                    <a:pt x="1728" y="1932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4" name="Line"/>
            <p:cNvSpPr/>
            <p:nvPr/>
          </p:nvSpPr>
          <p:spPr>
            <a:xfrm>
              <a:off x="2724150" y="3117208"/>
              <a:ext cx="1778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5" name="Line"/>
            <p:cNvSpPr/>
            <p:nvPr/>
          </p:nvSpPr>
          <p:spPr>
            <a:xfrm>
              <a:off x="2730500" y="3250558"/>
              <a:ext cx="1778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6" name="Line"/>
            <p:cNvSpPr/>
            <p:nvPr/>
          </p:nvSpPr>
          <p:spPr>
            <a:xfrm>
              <a:off x="3587750" y="2964808"/>
              <a:ext cx="38100" cy="348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5" fill="norm" stroke="1" extrusionOk="0">
                  <a:moveTo>
                    <a:pt x="0" y="0"/>
                  </a:moveTo>
                  <a:cubicBezTo>
                    <a:pt x="4800" y="3904"/>
                    <a:pt x="9600" y="7807"/>
                    <a:pt x="12600" y="11190"/>
                  </a:cubicBezTo>
                  <a:cubicBezTo>
                    <a:pt x="15600" y="14573"/>
                    <a:pt x="16800" y="17436"/>
                    <a:pt x="17400" y="19193"/>
                  </a:cubicBezTo>
                  <a:cubicBezTo>
                    <a:pt x="18000" y="20949"/>
                    <a:pt x="18000" y="21600"/>
                    <a:pt x="18600" y="21340"/>
                  </a:cubicBezTo>
                  <a:cubicBezTo>
                    <a:pt x="19200" y="21080"/>
                    <a:pt x="20400" y="19908"/>
                    <a:pt x="21600" y="187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7" name="Line"/>
            <p:cNvSpPr/>
            <p:nvPr/>
          </p:nvSpPr>
          <p:spPr>
            <a:xfrm>
              <a:off x="3752850" y="2894958"/>
              <a:ext cx="19050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4457"/>
                    <a:pt x="4800" y="8914"/>
                    <a:pt x="8400" y="12514"/>
                  </a:cubicBezTo>
                  <a:cubicBezTo>
                    <a:pt x="12000" y="16114"/>
                    <a:pt x="16800" y="188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8" name="Line"/>
            <p:cNvSpPr/>
            <p:nvPr/>
          </p:nvSpPr>
          <p:spPr>
            <a:xfrm>
              <a:off x="3450366" y="3035653"/>
              <a:ext cx="385034" cy="81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0806" fill="norm" stroke="1" extrusionOk="0">
                  <a:moveTo>
                    <a:pt x="928" y="20806"/>
                  </a:moveTo>
                  <a:cubicBezTo>
                    <a:pt x="341" y="19726"/>
                    <a:pt x="-246" y="18646"/>
                    <a:pt x="106" y="17026"/>
                  </a:cubicBezTo>
                  <a:cubicBezTo>
                    <a:pt x="458" y="15406"/>
                    <a:pt x="1750" y="13246"/>
                    <a:pt x="4274" y="10006"/>
                  </a:cubicBezTo>
                  <a:cubicBezTo>
                    <a:pt x="6797" y="6766"/>
                    <a:pt x="10554" y="2446"/>
                    <a:pt x="13606" y="826"/>
                  </a:cubicBezTo>
                  <a:cubicBezTo>
                    <a:pt x="16658" y="-794"/>
                    <a:pt x="19006" y="286"/>
                    <a:pt x="21354" y="1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9" name="Line"/>
            <p:cNvSpPr/>
            <p:nvPr/>
          </p:nvSpPr>
          <p:spPr>
            <a:xfrm>
              <a:off x="3486149" y="3123558"/>
              <a:ext cx="3556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43" y="17486"/>
                    <a:pt x="6686" y="13371"/>
                    <a:pt x="10286" y="9771"/>
                  </a:cubicBezTo>
                  <a:cubicBezTo>
                    <a:pt x="13886" y="6171"/>
                    <a:pt x="17743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0" name="Line"/>
            <p:cNvSpPr/>
            <p:nvPr/>
          </p:nvSpPr>
          <p:spPr>
            <a:xfrm>
              <a:off x="4004897" y="2984836"/>
              <a:ext cx="90854" cy="305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381" fill="norm" stroke="1" extrusionOk="0">
                  <a:moveTo>
                    <a:pt x="21071" y="3039"/>
                  </a:moveTo>
                  <a:cubicBezTo>
                    <a:pt x="21071" y="2299"/>
                    <a:pt x="21071" y="1559"/>
                    <a:pt x="19844" y="1042"/>
                  </a:cubicBezTo>
                  <a:cubicBezTo>
                    <a:pt x="18616" y="524"/>
                    <a:pt x="16162" y="228"/>
                    <a:pt x="13707" y="80"/>
                  </a:cubicBezTo>
                  <a:cubicBezTo>
                    <a:pt x="11253" y="-68"/>
                    <a:pt x="8798" y="-68"/>
                    <a:pt x="6344" y="598"/>
                  </a:cubicBezTo>
                  <a:cubicBezTo>
                    <a:pt x="3889" y="1264"/>
                    <a:pt x="1435" y="2595"/>
                    <a:pt x="453" y="4000"/>
                  </a:cubicBezTo>
                  <a:cubicBezTo>
                    <a:pt x="-529" y="5406"/>
                    <a:pt x="-38" y="6885"/>
                    <a:pt x="3153" y="8809"/>
                  </a:cubicBezTo>
                  <a:cubicBezTo>
                    <a:pt x="6344" y="10732"/>
                    <a:pt x="12235" y="13099"/>
                    <a:pt x="15426" y="14653"/>
                  </a:cubicBezTo>
                  <a:cubicBezTo>
                    <a:pt x="18616" y="16206"/>
                    <a:pt x="19107" y="16946"/>
                    <a:pt x="19353" y="17685"/>
                  </a:cubicBezTo>
                  <a:cubicBezTo>
                    <a:pt x="19598" y="18425"/>
                    <a:pt x="19598" y="19165"/>
                    <a:pt x="18616" y="19757"/>
                  </a:cubicBezTo>
                  <a:cubicBezTo>
                    <a:pt x="17635" y="20348"/>
                    <a:pt x="15671" y="20792"/>
                    <a:pt x="12971" y="21088"/>
                  </a:cubicBezTo>
                  <a:cubicBezTo>
                    <a:pt x="10271" y="21384"/>
                    <a:pt x="6835" y="21532"/>
                    <a:pt x="4135" y="21162"/>
                  </a:cubicBezTo>
                  <a:cubicBezTo>
                    <a:pt x="1435" y="20792"/>
                    <a:pt x="-529" y="19905"/>
                    <a:pt x="698" y="18277"/>
                  </a:cubicBezTo>
                  <a:cubicBezTo>
                    <a:pt x="1926" y="16650"/>
                    <a:pt x="6344" y="14283"/>
                    <a:pt x="10762" y="119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1" name="Line"/>
            <p:cNvSpPr/>
            <p:nvPr/>
          </p:nvSpPr>
          <p:spPr>
            <a:xfrm>
              <a:off x="4152900" y="3052576"/>
              <a:ext cx="171450" cy="168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8" fill="norm" stroke="1" extrusionOk="0">
                  <a:moveTo>
                    <a:pt x="0" y="2543"/>
                  </a:moveTo>
                  <a:cubicBezTo>
                    <a:pt x="533" y="1209"/>
                    <a:pt x="1067" y="-124"/>
                    <a:pt x="1200" y="9"/>
                  </a:cubicBezTo>
                  <a:cubicBezTo>
                    <a:pt x="1333" y="143"/>
                    <a:pt x="1067" y="1743"/>
                    <a:pt x="1200" y="5076"/>
                  </a:cubicBezTo>
                  <a:cubicBezTo>
                    <a:pt x="1333" y="8409"/>
                    <a:pt x="1867" y="13476"/>
                    <a:pt x="2533" y="16543"/>
                  </a:cubicBezTo>
                  <a:cubicBezTo>
                    <a:pt x="3200" y="19609"/>
                    <a:pt x="4000" y="20676"/>
                    <a:pt x="5067" y="21076"/>
                  </a:cubicBezTo>
                  <a:cubicBezTo>
                    <a:pt x="6133" y="21476"/>
                    <a:pt x="7467" y="21209"/>
                    <a:pt x="9200" y="18809"/>
                  </a:cubicBezTo>
                  <a:cubicBezTo>
                    <a:pt x="10933" y="16409"/>
                    <a:pt x="13067" y="11876"/>
                    <a:pt x="14400" y="8943"/>
                  </a:cubicBezTo>
                  <a:cubicBezTo>
                    <a:pt x="15733" y="6009"/>
                    <a:pt x="16267" y="4676"/>
                    <a:pt x="16533" y="4809"/>
                  </a:cubicBezTo>
                  <a:cubicBezTo>
                    <a:pt x="16800" y="4943"/>
                    <a:pt x="16800" y="6543"/>
                    <a:pt x="16800" y="8009"/>
                  </a:cubicBezTo>
                  <a:cubicBezTo>
                    <a:pt x="16800" y="9476"/>
                    <a:pt x="16800" y="10809"/>
                    <a:pt x="17600" y="12409"/>
                  </a:cubicBezTo>
                  <a:cubicBezTo>
                    <a:pt x="18400" y="14009"/>
                    <a:pt x="20000" y="15876"/>
                    <a:pt x="21600" y="177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2" name="Line"/>
            <p:cNvSpPr/>
            <p:nvPr/>
          </p:nvSpPr>
          <p:spPr>
            <a:xfrm>
              <a:off x="4367082" y="3023659"/>
              <a:ext cx="116018" cy="196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318" fill="norm" stroke="1" extrusionOk="0">
                  <a:moveTo>
                    <a:pt x="21142" y="1194"/>
                  </a:moveTo>
                  <a:cubicBezTo>
                    <a:pt x="19599" y="504"/>
                    <a:pt x="18056" y="-185"/>
                    <a:pt x="15742" y="45"/>
                  </a:cubicBezTo>
                  <a:cubicBezTo>
                    <a:pt x="13428" y="275"/>
                    <a:pt x="10342" y="1424"/>
                    <a:pt x="7449" y="4411"/>
                  </a:cubicBezTo>
                  <a:cubicBezTo>
                    <a:pt x="4556" y="7398"/>
                    <a:pt x="1856" y="12224"/>
                    <a:pt x="699" y="15211"/>
                  </a:cubicBezTo>
                  <a:cubicBezTo>
                    <a:pt x="-458" y="18198"/>
                    <a:pt x="-72" y="19347"/>
                    <a:pt x="1085" y="20151"/>
                  </a:cubicBezTo>
                  <a:cubicBezTo>
                    <a:pt x="2242" y="20955"/>
                    <a:pt x="4171" y="21415"/>
                    <a:pt x="6099" y="21300"/>
                  </a:cubicBezTo>
                  <a:cubicBezTo>
                    <a:pt x="8028" y="21185"/>
                    <a:pt x="9956" y="20496"/>
                    <a:pt x="11885" y="198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3" name="Line"/>
            <p:cNvSpPr/>
            <p:nvPr/>
          </p:nvSpPr>
          <p:spPr>
            <a:xfrm>
              <a:off x="4487617" y="3021395"/>
              <a:ext cx="109784" cy="159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391" fill="norm" stroke="1" extrusionOk="0">
                  <a:moveTo>
                    <a:pt x="16247" y="928"/>
                  </a:moveTo>
                  <a:cubicBezTo>
                    <a:pt x="14210" y="359"/>
                    <a:pt x="12172" y="-209"/>
                    <a:pt x="10338" y="75"/>
                  </a:cubicBezTo>
                  <a:cubicBezTo>
                    <a:pt x="8504" y="359"/>
                    <a:pt x="6874" y="1496"/>
                    <a:pt x="5040" y="4338"/>
                  </a:cubicBezTo>
                  <a:cubicBezTo>
                    <a:pt x="3206" y="7180"/>
                    <a:pt x="1168" y="11728"/>
                    <a:pt x="353" y="14712"/>
                  </a:cubicBezTo>
                  <a:cubicBezTo>
                    <a:pt x="-462" y="17696"/>
                    <a:pt x="-54" y="19117"/>
                    <a:pt x="3613" y="19970"/>
                  </a:cubicBezTo>
                  <a:cubicBezTo>
                    <a:pt x="7281" y="20823"/>
                    <a:pt x="14210" y="21107"/>
                    <a:pt x="21138" y="21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4" name="Line"/>
            <p:cNvSpPr/>
            <p:nvPr/>
          </p:nvSpPr>
          <p:spPr>
            <a:xfrm>
              <a:off x="4637455" y="3001557"/>
              <a:ext cx="112346" cy="160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218" fill="norm" stroke="1" extrusionOk="0">
                  <a:moveTo>
                    <a:pt x="8030" y="12802"/>
                  </a:moveTo>
                  <a:cubicBezTo>
                    <a:pt x="11630" y="9997"/>
                    <a:pt x="15230" y="7192"/>
                    <a:pt x="17030" y="5088"/>
                  </a:cubicBezTo>
                  <a:cubicBezTo>
                    <a:pt x="18830" y="2984"/>
                    <a:pt x="18830" y="1582"/>
                    <a:pt x="17830" y="740"/>
                  </a:cubicBezTo>
                  <a:cubicBezTo>
                    <a:pt x="16830" y="-101"/>
                    <a:pt x="14830" y="-382"/>
                    <a:pt x="12430" y="740"/>
                  </a:cubicBezTo>
                  <a:cubicBezTo>
                    <a:pt x="10030" y="1862"/>
                    <a:pt x="7230" y="4387"/>
                    <a:pt x="5030" y="7332"/>
                  </a:cubicBezTo>
                  <a:cubicBezTo>
                    <a:pt x="2830" y="10278"/>
                    <a:pt x="1230" y="13644"/>
                    <a:pt x="430" y="16028"/>
                  </a:cubicBezTo>
                  <a:cubicBezTo>
                    <a:pt x="-370" y="18413"/>
                    <a:pt x="-370" y="19815"/>
                    <a:pt x="3230" y="20517"/>
                  </a:cubicBezTo>
                  <a:cubicBezTo>
                    <a:pt x="6830" y="21218"/>
                    <a:pt x="14030" y="21218"/>
                    <a:pt x="21230" y="21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5" name="Line"/>
            <p:cNvSpPr/>
            <p:nvPr/>
          </p:nvSpPr>
          <p:spPr>
            <a:xfrm>
              <a:off x="4868080" y="2987215"/>
              <a:ext cx="78513" cy="191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3" h="21280" fill="norm" stroke="1" extrusionOk="0">
                  <a:moveTo>
                    <a:pt x="13912" y="332"/>
                  </a:moveTo>
                  <a:cubicBezTo>
                    <a:pt x="11143" y="97"/>
                    <a:pt x="8374" y="-138"/>
                    <a:pt x="5881" y="97"/>
                  </a:cubicBezTo>
                  <a:cubicBezTo>
                    <a:pt x="3389" y="332"/>
                    <a:pt x="1174" y="1036"/>
                    <a:pt x="343" y="1975"/>
                  </a:cubicBezTo>
                  <a:cubicBezTo>
                    <a:pt x="-488" y="2914"/>
                    <a:pt x="66" y="4088"/>
                    <a:pt x="3389" y="5732"/>
                  </a:cubicBezTo>
                  <a:cubicBezTo>
                    <a:pt x="6712" y="7375"/>
                    <a:pt x="12804" y="9488"/>
                    <a:pt x="16404" y="11719"/>
                  </a:cubicBezTo>
                  <a:cubicBezTo>
                    <a:pt x="20004" y="13949"/>
                    <a:pt x="21112" y="16297"/>
                    <a:pt x="20281" y="17940"/>
                  </a:cubicBezTo>
                  <a:cubicBezTo>
                    <a:pt x="19450" y="19584"/>
                    <a:pt x="16681" y="20523"/>
                    <a:pt x="13358" y="20992"/>
                  </a:cubicBezTo>
                  <a:cubicBezTo>
                    <a:pt x="10035" y="21462"/>
                    <a:pt x="6158" y="21462"/>
                    <a:pt x="4497" y="20171"/>
                  </a:cubicBezTo>
                  <a:cubicBezTo>
                    <a:pt x="2835" y="18879"/>
                    <a:pt x="3389" y="16297"/>
                    <a:pt x="3943" y="137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6" name="Line"/>
            <p:cNvSpPr/>
            <p:nvPr/>
          </p:nvSpPr>
          <p:spPr>
            <a:xfrm>
              <a:off x="5018106" y="2949950"/>
              <a:ext cx="93232" cy="220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3" h="21228" fill="norm" stroke="1" extrusionOk="0">
                  <a:moveTo>
                    <a:pt x="13439" y="4487"/>
                  </a:moveTo>
                  <a:cubicBezTo>
                    <a:pt x="15277" y="3875"/>
                    <a:pt x="17115" y="3264"/>
                    <a:pt x="18494" y="2449"/>
                  </a:cubicBezTo>
                  <a:cubicBezTo>
                    <a:pt x="19873" y="1634"/>
                    <a:pt x="20792" y="615"/>
                    <a:pt x="19873" y="208"/>
                  </a:cubicBezTo>
                  <a:cubicBezTo>
                    <a:pt x="18954" y="-200"/>
                    <a:pt x="16196" y="4"/>
                    <a:pt x="12749" y="717"/>
                  </a:cubicBezTo>
                  <a:cubicBezTo>
                    <a:pt x="9303" y="1430"/>
                    <a:pt x="5166" y="2653"/>
                    <a:pt x="2639" y="4283"/>
                  </a:cubicBezTo>
                  <a:cubicBezTo>
                    <a:pt x="111" y="5913"/>
                    <a:pt x="-808" y="7951"/>
                    <a:pt x="801" y="10396"/>
                  </a:cubicBezTo>
                  <a:cubicBezTo>
                    <a:pt x="2409" y="12842"/>
                    <a:pt x="6545" y="15694"/>
                    <a:pt x="8613" y="17630"/>
                  </a:cubicBezTo>
                  <a:cubicBezTo>
                    <a:pt x="10681" y="19566"/>
                    <a:pt x="10681" y="20585"/>
                    <a:pt x="9532" y="20992"/>
                  </a:cubicBezTo>
                  <a:cubicBezTo>
                    <a:pt x="8383" y="21400"/>
                    <a:pt x="6086" y="21196"/>
                    <a:pt x="3788" y="20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7" name="Line"/>
            <p:cNvSpPr/>
            <p:nvPr/>
          </p:nvSpPr>
          <p:spPr>
            <a:xfrm>
              <a:off x="5130800" y="2994441"/>
              <a:ext cx="184150" cy="159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0" fill="norm" stroke="1" extrusionOk="0">
                  <a:moveTo>
                    <a:pt x="0" y="6171"/>
                  </a:moveTo>
                  <a:cubicBezTo>
                    <a:pt x="2731" y="6451"/>
                    <a:pt x="5462" y="6732"/>
                    <a:pt x="8069" y="6311"/>
                  </a:cubicBezTo>
                  <a:cubicBezTo>
                    <a:pt x="10676" y="5890"/>
                    <a:pt x="13159" y="4768"/>
                    <a:pt x="14400" y="3506"/>
                  </a:cubicBezTo>
                  <a:cubicBezTo>
                    <a:pt x="15641" y="2244"/>
                    <a:pt x="15641" y="841"/>
                    <a:pt x="14648" y="280"/>
                  </a:cubicBezTo>
                  <a:cubicBezTo>
                    <a:pt x="13655" y="-281"/>
                    <a:pt x="11669" y="0"/>
                    <a:pt x="9807" y="1122"/>
                  </a:cubicBezTo>
                  <a:cubicBezTo>
                    <a:pt x="7945" y="2244"/>
                    <a:pt x="6207" y="4207"/>
                    <a:pt x="5214" y="7433"/>
                  </a:cubicBezTo>
                  <a:cubicBezTo>
                    <a:pt x="4221" y="10659"/>
                    <a:pt x="3972" y="15148"/>
                    <a:pt x="5834" y="17813"/>
                  </a:cubicBezTo>
                  <a:cubicBezTo>
                    <a:pt x="7697" y="20477"/>
                    <a:pt x="11669" y="21319"/>
                    <a:pt x="14648" y="21038"/>
                  </a:cubicBezTo>
                  <a:cubicBezTo>
                    <a:pt x="17628" y="20758"/>
                    <a:pt x="19614" y="19355"/>
                    <a:pt x="21600" y="179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8" name="Line"/>
            <p:cNvSpPr/>
            <p:nvPr/>
          </p:nvSpPr>
          <p:spPr>
            <a:xfrm>
              <a:off x="5295900" y="2969939"/>
              <a:ext cx="116745" cy="25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524" fill="norm" stroke="1" extrusionOk="0">
                  <a:moveTo>
                    <a:pt x="20829" y="3316"/>
                  </a:moveTo>
                  <a:cubicBezTo>
                    <a:pt x="21214" y="2423"/>
                    <a:pt x="21600" y="1531"/>
                    <a:pt x="20829" y="906"/>
                  </a:cubicBezTo>
                  <a:cubicBezTo>
                    <a:pt x="20057" y="281"/>
                    <a:pt x="18129" y="-76"/>
                    <a:pt x="15814" y="13"/>
                  </a:cubicBezTo>
                  <a:cubicBezTo>
                    <a:pt x="13500" y="103"/>
                    <a:pt x="10800" y="638"/>
                    <a:pt x="9064" y="1888"/>
                  </a:cubicBezTo>
                  <a:cubicBezTo>
                    <a:pt x="7329" y="3137"/>
                    <a:pt x="6557" y="5101"/>
                    <a:pt x="8100" y="7064"/>
                  </a:cubicBezTo>
                  <a:cubicBezTo>
                    <a:pt x="9643" y="9028"/>
                    <a:pt x="13500" y="10992"/>
                    <a:pt x="16200" y="12509"/>
                  </a:cubicBezTo>
                  <a:cubicBezTo>
                    <a:pt x="18900" y="14026"/>
                    <a:pt x="20443" y="15098"/>
                    <a:pt x="19671" y="16526"/>
                  </a:cubicBezTo>
                  <a:cubicBezTo>
                    <a:pt x="18900" y="17954"/>
                    <a:pt x="15814" y="19739"/>
                    <a:pt x="12150" y="20631"/>
                  </a:cubicBezTo>
                  <a:cubicBezTo>
                    <a:pt x="8486" y="21524"/>
                    <a:pt x="4243" y="21524"/>
                    <a:pt x="0" y="21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9" name="Line"/>
            <p:cNvSpPr/>
            <p:nvPr/>
          </p:nvSpPr>
          <p:spPr>
            <a:xfrm>
              <a:off x="6057900" y="3028308"/>
              <a:ext cx="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0" name="Line"/>
            <p:cNvSpPr/>
            <p:nvPr/>
          </p:nvSpPr>
          <p:spPr>
            <a:xfrm>
              <a:off x="6038849" y="2933058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1" name="Line"/>
            <p:cNvSpPr/>
            <p:nvPr/>
          </p:nvSpPr>
          <p:spPr>
            <a:xfrm>
              <a:off x="6119283" y="2959408"/>
              <a:ext cx="141818" cy="20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4191" y="3829"/>
                  </a:moveTo>
                  <a:cubicBezTo>
                    <a:pt x="3224" y="7757"/>
                    <a:pt x="2257" y="11684"/>
                    <a:pt x="1451" y="14302"/>
                  </a:cubicBezTo>
                  <a:cubicBezTo>
                    <a:pt x="645" y="16920"/>
                    <a:pt x="0" y="18229"/>
                    <a:pt x="0" y="17902"/>
                  </a:cubicBezTo>
                  <a:cubicBezTo>
                    <a:pt x="0" y="17575"/>
                    <a:pt x="645" y="15611"/>
                    <a:pt x="1451" y="12666"/>
                  </a:cubicBezTo>
                  <a:cubicBezTo>
                    <a:pt x="2257" y="9720"/>
                    <a:pt x="3224" y="5793"/>
                    <a:pt x="4191" y="3393"/>
                  </a:cubicBezTo>
                  <a:cubicBezTo>
                    <a:pt x="5158" y="993"/>
                    <a:pt x="6125" y="120"/>
                    <a:pt x="7415" y="11"/>
                  </a:cubicBezTo>
                  <a:cubicBezTo>
                    <a:pt x="8704" y="-98"/>
                    <a:pt x="10316" y="557"/>
                    <a:pt x="12573" y="3720"/>
                  </a:cubicBezTo>
                  <a:cubicBezTo>
                    <a:pt x="14830" y="6884"/>
                    <a:pt x="17731" y="12557"/>
                    <a:pt x="19343" y="15938"/>
                  </a:cubicBezTo>
                  <a:cubicBezTo>
                    <a:pt x="20955" y="19320"/>
                    <a:pt x="21278" y="20411"/>
                    <a:pt x="21600" y="21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2" name="Line"/>
            <p:cNvSpPr/>
            <p:nvPr/>
          </p:nvSpPr>
          <p:spPr>
            <a:xfrm>
              <a:off x="6826250" y="2907422"/>
              <a:ext cx="165100" cy="217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6" fill="norm" stroke="1" extrusionOk="0">
                  <a:moveTo>
                    <a:pt x="0" y="6812"/>
                  </a:moveTo>
                  <a:cubicBezTo>
                    <a:pt x="554" y="10926"/>
                    <a:pt x="1108" y="15041"/>
                    <a:pt x="1246" y="17612"/>
                  </a:cubicBezTo>
                  <a:cubicBezTo>
                    <a:pt x="1385" y="20183"/>
                    <a:pt x="1108" y="21212"/>
                    <a:pt x="831" y="21109"/>
                  </a:cubicBezTo>
                  <a:cubicBezTo>
                    <a:pt x="554" y="21006"/>
                    <a:pt x="277" y="19772"/>
                    <a:pt x="1108" y="16378"/>
                  </a:cubicBezTo>
                  <a:cubicBezTo>
                    <a:pt x="1938" y="12983"/>
                    <a:pt x="3877" y="7429"/>
                    <a:pt x="5400" y="4343"/>
                  </a:cubicBezTo>
                  <a:cubicBezTo>
                    <a:pt x="6923" y="1258"/>
                    <a:pt x="8031" y="641"/>
                    <a:pt x="9277" y="229"/>
                  </a:cubicBezTo>
                  <a:cubicBezTo>
                    <a:pt x="10523" y="-182"/>
                    <a:pt x="11908" y="-388"/>
                    <a:pt x="13985" y="2801"/>
                  </a:cubicBezTo>
                  <a:cubicBezTo>
                    <a:pt x="16062" y="5989"/>
                    <a:pt x="18831" y="12572"/>
                    <a:pt x="21600" y="191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3" name="Line"/>
            <p:cNvSpPr/>
            <p:nvPr/>
          </p:nvSpPr>
          <p:spPr>
            <a:xfrm>
              <a:off x="7384465" y="2619706"/>
              <a:ext cx="114885" cy="459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505" fill="norm" stroke="1" extrusionOk="0">
                  <a:moveTo>
                    <a:pt x="21316" y="1589"/>
                  </a:moveTo>
                  <a:cubicBezTo>
                    <a:pt x="19745" y="1094"/>
                    <a:pt x="18174" y="599"/>
                    <a:pt x="16014" y="301"/>
                  </a:cubicBezTo>
                  <a:cubicBezTo>
                    <a:pt x="13854" y="4"/>
                    <a:pt x="11105" y="-95"/>
                    <a:pt x="8945" y="103"/>
                  </a:cubicBezTo>
                  <a:cubicBezTo>
                    <a:pt x="6785" y="301"/>
                    <a:pt x="5214" y="797"/>
                    <a:pt x="3643" y="2481"/>
                  </a:cubicBezTo>
                  <a:cubicBezTo>
                    <a:pt x="2072" y="4166"/>
                    <a:pt x="501" y="7039"/>
                    <a:pt x="109" y="10111"/>
                  </a:cubicBezTo>
                  <a:cubicBezTo>
                    <a:pt x="-284" y="13182"/>
                    <a:pt x="501" y="16452"/>
                    <a:pt x="698" y="18384"/>
                  </a:cubicBezTo>
                  <a:cubicBezTo>
                    <a:pt x="894" y="20316"/>
                    <a:pt x="501" y="20911"/>
                    <a:pt x="109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4" name="Line"/>
            <p:cNvSpPr/>
            <p:nvPr/>
          </p:nvSpPr>
          <p:spPr>
            <a:xfrm>
              <a:off x="7264400" y="2856858"/>
              <a:ext cx="2032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350"/>
                    <a:pt x="0" y="17100"/>
                    <a:pt x="450" y="15300"/>
                  </a:cubicBezTo>
                  <a:cubicBezTo>
                    <a:pt x="900" y="13500"/>
                    <a:pt x="1800" y="12150"/>
                    <a:pt x="5400" y="9675"/>
                  </a:cubicBezTo>
                  <a:cubicBezTo>
                    <a:pt x="9000" y="7200"/>
                    <a:pt x="153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5" name="Line"/>
            <p:cNvSpPr/>
            <p:nvPr/>
          </p:nvSpPr>
          <p:spPr>
            <a:xfrm>
              <a:off x="7531100" y="2677929"/>
              <a:ext cx="38100" cy="363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1" fill="norm" stroke="1" extrusionOk="0">
                  <a:moveTo>
                    <a:pt x="21600" y="1574"/>
                  </a:moveTo>
                  <a:cubicBezTo>
                    <a:pt x="21600" y="820"/>
                    <a:pt x="21600" y="67"/>
                    <a:pt x="21000" y="4"/>
                  </a:cubicBezTo>
                  <a:cubicBezTo>
                    <a:pt x="20400" y="-59"/>
                    <a:pt x="19200" y="569"/>
                    <a:pt x="17400" y="2829"/>
                  </a:cubicBezTo>
                  <a:cubicBezTo>
                    <a:pt x="15600" y="5090"/>
                    <a:pt x="13200" y="8983"/>
                    <a:pt x="10200" y="12374"/>
                  </a:cubicBezTo>
                  <a:cubicBezTo>
                    <a:pt x="7200" y="15764"/>
                    <a:pt x="3600" y="18653"/>
                    <a:pt x="0" y="21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6" name="Line"/>
            <p:cNvSpPr/>
            <p:nvPr/>
          </p:nvSpPr>
          <p:spPr>
            <a:xfrm>
              <a:off x="7581900" y="2793358"/>
              <a:ext cx="24342" cy="193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038" fill="norm" stroke="1" extrusionOk="0">
                  <a:moveTo>
                    <a:pt x="0" y="14477"/>
                  </a:moveTo>
                  <a:cubicBezTo>
                    <a:pt x="7200" y="17234"/>
                    <a:pt x="14400" y="19991"/>
                    <a:pt x="18000" y="20796"/>
                  </a:cubicBezTo>
                  <a:cubicBezTo>
                    <a:pt x="21600" y="21600"/>
                    <a:pt x="21600" y="20451"/>
                    <a:pt x="18000" y="16660"/>
                  </a:cubicBezTo>
                  <a:cubicBezTo>
                    <a:pt x="14400" y="12868"/>
                    <a:pt x="7200" y="6434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7" name="Line"/>
            <p:cNvSpPr/>
            <p:nvPr/>
          </p:nvSpPr>
          <p:spPr>
            <a:xfrm>
              <a:off x="7620641" y="2810156"/>
              <a:ext cx="112716" cy="456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461" fill="norm" stroke="1" extrusionOk="0">
                  <a:moveTo>
                    <a:pt x="5879" y="1301"/>
                  </a:moveTo>
                  <a:cubicBezTo>
                    <a:pt x="5879" y="5581"/>
                    <a:pt x="5879" y="9861"/>
                    <a:pt x="5479" y="13096"/>
                  </a:cubicBezTo>
                  <a:cubicBezTo>
                    <a:pt x="5079" y="16331"/>
                    <a:pt x="4279" y="18521"/>
                    <a:pt x="3279" y="19815"/>
                  </a:cubicBezTo>
                  <a:cubicBezTo>
                    <a:pt x="2279" y="21109"/>
                    <a:pt x="1079" y="21507"/>
                    <a:pt x="479" y="21457"/>
                  </a:cubicBezTo>
                  <a:cubicBezTo>
                    <a:pt x="-121" y="21407"/>
                    <a:pt x="-121" y="20910"/>
                    <a:pt x="279" y="18969"/>
                  </a:cubicBezTo>
                  <a:cubicBezTo>
                    <a:pt x="679" y="17028"/>
                    <a:pt x="1479" y="13643"/>
                    <a:pt x="2879" y="10458"/>
                  </a:cubicBezTo>
                  <a:cubicBezTo>
                    <a:pt x="4279" y="7273"/>
                    <a:pt x="6279" y="4287"/>
                    <a:pt x="7879" y="2595"/>
                  </a:cubicBezTo>
                  <a:cubicBezTo>
                    <a:pt x="9479" y="902"/>
                    <a:pt x="10679" y="504"/>
                    <a:pt x="12479" y="255"/>
                  </a:cubicBezTo>
                  <a:cubicBezTo>
                    <a:pt x="14279" y="7"/>
                    <a:pt x="16679" y="-93"/>
                    <a:pt x="18479" y="106"/>
                  </a:cubicBezTo>
                  <a:cubicBezTo>
                    <a:pt x="20279" y="305"/>
                    <a:pt x="21479" y="803"/>
                    <a:pt x="21279" y="1748"/>
                  </a:cubicBezTo>
                  <a:cubicBezTo>
                    <a:pt x="21079" y="2694"/>
                    <a:pt x="19479" y="4088"/>
                    <a:pt x="16279" y="5033"/>
                  </a:cubicBezTo>
                  <a:cubicBezTo>
                    <a:pt x="13079" y="5979"/>
                    <a:pt x="8279" y="6477"/>
                    <a:pt x="3479" y="69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8" name="Line"/>
            <p:cNvSpPr/>
            <p:nvPr/>
          </p:nvSpPr>
          <p:spPr>
            <a:xfrm>
              <a:off x="7696200" y="2748984"/>
              <a:ext cx="166159" cy="282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317" fill="norm" stroke="1" extrusionOk="0">
                  <a:moveTo>
                    <a:pt x="15390" y="3834"/>
                  </a:moveTo>
                  <a:cubicBezTo>
                    <a:pt x="16200" y="3194"/>
                    <a:pt x="17010" y="2554"/>
                    <a:pt x="17685" y="1834"/>
                  </a:cubicBezTo>
                  <a:cubicBezTo>
                    <a:pt x="18360" y="1114"/>
                    <a:pt x="18900" y="314"/>
                    <a:pt x="18495" y="74"/>
                  </a:cubicBezTo>
                  <a:cubicBezTo>
                    <a:pt x="18090" y="-166"/>
                    <a:pt x="16740" y="154"/>
                    <a:pt x="15255" y="1354"/>
                  </a:cubicBezTo>
                  <a:cubicBezTo>
                    <a:pt x="13770" y="2554"/>
                    <a:pt x="12150" y="4634"/>
                    <a:pt x="12420" y="7034"/>
                  </a:cubicBezTo>
                  <a:cubicBezTo>
                    <a:pt x="12690" y="9434"/>
                    <a:pt x="14850" y="12154"/>
                    <a:pt x="16605" y="13834"/>
                  </a:cubicBezTo>
                  <a:cubicBezTo>
                    <a:pt x="18360" y="15514"/>
                    <a:pt x="19710" y="16154"/>
                    <a:pt x="20520" y="16954"/>
                  </a:cubicBezTo>
                  <a:cubicBezTo>
                    <a:pt x="21330" y="17754"/>
                    <a:pt x="21600" y="18714"/>
                    <a:pt x="20250" y="19514"/>
                  </a:cubicBezTo>
                  <a:cubicBezTo>
                    <a:pt x="18900" y="20314"/>
                    <a:pt x="15930" y="20954"/>
                    <a:pt x="12285" y="21194"/>
                  </a:cubicBezTo>
                  <a:cubicBezTo>
                    <a:pt x="8640" y="21434"/>
                    <a:pt x="4320" y="21274"/>
                    <a:pt x="0" y="211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9" name="Line"/>
            <p:cNvSpPr/>
            <p:nvPr/>
          </p:nvSpPr>
          <p:spPr>
            <a:xfrm>
              <a:off x="1987550" y="3656958"/>
              <a:ext cx="506730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1" y="21067"/>
                    <a:pt x="541" y="20533"/>
                    <a:pt x="826" y="20000"/>
                  </a:cubicBezTo>
                  <a:cubicBezTo>
                    <a:pt x="1110" y="19467"/>
                    <a:pt x="1408" y="18933"/>
                    <a:pt x="1732" y="18267"/>
                  </a:cubicBezTo>
                  <a:cubicBezTo>
                    <a:pt x="2057" y="17600"/>
                    <a:pt x="2409" y="16800"/>
                    <a:pt x="2774" y="16000"/>
                  </a:cubicBezTo>
                  <a:cubicBezTo>
                    <a:pt x="3140" y="15200"/>
                    <a:pt x="3519" y="14400"/>
                    <a:pt x="3884" y="13733"/>
                  </a:cubicBezTo>
                  <a:cubicBezTo>
                    <a:pt x="4250" y="13067"/>
                    <a:pt x="4602" y="12533"/>
                    <a:pt x="4967" y="12133"/>
                  </a:cubicBezTo>
                  <a:cubicBezTo>
                    <a:pt x="5332" y="11733"/>
                    <a:pt x="5711" y="11467"/>
                    <a:pt x="6032" y="11200"/>
                  </a:cubicBezTo>
                  <a:cubicBezTo>
                    <a:pt x="6352" y="10933"/>
                    <a:pt x="6614" y="10667"/>
                    <a:pt x="6884" y="10533"/>
                  </a:cubicBezTo>
                  <a:cubicBezTo>
                    <a:pt x="7155" y="10400"/>
                    <a:pt x="7435" y="10400"/>
                    <a:pt x="7723" y="10400"/>
                  </a:cubicBezTo>
                  <a:cubicBezTo>
                    <a:pt x="8012" y="10400"/>
                    <a:pt x="8310" y="10400"/>
                    <a:pt x="8603" y="10267"/>
                  </a:cubicBezTo>
                  <a:cubicBezTo>
                    <a:pt x="8896" y="10133"/>
                    <a:pt x="9185" y="9867"/>
                    <a:pt x="9487" y="9467"/>
                  </a:cubicBezTo>
                  <a:cubicBezTo>
                    <a:pt x="9789" y="9067"/>
                    <a:pt x="10105" y="8533"/>
                    <a:pt x="10426" y="8000"/>
                  </a:cubicBezTo>
                  <a:cubicBezTo>
                    <a:pt x="10746" y="7467"/>
                    <a:pt x="11071" y="6933"/>
                    <a:pt x="11400" y="6400"/>
                  </a:cubicBezTo>
                  <a:cubicBezTo>
                    <a:pt x="11729" y="5867"/>
                    <a:pt x="12063" y="5333"/>
                    <a:pt x="12392" y="4800"/>
                  </a:cubicBezTo>
                  <a:cubicBezTo>
                    <a:pt x="12722" y="4267"/>
                    <a:pt x="13047" y="3733"/>
                    <a:pt x="13385" y="3200"/>
                  </a:cubicBezTo>
                  <a:cubicBezTo>
                    <a:pt x="13723" y="2667"/>
                    <a:pt x="14075" y="2133"/>
                    <a:pt x="14423" y="1733"/>
                  </a:cubicBezTo>
                  <a:cubicBezTo>
                    <a:pt x="14770" y="1333"/>
                    <a:pt x="15113" y="1067"/>
                    <a:pt x="15460" y="800"/>
                  </a:cubicBezTo>
                  <a:cubicBezTo>
                    <a:pt x="15808" y="533"/>
                    <a:pt x="16159" y="267"/>
                    <a:pt x="16498" y="133"/>
                  </a:cubicBezTo>
                  <a:cubicBezTo>
                    <a:pt x="16836" y="0"/>
                    <a:pt x="17161" y="0"/>
                    <a:pt x="17481" y="0"/>
                  </a:cubicBezTo>
                  <a:cubicBezTo>
                    <a:pt x="17802" y="0"/>
                    <a:pt x="18117" y="0"/>
                    <a:pt x="18492" y="0"/>
                  </a:cubicBezTo>
                  <a:cubicBezTo>
                    <a:pt x="18866" y="0"/>
                    <a:pt x="19299" y="0"/>
                    <a:pt x="19750" y="267"/>
                  </a:cubicBezTo>
                  <a:cubicBezTo>
                    <a:pt x="20202" y="533"/>
                    <a:pt x="20671" y="1067"/>
                    <a:pt x="20982" y="1600"/>
                  </a:cubicBezTo>
                  <a:cubicBezTo>
                    <a:pt x="21293" y="2133"/>
                    <a:pt x="21447" y="2667"/>
                    <a:pt x="21600" y="3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0" name="Line"/>
            <p:cNvSpPr/>
            <p:nvPr/>
          </p:nvSpPr>
          <p:spPr>
            <a:xfrm>
              <a:off x="2419349" y="4088758"/>
              <a:ext cx="75351" cy="443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437" fill="norm" stroke="1" extrusionOk="0">
                  <a:moveTo>
                    <a:pt x="0" y="0"/>
                  </a:moveTo>
                  <a:cubicBezTo>
                    <a:pt x="3600" y="3481"/>
                    <a:pt x="7200" y="6961"/>
                    <a:pt x="10800" y="10391"/>
                  </a:cubicBezTo>
                  <a:cubicBezTo>
                    <a:pt x="14400" y="13820"/>
                    <a:pt x="18000" y="17198"/>
                    <a:pt x="19800" y="19143"/>
                  </a:cubicBezTo>
                  <a:cubicBezTo>
                    <a:pt x="21600" y="21088"/>
                    <a:pt x="21600" y="21600"/>
                    <a:pt x="21000" y="21395"/>
                  </a:cubicBezTo>
                  <a:cubicBezTo>
                    <a:pt x="20400" y="21191"/>
                    <a:pt x="19200" y="20269"/>
                    <a:pt x="18000" y="19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1" name="Line"/>
            <p:cNvSpPr/>
            <p:nvPr/>
          </p:nvSpPr>
          <p:spPr>
            <a:xfrm>
              <a:off x="2260599" y="4101458"/>
              <a:ext cx="2730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673"/>
                    <a:pt x="0" y="13745"/>
                    <a:pt x="1507" y="10145"/>
                  </a:cubicBezTo>
                  <a:cubicBezTo>
                    <a:pt x="3014" y="6545"/>
                    <a:pt x="6028" y="3273"/>
                    <a:pt x="9628" y="1636"/>
                  </a:cubicBezTo>
                  <a:cubicBezTo>
                    <a:pt x="13228" y="0"/>
                    <a:pt x="1741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2" name="Line"/>
            <p:cNvSpPr/>
            <p:nvPr/>
          </p:nvSpPr>
          <p:spPr>
            <a:xfrm>
              <a:off x="2311400" y="4501508"/>
              <a:ext cx="203200" cy="54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0" fill="norm" stroke="1" extrusionOk="0">
                  <a:moveTo>
                    <a:pt x="0" y="14954"/>
                  </a:moveTo>
                  <a:cubicBezTo>
                    <a:pt x="675" y="18277"/>
                    <a:pt x="1350" y="21600"/>
                    <a:pt x="3487" y="21185"/>
                  </a:cubicBezTo>
                  <a:cubicBezTo>
                    <a:pt x="5625" y="20769"/>
                    <a:pt x="9225" y="16615"/>
                    <a:pt x="12488" y="12462"/>
                  </a:cubicBezTo>
                  <a:cubicBezTo>
                    <a:pt x="15750" y="8308"/>
                    <a:pt x="18675" y="415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3" name="Line"/>
            <p:cNvSpPr/>
            <p:nvPr/>
          </p:nvSpPr>
          <p:spPr>
            <a:xfrm>
              <a:off x="2612765" y="4382699"/>
              <a:ext cx="136786" cy="261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146" fill="norm" stroke="1" extrusionOk="0">
                  <a:moveTo>
                    <a:pt x="19481" y="1908"/>
                  </a:moveTo>
                  <a:cubicBezTo>
                    <a:pt x="18484" y="1222"/>
                    <a:pt x="17487" y="537"/>
                    <a:pt x="16158" y="194"/>
                  </a:cubicBezTo>
                  <a:cubicBezTo>
                    <a:pt x="14829" y="-149"/>
                    <a:pt x="13167" y="-149"/>
                    <a:pt x="10675" y="1137"/>
                  </a:cubicBezTo>
                  <a:cubicBezTo>
                    <a:pt x="8183" y="2422"/>
                    <a:pt x="4860" y="4994"/>
                    <a:pt x="2866" y="7994"/>
                  </a:cubicBezTo>
                  <a:cubicBezTo>
                    <a:pt x="872" y="10994"/>
                    <a:pt x="207" y="14422"/>
                    <a:pt x="41" y="16565"/>
                  </a:cubicBezTo>
                  <a:cubicBezTo>
                    <a:pt x="-125" y="18708"/>
                    <a:pt x="207" y="19565"/>
                    <a:pt x="1204" y="20251"/>
                  </a:cubicBezTo>
                  <a:cubicBezTo>
                    <a:pt x="2201" y="20937"/>
                    <a:pt x="3863" y="21451"/>
                    <a:pt x="7352" y="20937"/>
                  </a:cubicBezTo>
                  <a:cubicBezTo>
                    <a:pt x="10841" y="20422"/>
                    <a:pt x="16158" y="18880"/>
                    <a:pt x="21475" y="17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4" name="Line"/>
            <p:cNvSpPr/>
            <p:nvPr/>
          </p:nvSpPr>
          <p:spPr>
            <a:xfrm>
              <a:off x="2641600" y="4520558"/>
              <a:ext cx="1270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5" name="Line"/>
            <p:cNvSpPr/>
            <p:nvPr/>
          </p:nvSpPr>
          <p:spPr>
            <a:xfrm>
              <a:off x="2927350" y="4298308"/>
              <a:ext cx="1016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6" name="Line"/>
            <p:cNvSpPr/>
            <p:nvPr/>
          </p:nvSpPr>
          <p:spPr>
            <a:xfrm>
              <a:off x="2940050" y="4399908"/>
              <a:ext cx="1397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7" name="Line"/>
            <p:cNvSpPr/>
            <p:nvPr/>
          </p:nvSpPr>
          <p:spPr>
            <a:xfrm>
              <a:off x="3458738" y="3922600"/>
              <a:ext cx="224263" cy="733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438" fill="norm" stroke="1" extrusionOk="0">
                  <a:moveTo>
                    <a:pt x="17149" y="959"/>
                  </a:moveTo>
                  <a:cubicBezTo>
                    <a:pt x="16745" y="650"/>
                    <a:pt x="16341" y="340"/>
                    <a:pt x="15534" y="155"/>
                  </a:cubicBezTo>
                  <a:cubicBezTo>
                    <a:pt x="14726" y="-31"/>
                    <a:pt x="13515" y="-93"/>
                    <a:pt x="11900" y="216"/>
                  </a:cubicBezTo>
                  <a:cubicBezTo>
                    <a:pt x="10285" y="526"/>
                    <a:pt x="8267" y="1207"/>
                    <a:pt x="6248" y="2011"/>
                  </a:cubicBezTo>
                  <a:cubicBezTo>
                    <a:pt x="4229" y="2816"/>
                    <a:pt x="2210" y="3744"/>
                    <a:pt x="1100" y="4425"/>
                  </a:cubicBezTo>
                  <a:cubicBezTo>
                    <a:pt x="-10" y="5106"/>
                    <a:pt x="-212" y="5539"/>
                    <a:pt x="192" y="5879"/>
                  </a:cubicBezTo>
                  <a:cubicBezTo>
                    <a:pt x="595" y="6220"/>
                    <a:pt x="1605" y="6467"/>
                    <a:pt x="4128" y="6901"/>
                  </a:cubicBezTo>
                  <a:cubicBezTo>
                    <a:pt x="6652" y="7334"/>
                    <a:pt x="10689" y="7953"/>
                    <a:pt x="13010" y="8479"/>
                  </a:cubicBezTo>
                  <a:cubicBezTo>
                    <a:pt x="15332" y="9005"/>
                    <a:pt x="15938" y="9438"/>
                    <a:pt x="15837" y="9933"/>
                  </a:cubicBezTo>
                  <a:cubicBezTo>
                    <a:pt x="15736" y="10428"/>
                    <a:pt x="14928" y="10986"/>
                    <a:pt x="13515" y="11512"/>
                  </a:cubicBezTo>
                  <a:cubicBezTo>
                    <a:pt x="12102" y="12038"/>
                    <a:pt x="10083" y="12533"/>
                    <a:pt x="8267" y="12811"/>
                  </a:cubicBezTo>
                  <a:cubicBezTo>
                    <a:pt x="6450" y="13090"/>
                    <a:pt x="4835" y="13152"/>
                    <a:pt x="4532" y="13214"/>
                  </a:cubicBezTo>
                  <a:cubicBezTo>
                    <a:pt x="4229" y="13275"/>
                    <a:pt x="5238" y="13337"/>
                    <a:pt x="6450" y="13585"/>
                  </a:cubicBezTo>
                  <a:cubicBezTo>
                    <a:pt x="7661" y="13833"/>
                    <a:pt x="9074" y="14266"/>
                    <a:pt x="9881" y="15008"/>
                  </a:cubicBezTo>
                  <a:cubicBezTo>
                    <a:pt x="10689" y="15751"/>
                    <a:pt x="10891" y="16803"/>
                    <a:pt x="10689" y="17732"/>
                  </a:cubicBezTo>
                  <a:cubicBezTo>
                    <a:pt x="10487" y="18660"/>
                    <a:pt x="9881" y="19465"/>
                    <a:pt x="9680" y="20053"/>
                  </a:cubicBezTo>
                  <a:cubicBezTo>
                    <a:pt x="9478" y="20641"/>
                    <a:pt x="9680" y="21012"/>
                    <a:pt x="10386" y="21228"/>
                  </a:cubicBezTo>
                  <a:cubicBezTo>
                    <a:pt x="11093" y="21445"/>
                    <a:pt x="12304" y="21507"/>
                    <a:pt x="14222" y="21352"/>
                  </a:cubicBezTo>
                  <a:cubicBezTo>
                    <a:pt x="16139" y="21198"/>
                    <a:pt x="18764" y="20826"/>
                    <a:pt x="21388" y="20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8" name="Line"/>
            <p:cNvSpPr/>
            <p:nvPr/>
          </p:nvSpPr>
          <p:spPr>
            <a:xfrm>
              <a:off x="3975100" y="3819631"/>
              <a:ext cx="63500" cy="237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7" fill="norm" stroke="1" extrusionOk="0">
                  <a:moveTo>
                    <a:pt x="0" y="2513"/>
                  </a:moveTo>
                  <a:cubicBezTo>
                    <a:pt x="720" y="1366"/>
                    <a:pt x="1440" y="219"/>
                    <a:pt x="2880" y="28"/>
                  </a:cubicBezTo>
                  <a:cubicBezTo>
                    <a:pt x="4320" y="-163"/>
                    <a:pt x="6480" y="602"/>
                    <a:pt x="8280" y="2991"/>
                  </a:cubicBezTo>
                  <a:cubicBezTo>
                    <a:pt x="10080" y="5380"/>
                    <a:pt x="11520" y="9395"/>
                    <a:pt x="13680" y="12740"/>
                  </a:cubicBezTo>
                  <a:cubicBezTo>
                    <a:pt x="15840" y="16085"/>
                    <a:pt x="18720" y="18761"/>
                    <a:pt x="21600" y="21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9" name="Line"/>
            <p:cNvSpPr/>
            <p:nvPr/>
          </p:nvSpPr>
          <p:spPr>
            <a:xfrm>
              <a:off x="4495800" y="3936358"/>
              <a:ext cx="127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0" name="Line"/>
            <p:cNvSpPr/>
            <p:nvPr/>
          </p:nvSpPr>
          <p:spPr>
            <a:xfrm>
              <a:off x="4514850" y="3834758"/>
              <a:ext cx="12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1" name="Line"/>
            <p:cNvSpPr/>
            <p:nvPr/>
          </p:nvSpPr>
          <p:spPr>
            <a:xfrm>
              <a:off x="4577218" y="3756226"/>
              <a:ext cx="77332" cy="269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448" fill="norm" stroke="1" extrusionOk="0">
                  <a:moveTo>
                    <a:pt x="21328" y="1704"/>
                  </a:moveTo>
                  <a:cubicBezTo>
                    <a:pt x="19577" y="1029"/>
                    <a:pt x="17825" y="354"/>
                    <a:pt x="15490" y="101"/>
                  </a:cubicBezTo>
                  <a:cubicBezTo>
                    <a:pt x="13155" y="-152"/>
                    <a:pt x="10236" y="17"/>
                    <a:pt x="7025" y="1198"/>
                  </a:cubicBezTo>
                  <a:cubicBezTo>
                    <a:pt x="3814" y="2379"/>
                    <a:pt x="312" y="4573"/>
                    <a:pt x="20" y="8117"/>
                  </a:cubicBezTo>
                  <a:cubicBezTo>
                    <a:pt x="-272" y="11660"/>
                    <a:pt x="2647" y="16554"/>
                    <a:pt x="5566" y="21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2" name="Line"/>
            <p:cNvSpPr/>
            <p:nvPr/>
          </p:nvSpPr>
          <p:spPr>
            <a:xfrm>
              <a:off x="4552949" y="3910958"/>
              <a:ext cx="1143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00" y="17100"/>
                    <a:pt x="2400" y="12600"/>
                    <a:pt x="6000" y="9000"/>
                  </a:cubicBezTo>
                  <a:cubicBezTo>
                    <a:pt x="9600" y="5400"/>
                    <a:pt x="15600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3" name="Line"/>
            <p:cNvSpPr/>
            <p:nvPr/>
          </p:nvSpPr>
          <p:spPr>
            <a:xfrm>
              <a:off x="4917279" y="3770654"/>
              <a:ext cx="124621" cy="242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148" fill="norm" stroke="1" extrusionOk="0">
                  <a:moveTo>
                    <a:pt x="20848" y="4483"/>
                  </a:moveTo>
                  <a:cubicBezTo>
                    <a:pt x="20848" y="2821"/>
                    <a:pt x="20848" y="1160"/>
                    <a:pt x="19963" y="421"/>
                  </a:cubicBezTo>
                  <a:cubicBezTo>
                    <a:pt x="19078" y="-317"/>
                    <a:pt x="17307" y="-132"/>
                    <a:pt x="14297" y="1345"/>
                  </a:cubicBezTo>
                  <a:cubicBezTo>
                    <a:pt x="11287" y="2821"/>
                    <a:pt x="7038" y="5591"/>
                    <a:pt x="4028" y="8821"/>
                  </a:cubicBezTo>
                  <a:cubicBezTo>
                    <a:pt x="1018" y="12052"/>
                    <a:pt x="-752" y="15745"/>
                    <a:pt x="310" y="17960"/>
                  </a:cubicBezTo>
                  <a:cubicBezTo>
                    <a:pt x="1373" y="20175"/>
                    <a:pt x="5268" y="20914"/>
                    <a:pt x="9163" y="21098"/>
                  </a:cubicBezTo>
                  <a:cubicBezTo>
                    <a:pt x="13058" y="21283"/>
                    <a:pt x="16953" y="20914"/>
                    <a:pt x="20848" y="20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4" name="Line"/>
            <p:cNvSpPr/>
            <p:nvPr/>
          </p:nvSpPr>
          <p:spPr>
            <a:xfrm>
              <a:off x="4940300" y="3930008"/>
              <a:ext cx="825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5" name="Line"/>
            <p:cNvSpPr/>
            <p:nvPr/>
          </p:nvSpPr>
          <p:spPr>
            <a:xfrm>
              <a:off x="5322078" y="3871635"/>
              <a:ext cx="112578" cy="76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8" h="20669" fill="norm" stroke="1" extrusionOk="0">
                  <a:moveTo>
                    <a:pt x="17528" y="2034"/>
                  </a:moveTo>
                  <a:cubicBezTo>
                    <a:pt x="13601" y="897"/>
                    <a:pt x="9674" y="-240"/>
                    <a:pt x="6925" y="44"/>
                  </a:cubicBezTo>
                  <a:cubicBezTo>
                    <a:pt x="4176" y="328"/>
                    <a:pt x="2605" y="2034"/>
                    <a:pt x="1427" y="4307"/>
                  </a:cubicBezTo>
                  <a:cubicBezTo>
                    <a:pt x="248" y="6581"/>
                    <a:pt x="-537" y="9423"/>
                    <a:pt x="445" y="12549"/>
                  </a:cubicBezTo>
                  <a:cubicBezTo>
                    <a:pt x="1427" y="15676"/>
                    <a:pt x="4176" y="19086"/>
                    <a:pt x="7514" y="20223"/>
                  </a:cubicBezTo>
                  <a:cubicBezTo>
                    <a:pt x="10852" y="21360"/>
                    <a:pt x="14779" y="20223"/>
                    <a:pt x="17332" y="17949"/>
                  </a:cubicBezTo>
                  <a:cubicBezTo>
                    <a:pt x="19885" y="15676"/>
                    <a:pt x="21063" y="12265"/>
                    <a:pt x="20867" y="9707"/>
                  </a:cubicBezTo>
                  <a:cubicBezTo>
                    <a:pt x="20670" y="7149"/>
                    <a:pt x="19099" y="5444"/>
                    <a:pt x="17332" y="4876"/>
                  </a:cubicBezTo>
                  <a:cubicBezTo>
                    <a:pt x="15565" y="4307"/>
                    <a:pt x="13601" y="4876"/>
                    <a:pt x="11638" y="5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6" name="Line"/>
            <p:cNvSpPr/>
            <p:nvPr/>
          </p:nvSpPr>
          <p:spPr>
            <a:xfrm>
              <a:off x="5454120" y="3830120"/>
              <a:ext cx="140231" cy="123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304" fill="norm" stroke="1" extrusionOk="0">
                  <a:moveTo>
                    <a:pt x="14588" y="6294"/>
                  </a:moveTo>
                  <a:cubicBezTo>
                    <a:pt x="14265" y="4097"/>
                    <a:pt x="13943" y="1901"/>
                    <a:pt x="12976" y="802"/>
                  </a:cubicBezTo>
                  <a:cubicBezTo>
                    <a:pt x="12009" y="-296"/>
                    <a:pt x="10397" y="-296"/>
                    <a:pt x="8301" y="985"/>
                  </a:cubicBezTo>
                  <a:cubicBezTo>
                    <a:pt x="6206" y="2267"/>
                    <a:pt x="3627" y="4829"/>
                    <a:pt x="2015" y="7941"/>
                  </a:cubicBezTo>
                  <a:cubicBezTo>
                    <a:pt x="403" y="11053"/>
                    <a:pt x="-242" y="14714"/>
                    <a:pt x="80" y="17277"/>
                  </a:cubicBezTo>
                  <a:cubicBezTo>
                    <a:pt x="403" y="19840"/>
                    <a:pt x="1692" y="21304"/>
                    <a:pt x="5400" y="21304"/>
                  </a:cubicBezTo>
                  <a:cubicBezTo>
                    <a:pt x="9107" y="21304"/>
                    <a:pt x="15233" y="19840"/>
                    <a:pt x="21358" y="18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7" name="Line"/>
            <p:cNvSpPr/>
            <p:nvPr/>
          </p:nvSpPr>
          <p:spPr>
            <a:xfrm>
              <a:off x="5589737" y="3857714"/>
              <a:ext cx="303063" cy="93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194" fill="norm" stroke="1" extrusionOk="0">
                  <a:moveTo>
                    <a:pt x="3027" y="10634"/>
                  </a:moveTo>
                  <a:cubicBezTo>
                    <a:pt x="2727" y="8234"/>
                    <a:pt x="2427" y="5834"/>
                    <a:pt x="1902" y="5114"/>
                  </a:cubicBezTo>
                  <a:cubicBezTo>
                    <a:pt x="1377" y="4394"/>
                    <a:pt x="627" y="5354"/>
                    <a:pt x="252" y="7514"/>
                  </a:cubicBezTo>
                  <a:cubicBezTo>
                    <a:pt x="-123" y="9674"/>
                    <a:pt x="-123" y="13034"/>
                    <a:pt x="552" y="15914"/>
                  </a:cubicBezTo>
                  <a:cubicBezTo>
                    <a:pt x="1227" y="18794"/>
                    <a:pt x="2577" y="21194"/>
                    <a:pt x="3927" y="21194"/>
                  </a:cubicBezTo>
                  <a:cubicBezTo>
                    <a:pt x="5277" y="21194"/>
                    <a:pt x="6627" y="18794"/>
                    <a:pt x="7527" y="16634"/>
                  </a:cubicBezTo>
                  <a:cubicBezTo>
                    <a:pt x="8427" y="14474"/>
                    <a:pt x="8877" y="12554"/>
                    <a:pt x="9102" y="10394"/>
                  </a:cubicBezTo>
                  <a:cubicBezTo>
                    <a:pt x="9327" y="8234"/>
                    <a:pt x="9327" y="5834"/>
                    <a:pt x="9252" y="5834"/>
                  </a:cubicBezTo>
                  <a:cubicBezTo>
                    <a:pt x="9177" y="5834"/>
                    <a:pt x="9027" y="8234"/>
                    <a:pt x="9177" y="10394"/>
                  </a:cubicBezTo>
                  <a:cubicBezTo>
                    <a:pt x="9327" y="12554"/>
                    <a:pt x="9777" y="14474"/>
                    <a:pt x="10377" y="14954"/>
                  </a:cubicBezTo>
                  <a:cubicBezTo>
                    <a:pt x="10977" y="15434"/>
                    <a:pt x="11727" y="14474"/>
                    <a:pt x="12252" y="12794"/>
                  </a:cubicBezTo>
                  <a:cubicBezTo>
                    <a:pt x="12777" y="11114"/>
                    <a:pt x="13077" y="8714"/>
                    <a:pt x="13602" y="7034"/>
                  </a:cubicBezTo>
                  <a:cubicBezTo>
                    <a:pt x="14127" y="5354"/>
                    <a:pt x="14877" y="4394"/>
                    <a:pt x="15627" y="4394"/>
                  </a:cubicBezTo>
                  <a:cubicBezTo>
                    <a:pt x="16377" y="4394"/>
                    <a:pt x="17127" y="5354"/>
                    <a:pt x="17502" y="7034"/>
                  </a:cubicBezTo>
                  <a:cubicBezTo>
                    <a:pt x="17877" y="8714"/>
                    <a:pt x="17877" y="11114"/>
                    <a:pt x="17877" y="13754"/>
                  </a:cubicBezTo>
                  <a:cubicBezTo>
                    <a:pt x="17877" y="16394"/>
                    <a:pt x="17877" y="19274"/>
                    <a:pt x="17802" y="19274"/>
                  </a:cubicBezTo>
                  <a:cubicBezTo>
                    <a:pt x="17727" y="19274"/>
                    <a:pt x="17577" y="16394"/>
                    <a:pt x="17502" y="13754"/>
                  </a:cubicBezTo>
                  <a:cubicBezTo>
                    <a:pt x="17427" y="11114"/>
                    <a:pt x="17427" y="8714"/>
                    <a:pt x="17577" y="6314"/>
                  </a:cubicBezTo>
                  <a:cubicBezTo>
                    <a:pt x="17727" y="3914"/>
                    <a:pt x="18027" y="1514"/>
                    <a:pt x="18702" y="554"/>
                  </a:cubicBezTo>
                  <a:cubicBezTo>
                    <a:pt x="19377" y="-406"/>
                    <a:pt x="20427" y="74"/>
                    <a:pt x="21477" y="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8" name="Line"/>
            <p:cNvSpPr/>
            <p:nvPr/>
          </p:nvSpPr>
          <p:spPr>
            <a:xfrm>
              <a:off x="5886450" y="3848252"/>
              <a:ext cx="72295" cy="164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496" fill="norm" stroke="1" extrusionOk="0">
                  <a:moveTo>
                    <a:pt x="20366" y="4050"/>
                  </a:moveTo>
                  <a:cubicBezTo>
                    <a:pt x="20983" y="2665"/>
                    <a:pt x="21600" y="1281"/>
                    <a:pt x="20366" y="588"/>
                  </a:cubicBezTo>
                  <a:cubicBezTo>
                    <a:pt x="19131" y="-104"/>
                    <a:pt x="16046" y="-104"/>
                    <a:pt x="12960" y="173"/>
                  </a:cubicBezTo>
                  <a:cubicBezTo>
                    <a:pt x="9874" y="450"/>
                    <a:pt x="6789" y="1004"/>
                    <a:pt x="4937" y="2111"/>
                  </a:cubicBezTo>
                  <a:cubicBezTo>
                    <a:pt x="3086" y="3219"/>
                    <a:pt x="2469" y="4881"/>
                    <a:pt x="3703" y="7234"/>
                  </a:cubicBezTo>
                  <a:cubicBezTo>
                    <a:pt x="4937" y="9588"/>
                    <a:pt x="8023" y="12634"/>
                    <a:pt x="9257" y="14850"/>
                  </a:cubicBezTo>
                  <a:cubicBezTo>
                    <a:pt x="10491" y="17065"/>
                    <a:pt x="9874" y="18450"/>
                    <a:pt x="8023" y="19419"/>
                  </a:cubicBezTo>
                  <a:cubicBezTo>
                    <a:pt x="6171" y="20388"/>
                    <a:pt x="3086" y="20942"/>
                    <a:pt x="0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9" name="Line"/>
            <p:cNvSpPr/>
            <p:nvPr/>
          </p:nvSpPr>
          <p:spPr>
            <a:xfrm>
              <a:off x="6318250" y="3724443"/>
              <a:ext cx="60698" cy="346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1" h="21294" fill="norm" stroke="1" extrusionOk="0">
                  <a:moveTo>
                    <a:pt x="18813" y="7562"/>
                  </a:moveTo>
                  <a:cubicBezTo>
                    <a:pt x="14632" y="10555"/>
                    <a:pt x="10452" y="13548"/>
                    <a:pt x="8361" y="15630"/>
                  </a:cubicBezTo>
                  <a:cubicBezTo>
                    <a:pt x="6271" y="17712"/>
                    <a:pt x="6271" y="18883"/>
                    <a:pt x="5923" y="19794"/>
                  </a:cubicBezTo>
                  <a:cubicBezTo>
                    <a:pt x="5574" y="20704"/>
                    <a:pt x="4877" y="21355"/>
                    <a:pt x="4529" y="21290"/>
                  </a:cubicBezTo>
                  <a:cubicBezTo>
                    <a:pt x="4181" y="21225"/>
                    <a:pt x="4181" y="20444"/>
                    <a:pt x="4181" y="17256"/>
                  </a:cubicBezTo>
                  <a:cubicBezTo>
                    <a:pt x="4181" y="14068"/>
                    <a:pt x="4181" y="8473"/>
                    <a:pt x="4529" y="5090"/>
                  </a:cubicBezTo>
                  <a:cubicBezTo>
                    <a:pt x="4877" y="1707"/>
                    <a:pt x="5574" y="536"/>
                    <a:pt x="7316" y="145"/>
                  </a:cubicBezTo>
                  <a:cubicBezTo>
                    <a:pt x="9058" y="-245"/>
                    <a:pt x="11845" y="145"/>
                    <a:pt x="14981" y="1382"/>
                  </a:cubicBezTo>
                  <a:cubicBezTo>
                    <a:pt x="18116" y="2618"/>
                    <a:pt x="21600" y="4700"/>
                    <a:pt x="19161" y="6716"/>
                  </a:cubicBezTo>
                  <a:cubicBezTo>
                    <a:pt x="16723" y="8733"/>
                    <a:pt x="8361" y="10685"/>
                    <a:pt x="0" y="126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0" name="Line"/>
            <p:cNvSpPr/>
            <p:nvPr/>
          </p:nvSpPr>
          <p:spPr>
            <a:xfrm>
              <a:off x="6356350" y="3860158"/>
              <a:ext cx="139700" cy="194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22"/>
                  </a:moveTo>
                  <a:cubicBezTo>
                    <a:pt x="1636" y="3522"/>
                    <a:pt x="3273" y="3522"/>
                    <a:pt x="5236" y="4930"/>
                  </a:cubicBezTo>
                  <a:cubicBezTo>
                    <a:pt x="7200" y="6339"/>
                    <a:pt x="9491" y="9157"/>
                    <a:pt x="10636" y="11857"/>
                  </a:cubicBezTo>
                  <a:cubicBezTo>
                    <a:pt x="11782" y="14557"/>
                    <a:pt x="11782" y="17139"/>
                    <a:pt x="10964" y="18900"/>
                  </a:cubicBezTo>
                  <a:cubicBezTo>
                    <a:pt x="10145" y="20661"/>
                    <a:pt x="8509" y="21600"/>
                    <a:pt x="7200" y="21600"/>
                  </a:cubicBezTo>
                  <a:cubicBezTo>
                    <a:pt x="5891" y="21600"/>
                    <a:pt x="4909" y="20661"/>
                    <a:pt x="4909" y="17609"/>
                  </a:cubicBezTo>
                  <a:cubicBezTo>
                    <a:pt x="4909" y="14557"/>
                    <a:pt x="5891" y="9391"/>
                    <a:pt x="8836" y="6104"/>
                  </a:cubicBezTo>
                  <a:cubicBezTo>
                    <a:pt x="11782" y="2817"/>
                    <a:pt x="16691" y="14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1" name="Line"/>
            <p:cNvSpPr/>
            <p:nvPr/>
          </p:nvSpPr>
          <p:spPr>
            <a:xfrm>
              <a:off x="6546325" y="3775731"/>
              <a:ext cx="108475" cy="24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391" fill="norm" stroke="1" extrusionOk="0">
                  <a:moveTo>
                    <a:pt x="21288" y="2421"/>
                  </a:moveTo>
                  <a:cubicBezTo>
                    <a:pt x="20457" y="1481"/>
                    <a:pt x="19626" y="542"/>
                    <a:pt x="18173" y="167"/>
                  </a:cubicBezTo>
                  <a:cubicBezTo>
                    <a:pt x="16719" y="-209"/>
                    <a:pt x="14642" y="-21"/>
                    <a:pt x="11734" y="1481"/>
                  </a:cubicBezTo>
                  <a:cubicBezTo>
                    <a:pt x="8826" y="2984"/>
                    <a:pt x="5088" y="5801"/>
                    <a:pt x="2803" y="9088"/>
                  </a:cubicBezTo>
                  <a:cubicBezTo>
                    <a:pt x="519" y="12375"/>
                    <a:pt x="-312" y="16132"/>
                    <a:pt x="103" y="18386"/>
                  </a:cubicBezTo>
                  <a:cubicBezTo>
                    <a:pt x="519" y="20640"/>
                    <a:pt x="2180" y="21391"/>
                    <a:pt x="5503" y="21391"/>
                  </a:cubicBezTo>
                  <a:cubicBezTo>
                    <a:pt x="8826" y="21391"/>
                    <a:pt x="13811" y="20640"/>
                    <a:pt x="18796" y="198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2" name="Line"/>
            <p:cNvSpPr/>
            <p:nvPr/>
          </p:nvSpPr>
          <p:spPr>
            <a:xfrm>
              <a:off x="6717633" y="3803956"/>
              <a:ext cx="114967" cy="21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0" h="21416" fill="norm" stroke="1" extrusionOk="0">
                  <a:moveTo>
                    <a:pt x="20950" y="1793"/>
                  </a:moveTo>
                  <a:cubicBezTo>
                    <a:pt x="19793" y="955"/>
                    <a:pt x="18636" y="116"/>
                    <a:pt x="17286" y="11"/>
                  </a:cubicBezTo>
                  <a:cubicBezTo>
                    <a:pt x="15936" y="-94"/>
                    <a:pt x="14393" y="535"/>
                    <a:pt x="11307" y="2842"/>
                  </a:cubicBezTo>
                  <a:cubicBezTo>
                    <a:pt x="8221" y="5149"/>
                    <a:pt x="3593" y="9133"/>
                    <a:pt x="1471" y="12384"/>
                  </a:cubicBezTo>
                  <a:cubicBezTo>
                    <a:pt x="-650" y="15634"/>
                    <a:pt x="-264" y="18151"/>
                    <a:pt x="1279" y="19619"/>
                  </a:cubicBezTo>
                  <a:cubicBezTo>
                    <a:pt x="2821" y="21087"/>
                    <a:pt x="5521" y="21506"/>
                    <a:pt x="8800" y="21401"/>
                  </a:cubicBezTo>
                  <a:cubicBezTo>
                    <a:pt x="12079" y="21296"/>
                    <a:pt x="15936" y="20667"/>
                    <a:pt x="17864" y="19828"/>
                  </a:cubicBezTo>
                  <a:cubicBezTo>
                    <a:pt x="19793" y="18989"/>
                    <a:pt x="19793" y="17941"/>
                    <a:pt x="19793" y="168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3" name="Line"/>
            <p:cNvSpPr/>
            <p:nvPr/>
          </p:nvSpPr>
          <p:spPr>
            <a:xfrm>
              <a:off x="6743700" y="3910958"/>
              <a:ext cx="1079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82" y="21600"/>
                  </a:moveTo>
                  <a:cubicBezTo>
                    <a:pt x="2541" y="20160"/>
                    <a:pt x="0" y="18720"/>
                    <a:pt x="0" y="17280"/>
                  </a:cubicBezTo>
                  <a:cubicBezTo>
                    <a:pt x="0" y="15840"/>
                    <a:pt x="2541" y="14400"/>
                    <a:pt x="6565" y="11520"/>
                  </a:cubicBezTo>
                  <a:cubicBezTo>
                    <a:pt x="10588" y="8640"/>
                    <a:pt x="16094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4" name="Line"/>
            <p:cNvSpPr/>
            <p:nvPr/>
          </p:nvSpPr>
          <p:spPr>
            <a:xfrm>
              <a:off x="6889750" y="3790308"/>
              <a:ext cx="80885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2" h="21600" fill="norm" stroke="1" extrusionOk="0">
                  <a:moveTo>
                    <a:pt x="12644" y="0"/>
                  </a:moveTo>
                  <a:cubicBezTo>
                    <a:pt x="14224" y="1878"/>
                    <a:pt x="15805" y="3757"/>
                    <a:pt x="17649" y="6496"/>
                  </a:cubicBezTo>
                  <a:cubicBezTo>
                    <a:pt x="19493" y="9235"/>
                    <a:pt x="21600" y="12835"/>
                    <a:pt x="18702" y="15496"/>
                  </a:cubicBezTo>
                  <a:cubicBezTo>
                    <a:pt x="15805" y="18157"/>
                    <a:pt x="7902" y="1987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5" name="Line"/>
            <p:cNvSpPr/>
            <p:nvPr/>
          </p:nvSpPr>
          <p:spPr>
            <a:xfrm>
              <a:off x="4032249" y="4366177"/>
              <a:ext cx="180725" cy="270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273" fill="norm" stroke="1" extrusionOk="0">
                  <a:moveTo>
                    <a:pt x="9683" y="2149"/>
                  </a:moveTo>
                  <a:cubicBezTo>
                    <a:pt x="9434" y="1318"/>
                    <a:pt x="9186" y="488"/>
                    <a:pt x="8441" y="155"/>
                  </a:cubicBezTo>
                  <a:cubicBezTo>
                    <a:pt x="7697" y="-177"/>
                    <a:pt x="6455" y="-11"/>
                    <a:pt x="5214" y="986"/>
                  </a:cubicBezTo>
                  <a:cubicBezTo>
                    <a:pt x="3972" y="1983"/>
                    <a:pt x="2731" y="3811"/>
                    <a:pt x="1986" y="6968"/>
                  </a:cubicBezTo>
                  <a:cubicBezTo>
                    <a:pt x="1241" y="10125"/>
                    <a:pt x="993" y="14611"/>
                    <a:pt x="1862" y="17435"/>
                  </a:cubicBezTo>
                  <a:cubicBezTo>
                    <a:pt x="2731" y="20260"/>
                    <a:pt x="4717" y="21423"/>
                    <a:pt x="7697" y="21257"/>
                  </a:cubicBezTo>
                  <a:cubicBezTo>
                    <a:pt x="10676" y="21091"/>
                    <a:pt x="14648" y="19595"/>
                    <a:pt x="17379" y="16854"/>
                  </a:cubicBezTo>
                  <a:cubicBezTo>
                    <a:pt x="20110" y="14112"/>
                    <a:pt x="21600" y="10125"/>
                    <a:pt x="21103" y="7300"/>
                  </a:cubicBezTo>
                  <a:cubicBezTo>
                    <a:pt x="20607" y="4475"/>
                    <a:pt x="18124" y="2814"/>
                    <a:pt x="14276" y="2814"/>
                  </a:cubicBezTo>
                  <a:cubicBezTo>
                    <a:pt x="10428" y="2814"/>
                    <a:pt x="5214" y="4475"/>
                    <a:pt x="0" y="61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6" name="Line"/>
            <p:cNvSpPr/>
            <p:nvPr/>
          </p:nvSpPr>
          <p:spPr>
            <a:xfrm>
              <a:off x="4629150" y="4469758"/>
              <a:ext cx="1270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7" name="Line"/>
            <p:cNvSpPr/>
            <p:nvPr/>
          </p:nvSpPr>
          <p:spPr>
            <a:xfrm>
              <a:off x="4629149" y="4355458"/>
              <a:ext cx="38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8" name="Line"/>
            <p:cNvSpPr/>
            <p:nvPr/>
          </p:nvSpPr>
          <p:spPr>
            <a:xfrm>
              <a:off x="4716587" y="4239353"/>
              <a:ext cx="115763" cy="319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437" fill="norm" stroke="1" extrusionOk="0">
                  <a:moveTo>
                    <a:pt x="21095" y="121"/>
                  </a:moveTo>
                  <a:cubicBezTo>
                    <a:pt x="17238" y="-21"/>
                    <a:pt x="13381" y="-163"/>
                    <a:pt x="9716" y="476"/>
                  </a:cubicBezTo>
                  <a:cubicBezTo>
                    <a:pt x="6052" y="1116"/>
                    <a:pt x="2581" y="2537"/>
                    <a:pt x="1038" y="5166"/>
                  </a:cubicBezTo>
                  <a:cubicBezTo>
                    <a:pt x="-505" y="7795"/>
                    <a:pt x="-119" y="11632"/>
                    <a:pt x="845" y="14545"/>
                  </a:cubicBezTo>
                  <a:cubicBezTo>
                    <a:pt x="1809" y="17458"/>
                    <a:pt x="3352" y="19448"/>
                    <a:pt x="4895" y="21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9" name="Line"/>
            <p:cNvSpPr/>
            <p:nvPr/>
          </p:nvSpPr>
          <p:spPr>
            <a:xfrm>
              <a:off x="4679950" y="4450708"/>
              <a:ext cx="16510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4" y="19029"/>
                    <a:pt x="1108" y="16457"/>
                    <a:pt x="4708" y="12857"/>
                  </a:cubicBezTo>
                  <a:cubicBezTo>
                    <a:pt x="8308" y="9257"/>
                    <a:pt x="14954" y="46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0" name="Line"/>
            <p:cNvSpPr/>
            <p:nvPr/>
          </p:nvSpPr>
          <p:spPr>
            <a:xfrm>
              <a:off x="5056716" y="4299250"/>
              <a:ext cx="112184" cy="223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1" fill="norm" stroke="1" extrusionOk="0">
                  <a:moveTo>
                    <a:pt x="19155" y="1121"/>
                  </a:moveTo>
                  <a:cubicBezTo>
                    <a:pt x="17525" y="516"/>
                    <a:pt x="15894" y="-90"/>
                    <a:pt x="13245" y="11"/>
                  </a:cubicBezTo>
                  <a:cubicBezTo>
                    <a:pt x="10596" y="112"/>
                    <a:pt x="6928" y="919"/>
                    <a:pt x="4279" y="3544"/>
                  </a:cubicBezTo>
                  <a:cubicBezTo>
                    <a:pt x="1630" y="6168"/>
                    <a:pt x="0" y="10609"/>
                    <a:pt x="0" y="13940"/>
                  </a:cubicBezTo>
                  <a:cubicBezTo>
                    <a:pt x="0" y="17271"/>
                    <a:pt x="1630" y="19491"/>
                    <a:pt x="5502" y="20501"/>
                  </a:cubicBezTo>
                  <a:cubicBezTo>
                    <a:pt x="9374" y="21510"/>
                    <a:pt x="15487" y="21308"/>
                    <a:pt x="21600" y="211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1" name="Line"/>
            <p:cNvSpPr/>
            <p:nvPr/>
          </p:nvSpPr>
          <p:spPr>
            <a:xfrm>
              <a:off x="5080000" y="4425308"/>
              <a:ext cx="1016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2" name="Line"/>
            <p:cNvSpPr/>
            <p:nvPr/>
          </p:nvSpPr>
          <p:spPr>
            <a:xfrm>
              <a:off x="5437415" y="4231547"/>
              <a:ext cx="163285" cy="305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203" fill="norm" stroke="1" extrusionOk="0">
                  <a:moveTo>
                    <a:pt x="13885" y="13011"/>
                  </a:moveTo>
                  <a:cubicBezTo>
                    <a:pt x="13331" y="12276"/>
                    <a:pt x="12777" y="11541"/>
                    <a:pt x="11808" y="11100"/>
                  </a:cubicBezTo>
                  <a:cubicBezTo>
                    <a:pt x="10839" y="10660"/>
                    <a:pt x="9454" y="10513"/>
                    <a:pt x="7377" y="11541"/>
                  </a:cubicBezTo>
                  <a:cubicBezTo>
                    <a:pt x="5300" y="12570"/>
                    <a:pt x="2531" y="14774"/>
                    <a:pt x="1147" y="16537"/>
                  </a:cubicBezTo>
                  <a:cubicBezTo>
                    <a:pt x="-238" y="18300"/>
                    <a:pt x="-238" y="19623"/>
                    <a:pt x="454" y="20431"/>
                  </a:cubicBezTo>
                  <a:cubicBezTo>
                    <a:pt x="1147" y="21239"/>
                    <a:pt x="2531" y="21533"/>
                    <a:pt x="4470" y="20725"/>
                  </a:cubicBezTo>
                  <a:cubicBezTo>
                    <a:pt x="6408" y="19917"/>
                    <a:pt x="8900" y="18006"/>
                    <a:pt x="10839" y="14627"/>
                  </a:cubicBezTo>
                  <a:cubicBezTo>
                    <a:pt x="12777" y="11247"/>
                    <a:pt x="14162" y="6398"/>
                    <a:pt x="14716" y="3606"/>
                  </a:cubicBezTo>
                  <a:cubicBezTo>
                    <a:pt x="15270" y="815"/>
                    <a:pt x="14993" y="80"/>
                    <a:pt x="14439" y="6"/>
                  </a:cubicBezTo>
                  <a:cubicBezTo>
                    <a:pt x="13885" y="-67"/>
                    <a:pt x="13054" y="521"/>
                    <a:pt x="12224" y="2504"/>
                  </a:cubicBezTo>
                  <a:cubicBezTo>
                    <a:pt x="11393" y="4488"/>
                    <a:pt x="10562" y="7868"/>
                    <a:pt x="10839" y="10733"/>
                  </a:cubicBezTo>
                  <a:cubicBezTo>
                    <a:pt x="11116" y="13598"/>
                    <a:pt x="12500" y="15949"/>
                    <a:pt x="13885" y="17272"/>
                  </a:cubicBezTo>
                  <a:cubicBezTo>
                    <a:pt x="15270" y="18594"/>
                    <a:pt x="16654" y="18888"/>
                    <a:pt x="17900" y="18815"/>
                  </a:cubicBezTo>
                  <a:cubicBezTo>
                    <a:pt x="19147" y="18741"/>
                    <a:pt x="20254" y="18300"/>
                    <a:pt x="21362" y="178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3" name="Line"/>
            <p:cNvSpPr/>
            <p:nvPr/>
          </p:nvSpPr>
          <p:spPr>
            <a:xfrm>
              <a:off x="5608108" y="4368216"/>
              <a:ext cx="258350" cy="13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269" fill="norm" stroke="1" extrusionOk="0">
                  <a:moveTo>
                    <a:pt x="2019" y="7729"/>
                  </a:moveTo>
                  <a:cubicBezTo>
                    <a:pt x="1317" y="8696"/>
                    <a:pt x="614" y="9663"/>
                    <a:pt x="263" y="11275"/>
                  </a:cubicBezTo>
                  <a:cubicBezTo>
                    <a:pt x="-88" y="12887"/>
                    <a:pt x="-88" y="15144"/>
                    <a:pt x="263" y="16756"/>
                  </a:cubicBezTo>
                  <a:cubicBezTo>
                    <a:pt x="614" y="18368"/>
                    <a:pt x="1317" y="19335"/>
                    <a:pt x="2371" y="19012"/>
                  </a:cubicBezTo>
                  <a:cubicBezTo>
                    <a:pt x="3424" y="18690"/>
                    <a:pt x="4829" y="17078"/>
                    <a:pt x="5619" y="15305"/>
                  </a:cubicBezTo>
                  <a:cubicBezTo>
                    <a:pt x="6410" y="13532"/>
                    <a:pt x="6585" y="11597"/>
                    <a:pt x="6410" y="9985"/>
                  </a:cubicBezTo>
                  <a:cubicBezTo>
                    <a:pt x="6234" y="8373"/>
                    <a:pt x="5707" y="7084"/>
                    <a:pt x="5707" y="7084"/>
                  </a:cubicBezTo>
                  <a:cubicBezTo>
                    <a:pt x="5707" y="7084"/>
                    <a:pt x="6234" y="8373"/>
                    <a:pt x="6936" y="9179"/>
                  </a:cubicBezTo>
                  <a:cubicBezTo>
                    <a:pt x="7639" y="9985"/>
                    <a:pt x="8517" y="10308"/>
                    <a:pt x="9746" y="9341"/>
                  </a:cubicBezTo>
                  <a:cubicBezTo>
                    <a:pt x="10975" y="8373"/>
                    <a:pt x="12556" y="6117"/>
                    <a:pt x="13171" y="4182"/>
                  </a:cubicBezTo>
                  <a:cubicBezTo>
                    <a:pt x="13785" y="2248"/>
                    <a:pt x="13434" y="636"/>
                    <a:pt x="12732" y="153"/>
                  </a:cubicBezTo>
                  <a:cubicBezTo>
                    <a:pt x="12029" y="-331"/>
                    <a:pt x="10975" y="314"/>
                    <a:pt x="9922" y="2409"/>
                  </a:cubicBezTo>
                  <a:cubicBezTo>
                    <a:pt x="8868" y="4505"/>
                    <a:pt x="7814" y="8051"/>
                    <a:pt x="7288" y="11114"/>
                  </a:cubicBezTo>
                  <a:cubicBezTo>
                    <a:pt x="6761" y="14176"/>
                    <a:pt x="6761" y="16756"/>
                    <a:pt x="7727" y="18529"/>
                  </a:cubicBezTo>
                  <a:cubicBezTo>
                    <a:pt x="8692" y="20302"/>
                    <a:pt x="10624" y="21269"/>
                    <a:pt x="12292" y="20624"/>
                  </a:cubicBezTo>
                  <a:cubicBezTo>
                    <a:pt x="13961" y="19979"/>
                    <a:pt x="15366" y="17723"/>
                    <a:pt x="16332" y="14821"/>
                  </a:cubicBezTo>
                  <a:cubicBezTo>
                    <a:pt x="17297" y="11920"/>
                    <a:pt x="17824" y="8373"/>
                    <a:pt x="17912" y="5633"/>
                  </a:cubicBezTo>
                  <a:cubicBezTo>
                    <a:pt x="18000" y="2893"/>
                    <a:pt x="17649" y="959"/>
                    <a:pt x="17385" y="797"/>
                  </a:cubicBezTo>
                  <a:cubicBezTo>
                    <a:pt x="17122" y="636"/>
                    <a:pt x="16946" y="2248"/>
                    <a:pt x="17122" y="3699"/>
                  </a:cubicBezTo>
                  <a:cubicBezTo>
                    <a:pt x="17297" y="5150"/>
                    <a:pt x="17824" y="6439"/>
                    <a:pt x="18439" y="7729"/>
                  </a:cubicBezTo>
                  <a:cubicBezTo>
                    <a:pt x="19053" y="9018"/>
                    <a:pt x="19756" y="10308"/>
                    <a:pt x="20371" y="11597"/>
                  </a:cubicBezTo>
                  <a:cubicBezTo>
                    <a:pt x="20985" y="12887"/>
                    <a:pt x="21512" y="14176"/>
                    <a:pt x="21424" y="15788"/>
                  </a:cubicBezTo>
                  <a:cubicBezTo>
                    <a:pt x="21336" y="17400"/>
                    <a:pt x="20634" y="19335"/>
                    <a:pt x="19932" y="212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4" name="Line"/>
            <p:cNvSpPr/>
            <p:nvPr/>
          </p:nvSpPr>
          <p:spPr>
            <a:xfrm>
              <a:off x="6181877" y="4374240"/>
              <a:ext cx="91923" cy="148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334" fill="norm" stroke="1" extrusionOk="0">
                  <a:moveTo>
                    <a:pt x="2174" y="8252"/>
                  </a:moveTo>
                  <a:cubicBezTo>
                    <a:pt x="1683" y="11599"/>
                    <a:pt x="1192" y="14945"/>
                    <a:pt x="946" y="17379"/>
                  </a:cubicBezTo>
                  <a:cubicBezTo>
                    <a:pt x="701" y="19813"/>
                    <a:pt x="701" y="21334"/>
                    <a:pt x="455" y="21334"/>
                  </a:cubicBezTo>
                  <a:cubicBezTo>
                    <a:pt x="210" y="21334"/>
                    <a:pt x="-281" y="19813"/>
                    <a:pt x="210" y="16771"/>
                  </a:cubicBezTo>
                  <a:cubicBezTo>
                    <a:pt x="701" y="13728"/>
                    <a:pt x="2174" y="9165"/>
                    <a:pt x="3892" y="5819"/>
                  </a:cubicBezTo>
                  <a:cubicBezTo>
                    <a:pt x="5610" y="2472"/>
                    <a:pt x="7574" y="342"/>
                    <a:pt x="9537" y="38"/>
                  </a:cubicBezTo>
                  <a:cubicBezTo>
                    <a:pt x="11501" y="-266"/>
                    <a:pt x="13464" y="1255"/>
                    <a:pt x="15428" y="3841"/>
                  </a:cubicBezTo>
                  <a:cubicBezTo>
                    <a:pt x="17392" y="6427"/>
                    <a:pt x="19355" y="10078"/>
                    <a:pt x="21319" y="137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5" name="Line"/>
            <p:cNvSpPr/>
            <p:nvPr/>
          </p:nvSpPr>
          <p:spPr>
            <a:xfrm>
              <a:off x="6297980" y="4330058"/>
              <a:ext cx="61339" cy="13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5" h="21336" fill="norm" stroke="1" extrusionOk="0">
                  <a:moveTo>
                    <a:pt x="13375" y="8972"/>
                  </a:moveTo>
                  <a:cubicBezTo>
                    <a:pt x="9775" y="8972"/>
                    <a:pt x="6175" y="8972"/>
                    <a:pt x="3655" y="10302"/>
                  </a:cubicBezTo>
                  <a:cubicBezTo>
                    <a:pt x="1135" y="11631"/>
                    <a:pt x="-305" y="14289"/>
                    <a:pt x="55" y="16283"/>
                  </a:cubicBezTo>
                  <a:cubicBezTo>
                    <a:pt x="415" y="18277"/>
                    <a:pt x="2575" y="19606"/>
                    <a:pt x="5455" y="20437"/>
                  </a:cubicBezTo>
                  <a:cubicBezTo>
                    <a:pt x="8335" y="21268"/>
                    <a:pt x="11935" y="21600"/>
                    <a:pt x="14815" y="21102"/>
                  </a:cubicBezTo>
                  <a:cubicBezTo>
                    <a:pt x="17695" y="20603"/>
                    <a:pt x="19855" y="19274"/>
                    <a:pt x="20575" y="17778"/>
                  </a:cubicBezTo>
                  <a:cubicBezTo>
                    <a:pt x="21295" y="16283"/>
                    <a:pt x="20575" y="14622"/>
                    <a:pt x="19495" y="11631"/>
                  </a:cubicBezTo>
                  <a:cubicBezTo>
                    <a:pt x="18415" y="8640"/>
                    <a:pt x="16975" y="4320"/>
                    <a:pt x="1553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6" name="Line"/>
            <p:cNvSpPr/>
            <p:nvPr/>
          </p:nvSpPr>
          <p:spPr>
            <a:xfrm>
              <a:off x="6419850" y="4247508"/>
              <a:ext cx="69850" cy="256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0" fill="norm" stroke="1" extrusionOk="0">
                  <a:moveTo>
                    <a:pt x="0" y="0"/>
                  </a:moveTo>
                  <a:cubicBezTo>
                    <a:pt x="0" y="4249"/>
                    <a:pt x="0" y="8498"/>
                    <a:pt x="327" y="11774"/>
                  </a:cubicBezTo>
                  <a:cubicBezTo>
                    <a:pt x="655" y="15049"/>
                    <a:pt x="1309" y="17351"/>
                    <a:pt x="2945" y="18856"/>
                  </a:cubicBezTo>
                  <a:cubicBezTo>
                    <a:pt x="4582" y="20361"/>
                    <a:pt x="7200" y="21069"/>
                    <a:pt x="10473" y="21334"/>
                  </a:cubicBezTo>
                  <a:cubicBezTo>
                    <a:pt x="13745" y="21600"/>
                    <a:pt x="17673" y="21423"/>
                    <a:pt x="21600" y="21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7" name="Line"/>
            <p:cNvSpPr/>
            <p:nvPr/>
          </p:nvSpPr>
          <p:spPr>
            <a:xfrm>
              <a:off x="6390416" y="4380858"/>
              <a:ext cx="137384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600" fill="norm" stroke="1" extrusionOk="0">
                  <a:moveTo>
                    <a:pt x="2549" y="21600"/>
                  </a:moveTo>
                  <a:cubicBezTo>
                    <a:pt x="937" y="21600"/>
                    <a:pt x="-675" y="21600"/>
                    <a:pt x="292" y="19200"/>
                  </a:cubicBezTo>
                  <a:cubicBezTo>
                    <a:pt x="1259" y="16800"/>
                    <a:pt x="4806" y="12000"/>
                    <a:pt x="8674" y="8400"/>
                  </a:cubicBezTo>
                  <a:cubicBezTo>
                    <a:pt x="12543" y="4800"/>
                    <a:pt x="16734" y="2400"/>
                    <a:pt x="2092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8" name="Line"/>
            <p:cNvSpPr/>
            <p:nvPr/>
          </p:nvSpPr>
          <p:spPr>
            <a:xfrm>
              <a:off x="6647372" y="4368158"/>
              <a:ext cx="103218" cy="78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3" h="21120" fill="norm" stroke="1" extrusionOk="0">
                  <a:moveTo>
                    <a:pt x="16734" y="0"/>
                  </a:moveTo>
                  <a:cubicBezTo>
                    <a:pt x="12498" y="568"/>
                    <a:pt x="8263" y="1137"/>
                    <a:pt x="5510" y="2558"/>
                  </a:cubicBezTo>
                  <a:cubicBezTo>
                    <a:pt x="2757" y="3979"/>
                    <a:pt x="1487" y="6253"/>
                    <a:pt x="640" y="8811"/>
                  </a:cubicBezTo>
                  <a:cubicBezTo>
                    <a:pt x="-207" y="11368"/>
                    <a:pt x="-631" y="14211"/>
                    <a:pt x="2122" y="16768"/>
                  </a:cubicBezTo>
                  <a:cubicBezTo>
                    <a:pt x="4875" y="19326"/>
                    <a:pt x="10804" y="21600"/>
                    <a:pt x="14616" y="21032"/>
                  </a:cubicBezTo>
                  <a:cubicBezTo>
                    <a:pt x="18428" y="20463"/>
                    <a:pt x="20122" y="17053"/>
                    <a:pt x="20545" y="13926"/>
                  </a:cubicBezTo>
                  <a:cubicBezTo>
                    <a:pt x="20969" y="10800"/>
                    <a:pt x="20122" y="7958"/>
                    <a:pt x="18428" y="6537"/>
                  </a:cubicBezTo>
                  <a:cubicBezTo>
                    <a:pt x="16734" y="5116"/>
                    <a:pt x="14193" y="5116"/>
                    <a:pt x="13769" y="5968"/>
                  </a:cubicBezTo>
                  <a:cubicBezTo>
                    <a:pt x="13345" y="6821"/>
                    <a:pt x="15040" y="8526"/>
                    <a:pt x="16734" y="102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9" name="Line"/>
            <p:cNvSpPr/>
            <p:nvPr/>
          </p:nvSpPr>
          <p:spPr>
            <a:xfrm>
              <a:off x="6756117" y="4341561"/>
              <a:ext cx="108234" cy="136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0815" fill="norm" stroke="1" extrusionOk="0">
                  <a:moveTo>
                    <a:pt x="19616" y="5019"/>
                  </a:moveTo>
                  <a:cubicBezTo>
                    <a:pt x="19616" y="3407"/>
                    <a:pt x="19616" y="1795"/>
                    <a:pt x="18190" y="828"/>
                  </a:cubicBezTo>
                  <a:cubicBezTo>
                    <a:pt x="16764" y="-140"/>
                    <a:pt x="13911" y="-462"/>
                    <a:pt x="10650" y="989"/>
                  </a:cubicBezTo>
                  <a:cubicBezTo>
                    <a:pt x="7390" y="2439"/>
                    <a:pt x="3722" y="5663"/>
                    <a:pt x="1684" y="8242"/>
                  </a:cubicBezTo>
                  <a:cubicBezTo>
                    <a:pt x="-353" y="10822"/>
                    <a:pt x="-761" y="12756"/>
                    <a:pt x="1684" y="14851"/>
                  </a:cubicBezTo>
                  <a:cubicBezTo>
                    <a:pt x="4130" y="16947"/>
                    <a:pt x="9428" y="19204"/>
                    <a:pt x="13096" y="20171"/>
                  </a:cubicBezTo>
                  <a:cubicBezTo>
                    <a:pt x="16764" y="21138"/>
                    <a:pt x="18801" y="20816"/>
                    <a:pt x="20839" y="20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0" name="Line"/>
            <p:cNvSpPr/>
            <p:nvPr/>
          </p:nvSpPr>
          <p:spPr>
            <a:xfrm>
              <a:off x="6877755" y="4387208"/>
              <a:ext cx="94546" cy="103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080" fill="norm" stroke="1" extrusionOk="0">
                  <a:moveTo>
                    <a:pt x="11113" y="0"/>
                  </a:moveTo>
                  <a:cubicBezTo>
                    <a:pt x="8765" y="432"/>
                    <a:pt x="6417" y="864"/>
                    <a:pt x="4774" y="2160"/>
                  </a:cubicBezTo>
                  <a:cubicBezTo>
                    <a:pt x="3131" y="3456"/>
                    <a:pt x="2191" y="5616"/>
                    <a:pt x="1252" y="8856"/>
                  </a:cubicBezTo>
                  <a:cubicBezTo>
                    <a:pt x="313" y="12096"/>
                    <a:pt x="-626" y="16416"/>
                    <a:pt x="548" y="18792"/>
                  </a:cubicBezTo>
                  <a:cubicBezTo>
                    <a:pt x="1722" y="21168"/>
                    <a:pt x="5009" y="21600"/>
                    <a:pt x="8765" y="20520"/>
                  </a:cubicBezTo>
                  <a:cubicBezTo>
                    <a:pt x="12522" y="19440"/>
                    <a:pt x="16748" y="16848"/>
                    <a:pt x="20974" y="142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1" name="Line"/>
            <p:cNvSpPr/>
            <p:nvPr/>
          </p:nvSpPr>
          <p:spPr>
            <a:xfrm>
              <a:off x="6979155" y="4361808"/>
              <a:ext cx="177295" cy="97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067" fill="norm" stroke="1" extrusionOk="0">
                  <a:moveTo>
                    <a:pt x="3025" y="12409"/>
                  </a:moveTo>
                  <a:cubicBezTo>
                    <a:pt x="2253" y="10570"/>
                    <a:pt x="1482" y="8732"/>
                    <a:pt x="968" y="8962"/>
                  </a:cubicBezTo>
                  <a:cubicBezTo>
                    <a:pt x="453" y="9191"/>
                    <a:pt x="196" y="11489"/>
                    <a:pt x="68" y="14017"/>
                  </a:cubicBezTo>
                  <a:cubicBezTo>
                    <a:pt x="-61" y="16545"/>
                    <a:pt x="-61" y="19302"/>
                    <a:pt x="582" y="20451"/>
                  </a:cubicBezTo>
                  <a:cubicBezTo>
                    <a:pt x="1225" y="21600"/>
                    <a:pt x="2510" y="21140"/>
                    <a:pt x="3925" y="19072"/>
                  </a:cubicBezTo>
                  <a:cubicBezTo>
                    <a:pt x="5339" y="17004"/>
                    <a:pt x="6882" y="13328"/>
                    <a:pt x="7910" y="10340"/>
                  </a:cubicBezTo>
                  <a:cubicBezTo>
                    <a:pt x="8939" y="7353"/>
                    <a:pt x="9453" y="5055"/>
                    <a:pt x="10225" y="4596"/>
                  </a:cubicBezTo>
                  <a:cubicBezTo>
                    <a:pt x="10996" y="4136"/>
                    <a:pt x="12025" y="5515"/>
                    <a:pt x="12925" y="7123"/>
                  </a:cubicBezTo>
                  <a:cubicBezTo>
                    <a:pt x="13825" y="8732"/>
                    <a:pt x="14596" y="10570"/>
                    <a:pt x="15239" y="13098"/>
                  </a:cubicBezTo>
                  <a:cubicBezTo>
                    <a:pt x="15882" y="15626"/>
                    <a:pt x="16396" y="18843"/>
                    <a:pt x="16268" y="19302"/>
                  </a:cubicBezTo>
                  <a:cubicBezTo>
                    <a:pt x="16139" y="19762"/>
                    <a:pt x="15368" y="17464"/>
                    <a:pt x="14982" y="15166"/>
                  </a:cubicBezTo>
                  <a:cubicBezTo>
                    <a:pt x="14596" y="12868"/>
                    <a:pt x="14596" y="10570"/>
                    <a:pt x="15753" y="8043"/>
                  </a:cubicBezTo>
                  <a:cubicBezTo>
                    <a:pt x="16910" y="5515"/>
                    <a:pt x="19225" y="2757"/>
                    <a:pt x="2153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2" name="Line"/>
            <p:cNvSpPr/>
            <p:nvPr/>
          </p:nvSpPr>
          <p:spPr>
            <a:xfrm>
              <a:off x="7162799" y="4431658"/>
              <a:ext cx="762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4000"/>
                    <a:pt x="18000" y="8000"/>
                    <a:pt x="14400" y="11600"/>
                  </a:cubicBezTo>
                  <a:cubicBezTo>
                    <a:pt x="10800" y="15200"/>
                    <a:pt x="5400" y="18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3" name="Line"/>
            <p:cNvSpPr/>
            <p:nvPr/>
          </p:nvSpPr>
          <p:spPr>
            <a:xfrm>
              <a:off x="7607300" y="4253858"/>
              <a:ext cx="6350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073"/>
                    <a:pt x="0" y="10145"/>
                    <a:pt x="3600" y="13745"/>
                  </a:cubicBezTo>
                  <a:cubicBezTo>
                    <a:pt x="7200" y="17345"/>
                    <a:pt x="14400" y="1947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4" name="Line"/>
            <p:cNvSpPr/>
            <p:nvPr/>
          </p:nvSpPr>
          <p:spPr>
            <a:xfrm>
              <a:off x="7715250" y="4380858"/>
              <a:ext cx="1651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6800"/>
                    <a:pt x="7200" y="12000"/>
                    <a:pt x="10800" y="8400"/>
                  </a:cubicBezTo>
                  <a:cubicBezTo>
                    <a:pt x="14400" y="4800"/>
                    <a:pt x="180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5" name="Line"/>
            <p:cNvSpPr/>
            <p:nvPr/>
          </p:nvSpPr>
          <p:spPr>
            <a:xfrm>
              <a:off x="8001000" y="4115105"/>
              <a:ext cx="77395" cy="399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1" h="21549" fill="norm" stroke="1" extrusionOk="0">
                  <a:moveTo>
                    <a:pt x="8308" y="11263"/>
                  </a:moveTo>
                  <a:cubicBezTo>
                    <a:pt x="7200" y="14235"/>
                    <a:pt x="6092" y="17206"/>
                    <a:pt x="5815" y="19035"/>
                  </a:cubicBezTo>
                  <a:cubicBezTo>
                    <a:pt x="5538" y="20863"/>
                    <a:pt x="6092" y="21549"/>
                    <a:pt x="6369" y="21549"/>
                  </a:cubicBezTo>
                  <a:cubicBezTo>
                    <a:pt x="6646" y="21549"/>
                    <a:pt x="6646" y="20863"/>
                    <a:pt x="6646" y="18120"/>
                  </a:cubicBezTo>
                  <a:cubicBezTo>
                    <a:pt x="6646" y="15378"/>
                    <a:pt x="6646" y="10578"/>
                    <a:pt x="6646" y="7320"/>
                  </a:cubicBezTo>
                  <a:cubicBezTo>
                    <a:pt x="6646" y="4063"/>
                    <a:pt x="6646" y="2349"/>
                    <a:pt x="7754" y="1320"/>
                  </a:cubicBezTo>
                  <a:cubicBezTo>
                    <a:pt x="8862" y="292"/>
                    <a:pt x="11077" y="-51"/>
                    <a:pt x="13015" y="6"/>
                  </a:cubicBezTo>
                  <a:cubicBezTo>
                    <a:pt x="14954" y="63"/>
                    <a:pt x="16615" y="520"/>
                    <a:pt x="18277" y="1720"/>
                  </a:cubicBezTo>
                  <a:cubicBezTo>
                    <a:pt x="19938" y="2920"/>
                    <a:pt x="21600" y="4863"/>
                    <a:pt x="18554" y="6578"/>
                  </a:cubicBezTo>
                  <a:cubicBezTo>
                    <a:pt x="15508" y="8292"/>
                    <a:pt x="7754" y="9778"/>
                    <a:pt x="0" y="112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6" name="Line"/>
            <p:cNvSpPr/>
            <p:nvPr/>
          </p:nvSpPr>
          <p:spPr>
            <a:xfrm>
              <a:off x="8058150" y="4247508"/>
              <a:ext cx="184150" cy="207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4" fill="norm" stroke="1" extrusionOk="0">
                  <a:moveTo>
                    <a:pt x="0" y="7855"/>
                  </a:moveTo>
                  <a:cubicBezTo>
                    <a:pt x="1241" y="7200"/>
                    <a:pt x="2483" y="6545"/>
                    <a:pt x="4221" y="7091"/>
                  </a:cubicBezTo>
                  <a:cubicBezTo>
                    <a:pt x="5959" y="7636"/>
                    <a:pt x="8193" y="9382"/>
                    <a:pt x="9807" y="11345"/>
                  </a:cubicBezTo>
                  <a:cubicBezTo>
                    <a:pt x="11421" y="13309"/>
                    <a:pt x="12414" y="15491"/>
                    <a:pt x="12910" y="17236"/>
                  </a:cubicBezTo>
                  <a:cubicBezTo>
                    <a:pt x="13407" y="18982"/>
                    <a:pt x="13407" y="20291"/>
                    <a:pt x="12786" y="20945"/>
                  </a:cubicBezTo>
                  <a:cubicBezTo>
                    <a:pt x="12166" y="21600"/>
                    <a:pt x="10924" y="21600"/>
                    <a:pt x="10055" y="20836"/>
                  </a:cubicBezTo>
                  <a:cubicBezTo>
                    <a:pt x="9186" y="20073"/>
                    <a:pt x="8690" y="18545"/>
                    <a:pt x="8690" y="15927"/>
                  </a:cubicBezTo>
                  <a:cubicBezTo>
                    <a:pt x="8690" y="13309"/>
                    <a:pt x="9186" y="9600"/>
                    <a:pt x="11421" y="6764"/>
                  </a:cubicBezTo>
                  <a:cubicBezTo>
                    <a:pt x="13655" y="3927"/>
                    <a:pt x="17628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7" name="Line"/>
            <p:cNvSpPr/>
            <p:nvPr/>
          </p:nvSpPr>
          <p:spPr>
            <a:xfrm>
              <a:off x="8263731" y="4160785"/>
              <a:ext cx="117906" cy="302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5" h="21446" fill="norm" stroke="1" extrusionOk="0">
                  <a:moveTo>
                    <a:pt x="19691" y="2096"/>
                  </a:moveTo>
                  <a:cubicBezTo>
                    <a:pt x="20436" y="1346"/>
                    <a:pt x="21181" y="596"/>
                    <a:pt x="20436" y="221"/>
                  </a:cubicBezTo>
                  <a:cubicBezTo>
                    <a:pt x="19691" y="-154"/>
                    <a:pt x="17457" y="-154"/>
                    <a:pt x="14105" y="1046"/>
                  </a:cubicBezTo>
                  <a:cubicBezTo>
                    <a:pt x="10753" y="2246"/>
                    <a:pt x="6284" y="4646"/>
                    <a:pt x="3491" y="7496"/>
                  </a:cubicBezTo>
                  <a:cubicBezTo>
                    <a:pt x="698" y="10346"/>
                    <a:pt x="-419" y="13646"/>
                    <a:pt x="140" y="16046"/>
                  </a:cubicBezTo>
                  <a:cubicBezTo>
                    <a:pt x="698" y="18446"/>
                    <a:pt x="2933" y="19946"/>
                    <a:pt x="5912" y="20696"/>
                  </a:cubicBezTo>
                  <a:cubicBezTo>
                    <a:pt x="8891" y="21446"/>
                    <a:pt x="12615" y="21446"/>
                    <a:pt x="16340" y="21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8" name="Line"/>
            <p:cNvSpPr/>
            <p:nvPr/>
          </p:nvSpPr>
          <p:spPr>
            <a:xfrm>
              <a:off x="8472506" y="4209408"/>
              <a:ext cx="195245" cy="206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258" fill="norm" stroke="1" extrusionOk="0">
                  <a:moveTo>
                    <a:pt x="21196" y="0"/>
                  </a:moveTo>
                  <a:cubicBezTo>
                    <a:pt x="16370" y="218"/>
                    <a:pt x="11545" y="436"/>
                    <a:pt x="8098" y="2073"/>
                  </a:cubicBezTo>
                  <a:cubicBezTo>
                    <a:pt x="4651" y="3709"/>
                    <a:pt x="2583" y="6764"/>
                    <a:pt x="1319" y="9491"/>
                  </a:cubicBezTo>
                  <a:cubicBezTo>
                    <a:pt x="56" y="12218"/>
                    <a:pt x="-404" y="14618"/>
                    <a:pt x="400" y="16691"/>
                  </a:cubicBezTo>
                  <a:cubicBezTo>
                    <a:pt x="1205" y="18764"/>
                    <a:pt x="3273" y="20509"/>
                    <a:pt x="5915" y="21055"/>
                  </a:cubicBezTo>
                  <a:cubicBezTo>
                    <a:pt x="8558" y="21600"/>
                    <a:pt x="11775" y="20945"/>
                    <a:pt x="14992" y="20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9" name="Line"/>
            <p:cNvSpPr/>
            <p:nvPr/>
          </p:nvSpPr>
          <p:spPr>
            <a:xfrm>
              <a:off x="8489950" y="4285608"/>
              <a:ext cx="1587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0" name="Line"/>
            <p:cNvSpPr/>
            <p:nvPr/>
          </p:nvSpPr>
          <p:spPr>
            <a:xfrm>
              <a:off x="8712200" y="4152258"/>
              <a:ext cx="79676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600" fill="norm" stroke="1" extrusionOk="0">
                  <a:moveTo>
                    <a:pt x="11631" y="0"/>
                  </a:moveTo>
                  <a:cubicBezTo>
                    <a:pt x="13846" y="450"/>
                    <a:pt x="16062" y="900"/>
                    <a:pt x="18000" y="2475"/>
                  </a:cubicBezTo>
                  <a:cubicBezTo>
                    <a:pt x="19938" y="4050"/>
                    <a:pt x="21600" y="6750"/>
                    <a:pt x="20492" y="9675"/>
                  </a:cubicBezTo>
                  <a:cubicBezTo>
                    <a:pt x="19385" y="12600"/>
                    <a:pt x="15508" y="15750"/>
                    <a:pt x="11631" y="17775"/>
                  </a:cubicBezTo>
                  <a:cubicBezTo>
                    <a:pt x="7754" y="19800"/>
                    <a:pt x="3877" y="207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1" name="Line"/>
            <p:cNvSpPr/>
            <p:nvPr/>
          </p:nvSpPr>
          <p:spPr>
            <a:xfrm>
              <a:off x="2508250" y="5136508"/>
              <a:ext cx="12700" cy="360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7" fill="norm" stroke="1" extrusionOk="0">
                  <a:moveTo>
                    <a:pt x="0" y="0"/>
                  </a:moveTo>
                  <a:cubicBezTo>
                    <a:pt x="3600" y="4168"/>
                    <a:pt x="7200" y="8337"/>
                    <a:pt x="9000" y="11684"/>
                  </a:cubicBezTo>
                  <a:cubicBezTo>
                    <a:pt x="10800" y="15032"/>
                    <a:pt x="10800" y="17558"/>
                    <a:pt x="10800" y="19200"/>
                  </a:cubicBezTo>
                  <a:cubicBezTo>
                    <a:pt x="10800" y="20842"/>
                    <a:pt x="10800" y="21600"/>
                    <a:pt x="12600" y="21474"/>
                  </a:cubicBezTo>
                  <a:cubicBezTo>
                    <a:pt x="14400" y="21347"/>
                    <a:pt x="18000" y="20337"/>
                    <a:pt x="19800" y="19516"/>
                  </a:cubicBezTo>
                  <a:cubicBezTo>
                    <a:pt x="21600" y="18695"/>
                    <a:pt x="21600" y="18063"/>
                    <a:pt x="21600" y="17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2" name="Line"/>
            <p:cNvSpPr/>
            <p:nvPr/>
          </p:nvSpPr>
          <p:spPr>
            <a:xfrm>
              <a:off x="2374640" y="5130158"/>
              <a:ext cx="30506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600" fill="norm" stroke="1" extrusionOk="0">
                  <a:moveTo>
                    <a:pt x="2252" y="21600"/>
                  </a:moveTo>
                  <a:cubicBezTo>
                    <a:pt x="1210" y="19906"/>
                    <a:pt x="167" y="18212"/>
                    <a:pt x="18" y="16729"/>
                  </a:cubicBezTo>
                  <a:cubicBezTo>
                    <a:pt x="-131" y="15247"/>
                    <a:pt x="614" y="13976"/>
                    <a:pt x="2848" y="11435"/>
                  </a:cubicBezTo>
                  <a:cubicBezTo>
                    <a:pt x="5083" y="8894"/>
                    <a:pt x="8807" y="5082"/>
                    <a:pt x="12159" y="2965"/>
                  </a:cubicBezTo>
                  <a:cubicBezTo>
                    <a:pt x="15510" y="847"/>
                    <a:pt x="18490" y="424"/>
                    <a:pt x="2146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3" name="Line"/>
            <p:cNvSpPr/>
            <p:nvPr/>
          </p:nvSpPr>
          <p:spPr>
            <a:xfrm>
              <a:off x="2362199" y="5479408"/>
              <a:ext cx="2476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31" y="16560"/>
                    <a:pt x="8862" y="11520"/>
                    <a:pt x="12462" y="7920"/>
                  </a:cubicBezTo>
                  <a:cubicBezTo>
                    <a:pt x="16062" y="4320"/>
                    <a:pt x="18831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4" name="Line"/>
            <p:cNvSpPr/>
            <p:nvPr/>
          </p:nvSpPr>
          <p:spPr>
            <a:xfrm>
              <a:off x="2686050" y="5498458"/>
              <a:ext cx="25400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3812"/>
                    <a:pt x="10800" y="7624"/>
                    <a:pt x="7200" y="11224"/>
                  </a:cubicBezTo>
                  <a:cubicBezTo>
                    <a:pt x="3600" y="14824"/>
                    <a:pt x="1800" y="1821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5" name="Line"/>
            <p:cNvSpPr/>
            <p:nvPr/>
          </p:nvSpPr>
          <p:spPr>
            <a:xfrm>
              <a:off x="2660649" y="5441308"/>
              <a:ext cx="2413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05" y="18900"/>
                    <a:pt x="3411" y="16200"/>
                    <a:pt x="7011" y="12600"/>
                  </a:cubicBezTo>
                  <a:cubicBezTo>
                    <a:pt x="10611" y="9000"/>
                    <a:pt x="16105" y="45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6" name="Line"/>
            <p:cNvSpPr/>
            <p:nvPr/>
          </p:nvSpPr>
          <p:spPr>
            <a:xfrm>
              <a:off x="2686050" y="5600058"/>
              <a:ext cx="1460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7" name="Line"/>
            <p:cNvSpPr/>
            <p:nvPr/>
          </p:nvSpPr>
          <p:spPr>
            <a:xfrm>
              <a:off x="2876550" y="5695308"/>
              <a:ext cx="63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8" name="Line"/>
            <p:cNvSpPr/>
            <p:nvPr/>
          </p:nvSpPr>
          <p:spPr>
            <a:xfrm>
              <a:off x="2861415" y="5593708"/>
              <a:ext cx="41662" cy="41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4" h="21106" fill="norm" stroke="1" extrusionOk="0">
                  <a:moveTo>
                    <a:pt x="9966" y="0"/>
                  </a:moveTo>
                  <a:cubicBezTo>
                    <a:pt x="6039" y="3240"/>
                    <a:pt x="2111" y="6480"/>
                    <a:pt x="639" y="10800"/>
                  </a:cubicBezTo>
                  <a:cubicBezTo>
                    <a:pt x="-834" y="15120"/>
                    <a:pt x="148" y="20520"/>
                    <a:pt x="4566" y="21060"/>
                  </a:cubicBezTo>
                  <a:cubicBezTo>
                    <a:pt x="8984" y="21600"/>
                    <a:pt x="16839" y="17280"/>
                    <a:pt x="18802" y="13500"/>
                  </a:cubicBezTo>
                  <a:cubicBezTo>
                    <a:pt x="20766" y="9720"/>
                    <a:pt x="16839" y="6480"/>
                    <a:pt x="12911" y="32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9" name="Line"/>
            <p:cNvSpPr/>
            <p:nvPr/>
          </p:nvSpPr>
          <p:spPr>
            <a:xfrm>
              <a:off x="3422649" y="5511158"/>
              <a:ext cx="1397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64" y="6063"/>
                    <a:pt x="11127" y="12126"/>
                    <a:pt x="7527" y="15726"/>
                  </a:cubicBezTo>
                  <a:cubicBezTo>
                    <a:pt x="3927" y="19326"/>
                    <a:pt x="1964" y="2046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0" name="Line"/>
            <p:cNvSpPr/>
            <p:nvPr/>
          </p:nvSpPr>
          <p:spPr>
            <a:xfrm>
              <a:off x="4184650" y="5193658"/>
              <a:ext cx="44450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4133"/>
                    <a:pt x="9257" y="8267"/>
                    <a:pt x="5657" y="11867"/>
                  </a:cubicBezTo>
                  <a:cubicBezTo>
                    <a:pt x="2057" y="15467"/>
                    <a:pt x="1029" y="185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1" name="Line"/>
            <p:cNvSpPr/>
            <p:nvPr/>
          </p:nvSpPr>
          <p:spPr>
            <a:xfrm>
              <a:off x="4140200" y="5130158"/>
              <a:ext cx="36195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6" y="19800"/>
                    <a:pt x="253" y="18000"/>
                    <a:pt x="1389" y="15840"/>
                  </a:cubicBezTo>
                  <a:cubicBezTo>
                    <a:pt x="2526" y="13680"/>
                    <a:pt x="4674" y="11160"/>
                    <a:pt x="8211" y="8460"/>
                  </a:cubicBezTo>
                  <a:cubicBezTo>
                    <a:pt x="11747" y="5760"/>
                    <a:pt x="16674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2" name="Line"/>
            <p:cNvSpPr/>
            <p:nvPr/>
          </p:nvSpPr>
          <p:spPr>
            <a:xfrm>
              <a:off x="4133850" y="5301608"/>
              <a:ext cx="2857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6560"/>
                    <a:pt x="9600" y="11520"/>
                    <a:pt x="13200" y="7920"/>
                  </a:cubicBezTo>
                  <a:cubicBezTo>
                    <a:pt x="16800" y="4320"/>
                    <a:pt x="19200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3" name="Line"/>
            <p:cNvSpPr/>
            <p:nvPr/>
          </p:nvSpPr>
          <p:spPr>
            <a:xfrm>
              <a:off x="4432300" y="5511158"/>
              <a:ext cx="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4" name="Line"/>
            <p:cNvSpPr/>
            <p:nvPr/>
          </p:nvSpPr>
          <p:spPr>
            <a:xfrm>
              <a:off x="4387850" y="5441308"/>
              <a:ext cx="47427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6" h="20532" fill="norm" stroke="1" extrusionOk="0">
                  <a:moveTo>
                    <a:pt x="0" y="7200"/>
                  </a:moveTo>
                  <a:cubicBezTo>
                    <a:pt x="5400" y="14400"/>
                    <a:pt x="10800" y="21600"/>
                    <a:pt x="14850" y="20400"/>
                  </a:cubicBezTo>
                  <a:cubicBezTo>
                    <a:pt x="18900" y="19200"/>
                    <a:pt x="21600" y="9600"/>
                    <a:pt x="19350" y="4800"/>
                  </a:cubicBezTo>
                  <a:cubicBezTo>
                    <a:pt x="17100" y="0"/>
                    <a:pt x="9900" y="0"/>
                    <a:pt x="27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5" name="Line"/>
            <p:cNvSpPr/>
            <p:nvPr/>
          </p:nvSpPr>
          <p:spPr>
            <a:xfrm>
              <a:off x="4756149" y="5225408"/>
              <a:ext cx="190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6" name="Line"/>
            <p:cNvSpPr/>
            <p:nvPr/>
          </p:nvSpPr>
          <p:spPr>
            <a:xfrm>
              <a:off x="4762499" y="5454008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7" name="Line"/>
            <p:cNvSpPr/>
            <p:nvPr/>
          </p:nvSpPr>
          <p:spPr>
            <a:xfrm>
              <a:off x="5238749" y="5244458"/>
              <a:ext cx="63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8" name="Line"/>
            <p:cNvSpPr/>
            <p:nvPr/>
          </p:nvSpPr>
          <p:spPr>
            <a:xfrm>
              <a:off x="5226049" y="5111108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9" name="Line"/>
            <p:cNvSpPr/>
            <p:nvPr/>
          </p:nvSpPr>
          <p:spPr>
            <a:xfrm>
              <a:off x="5387730" y="4917343"/>
              <a:ext cx="98670" cy="308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532" fill="norm" stroke="1" extrusionOk="0">
                  <a:moveTo>
                    <a:pt x="21423" y="1116"/>
                  </a:moveTo>
                  <a:cubicBezTo>
                    <a:pt x="20044" y="524"/>
                    <a:pt x="18666" y="-68"/>
                    <a:pt x="17287" y="6"/>
                  </a:cubicBezTo>
                  <a:cubicBezTo>
                    <a:pt x="15908" y="80"/>
                    <a:pt x="14529" y="820"/>
                    <a:pt x="11772" y="3409"/>
                  </a:cubicBezTo>
                  <a:cubicBezTo>
                    <a:pt x="9014" y="5998"/>
                    <a:pt x="4878" y="10436"/>
                    <a:pt x="2580" y="13395"/>
                  </a:cubicBezTo>
                  <a:cubicBezTo>
                    <a:pt x="283" y="16354"/>
                    <a:pt x="-177" y="17833"/>
                    <a:pt x="53" y="18943"/>
                  </a:cubicBezTo>
                  <a:cubicBezTo>
                    <a:pt x="283" y="20053"/>
                    <a:pt x="1202" y="20792"/>
                    <a:pt x="3040" y="21162"/>
                  </a:cubicBezTo>
                  <a:cubicBezTo>
                    <a:pt x="4878" y="21532"/>
                    <a:pt x="7636" y="21532"/>
                    <a:pt x="10393" y="21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0" name="Line"/>
            <p:cNvSpPr/>
            <p:nvPr/>
          </p:nvSpPr>
          <p:spPr>
            <a:xfrm>
              <a:off x="5327650" y="4961794"/>
              <a:ext cx="254000" cy="225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8" fill="norm" stroke="1" extrusionOk="0">
                  <a:moveTo>
                    <a:pt x="0" y="14241"/>
                  </a:moveTo>
                  <a:cubicBezTo>
                    <a:pt x="3420" y="11616"/>
                    <a:pt x="6840" y="8992"/>
                    <a:pt x="9270" y="6872"/>
                  </a:cubicBezTo>
                  <a:cubicBezTo>
                    <a:pt x="11700" y="4753"/>
                    <a:pt x="13140" y="3138"/>
                    <a:pt x="14220" y="1927"/>
                  </a:cubicBezTo>
                  <a:cubicBezTo>
                    <a:pt x="15300" y="715"/>
                    <a:pt x="16020" y="-92"/>
                    <a:pt x="16470" y="9"/>
                  </a:cubicBezTo>
                  <a:cubicBezTo>
                    <a:pt x="16920" y="110"/>
                    <a:pt x="17100" y="1119"/>
                    <a:pt x="16830" y="3239"/>
                  </a:cubicBezTo>
                  <a:cubicBezTo>
                    <a:pt x="16560" y="5358"/>
                    <a:pt x="15840" y="8588"/>
                    <a:pt x="15300" y="10809"/>
                  </a:cubicBezTo>
                  <a:cubicBezTo>
                    <a:pt x="14760" y="13029"/>
                    <a:pt x="14400" y="14241"/>
                    <a:pt x="14130" y="15351"/>
                  </a:cubicBezTo>
                  <a:cubicBezTo>
                    <a:pt x="13860" y="16461"/>
                    <a:pt x="13680" y="17471"/>
                    <a:pt x="14220" y="17370"/>
                  </a:cubicBezTo>
                  <a:cubicBezTo>
                    <a:pt x="14760" y="17269"/>
                    <a:pt x="16020" y="16058"/>
                    <a:pt x="17100" y="15553"/>
                  </a:cubicBezTo>
                  <a:cubicBezTo>
                    <a:pt x="18180" y="15048"/>
                    <a:pt x="19080" y="15250"/>
                    <a:pt x="19620" y="15856"/>
                  </a:cubicBezTo>
                  <a:cubicBezTo>
                    <a:pt x="20160" y="16461"/>
                    <a:pt x="20340" y="17471"/>
                    <a:pt x="20610" y="18480"/>
                  </a:cubicBezTo>
                  <a:cubicBezTo>
                    <a:pt x="20880" y="19489"/>
                    <a:pt x="21240" y="20499"/>
                    <a:pt x="21600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1" name="Line"/>
            <p:cNvSpPr/>
            <p:nvPr/>
          </p:nvSpPr>
          <p:spPr>
            <a:xfrm>
              <a:off x="6197600" y="4982155"/>
              <a:ext cx="127000" cy="452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2" fill="norm" stroke="1" extrusionOk="0">
                  <a:moveTo>
                    <a:pt x="21600" y="3710"/>
                  </a:moveTo>
                  <a:cubicBezTo>
                    <a:pt x="19440" y="2504"/>
                    <a:pt x="17280" y="1299"/>
                    <a:pt x="15300" y="645"/>
                  </a:cubicBezTo>
                  <a:cubicBezTo>
                    <a:pt x="13320" y="-8"/>
                    <a:pt x="11520" y="-108"/>
                    <a:pt x="9900" y="93"/>
                  </a:cubicBezTo>
                  <a:cubicBezTo>
                    <a:pt x="8280" y="294"/>
                    <a:pt x="6840" y="796"/>
                    <a:pt x="5220" y="2554"/>
                  </a:cubicBezTo>
                  <a:cubicBezTo>
                    <a:pt x="3600" y="4312"/>
                    <a:pt x="1800" y="7326"/>
                    <a:pt x="1620" y="10391"/>
                  </a:cubicBezTo>
                  <a:cubicBezTo>
                    <a:pt x="1440" y="13455"/>
                    <a:pt x="2880" y="16569"/>
                    <a:pt x="3420" y="18378"/>
                  </a:cubicBezTo>
                  <a:cubicBezTo>
                    <a:pt x="3960" y="20186"/>
                    <a:pt x="3600" y="20688"/>
                    <a:pt x="2880" y="20990"/>
                  </a:cubicBezTo>
                  <a:cubicBezTo>
                    <a:pt x="2160" y="21291"/>
                    <a:pt x="1080" y="21392"/>
                    <a:pt x="0" y="21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2" name="Line"/>
            <p:cNvSpPr/>
            <p:nvPr/>
          </p:nvSpPr>
          <p:spPr>
            <a:xfrm>
              <a:off x="6076950" y="5250808"/>
              <a:ext cx="1968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2" y="18600"/>
                    <a:pt x="465" y="15600"/>
                    <a:pt x="3252" y="12600"/>
                  </a:cubicBezTo>
                  <a:cubicBezTo>
                    <a:pt x="6039" y="9600"/>
                    <a:pt x="11381" y="6600"/>
                    <a:pt x="14865" y="4500"/>
                  </a:cubicBezTo>
                  <a:cubicBezTo>
                    <a:pt x="18348" y="2400"/>
                    <a:pt x="19974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3" name="Line"/>
            <p:cNvSpPr/>
            <p:nvPr/>
          </p:nvSpPr>
          <p:spPr>
            <a:xfrm>
              <a:off x="6369050" y="5028558"/>
              <a:ext cx="38100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2853"/>
                    <a:pt x="14400" y="5706"/>
                    <a:pt x="11400" y="8966"/>
                  </a:cubicBezTo>
                  <a:cubicBezTo>
                    <a:pt x="8400" y="12226"/>
                    <a:pt x="6000" y="15894"/>
                    <a:pt x="4200" y="18068"/>
                  </a:cubicBezTo>
                  <a:cubicBezTo>
                    <a:pt x="2400" y="20242"/>
                    <a:pt x="1200" y="2092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4" name="Line"/>
            <p:cNvSpPr/>
            <p:nvPr/>
          </p:nvSpPr>
          <p:spPr>
            <a:xfrm>
              <a:off x="6426200" y="5174608"/>
              <a:ext cx="1852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600" fill="norm" stroke="1" extrusionOk="0">
                  <a:moveTo>
                    <a:pt x="0" y="14897"/>
                  </a:moveTo>
                  <a:cubicBezTo>
                    <a:pt x="2400" y="16138"/>
                    <a:pt x="4800" y="17379"/>
                    <a:pt x="8400" y="18745"/>
                  </a:cubicBezTo>
                  <a:cubicBezTo>
                    <a:pt x="12000" y="20110"/>
                    <a:pt x="16800" y="21600"/>
                    <a:pt x="19200" y="21600"/>
                  </a:cubicBezTo>
                  <a:cubicBezTo>
                    <a:pt x="21600" y="21600"/>
                    <a:pt x="21600" y="20110"/>
                    <a:pt x="19200" y="16759"/>
                  </a:cubicBezTo>
                  <a:cubicBezTo>
                    <a:pt x="16800" y="13407"/>
                    <a:pt x="12000" y="8193"/>
                    <a:pt x="9600" y="5090"/>
                  </a:cubicBezTo>
                  <a:cubicBezTo>
                    <a:pt x="7200" y="1986"/>
                    <a:pt x="7200" y="993"/>
                    <a:pt x="72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5" name="Line"/>
            <p:cNvSpPr/>
            <p:nvPr/>
          </p:nvSpPr>
          <p:spPr>
            <a:xfrm>
              <a:off x="6467702" y="5163862"/>
              <a:ext cx="140283" cy="384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304" fill="norm" stroke="1" extrusionOk="0">
                  <a:moveTo>
                    <a:pt x="6160" y="2005"/>
                  </a:moveTo>
                  <a:cubicBezTo>
                    <a:pt x="5842" y="6231"/>
                    <a:pt x="5525" y="10457"/>
                    <a:pt x="5048" y="13275"/>
                  </a:cubicBezTo>
                  <a:cubicBezTo>
                    <a:pt x="4572" y="16092"/>
                    <a:pt x="3936" y="17501"/>
                    <a:pt x="3142" y="18733"/>
                  </a:cubicBezTo>
                  <a:cubicBezTo>
                    <a:pt x="2348" y="19966"/>
                    <a:pt x="1395" y="21022"/>
                    <a:pt x="760" y="21257"/>
                  </a:cubicBezTo>
                  <a:cubicBezTo>
                    <a:pt x="125" y="21492"/>
                    <a:pt x="-193" y="20905"/>
                    <a:pt x="125" y="18381"/>
                  </a:cubicBezTo>
                  <a:cubicBezTo>
                    <a:pt x="442" y="15857"/>
                    <a:pt x="1395" y="11396"/>
                    <a:pt x="2507" y="8285"/>
                  </a:cubicBezTo>
                  <a:cubicBezTo>
                    <a:pt x="3619" y="5175"/>
                    <a:pt x="4889" y="3414"/>
                    <a:pt x="6319" y="2240"/>
                  </a:cubicBezTo>
                  <a:cubicBezTo>
                    <a:pt x="7748" y="1066"/>
                    <a:pt x="9336" y="479"/>
                    <a:pt x="11083" y="185"/>
                  </a:cubicBezTo>
                  <a:cubicBezTo>
                    <a:pt x="12831" y="-108"/>
                    <a:pt x="14736" y="-108"/>
                    <a:pt x="16642" y="596"/>
                  </a:cubicBezTo>
                  <a:cubicBezTo>
                    <a:pt x="18548" y="1301"/>
                    <a:pt x="20454" y="2709"/>
                    <a:pt x="20931" y="4294"/>
                  </a:cubicBezTo>
                  <a:cubicBezTo>
                    <a:pt x="21407" y="5879"/>
                    <a:pt x="20454" y="7640"/>
                    <a:pt x="18548" y="8814"/>
                  </a:cubicBezTo>
                  <a:cubicBezTo>
                    <a:pt x="16642" y="9988"/>
                    <a:pt x="13783" y="10575"/>
                    <a:pt x="10925" y="111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6" name="Line"/>
            <p:cNvSpPr/>
            <p:nvPr/>
          </p:nvSpPr>
          <p:spPr>
            <a:xfrm>
              <a:off x="7004050" y="5225408"/>
              <a:ext cx="13923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0" y="0"/>
                  </a:moveTo>
                  <a:cubicBezTo>
                    <a:pt x="9257" y="5200"/>
                    <a:pt x="18514" y="10400"/>
                    <a:pt x="20057" y="14000"/>
                  </a:cubicBezTo>
                  <a:cubicBezTo>
                    <a:pt x="21600" y="17600"/>
                    <a:pt x="15429" y="19600"/>
                    <a:pt x="92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7" name="Line"/>
            <p:cNvSpPr/>
            <p:nvPr/>
          </p:nvSpPr>
          <p:spPr>
            <a:xfrm>
              <a:off x="6946900" y="5098136"/>
              <a:ext cx="69850" cy="3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24" fill="norm" stroke="1" extrusionOk="0">
                  <a:moveTo>
                    <a:pt x="0" y="20424"/>
                  </a:moveTo>
                  <a:cubicBezTo>
                    <a:pt x="1964" y="10974"/>
                    <a:pt x="3927" y="1524"/>
                    <a:pt x="7527" y="174"/>
                  </a:cubicBezTo>
                  <a:cubicBezTo>
                    <a:pt x="11127" y="-1176"/>
                    <a:pt x="16364" y="5574"/>
                    <a:pt x="21600" y="12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8" name="Line"/>
            <p:cNvSpPr/>
            <p:nvPr/>
          </p:nvSpPr>
          <p:spPr>
            <a:xfrm>
              <a:off x="7059083" y="5126702"/>
              <a:ext cx="110068" cy="183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7" fill="norm" stroke="1" extrusionOk="0">
                  <a:moveTo>
                    <a:pt x="21600" y="401"/>
                  </a:moveTo>
                  <a:cubicBezTo>
                    <a:pt x="15785" y="155"/>
                    <a:pt x="9969" y="-90"/>
                    <a:pt x="6023" y="33"/>
                  </a:cubicBezTo>
                  <a:cubicBezTo>
                    <a:pt x="2077" y="155"/>
                    <a:pt x="0" y="646"/>
                    <a:pt x="0" y="1628"/>
                  </a:cubicBezTo>
                  <a:cubicBezTo>
                    <a:pt x="0" y="2610"/>
                    <a:pt x="2077" y="4083"/>
                    <a:pt x="5192" y="6660"/>
                  </a:cubicBezTo>
                  <a:cubicBezTo>
                    <a:pt x="8308" y="9237"/>
                    <a:pt x="12462" y="12919"/>
                    <a:pt x="14331" y="15496"/>
                  </a:cubicBezTo>
                  <a:cubicBezTo>
                    <a:pt x="16200" y="18074"/>
                    <a:pt x="15785" y="19546"/>
                    <a:pt x="14538" y="20405"/>
                  </a:cubicBezTo>
                  <a:cubicBezTo>
                    <a:pt x="13292" y="21265"/>
                    <a:pt x="11215" y="21510"/>
                    <a:pt x="9346" y="21142"/>
                  </a:cubicBezTo>
                  <a:cubicBezTo>
                    <a:pt x="7477" y="20774"/>
                    <a:pt x="5815" y="19792"/>
                    <a:pt x="4154" y="188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9" name="Line"/>
            <p:cNvSpPr/>
            <p:nvPr/>
          </p:nvSpPr>
          <p:spPr>
            <a:xfrm>
              <a:off x="7691865" y="5110292"/>
              <a:ext cx="226586" cy="110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0431" fill="norm" stroke="1" extrusionOk="0">
                  <a:moveTo>
                    <a:pt x="16010" y="6042"/>
                  </a:moveTo>
                  <a:cubicBezTo>
                    <a:pt x="15610" y="4079"/>
                    <a:pt x="15210" y="2115"/>
                    <a:pt x="13810" y="937"/>
                  </a:cubicBezTo>
                  <a:cubicBezTo>
                    <a:pt x="12410" y="-241"/>
                    <a:pt x="10010" y="-634"/>
                    <a:pt x="7510" y="1722"/>
                  </a:cubicBezTo>
                  <a:cubicBezTo>
                    <a:pt x="5010" y="4079"/>
                    <a:pt x="2410" y="9184"/>
                    <a:pt x="1110" y="12719"/>
                  </a:cubicBezTo>
                  <a:cubicBezTo>
                    <a:pt x="-190" y="16253"/>
                    <a:pt x="-190" y="18217"/>
                    <a:pt x="310" y="19395"/>
                  </a:cubicBezTo>
                  <a:cubicBezTo>
                    <a:pt x="810" y="20573"/>
                    <a:pt x="1810" y="20966"/>
                    <a:pt x="3910" y="19395"/>
                  </a:cubicBezTo>
                  <a:cubicBezTo>
                    <a:pt x="6010" y="17824"/>
                    <a:pt x="9210" y="14290"/>
                    <a:pt x="11310" y="12130"/>
                  </a:cubicBezTo>
                  <a:cubicBezTo>
                    <a:pt x="13410" y="9970"/>
                    <a:pt x="14410" y="9184"/>
                    <a:pt x="15010" y="9773"/>
                  </a:cubicBezTo>
                  <a:cubicBezTo>
                    <a:pt x="15610" y="10362"/>
                    <a:pt x="15810" y="12326"/>
                    <a:pt x="16810" y="14093"/>
                  </a:cubicBezTo>
                  <a:cubicBezTo>
                    <a:pt x="17810" y="15861"/>
                    <a:pt x="19610" y="17431"/>
                    <a:pt x="21410" y="190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0" name="Line"/>
            <p:cNvSpPr/>
            <p:nvPr/>
          </p:nvSpPr>
          <p:spPr>
            <a:xfrm>
              <a:off x="8413750" y="4975777"/>
              <a:ext cx="158750" cy="258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6" fill="norm" stroke="1" extrusionOk="0">
                  <a:moveTo>
                    <a:pt x="21600" y="2254"/>
                  </a:moveTo>
                  <a:cubicBezTo>
                    <a:pt x="19008" y="1383"/>
                    <a:pt x="16416" y="512"/>
                    <a:pt x="13680" y="163"/>
                  </a:cubicBezTo>
                  <a:cubicBezTo>
                    <a:pt x="10944" y="-185"/>
                    <a:pt x="8064" y="-11"/>
                    <a:pt x="5904" y="1034"/>
                  </a:cubicBezTo>
                  <a:cubicBezTo>
                    <a:pt x="3744" y="2080"/>
                    <a:pt x="2304" y="3996"/>
                    <a:pt x="2880" y="6260"/>
                  </a:cubicBezTo>
                  <a:cubicBezTo>
                    <a:pt x="3456" y="8525"/>
                    <a:pt x="6048" y="11138"/>
                    <a:pt x="8208" y="12880"/>
                  </a:cubicBezTo>
                  <a:cubicBezTo>
                    <a:pt x="10368" y="14621"/>
                    <a:pt x="12096" y="15492"/>
                    <a:pt x="13248" y="16363"/>
                  </a:cubicBezTo>
                  <a:cubicBezTo>
                    <a:pt x="14400" y="17234"/>
                    <a:pt x="14976" y="18105"/>
                    <a:pt x="14688" y="18889"/>
                  </a:cubicBezTo>
                  <a:cubicBezTo>
                    <a:pt x="14400" y="19673"/>
                    <a:pt x="13248" y="20370"/>
                    <a:pt x="11952" y="20805"/>
                  </a:cubicBezTo>
                  <a:cubicBezTo>
                    <a:pt x="10656" y="21241"/>
                    <a:pt x="9216" y="21415"/>
                    <a:pt x="7200" y="21154"/>
                  </a:cubicBezTo>
                  <a:cubicBezTo>
                    <a:pt x="5184" y="20892"/>
                    <a:pt x="2592" y="20196"/>
                    <a:pt x="1296" y="19325"/>
                  </a:cubicBezTo>
                  <a:cubicBezTo>
                    <a:pt x="0" y="18454"/>
                    <a:pt x="0" y="17409"/>
                    <a:pt x="0" y="16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1" name="Line"/>
            <p:cNvSpPr/>
            <p:nvPr/>
          </p:nvSpPr>
          <p:spPr>
            <a:xfrm>
              <a:off x="8561246" y="5053958"/>
              <a:ext cx="170004" cy="12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013" fill="norm" stroke="1" extrusionOk="0">
                  <a:moveTo>
                    <a:pt x="3818" y="0"/>
                  </a:moveTo>
                  <a:cubicBezTo>
                    <a:pt x="2485" y="4529"/>
                    <a:pt x="1151" y="9058"/>
                    <a:pt x="485" y="12542"/>
                  </a:cubicBezTo>
                  <a:cubicBezTo>
                    <a:pt x="-182" y="16026"/>
                    <a:pt x="-182" y="18465"/>
                    <a:pt x="618" y="19858"/>
                  </a:cubicBezTo>
                  <a:cubicBezTo>
                    <a:pt x="1418" y="21252"/>
                    <a:pt x="3018" y="21600"/>
                    <a:pt x="5418" y="19684"/>
                  </a:cubicBezTo>
                  <a:cubicBezTo>
                    <a:pt x="7818" y="17768"/>
                    <a:pt x="11018" y="13587"/>
                    <a:pt x="12885" y="10452"/>
                  </a:cubicBezTo>
                  <a:cubicBezTo>
                    <a:pt x="14751" y="7316"/>
                    <a:pt x="15285" y="5226"/>
                    <a:pt x="15418" y="5574"/>
                  </a:cubicBezTo>
                  <a:cubicBezTo>
                    <a:pt x="15551" y="5923"/>
                    <a:pt x="15285" y="8710"/>
                    <a:pt x="15285" y="10974"/>
                  </a:cubicBezTo>
                  <a:cubicBezTo>
                    <a:pt x="15285" y="13239"/>
                    <a:pt x="15551" y="14981"/>
                    <a:pt x="16618" y="16374"/>
                  </a:cubicBezTo>
                  <a:cubicBezTo>
                    <a:pt x="17685" y="17768"/>
                    <a:pt x="19551" y="18813"/>
                    <a:pt x="21418" y="198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2" name="Line"/>
            <p:cNvSpPr/>
            <p:nvPr/>
          </p:nvSpPr>
          <p:spPr>
            <a:xfrm>
              <a:off x="8758196" y="5032645"/>
              <a:ext cx="131804" cy="129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276" fill="norm" stroke="1" extrusionOk="0">
                  <a:moveTo>
                    <a:pt x="21350" y="373"/>
                  </a:moveTo>
                  <a:cubicBezTo>
                    <a:pt x="17921" y="24"/>
                    <a:pt x="14493" y="-324"/>
                    <a:pt x="11407" y="547"/>
                  </a:cubicBezTo>
                  <a:cubicBezTo>
                    <a:pt x="8321" y="1418"/>
                    <a:pt x="5579" y="3508"/>
                    <a:pt x="3693" y="6295"/>
                  </a:cubicBezTo>
                  <a:cubicBezTo>
                    <a:pt x="1807" y="9082"/>
                    <a:pt x="779" y="12566"/>
                    <a:pt x="264" y="15179"/>
                  </a:cubicBezTo>
                  <a:cubicBezTo>
                    <a:pt x="-250" y="17792"/>
                    <a:pt x="-250" y="19534"/>
                    <a:pt x="2493" y="20405"/>
                  </a:cubicBezTo>
                  <a:cubicBezTo>
                    <a:pt x="5236" y="21276"/>
                    <a:pt x="10721" y="21276"/>
                    <a:pt x="16207" y="21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3" name="Line"/>
            <p:cNvSpPr/>
            <p:nvPr/>
          </p:nvSpPr>
          <p:spPr>
            <a:xfrm>
              <a:off x="8909484" y="5014406"/>
              <a:ext cx="94816" cy="164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241" fill="norm" stroke="1" extrusionOk="0">
                  <a:moveTo>
                    <a:pt x="13991" y="188"/>
                  </a:moveTo>
                  <a:cubicBezTo>
                    <a:pt x="11643" y="-86"/>
                    <a:pt x="9295" y="-359"/>
                    <a:pt x="6712" y="1692"/>
                  </a:cubicBezTo>
                  <a:cubicBezTo>
                    <a:pt x="4130" y="3742"/>
                    <a:pt x="1312" y="8117"/>
                    <a:pt x="373" y="11671"/>
                  </a:cubicBezTo>
                  <a:cubicBezTo>
                    <a:pt x="-566" y="15226"/>
                    <a:pt x="373" y="17960"/>
                    <a:pt x="2017" y="19464"/>
                  </a:cubicBezTo>
                  <a:cubicBezTo>
                    <a:pt x="3660" y="20968"/>
                    <a:pt x="6008" y="21241"/>
                    <a:pt x="9295" y="21241"/>
                  </a:cubicBezTo>
                  <a:cubicBezTo>
                    <a:pt x="12582" y="21241"/>
                    <a:pt x="16808" y="20968"/>
                    <a:pt x="21034" y="206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4" name="Line"/>
            <p:cNvSpPr/>
            <p:nvPr/>
          </p:nvSpPr>
          <p:spPr>
            <a:xfrm>
              <a:off x="9015353" y="4998935"/>
              <a:ext cx="203395" cy="177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107" fill="norm" stroke="1" extrusionOk="0">
                  <a:moveTo>
                    <a:pt x="4139" y="8036"/>
                  </a:moveTo>
                  <a:cubicBezTo>
                    <a:pt x="6123" y="6529"/>
                    <a:pt x="8107" y="5022"/>
                    <a:pt x="9319" y="3641"/>
                  </a:cubicBezTo>
                  <a:cubicBezTo>
                    <a:pt x="10531" y="2260"/>
                    <a:pt x="10972" y="1004"/>
                    <a:pt x="10531" y="376"/>
                  </a:cubicBezTo>
                  <a:cubicBezTo>
                    <a:pt x="10090" y="-252"/>
                    <a:pt x="8768" y="-252"/>
                    <a:pt x="6894" y="1632"/>
                  </a:cubicBezTo>
                  <a:cubicBezTo>
                    <a:pt x="5021" y="3515"/>
                    <a:pt x="2596" y="7283"/>
                    <a:pt x="1274" y="10297"/>
                  </a:cubicBezTo>
                  <a:cubicBezTo>
                    <a:pt x="-49" y="13311"/>
                    <a:pt x="-269" y="15571"/>
                    <a:pt x="282" y="16953"/>
                  </a:cubicBezTo>
                  <a:cubicBezTo>
                    <a:pt x="833" y="18334"/>
                    <a:pt x="2155" y="18836"/>
                    <a:pt x="4800" y="17329"/>
                  </a:cubicBezTo>
                  <a:cubicBezTo>
                    <a:pt x="7445" y="15822"/>
                    <a:pt x="11413" y="12306"/>
                    <a:pt x="13727" y="9795"/>
                  </a:cubicBezTo>
                  <a:cubicBezTo>
                    <a:pt x="16041" y="7283"/>
                    <a:pt x="16702" y="5776"/>
                    <a:pt x="17253" y="4143"/>
                  </a:cubicBezTo>
                  <a:cubicBezTo>
                    <a:pt x="17804" y="2511"/>
                    <a:pt x="18245" y="753"/>
                    <a:pt x="18466" y="627"/>
                  </a:cubicBezTo>
                  <a:cubicBezTo>
                    <a:pt x="18686" y="501"/>
                    <a:pt x="18686" y="2008"/>
                    <a:pt x="19127" y="5022"/>
                  </a:cubicBezTo>
                  <a:cubicBezTo>
                    <a:pt x="19568" y="8036"/>
                    <a:pt x="20449" y="12557"/>
                    <a:pt x="20890" y="15446"/>
                  </a:cubicBezTo>
                  <a:cubicBezTo>
                    <a:pt x="21331" y="18334"/>
                    <a:pt x="21331" y="19590"/>
                    <a:pt x="20449" y="20343"/>
                  </a:cubicBezTo>
                  <a:cubicBezTo>
                    <a:pt x="19568" y="21097"/>
                    <a:pt x="17804" y="21348"/>
                    <a:pt x="16482" y="20846"/>
                  </a:cubicBezTo>
                  <a:cubicBezTo>
                    <a:pt x="15160" y="20343"/>
                    <a:pt x="14278" y="19088"/>
                    <a:pt x="13947" y="17581"/>
                  </a:cubicBezTo>
                  <a:cubicBezTo>
                    <a:pt x="13617" y="16074"/>
                    <a:pt x="13837" y="14315"/>
                    <a:pt x="14058" y="12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5" name="Line"/>
            <p:cNvSpPr/>
            <p:nvPr/>
          </p:nvSpPr>
          <p:spPr>
            <a:xfrm>
              <a:off x="9247981" y="4960358"/>
              <a:ext cx="82615" cy="27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1469" fill="norm" stroke="1" extrusionOk="0">
                  <a:moveTo>
                    <a:pt x="10470" y="3888"/>
                  </a:moveTo>
                  <a:cubicBezTo>
                    <a:pt x="12578" y="3385"/>
                    <a:pt x="14685" y="2883"/>
                    <a:pt x="16792" y="2213"/>
                  </a:cubicBezTo>
                  <a:cubicBezTo>
                    <a:pt x="18900" y="1543"/>
                    <a:pt x="21007" y="706"/>
                    <a:pt x="20480" y="288"/>
                  </a:cubicBezTo>
                  <a:cubicBezTo>
                    <a:pt x="19953" y="-131"/>
                    <a:pt x="16792" y="-131"/>
                    <a:pt x="12841" y="539"/>
                  </a:cubicBezTo>
                  <a:cubicBezTo>
                    <a:pt x="8890" y="1209"/>
                    <a:pt x="4148" y="2548"/>
                    <a:pt x="1778" y="3636"/>
                  </a:cubicBezTo>
                  <a:cubicBezTo>
                    <a:pt x="-593" y="4725"/>
                    <a:pt x="-593" y="5562"/>
                    <a:pt x="1778" y="7404"/>
                  </a:cubicBezTo>
                  <a:cubicBezTo>
                    <a:pt x="4148" y="9246"/>
                    <a:pt x="8890" y="12092"/>
                    <a:pt x="11524" y="14018"/>
                  </a:cubicBezTo>
                  <a:cubicBezTo>
                    <a:pt x="14158" y="15943"/>
                    <a:pt x="14685" y="16948"/>
                    <a:pt x="13368" y="18036"/>
                  </a:cubicBezTo>
                  <a:cubicBezTo>
                    <a:pt x="12051" y="19125"/>
                    <a:pt x="8890" y="20297"/>
                    <a:pt x="5729" y="21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6" name="Line"/>
            <p:cNvSpPr/>
            <p:nvPr/>
          </p:nvSpPr>
          <p:spPr>
            <a:xfrm>
              <a:off x="9417050" y="5269858"/>
              <a:ext cx="889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7" name="Line"/>
            <p:cNvSpPr/>
            <p:nvPr/>
          </p:nvSpPr>
          <p:spPr>
            <a:xfrm>
              <a:off x="9994899" y="5038228"/>
              <a:ext cx="38101" cy="110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3" fill="norm" stroke="1" extrusionOk="0">
                  <a:moveTo>
                    <a:pt x="0" y="1773"/>
                  </a:moveTo>
                  <a:cubicBezTo>
                    <a:pt x="4800" y="573"/>
                    <a:pt x="9600" y="-627"/>
                    <a:pt x="13200" y="373"/>
                  </a:cubicBezTo>
                  <a:cubicBezTo>
                    <a:pt x="16800" y="1373"/>
                    <a:pt x="19200" y="4573"/>
                    <a:pt x="20400" y="8373"/>
                  </a:cubicBezTo>
                  <a:cubicBezTo>
                    <a:pt x="21600" y="12173"/>
                    <a:pt x="21600" y="16573"/>
                    <a:pt x="21600" y="209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8" name="Line"/>
            <p:cNvSpPr/>
            <p:nvPr/>
          </p:nvSpPr>
          <p:spPr>
            <a:xfrm>
              <a:off x="9994899" y="4876158"/>
              <a:ext cx="65618" cy="40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0724" fill="norm" stroke="1" extrusionOk="0">
                  <a:moveTo>
                    <a:pt x="8100" y="0"/>
                  </a:moveTo>
                  <a:cubicBezTo>
                    <a:pt x="5400" y="3240"/>
                    <a:pt x="2700" y="6480"/>
                    <a:pt x="2362" y="10260"/>
                  </a:cubicBezTo>
                  <a:cubicBezTo>
                    <a:pt x="2025" y="14040"/>
                    <a:pt x="4050" y="18360"/>
                    <a:pt x="7425" y="19980"/>
                  </a:cubicBezTo>
                  <a:cubicBezTo>
                    <a:pt x="10800" y="21600"/>
                    <a:pt x="15525" y="20520"/>
                    <a:pt x="18225" y="17280"/>
                  </a:cubicBezTo>
                  <a:cubicBezTo>
                    <a:pt x="20925" y="14040"/>
                    <a:pt x="21600" y="8640"/>
                    <a:pt x="20250" y="5940"/>
                  </a:cubicBezTo>
                  <a:cubicBezTo>
                    <a:pt x="18900" y="3240"/>
                    <a:pt x="15525" y="3240"/>
                    <a:pt x="12150" y="3240"/>
                  </a:cubicBezTo>
                  <a:cubicBezTo>
                    <a:pt x="8775" y="3240"/>
                    <a:pt x="5400" y="3240"/>
                    <a:pt x="3375" y="4860"/>
                  </a:cubicBezTo>
                  <a:cubicBezTo>
                    <a:pt x="1350" y="6480"/>
                    <a:pt x="675" y="9720"/>
                    <a:pt x="0" y="12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9" name="Line"/>
            <p:cNvSpPr/>
            <p:nvPr/>
          </p:nvSpPr>
          <p:spPr>
            <a:xfrm>
              <a:off x="10449942" y="5022208"/>
              <a:ext cx="167259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600" fill="norm" stroke="1" extrusionOk="0">
                  <a:moveTo>
                    <a:pt x="15665" y="0"/>
                  </a:moveTo>
                  <a:cubicBezTo>
                    <a:pt x="12155" y="2743"/>
                    <a:pt x="8645" y="5486"/>
                    <a:pt x="6080" y="7886"/>
                  </a:cubicBezTo>
                  <a:cubicBezTo>
                    <a:pt x="3515" y="10286"/>
                    <a:pt x="1895" y="12343"/>
                    <a:pt x="950" y="14229"/>
                  </a:cubicBezTo>
                  <a:cubicBezTo>
                    <a:pt x="5" y="16114"/>
                    <a:pt x="-265" y="17829"/>
                    <a:pt x="275" y="18686"/>
                  </a:cubicBezTo>
                  <a:cubicBezTo>
                    <a:pt x="815" y="19543"/>
                    <a:pt x="2165" y="19543"/>
                    <a:pt x="5810" y="19886"/>
                  </a:cubicBezTo>
                  <a:cubicBezTo>
                    <a:pt x="9455" y="20229"/>
                    <a:pt x="15395" y="20914"/>
                    <a:pt x="213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0" name="Line"/>
            <p:cNvSpPr/>
            <p:nvPr/>
          </p:nvSpPr>
          <p:spPr>
            <a:xfrm>
              <a:off x="10483850" y="5206358"/>
              <a:ext cx="139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1" name="Line"/>
            <p:cNvSpPr/>
            <p:nvPr/>
          </p:nvSpPr>
          <p:spPr>
            <a:xfrm>
              <a:off x="10738407" y="5015858"/>
              <a:ext cx="15533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6836" y="0"/>
                  </a:moveTo>
                  <a:cubicBezTo>
                    <a:pt x="4820" y="4154"/>
                    <a:pt x="2804" y="8308"/>
                    <a:pt x="1652" y="11077"/>
                  </a:cubicBezTo>
                  <a:cubicBezTo>
                    <a:pt x="500" y="13846"/>
                    <a:pt x="212" y="15231"/>
                    <a:pt x="68" y="16615"/>
                  </a:cubicBezTo>
                  <a:cubicBezTo>
                    <a:pt x="-76" y="18000"/>
                    <a:pt x="-76" y="19385"/>
                    <a:pt x="932" y="18831"/>
                  </a:cubicBezTo>
                  <a:cubicBezTo>
                    <a:pt x="1940" y="18277"/>
                    <a:pt x="3956" y="15785"/>
                    <a:pt x="5972" y="12877"/>
                  </a:cubicBezTo>
                  <a:cubicBezTo>
                    <a:pt x="7988" y="9969"/>
                    <a:pt x="10004" y="6646"/>
                    <a:pt x="11732" y="4292"/>
                  </a:cubicBezTo>
                  <a:cubicBezTo>
                    <a:pt x="13460" y="1938"/>
                    <a:pt x="14900" y="554"/>
                    <a:pt x="16628" y="831"/>
                  </a:cubicBezTo>
                  <a:cubicBezTo>
                    <a:pt x="18356" y="1108"/>
                    <a:pt x="20372" y="3046"/>
                    <a:pt x="20948" y="6785"/>
                  </a:cubicBezTo>
                  <a:cubicBezTo>
                    <a:pt x="21524" y="10523"/>
                    <a:pt x="20660" y="16062"/>
                    <a:pt x="197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2" name="Line"/>
            <p:cNvSpPr/>
            <p:nvPr/>
          </p:nvSpPr>
          <p:spPr>
            <a:xfrm>
              <a:off x="9696971" y="5034357"/>
              <a:ext cx="183629" cy="118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178" fill="norm" stroke="1" extrusionOk="0">
                  <a:moveTo>
                    <a:pt x="11721" y="5783"/>
                  </a:moveTo>
                  <a:cubicBezTo>
                    <a:pt x="12458" y="4267"/>
                    <a:pt x="13194" y="2752"/>
                    <a:pt x="14299" y="1615"/>
                  </a:cubicBezTo>
                  <a:cubicBezTo>
                    <a:pt x="15403" y="478"/>
                    <a:pt x="16876" y="-280"/>
                    <a:pt x="17244" y="99"/>
                  </a:cubicBezTo>
                  <a:cubicBezTo>
                    <a:pt x="17612" y="478"/>
                    <a:pt x="16876" y="1994"/>
                    <a:pt x="14544" y="4836"/>
                  </a:cubicBezTo>
                  <a:cubicBezTo>
                    <a:pt x="12212" y="7678"/>
                    <a:pt x="8285" y="11846"/>
                    <a:pt x="5339" y="14688"/>
                  </a:cubicBezTo>
                  <a:cubicBezTo>
                    <a:pt x="2394" y="17531"/>
                    <a:pt x="430" y="19046"/>
                    <a:pt x="62" y="19994"/>
                  </a:cubicBezTo>
                  <a:cubicBezTo>
                    <a:pt x="-306" y="20941"/>
                    <a:pt x="921" y="21320"/>
                    <a:pt x="4726" y="21131"/>
                  </a:cubicBezTo>
                  <a:cubicBezTo>
                    <a:pt x="8530" y="20941"/>
                    <a:pt x="14912" y="20183"/>
                    <a:pt x="21294" y="19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3" name="Line"/>
            <p:cNvSpPr/>
            <p:nvPr/>
          </p:nvSpPr>
          <p:spPr>
            <a:xfrm>
              <a:off x="9683750" y="5212708"/>
              <a:ext cx="762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4" name="Line"/>
            <p:cNvSpPr/>
            <p:nvPr/>
          </p:nvSpPr>
          <p:spPr>
            <a:xfrm>
              <a:off x="9531350" y="5031643"/>
              <a:ext cx="18625" cy="187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489" fill="norm" stroke="1" extrusionOk="0">
                  <a:moveTo>
                    <a:pt x="0" y="1831"/>
                  </a:moveTo>
                  <a:cubicBezTo>
                    <a:pt x="7200" y="860"/>
                    <a:pt x="14400" y="-111"/>
                    <a:pt x="18000" y="10"/>
                  </a:cubicBezTo>
                  <a:cubicBezTo>
                    <a:pt x="21600" y="132"/>
                    <a:pt x="21600" y="1345"/>
                    <a:pt x="20400" y="5107"/>
                  </a:cubicBezTo>
                  <a:cubicBezTo>
                    <a:pt x="19200" y="8869"/>
                    <a:pt x="16800" y="15179"/>
                    <a:pt x="14400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5" name="Line"/>
            <p:cNvSpPr/>
            <p:nvPr/>
          </p:nvSpPr>
          <p:spPr>
            <a:xfrm>
              <a:off x="2019300" y="5936608"/>
              <a:ext cx="772160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2" y="20914"/>
                    <a:pt x="343" y="20229"/>
                    <a:pt x="530" y="19371"/>
                  </a:cubicBezTo>
                  <a:cubicBezTo>
                    <a:pt x="716" y="18514"/>
                    <a:pt x="918" y="17486"/>
                    <a:pt x="1128" y="16629"/>
                  </a:cubicBezTo>
                  <a:cubicBezTo>
                    <a:pt x="1338" y="15771"/>
                    <a:pt x="1557" y="15086"/>
                    <a:pt x="1764" y="14400"/>
                  </a:cubicBezTo>
                  <a:cubicBezTo>
                    <a:pt x="1972" y="13714"/>
                    <a:pt x="2167" y="13029"/>
                    <a:pt x="2377" y="12514"/>
                  </a:cubicBezTo>
                  <a:cubicBezTo>
                    <a:pt x="2587" y="12000"/>
                    <a:pt x="2812" y="11657"/>
                    <a:pt x="3020" y="11143"/>
                  </a:cubicBezTo>
                  <a:cubicBezTo>
                    <a:pt x="3227" y="10629"/>
                    <a:pt x="3416" y="9943"/>
                    <a:pt x="3621" y="9257"/>
                  </a:cubicBezTo>
                  <a:cubicBezTo>
                    <a:pt x="3825" y="8571"/>
                    <a:pt x="4044" y="7886"/>
                    <a:pt x="4266" y="7200"/>
                  </a:cubicBezTo>
                  <a:cubicBezTo>
                    <a:pt x="4488" y="6514"/>
                    <a:pt x="4713" y="5829"/>
                    <a:pt x="4909" y="5143"/>
                  </a:cubicBezTo>
                  <a:cubicBezTo>
                    <a:pt x="5104" y="4457"/>
                    <a:pt x="5270" y="3771"/>
                    <a:pt x="5444" y="3257"/>
                  </a:cubicBezTo>
                  <a:cubicBezTo>
                    <a:pt x="5619" y="2743"/>
                    <a:pt x="5803" y="2400"/>
                    <a:pt x="5992" y="2057"/>
                  </a:cubicBezTo>
                  <a:cubicBezTo>
                    <a:pt x="6182" y="1714"/>
                    <a:pt x="6377" y="1371"/>
                    <a:pt x="6569" y="1200"/>
                  </a:cubicBezTo>
                  <a:cubicBezTo>
                    <a:pt x="6762" y="1029"/>
                    <a:pt x="6951" y="1029"/>
                    <a:pt x="7147" y="857"/>
                  </a:cubicBezTo>
                  <a:cubicBezTo>
                    <a:pt x="7342" y="686"/>
                    <a:pt x="7543" y="343"/>
                    <a:pt x="7757" y="171"/>
                  </a:cubicBezTo>
                  <a:cubicBezTo>
                    <a:pt x="7970" y="0"/>
                    <a:pt x="8195" y="0"/>
                    <a:pt x="8408" y="0"/>
                  </a:cubicBezTo>
                  <a:cubicBezTo>
                    <a:pt x="8621" y="0"/>
                    <a:pt x="8822" y="0"/>
                    <a:pt x="9038" y="0"/>
                  </a:cubicBezTo>
                  <a:cubicBezTo>
                    <a:pt x="9255" y="0"/>
                    <a:pt x="9486" y="0"/>
                    <a:pt x="9711" y="0"/>
                  </a:cubicBezTo>
                  <a:cubicBezTo>
                    <a:pt x="9936" y="0"/>
                    <a:pt x="10155" y="0"/>
                    <a:pt x="10380" y="0"/>
                  </a:cubicBezTo>
                  <a:cubicBezTo>
                    <a:pt x="10605" y="0"/>
                    <a:pt x="10836" y="0"/>
                    <a:pt x="11066" y="0"/>
                  </a:cubicBezTo>
                  <a:cubicBezTo>
                    <a:pt x="11297" y="0"/>
                    <a:pt x="11528" y="0"/>
                    <a:pt x="11765" y="0"/>
                  </a:cubicBezTo>
                  <a:cubicBezTo>
                    <a:pt x="12002" y="0"/>
                    <a:pt x="12245" y="0"/>
                    <a:pt x="12490" y="0"/>
                  </a:cubicBezTo>
                  <a:cubicBezTo>
                    <a:pt x="12736" y="0"/>
                    <a:pt x="12985" y="0"/>
                    <a:pt x="13242" y="171"/>
                  </a:cubicBezTo>
                  <a:cubicBezTo>
                    <a:pt x="13500" y="343"/>
                    <a:pt x="13766" y="686"/>
                    <a:pt x="13965" y="857"/>
                  </a:cubicBezTo>
                  <a:cubicBezTo>
                    <a:pt x="14163" y="1029"/>
                    <a:pt x="14293" y="1029"/>
                    <a:pt x="14489" y="1371"/>
                  </a:cubicBezTo>
                  <a:cubicBezTo>
                    <a:pt x="14684" y="1714"/>
                    <a:pt x="14945" y="2400"/>
                    <a:pt x="15205" y="3257"/>
                  </a:cubicBezTo>
                  <a:cubicBezTo>
                    <a:pt x="15466" y="4114"/>
                    <a:pt x="15726" y="5143"/>
                    <a:pt x="15981" y="6000"/>
                  </a:cubicBezTo>
                  <a:cubicBezTo>
                    <a:pt x="16236" y="6857"/>
                    <a:pt x="16484" y="7543"/>
                    <a:pt x="16733" y="8057"/>
                  </a:cubicBezTo>
                  <a:cubicBezTo>
                    <a:pt x="16982" y="8571"/>
                    <a:pt x="17230" y="8914"/>
                    <a:pt x="17473" y="9086"/>
                  </a:cubicBezTo>
                  <a:cubicBezTo>
                    <a:pt x="17716" y="9257"/>
                    <a:pt x="17953" y="9257"/>
                    <a:pt x="18184" y="9429"/>
                  </a:cubicBezTo>
                  <a:cubicBezTo>
                    <a:pt x="18414" y="9600"/>
                    <a:pt x="18639" y="9943"/>
                    <a:pt x="18870" y="10114"/>
                  </a:cubicBezTo>
                  <a:cubicBezTo>
                    <a:pt x="19101" y="10286"/>
                    <a:pt x="19338" y="10286"/>
                    <a:pt x="19608" y="10629"/>
                  </a:cubicBezTo>
                  <a:cubicBezTo>
                    <a:pt x="19877" y="10971"/>
                    <a:pt x="20179" y="11657"/>
                    <a:pt x="20475" y="12857"/>
                  </a:cubicBezTo>
                  <a:cubicBezTo>
                    <a:pt x="20771" y="14057"/>
                    <a:pt x="21061" y="15771"/>
                    <a:pt x="21248" y="16971"/>
                  </a:cubicBezTo>
                  <a:cubicBezTo>
                    <a:pt x="21434" y="18171"/>
                    <a:pt x="21517" y="18857"/>
                    <a:pt x="21600" y="19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6" name="Line"/>
            <p:cNvSpPr/>
            <p:nvPr/>
          </p:nvSpPr>
          <p:spPr>
            <a:xfrm>
              <a:off x="2438400" y="6330308"/>
              <a:ext cx="295557" cy="350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539" fill="norm" stroke="1" extrusionOk="0">
                  <a:moveTo>
                    <a:pt x="0" y="0"/>
                  </a:moveTo>
                  <a:cubicBezTo>
                    <a:pt x="1697" y="911"/>
                    <a:pt x="3394" y="1822"/>
                    <a:pt x="5554" y="3839"/>
                  </a:cubicBezTo>
                  <a:cubicBezTo>
                    <a:pt x="7714" y="5855"/>
                    <a:pt x="10337" y="8978"/>
                    <a:pt x="12960" y="11906"/>
                  </a:cubicBezTo>
                  <a:cubicBezTo>
                    <a:pt x="15583" y="14834"/>
                    <a:pt x="18206" y="17566"/>
                    <a:pt x="19671" y="19258"/>
                  </a:cubicBezTo>
                  <a:cubicBezTo>
                    <a:pt x="21137" y="20949"/>
                    <a:pt x="21446" y="21600"/>
                    <a:pt x="21523" y="21535"/>
                  </a:cubicBezTo>
                  <a:cubicBezTo>
                    <a:pt x="21600" y="21470"/>
                    <a:pt x="21446" y="20689"/>
                    <a:pt x="21291" y="199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7" name="Line"/>
            <p:cNvSpPr/>
            <p:nvPr/>
          </p:nvSpPr>
          <p:spPr>
            <a:xfrm>
              <a:off x="2513395" y="6330308"/>
              <a:ext cx="261556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600" fill="norm" stroke="1" extrusionOk="0">
                  <a:moveTo>
                    <a:pt x="21525" y="0"/>
                  </a:moveTo>
                  <a:cubicBezTo>
                    <a:pt x="18215" y="2700"/>
                    <a:pt x="14906" y="5400"/>
                    <a:pt x="11422" y="8100"/>
                  </a:cubicBezTo>
                  <a:cubicBezTo>
                    <a:pt x="7938" y="10800"/>
                    <a:pt x="4280" y="13500"/>
                    <a:pt x="2277" y="15413"/>
                  </a:cubicBezTo>
                  <a:cubicBezTo>
                    <a:pt x="273" y="17325"/>
                    <a:pt x="-75" y="18450"/>
                    <a:pt x="12" y="19350"/>
                  </a:cubicBezTo>
                  <a:cubicBezTo>
                    <a:pt x="99" y="20250"/>
                    <a:pt x="622" y="20925"/>
                    <a:pt x="114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178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30811" y="2418708"/>
              <a:ext cx="5806838" cy="1212488"/>
            </a:xfrm>
            <a:prstGeom prst="rect">
              <a:avLst/>
            </a:prstGeom>
            <a:effectLst/>
          </p:spPr>
        </p:pic>
        <p:sp>
          <p:nvSpPr>
            <p:cNvPr id="3180" name="Line"/>
            <p:cNvSpPr/>
            <p:nvPr/>
          </p:nvSpPr>
          <p:spPr>
            <a:xfrm>
              <a:off x="3009900" y="6501758"/>
              <a:ext cx="2286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00" y="14400"/>
                    <a:pt x="11200" y="7200"/>
                    <a:pt x="14800" y="3600"/>
                  </a:cubicBezTo>
                  <a:cubicBezTo>
                    <a:pt x="18400" y="0"/>
                    <a:pt x="200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1" name="Line"/>
            <p:cNvSpPr/>
            <p:nvPr/>
          </p:nvSpPr>
          <p:spPr>
            <a:xfrm>
              <a:off x="3054350" y="6603358"/>
              <a:ext cx="247650" cy="33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04" fill="norm" stroke="1" extrusionOk="0">
                  <a:moveTo>
                    <a:pt x="0" y="11435"/>
                  </a:moveTo>
                  <a:cubicBezTo>
                    <a:pt x="738" y="16518"/>
                    <a:pt x="1477" y="21600"/>
                    <a:pt x="5077" y="19694"/>
                  </a:cubicBezTo>
                  <a:cubicBezTo>
                    <a:pt x="8677" y="17788"/>
                    <a:pt x="15138" y="889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2" name="Line"/>
            <p:cNvSpPr/>
            <p:nvPr/>
          </p:nvSpPr>
          <p:spPr>
            <a:xfrm>
              <a:off x="4146549" y="6336658"/>
              <a:ext cx="1270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4596"/>
                    <a:pt x="21600" y="9191"/>
                    <a:pt x="21600" y="12791"/>
                  </a:cubicBezTo>
                  <a:cubicBezTo>
                    <a:pt x="21600" y="16391"/>
                    <a:pt x="10800" y="1899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3" name="Line"/>
            <p:cNvSpPr/>
            <p:nvPr/>
          </p:nvSpPr>
          <p:spPr>
            <a:xfrm>
              <a:off x="4000318" y="6348135"/>
              <a:ext cx="304983" cy="52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235" fill="norm" stroke="1" extrusionOk="0">
                  <a:moveTo>
                    <a:pt x="888" y="21235"/>
                  </a:moveTo>
                  <a:cubicBezTo>
                    <a:pt x="159" y="19507"/>
                    <a:pt x="-571" y="17779"/>
                    <a:pt x="670" y="15187"/>
                  </a:cubicBezTo>
                  <a:cubicBezTo>
                    <a:pt x="1910" y="12595"/>
                    <a:pt x="5121" y="9139"/>
                    <a:pt x="8478" y="6115"/>
                  </a:cubicBezTo>
                  <a:cubicBezTo>
                    <a:pt x="11834" y="3091"/>
                    <a:pt x="15337" y="499"/>
                    <a:pt x="17453" y="67"/>
                  </a:cubicBezTo>
                  <a:cubicBezTo>
                    <a:pt x="19570" y="-365"/>
                    <a:pt x="20299" y="1363"/>
                    <a:pt x="21029" y="30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4" name="Line"/>
            <p:cNvSpPr/>
            <p:nvPr/>
          </p:nvSpPr>
          <p:spPr>
            <a:xfrm>
              <a:off x="3981450" y="6622408"/>
              <a:ext cx="2857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60" y="18514"/>
                    <a:pt x="8320" y="15429"/>
                    <a:pt x="11920" y="11829"/>
                  </a:cubicBezTo>
                  <a:cubicBezTo>
                    <a:pt x="15520" y="8229"/>
                    <a:pt x="18560" y="41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5" name="Line"/>
            <p:cNvSpPr/>
            <p:nvPr/>
          </p:nvSpPr>
          <p:spPr>
            <a:xfrm>
              <a:off x="4356099" y="6603358"/>
              <a:ext cx="127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6200"/>
                    <a:pt x="7200" y="12400"/>
                    <a:pt x="3600" y="16000"/>
                  </a:cubicBezTo>
                  <a:cubicBezTo>
                    <a:pt x="0" y="19600"/>
                    <a:pt x="0" y="20600"/>
                    <a:pt x="0" y="21100"/>
                  </a:cubicBezTo>
                  <a:cubicBezTo>
                    <a:pt x="0" y="21600"/>
                    <a:pt x="0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6" name="Line"/>
            <p:cNvSpPr/>
            <p:nvPr/>
          </p:nvSpPr>
          <p:spPr>
            <a:xfrm>
              <a:off x="4318000" y="6571608"/>
              <a:ext cx="1460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7" name="Line"/>
            <p:cNvSpPr/>
            <p:nvPr/>
          </p:nvSpPr>
          <p:spPr>
            <a:xfrm>
              <a:off x="4311650" y="6704958"/>
              <a:ext cx="1460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8" name="Line"/>
            <p:cNvSpPr/>
            <p:nvPr/>
          </p:nvSpPr>
          <p:spPr>
            <a:xfrm>
              <a:off x="4454706" y="6793858"/>
              <a:ext cx="15695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5506"/>
                    <a:pt x="-1582" y="11012"/>
                    <a:pt x="1118" y="14612"/>
                  </a:cubicBezTo>
                  <a:cubicBezTo>
                    <a:pt x="3818" y="18212"/>
                    <a:pt x="11918" y="19906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9" name="Line"/>
            <p:cNvSpPr/>
            <p:nvPr/>
          </p:nvSpPr>
          <p:spPr>
            <a:xfrm>
              <a:off x="4673600" y="6520808"/>
              <a:ext cx="2603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41" y="19200"/>
                    <a:pt x="9483" y="16800"/>
                    <a:pt x="13083" y="13200"/>
                  </a:cubicBezTo>
                  <a:cubicBezTo>
                    <a:pt x="16683" y="9600"/>
                    <a:pt x="19141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0" name="Line"/>
            <p:cNvSpPr/>
            <p:nvPr/>
          </p:nvSpPr>
          <p:spPr>
            <a:xfrm>
              <a:off x="4794250" y="6470008"/>
              <a:ext cx="76200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4114"/>
                    <a:pt x="4800" y="8229"/>
                    <a:pt x="8400" y="11829"/>
                  </a:cubicBezTo>
                  <a:cubicBezTo>
                    <a:pt x="12000" y="15429"/>
                    <a:pt x="16800" y="185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1" name="Line"/>
            <p:cNvSpPr/>
            <p:nvPr/>
          </p:nvSpPr>
          <p:spPr>
            <a:xfrm>
              <a:off x="5289550" y="6330308"/>
              <a:ext cx="25400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4091"/>
                    <a:pt x="10800" y="8182"/>
                    <a:pt x="7200" y="11782"/>
                  </a:cubicBezTo>
                  <a:cubicBezTo>
                    <a:pt x="3600" y="15382"/>
                    <a:pt x="1800" y="184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2" name="Line"/>
            <p:cNvSpPr/>
            <p:nvPr/>
          </p:nvSpPr>
          <p:spPr>
            <a:xfrm>
              <a:off x="5124449" y="6302791"/>
              <a:ext cx="304801" cy="84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900"/>
                    <a:pt x="0" y="16200"/>
                    <a:pt x="1275" y="12960"/>
                  </a:cubicBezTo>
                  <a:cubicBezTo>
                    <a:pt x="2550" y="9720"/>
                    <a:pt x="5100" y="5940"/>
                    <a:pt x="8325" y="3510"/>
                  </a:cubicBezTo>
                  <a:cubicBezTo>
                    <a:pt x="11550" y="1080"/>
                    <a:pt x="15450" y="0"/>
                    <a:pt x="17775" y="0"/>
                  </a:cubicBezTo>
                  <a:cubicBezTo>
                    <a:pt x="20100" y="0"/>
                    <a:pt x="20850" y="1080"/>
                    <a:pt x="21600" y="2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3" name="Line"/>
            <p:cNvSpPr/>
            <p:nvPr/>
          </p:nvSpPr>
          <p:spPr>
            <a:xfrm>
              <a:off x="5111749" y="6635108"/>
              <a:ext cx="3175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20160"/>
                    <a:pt x="7200" y="18720"/>
                    <a:pt x="10800" y="15120"/>
                  </a:cubicBezTo>
                  <a:cubicBezTo>
                    <a:pt x="14400" y="11520"/>
                    <a:pt x="18000" y="57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4" name="Line"/>
            <p:cNvSpPr/>
            <p:nvPr/>
          </p:nvSpPr>
          <p:spPr>
            <a:xfrm>
              <a:off x="5518149" y="6584308"/>
              <a:ext cx="190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800"/>
                    <a:pt x="7200" y="9600"/>
                    <a:pt x="3600" y="12545"/>
                  </a:cubicBezTo>
                  <a:cubicBezTo>
                    <a:pt x="0" y="15491"/>
                    <a:pt x="0" y="16582"/>
                    <a:pt x="0" y="17673"/>
                  </a:cubicBezTo>
                  <a:cubicBezTo>
                    <a:pt x="0" y="18764"/>
                    <a:pt x="0" y="19855"/>
                    <a:pt x="1200" y="20509"/>
                  </a:cubicBezTo>
                  <a:cubicBezTo>
                    <a:pt x="2400" y="21164"/>
                    <a:pt x="4800" y="21382"/>
                    <a:pt x="7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5" name="Line"/>
            <p:cNvSpPr/>
            <p:nvPr/>
          </p:nvSpPr>
          <p:spPr>
            <a:xfrm>
              <a:off x="5467349" y="6539858"/>
              <a:ext cx="2286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00" y="17486"/>
                    <a:pt x="3600" y="13371"/>
                    <a:pt x="6800" y="9771"/>
                  </a:cubicBezTo>
                  <a:cubicBezTo>
                    <a:pt x="10000" y="6171"/>
                    <a:pt x="14600" y="3086"/>
                    <a:pt x="17300" y="1543"/>
                  </a:cubicBezTo>
                  <a:cubicBezTo>
                    <a:pt x="20000" y="0"/>
                    <a:pt x="208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6" name="Line"/>
            <p:cNvSpPr/>
            <p:nvPr/>
          </p:nvSpPr>
          <p:spPr>
            <a:xfrm>
              <a:off x="5480050" y="6679558"/>
              <a:ext cx="1460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7" name="Line"/>
            <p:cNvSpPr/>
            <p:nvPr/>
          </p:nvSpPr>
          <p:spPr>
            <a:xfrm>
              <a:off x="5613400" y="6765548"/>
              <a:ext cx="139700" cy="100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8" fill="norm" stroke="1" extrusionOk="0">
                  <a:moveTo>
                    <a:pt x="0" y="3251"/>
                  </a:moveTo>
                  <a:cubicBezTo>
                    <a:pt x="1309" y="1928"/>
                    <a:pt x="2618" y="606"/>
                    <a:pt x="4091" y="165"/>
                  </a:cubicBezTo>
                  <a:cubicBezTo>
                    <a:pt x="5564" y="-276"/>
                    <a:pt x="7200" y="165"/>
                    <a:pt x="8182" y="1487"/>
                  </a:cubicBezTo>
                  <a:cubicBezTo>
                    <a:pt x="9164" y="2810"/>
                    <a:pt x="9491" y="5014"/>
                    <a:pt x="9164" y="6997"/>
                  </a:cubicBezTo>
                  <a:cubicBezTo>
                    <a:pt x="8836" y="8981"/>
                    <a:pt x="7855" y="10744"/>
                    <a:pt x="6545" y="13169"/>
                  </a:cubicBezTo>
                  <a:cubicBezTo>
                    <a:pt x="5236" y="15593"/>
                    <a:pt x="3600" y="18679"/>
                    <a:pt x="3927" y="20002"/>
                  </a:cubicBezTo>
                  <a:cubicBezTo>
                    <a:pt x="4255" y="21324"/>
                    <a:pt x="6545" y="20883"/>
                    <a:pt x="9818" y="20222"/>
                  </a:cubicBezTo>
                  <a:cubicBezTo>
                    <a:pt x="13091" y="19561"/>
                    <a:pt x="17345" y="18679"/>
                    <a:pt x="21600" y="177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8" name="Line"/>
            <p:cNvSpPr/>
            <p:nvPr/>
          </p:nvSpPr>
          <p:spPr>
            <a:xfrm>
              <a:off x="5873750" y="6533508"/>
              <a:ext cx="2603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71" y="15840"/>
                    <a:pt x="11941" y="10080"/>
                    <a:pt x="15541" y="6480"/>
                  </a:cubicBezTo>
                  <a:cubicBezTo>
                    <a:pt x="19141" y="2880"/>
                    <a:pt x="20371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9" name="Line"/>
            <p:cNvSpPr/>
            <p:nvPr/>
          </p:nvSpPr>
          <p:spPr>
            <a:xfrm>
              <a:off x="6013450" y="6470008"/>
              <a:ext cx="63500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60" y="5554"/>
                    <a:pt x="4320" y="11109"/>
                    <a:pt x="7920" y="14709"/>
                  </a:cubicBezTo>
                  <a:cubicBezTo>
                    <a:pt x="11520" y="18309"/>
                    <a:pt x="16560" y="1995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0" name="Line"/>
            <p:cNvSpPr/>
            <p:nvPr/>
          </p:nvSpPr>
          <p:spPr>
            <a:xfrm>
              <a:off x="6305549" y="6628758"/>
              <a:ext cx="952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1" name="Line"/>
            <p:cNvSpPr/>
            <p:nvPr/>
          </p:nvSpPr>
          <p:spPr>
            <a:xfrm>
              <a:off x="6718300" y="6641458"/>
              <a:ext cx="254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2" name="Line"/>
            <p:cNvSpPr/>
            <p:nvPr/>
          </p:nvSpPr>
          <p:spPr>
            <a:xfrm>
              <a:off x="7016750" y="6603358"/>
              <a:ext cx="254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3" name="Line"/>
            <p:cNvSpPr/>
            <p:nvPr/>
          </p:nvSpPr>
          <p:spPr>
            <a:xfrm>
              <a:off x="7372350" y="6508108"/>
              <a:ext cx="2413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47" y="16800"/>
                    <a:pt x="9095" y="12000"/>
                    <a:pt x="12695" y="8400"/>
                  </a:cubicBezTo>
                  <a:cubicBezTo>
                    <a:pt x="16295" y="4800"/>
                    <a:pt x="18947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4" name="Line"/>
            <p:cNvSpPr/>
            <p:nvPr/>
          </p:nvSpPr>
          <p:spPr>
            <a:xfrm>
              <a:off x="7467600" y="6425558"/>
              <a:ext cx="254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14954" y="0"/>
                  </a:moveTo>
                  <a:cubicBezTo>
                    <a:pt x="18277" y="4659"/>
                    <a:pt x="21600" y="9318"/>
                    <a:pt x="19108" y="12918"/>
                  </a:cubicBezTo>
                  <a:cubicBezTo>
                    <a:pt x="16615" y="16518"/>
                    <a:pt x="8308" y="1905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5" name="Line"/>
            <p:cNvSpPr/>
            <p:nvPr/>
          </p:nvSpPr>
          <p:spPr>
            <a:xfrm>
              <a:off x="7874000" y="6343008"/>
              <a:ext cx="19050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023"/>
                    <a:pt x="4800" y="10047"/>
                    <a:pt x="8400" y="13647"/>
                  </a:cubicBezTo>
                  <a:cubicBezTo>
                    <a:pt x="12000" y="17247"/>
                    <a:pt x="16800" y="1942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6" name="Line"/>
            <p:cNvSpPr/>
            <p:nvPr/>
          </p:nvSpPr>
          <p:spPr>
            <a:xfrm>
              <a:off x="7708899" y="6345918"/>
              <a:ext cx="330201" cy="28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1" fill="norm" stroke="1" extrusionOk="0">
                  <a:moveTo>
                    <a:pt x="0" y="21021"/>
                  </a:moveTo>
                  <a:cubicBezTo>
                    <a:pt x="1800" y="14850"/>
                    <a:pt x="3600" y="8678"/>
                    <a:pt x="6785" y="4821"/>
                  </a:cubicBezTo>
                  <a:cubicBezTo>
                    <a:pt x="9969" y="964"/>
                    <a:pt x="14538" y="-579"/>
                    <a:pt x="17238" y="192"/>
                  </a:cubicBezTo>
                  <a:cubicBezTo>
                    <a:pt x="19938" y="964"/>
                    <a:pt x="20769" y="4050"/>
                    <a:pt x="21600" y="71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7" name="Line"/>
            <p:cNvSpPr/>
            <p:nvPr/>
          </p:nvSpPr>
          <p:spPr>
            <a:xfrm>
              <a:off x="7702550" y="6622408"/>
              <a:ext cx="2984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57" y="18327"/>
                    <a:pt x="5515" y="15055"/>
                    <a:pt x="8732" y="12109"/>
                  </a:cubicBezTo>
                  <a:cubicBezTo>
                    <a:pt x="11949" y="9164"/>
                    <a:pt x="15626" y="6545"/>
                    <a:pt x="17847" y="4582"/>
                  </a:cubicBezTo>
                  <a:cubicBezTo>
                    <a:pt x="20068" y="2618"/>
                    <a:pt x="20834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8" name="Line"/>
            <p:cNvSpPr/>
            <p:nvPr/>
          </p:nvSpPr>
          <p:spPr>
            <a:xfrm>
              <a:off x="8064500" y="6609708"/>
              <a:ext cx="3810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6000"/>
                    <a:pt x="12000" y="12000"/>
                    <a:pt x="8400" y="15600"/>
                  </a:cubicBezTo>
                  <a:cubicBezTo>
                    <a:pt x="4800" y="19200"/>
                    <a:pt x="2400" y="20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9" name="Line"/>
            <p:cNvSpPr/>
            <p:nvPr/>
          </p:nvSpPr>
          <p:spPr>
            <a:xfrm>
              <a:off x="8032750" y="6565258"/>
              <a:ext cx="2222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200"/>
                    <a:pt x="0" y="16800"/>
                    <a:pt x="514" y="15120"/>
                  </a:cubicBezTo>
                  <a:cubicBezTo>
                    <a:pt x="1029" y="13440"/>
                    <a:pt x="2057" y="12480"/>
                    <a:pt x="5657" y="10080"/>
                  </a:cubicBezTo>
                  <a:cubicBezTo>
                    <a:pt x="9257" y="7680"/>
                    <a:pt x="15429" y="38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0" name="Line"/>
            <p:cNvSpPr/>
            <p:nvPr/>
          </p:nvSpPr>
          <p:spPr>
            <a:xfrm>
              <a:off x="7994650" y="6717658"/>
              <a:ext cx="1714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1" name="Line"/>
            <p:cNvSpPr/>
            <p:nvPr/>
          </p:nvSpPr>
          <p:spPr>
            <a:xfrm>
              <a:off x="8120432" y="6818856"/>
              <a:ext cx="108226" cy="10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0818" fill="norm" stroke="1" extrusionOk="0">
                  <a:moveTo>
                    <a:pt x="238" y="82"/>
                  </a:moveTo>
                  <a:cubicBezTo>
                    <a:pt x="1069" y="4402"/>
                    <a:pt x="1900" y="8722"/>
                    <a:pt x="1692" y="11962"/>
                  </a:cubicBezTo>
                  <a:cubicBezTo>
                    <a:pt x="1485" y="15202"/>
                    <a:pt x="238" y="17362"/>
                    <a:pt x="31" y="16930"/>
                  </a:cubicBezTo>
                  <a:cubicBezTo>
                    <a:pt x="-177" y="16498"/>
                    <a:pt x="654" y="13474"/>
                    <a:pt x="2523" y="10234"/>
                  </a:cubicBezTo>
                  <a:cubicBezTo>
                    <a:pt x="4392" y="6994"/>
                    <a:pt x="7300" y="3538"/>
                    <a:pt x="10000" y="1594"/>
                  </a:cubicBezTo>
                  <a:cubicBezTo>
                    <a:pt x="12700" y="-350"/>
                    <a:pt x="15192" y="-782"/>
                    <a:pt x="17269" y="1810"/>
                  </a:cubicBezTo>
                  <a:cubicBezTo>
                    <a:pt x="19346" y="4402"/>
                    <a:pt x="21008" y="10018"/>
                    <a:pt x="21215" y="13690"/>
                  </a:cubicBezTo>
                  <a:cubicBezTo>
                    <a:pt x="21423" y="17362"/>
                    <a:pt x="20177" y="19090"/>
                    <a:pt x="18931" y="20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2" name="Line"/>
            <p:cNvSpPr/>
            <p:nvPr/>
          </p:nvSpPr>
          <p:spPr>
            <a:xfrm>
              <a:off x="5988050" y="1960957"/>
              <a:ext cx="1371600" cy="55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8" fill="norm" stroke="1" extrusionOk="0">
                  <a:moveTo>
                    <a:pt x="0" y="19408"/>
                  </a:moveTo>
                  <a:cubicBezTo>
                    <a:pt x="1233" y="20208"/>
                    <a:pt x="2467" y="21008"/>
                    <a:pt x="3767" y="21008"/>
                  </a:cubicBezTo>
                  <a:cubicBezTo>
                    <a:pt x="5067" y="21008"/>
                    <a:pt x="6433" y="20208"/>
                    <a:pt x="7767" y="18608"/>
                  </a:cubicBezTo>
                  <a:cubicBezTo>
                    <a:pt x="9100" y="17008"/>
                    <a:pt x="10400" y="14608"/>
                    <a:pt x="11667" y="11808"/>
                  </a:cubicBezTo>
                  <a:cubicBezTo>
                    <a:pt x="12933" y="9008"/>
                    <a:pt x="14167" y="5808"/>
                    <a:pt x="15433" y="3408"/>
                  </a:cubicBezTo>
                  <a:cubicBezTo>
                    <a:pt x="16700" y="1008"/>
                    <a:pt x="18000" y="-592"/>
                    <a:pt x="19033" y="208"/>
                  </a:cubicBezTo>
                  <a:cubicBezTo>
                    <a:pt x="20067" y="1008"/>
                    <a:pt x="20833" y="4208"/>
                    <a:pt x="21600" y="7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3" name="Line"/>
            <p:cNvSpPr/>
            <p:nvPr/>
          </p:nvSpPr>
          <p:spPr>
            <a:xfrm>
              <a:off x="6292850" y="2074009"/>
              <a:ext cx="717550" cy="109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1" fill="norm" stroke="1" extrusionOk="0">
                  <a:moveTo>
                    <a:pt x="0" y="21131"/>
                  </a:moveTo>
                  <a:cubicBezTo>
                    <a:pt x="319" y="16648"/>
                    <a:pt x="637" y="12165"/>
                    <a:pt x="2166" y="8497"/>
                  </a:cubicBezTo>
                  <a:cubicBezTo>
                    <a:pt x="3696" y="4829"/>
                    <a:pt x="6435" y="1976"/>
                    <a:pt x="8984" y="754"/>
                  </a:cubicBezTo>
                  <a:cubicBezTo>
                    <a:pt x="11533" y="-469"/>
                    <a:pt x="13890" y="-61"/>
                    <a:pt x="15961" y="957"/>
                  </a:cubicBezTo>
                  <a:cubicBezTo>
                    <a:pt x="18032" y="1976"/>
                    <a:pt x="19816" y="3606"/>
                    <a:pt x="21600" y="5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4" name="Line"/>
            <p:cNvSpPr/>
            <p:nvPr/>
          </p:nvSpPr>
          <p:spPr>
            <a:xfrm>
              <a:off x="1735286" y="6195017"/>
              <a:ext cx="315765" cy="454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374" fill="norm" stroke="1" extrusionOk="0">
                  <a:moveTo>
                    <a:pt x="18026" y="3077"/>
                  </a:moveTo>
                  <a:cubicBezTo>
                    <a:pt x="18170" y="2580"/>
                    <a:pt x="18314" y="2082"/>
                    <a:pt x="18242" y="1584"/>
                  </a:cubicBezTo>
                  <a:cubicBezTo>
                    <a:pt x="18170" y="1086"/>
                    <a:pt x="17882" y="589"/>
                    <a:pt x="17306" y="290"/>
                  </a:cubicBezTo>
                  <a:cubicBezTo>
                    <a:pt x="16730" y="-8"/>
                    <a:pt x="15866" y="-108"/>
                    <a:pt x="14498" y="141"/>
                  </a:cubicBezTo>
                  <a:cubicBezTo>
                    <a:pt x="13130" y="390"/>
                    <a:pt x="11258" y="987"/>
                    <a:pt x="8882" y="2729"/>
                  </a:cubicBezTo>
                  <a:cubicBezTo>
                    <a:pt x="6506" y="4471"/>
                    <a:pt x="3626" y="7357"/>
                    <a:pt x="1970" y="9995"/>
                  </a:cubicBezTo>
                  <a:cubicBezTo>
                    <a:pt x="314" y="12633"/>
                    <a:pt x="-118" y="15022"/>
                    <a:pt x="26" y="16764"/>
                  </a:cubicBezTo>
                  <a:cubicBezTo>
                    <a:pt x="170" y="18506"/>
                    <a:pt x="890" y="19601"/>
                    <a:pt x="2618" y="20347"/>
                  </a:cubicBezTo>
                  <a:cubicBezTo>
                    <a:pt x="4346" y="21094"/>
                    <a:pt x="7082" y="21492"/>
                    <a:pt x="10394" y="21343"/>
                  </a:cubicBezTo>
                  <a:cubicBezTo>
                    <a:pt x="13706" y="21193"/>
                    <a:pt x="17594" y="20497"/>
                    <a:pt x="21482" y="19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5" name="Line"/>
            <p:cNvSpPr/>
            <p:nvPr/>
          </p:nvSpPr>
          <p:spPr>
            <a:xfrm>
              <a:off x="1784350" y="6489058"/>
              <a:ext cx="2222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57" y="17673"/>
                    <a:pt x="4114" y="13745"/>
                    <a:pt x="7714" y="10145"/>
                  </a:cubicBezTo>
                  <a:cubicBezTo>
                    <a:pt x="11314" y="6545"/>
                    <a:pt x="16457" y="32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6" name="Line"/>
            <p:cNvSpPr/>
            <p:nvPr/>
          </p:nvSpPr>
          <p:spPr>
            <a:xfrm>
              <a:off x="2121510" y="6157800"/>
              <a:ext cx="297840" cy="684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427" fill="norm" stroke="1" extrusionOk="0">
                  <a:moveTo>
                    <a:pt x="17879" y="1027"/>
                  </a:moveTo>
                  <a:cubicBezTo>
                    <a:pt x="17420" y="696"/>
                    <a:pt x="16960" y="365"/>
                    <a:pt x="15735" y="166"/>
                  </a:cubicBezTo>
                  <a:cubicBezTo>
                    <a:pt x="14509" y="-33"/>
                    <a:pt x="12518" y="-99"/>
                    <a:pt x="10603" y="232"/>
                  </a:cubicBezTo>
                  <a:cubicBezTo>
                    <a:pt x="8688" y="564"/>
                    <a:pt x="6850" y="1292"/>
                    <a:pt x="5471" y="2419"/>
                  </a:cubicBezTo>
                  <a:cubicBezTo>
                    <a:pt x="4092" y="3545"/>
                    <a:pt x="3173" y="5069"/>
                    <a:pt x="2407" y="7156"/>
                  </a:cubicBezTo>
                  <a:cubicBezTo>
                    <a:pt x="1641" y="9243"/>
                    <a:pt x="1028" y="11894"/>
                    <a:pt x="645" y="14014"/>
                  </a:cubicBezTo>
                  <a:cubicBezTo>
                    <a:pt x="262" y="16134"/>
                    <a:pt x="109" y="17724"/>
                    <a:pt x="33" y="18718"/>
                  </a:cubicBezTo>
                  <a:cubicBezTo>
                    <a:pt x="-44" y="19712"/>
                    <a:pt x="-44" y="20110"/>
                    <a:pt x="722" y="20507"/>
                  </a:cubicBezTo>
                  <a:cubicBezTo>
                    <a:pt x="1488" y="20905"/>
                    <a:pt x="3020" y="21302"/>
                    <a:pt x="6007" y="21402"/>
                  </a:cubicBezTo>
                  <a:cubicBezTo>
                    <a:pt x="8994" y="21501"/>
                    <a:pt x="13437" y="21302"/>
                    <a:pt x="16271" y="21070"/>
                  </a:cubicBezTo>
                  <a:cubicBezTo>
                    <a:pt x="19105" y="20838"/>
                    <a:pt x="20330" y="20573"/>
                    <a:pt x="21556" y="203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7" name="Line"/>
            <p:cNvSpPr/>
            <p:nvPr/>
          </p:nvSpPr>
          <p:spPr>
            <a:xfrm>
              <a:off x="2565400" y="6178413"/>
              <a:ext cx="357318" cy="736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585" fill="norm" stroke="1" extrusionOk="0">
                  <a:moveTo>
                    <a:pt x="9148" y="1475"/>
                  </a:moveTo>
                  <a:cubicBezTo>
                    <a:pt x="11944" y="1040"/>
                    <a:pt x="14739" y="606"/>
                    <a:pt x="16454" y="357"/>
                  </a:cubicBezTo>
                  <a:cubicBezTo>
                    <a:pt x="18169" y="109"/>
                    <a:pt x="18805" y="47"/>
                    <a:pt x="19440" y="16"/>
                  </a:cubicBezTo>
                  <a:cubicBezTo>
                    <a:pt x="20075" y="-15"/>
                    <a:pt x="20711" y="-15"/>
                    <a:pt x="21092" y="140"/>
                  </a:cubicBezTo>
                  <a:cubicBezTo>
                    <a:pt x="21473" y="295"/>
                    <a:pt x="21600" y="606"/>
                    <a:pt x="21219" y="1444"/>
                  </a:cubicBezTo>
                  <a:cubicBezTo>
                    <a:pt x="20838" y="2282"/>
                    <a:pt x="19948" y="3647"/>
                    <a:pt x="19249" y="5292"/>
                  </a:cubicBezTo>
                  <a:cubicBezTo>
                    <a:pt x="18551" y="6937"/>
                    <a:pt x="18042" y="8861"/>
                    <a:pt x="17725" y="11033"/>
                  </a:cubicBezTo>
                  <a:cubicBezTo>
                    <a:pt x="17407" y="13206"/>
                    <a:pt x="17280" y="15626"/>
                    <a:pt x="17089" y="17178"/>
                  </a:cubicBezTo>
                  <a:cubicBezTo>
                    <a:pt x="16899" y="18730"/>
                    <a:pt x="16645" y="19413"/>
                    <a:pt x="15247" y="19878"/>
                  </a:cubicBezTo>
                  <a:cubicBezTo>
                    <a:pt x="13849" y="20344"/>
                    <a:pt x="11308" y="20592"/>
                    <a:pt x="8576" y="20840"/>
                  </a:cubicBezTo>
                  <a:cubicBezTo>
                    <a:pt x="5845" y="21088"/>
                    <a:pt x="2922" y="21337"/>
                    <a:pt x="0" y="215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8" name="Line"/>
            <p:cNvSpPr/>
            <p:nvPr/>
          </p:nvSpPr>
          <p:spPr>
            <a:xfrm>
              <a:off x="3518845" y="6151299"/>
              <a:ext cx="303855" cy="506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37" fill="norm" stroke="1" extrusionOk="0">
                  <a:moveTo>
                    <a:pt x="21533" y="589"/>
                  </a:moveTo>
                  <a:cubicBezTo>
                    <a:pt x="20933" y="321"/>
                    <a:pt x="20333" y="52"/>
                    <a:pt x="19133" y="7"/>
                  </a:cubicBezTo>
                  <a:cubicBezTo>
                    <a:pt x="17933" y="-38"/>
                    <a:pt x="16133" y="141"/>
                    <a:pt x="13883" y="903"/>
                  </a:cubicBezTo>
                  <a:cubicBezTo>
                    <a:pt x="11633" y="1665"/>
                    <a:pt x="8933" y="3009"/>
                    <a:pt x="6683" y="4802"/>
                  </a:cubicBezTo>
                  <a:cubicBezTo>
                    <a:pt x="4433" y="6594"/>
                    <a:pt x="2633" y="8835"/>
                    <a:pt x="1508" y="11121"/>
                  </a:cubicBezTo>
                  <a:cubicBezTo>
                    <a:pt x="383" y="13406"/>
                    <a:pt x="-67" y="15736"/>
                    <a:pt x="8" y="17394"/>
                  </a:cubicBezTo>
                  <a:cubicBezTo>
                    <a:pt x="83" y="19052"/>
                    <a:pt x="683" y="20038"/>
                    <a:pt x="2183" y="20666"/>
                  </a:cubicBezTo>
                  <a:cubicBezTo>
                    <a:pt x="3683" y="21293"/>
                    <a:pt x="6083" y="21562"/>
                    <a:pt x="8333" y="21383"/>
                  </a:cubicBezTo>
                  <a:cubicBezTo>
                    <a:pt x="10583" y="21203"/>
                    <a:pt x="12683" y="20576"/>
                    <a:pt x="14783" y="199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9" name="Line"/>
            <p:cNvSpPr/>
            <p:nvPr/>
          </p:nvSpPr>
          <p:spPr>
            <a:xfrm>
              <a:off x="3535727" y="6463658"/>
              <a:ext cx="242524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600" fill="norm" stroke="1" extrusionOk="0">
                  <a:moveTo>
                    <a:pt x="107" y="21600"/>
                  </a:moveTo>
                  <a:cubicBezTo>
                    <a:pt x="-79" y="19029"/>
                    <a:pt x="-265" y="16457"/>
                    <a:pt x="1783" y="13629"/>
                  </a:cubicBezTo>
                  <a:cubicBezTo>
                    <a:pt x="3832" y="10800"/>
                    <a:pt x="8114" y="7714"/>
                    <a:pt x="11745" y="5400"/>
                  </a:cubicBezTo>
                  <a:cubicBezTo>
                    <a:pt x="15376" y="3086"/>
                    <a:pt x="18356" y="1543"/>
                    <a:pt x="2133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0" name="Line"/>
            <p:cNvSpPr/>
            <p:nvPr/>
          </p:nvSpPr>
          <p:spPr>
            <a:xfrm>
              <a:off x="3776473" y="6128838"/>
              <a:ext cx="389128" cy="74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464" fill="norm" stroke="1" extrusionOk="0">
                  <a:moveTo>
                    <a:pt x="21464" y="680"/>
                  </a:moveTo>
                  <a:cubicBezTo>
                    <a:pt x="20413" y="376"/>
                    <a:pt x="19362" y="72"/>
                    <a:pt x="17786" y="11"/>
                  </a:cubicBezTo>
                  <a:cubicBezTo>
                    <a:pt x="16210" y="-50"/>
                    <a:pt x="14108" y="133"/>
                    <a:pt x="12182" y="711"/>
                  </a:cubicBezTo>
                  <a:cubicBezTo>
                    <a:pt x="10255" y="1289"/>
                    <a:pt x="8504" y="2262"/>
                    <a:pt x="7336" y="3814"/>
                  </a:cubicBezTo>
                  <a:cubicBezTo>
                    <a:pt x="6169" y="5365"/>
                    <a:pt x="5585" y="7495"/>
                    <a:pt x="4943" y="9624"/>
                  </a:cubicBezTo>
                  <a:cubicBezTo>
                    <a:pt x="4301" y="11754"/>
                    <a:pt x="3600" y="13884"/>
                    <a:pt x="2783" y="15618"/>
                  </a:cubicBezTo>
                  <a:cubicBezTo>
                    <a:pt x="1966" y="17352"/>
                    <a:pt x="1032" y="18690"/>
                    <a:pt x="506" y="19573"/>
                  </a:cubicBezTo>
                  <a:cubicBezTo>
                    <a:pt x="-19" y="20455"/>
                    <a:pt x="-136" y="20881"/>
                    <a:pt x="156" y="21155"/>
                  </a:cubicBezTo>
                  <a:cubicBezTo>
                    <a:pt x="448" y="21428"/>
                    <a:pt x="1148" y="21550"/>
                    <a:pt x="2958" y="21398"/>
                  </a:cubicBezTo>
                  <a:cubicBezTo>
                    <a:pt x="4768" y="21246"/>
                    <a:pt x="7687" y="20820"/>
                    <a:pt x="9905" y="20576"/>
                  </a:cubicBezTo>
                  <a:cubicBezTo>
                    <a:pt x="12123" y="20333"/>
                    <a:pt x="13641" y="20272"/>
                    <a:pt x="15159" y="20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1" name="Line"/>
            <p:cNvSpPr/>
            <p:nvPr/>
          </p:nvSpPr>
          <p:spPr>
            <a:xfrm>
              <a:off x="8089900" y="6165208"/>
              <a:ext cx="557246" cy="742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10800" y="1108"/>
                  </a:moveTo>
                  <a:cubicBezTo>
                    <a:pt x="12600" y="738"/>
                    <a:pt x="14400" y="369"/>
                    <a:pt x="15791" y="185"/>
                  </a:cubicBezTo>
                  <a:cubicBezTo>
                    <a:pt x="17182" y="0"/>
                    <a:pt x="18164" y="0"/>
                    <a:pt x="18859" y="0"/>
                  </a:cubicBezTo>
                  <a:cubicBezTo>
                    <a:pt x="19555" y="0"/>
                    <a:pt x="19964" y="0"/>
                    <a:pt x="20373" y="154"/>
                  </a:cubicBezTo>
                  <a:cubicBezTo>
                    <a:pt x="20782" y="308"/>
                    <a:pt x="21191" y="615"/>
                    <a:pt x="21395" y="1385"/>
                  </a:cubicBezTo>
                  <a:cubicBezTo>
                    <a:pt x="21600" y="2154"/>
                    <a:pt x="21600" y="3385"/>
                    <a:pt x="21314" y="4800"/>
                  </a:cubicBezTo>
                  <a:cubicBezTo>
                    <a:pt x="21027" y="6215"/>
                    <a:pt x="20455" y="7815"/>
                    <a:pt x="20045" y="9631"/>
                  </a:cubicBezTo>
                  <a:cubicBezTo>
                    <a:pt x="19636" y="11446"/>
                    <a:pt x="19391" y="13477"/>
                    <a:pt x="19105" y="15108"/>
                  </a:cubicBezTo>
                  <a:cubicBezTo>
                    <a:pt x="18818" y="16738"/>
                    <a:pt x="18491" y="17969"/>
                    <a:pt x="17959" y="18800"/>
                  </a:cubicBezTo>
                  <a:cubicBezTo>
                    <a:pt x="17427" y="19631"/>
                    <a:pt x="16691" y="20062"/>
                    <a:pt x="14523" y="20400"/>
                  </a:cubicBezTo>
                  <a:cubicBezTo>
                    <a:pt x="12355" y="20738"/>
                    <a:pt x="8755" y="20985"/>
                    <a:pt x="6095" y="21169"/>
                  </a:cubicBezTo>
                  <a:cubicBezTo>
                    <a:pt x="3436" y="21354"/>
                    <a:pt x="1718" y="2147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2" name="Line"/>
            <p:cNvSpPr/>
            <p:nvPr/>
          </p:nvSpPr>
          <p:spPr>
            <a:xfrm>
              <a:off x="3232150" y="7625708"/>
              <a:ext cx="2730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86" y="16200"/>
                    <a:pt x="8372" y="10800"/>
                    <a:pt x="11972" y="7200"/>
                  </a:cubicBezTo>
                  <a:cubicBezTo>
                    <a:pt x="15572" y="3600"/>
                    <a:pt x="18586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3" name="Line"/>
            <p:cNvSpPr/>
            <p:nvPr/>
          </p:nvSpPr>
          <p:spPr>
            <a:xfrm>
              <a:off x="3263900" y="7752708"/>
              <a:ext cx="2413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89" y="19200"/>
                    <a:pt x="7579" y="16800"/>
                    <a:pt x="11179" y="13200"/>
                  </a:cubicBezTo>
                  <a:cubicBezTo>
                    <a:pt x="14779" y="9600"/>
                    <a:pt x="18189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4" name="Line"/>
            <p:cNvSpPr/>
            <p:nvPr/>
          </p:nvSpPr>
          <p:spPr>
            <a:xfrm>
              <a:off x="3146705" y="7301858"/>
              <a:ext cx="180696" cy="230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391" fill="norm" stroke="1" extrusionOk="0">
                  <a:moveTo>
                    <a:pt x="4111" y="0"/>
                  </a:moveTo>
                  <a:cubicBezTo>
                    <a:pt x="3357" y="3927"/>
                    <a:pt x="2604" y="7855"/>
                    <a:pt x="1850" y="10996"/>
                  </a:cubicBezTo>
                  <a:cubicBezTo>
                    <a:pt x="1097" y="14138"/>
                    <a:pt x="343" y="16495"/>
                    <a:pt x="92" y="18164"/>
                  </a:cubicBezTo>
                  <a:cubicBezTo>
                    <a:pt x="-159" y="19833"/>
                    <a:pt x="92" y="20815"/>
                    <a:pt x="971" y="21207"/>
                  </a:cubicBezTo>
                  <a:cubicBezTo>
                    <a:pt x="1850" y="21600"/>
                    <a:pt x="3357" y="21404"/>
                    <a:pt x="6874" y="20225"/>
                  </a:cubicBezTo>
                  <a:cubicBezTo>
                    <a:pt x="10390" y="19047"/>
                    <a:pt x="15915" y="16887"/>
                    <a:pt x="21441" y="147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5" name="Line"/>
            <p:cNvSpPr/>
            <p:nvPr/>
          </p:nvSpPr>
          <p:spPr>
            <a:xfrm>
              <a:off x="3299089" y="7327258"/>
              <a:ext cx="110011" cy="116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182" fill="norm" stroke="1" extrusionOk="0">
                  <a:moveTo>
                    <a:pt x="12787" y="2314"/>
                  </a:moveTo>
                  <a:cubicBezTo>
                    <a:pt x="11156" y="1157"/>
                    <a:pt x="9526" y="0"/>
                    <a:pt x="7896" y="0"/>
                  </a:cubicBezTo>
                  <a:cubicBezTo>
                    <a:pt x="6266" y="0"/>
                    <a:pt x="4636" y="1157"/>
                    <a:pt x="3209" y="3857"/>
                  </a:cubicBezTo>
                  <a:cubicBezTo>
                    <a:pt x="1783" y="6557"/>
                    <a:pt x="560" y="10800"/>
                    <a:pt x="153" y="13886"/>
                  </a:cubicBezTo>
                  <a:cubicBezTo>
                    <a:pt x="-255" y="16971"/>
                    <a:pt x="153" y="18900"/>
                    <a:pt x="1375" y="20057"/>
                  </a:cubicBezTo>
                  <a:cubicBezTo>
                    <a:pt x="2598" y="21214"/>
                    <a:pt x="4636" y="21600"/>
                    <a:pt x="7692" y="20636"/>
                  </a:cubicBezTo>
                  <a:cubicBezTo>
                    <a:pt x="10749" y="19671"/>
                    <a:pt x="14824" y="17357"/>
                    <a:pt x="17270" y="15236"/>
                  </a:cubicBezTo>
                  <a:cubicBezTo>
                    <a:pt x="19715" y="13114"/>
                    <a:pt x="20530" y="11186"/>
                    <a:pt x="20937" y="9257"/>
                  </a:cubicBezTo>
                  <a:cubicBezTo>
                    <a:pt x="21345" y="7329"/>
                    <a:pt x="21345" y="5400"/>
                    <a:pt x="20122" y="4050"/>
                  </a:cubicBezTo>
                  <a:cubicBezTo>
                    <a:pt x="18900" y="2700"/>
                    <a:pt x="16454" y="1929"/>
                    <a:pt x="14009" y="11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6" name="Line"/>
            <p:cNvSpPr/>
            <p:nvPr/>
          </p:nvSpPr>
          <p:spPr>
            <a:xfrm>
              <a:off x="3415962" y="7279321"/>
              <a:ext cx="146388" cy="180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154" fill="norm" stroke="1" extrusionOk="0">
                  <a:moveTo>
                    <a:pt x="21040" y="1154"/>
                  </a:moveTo>
                  <a:cubicBezTo>
                    <a:pt x="19823" y="409"/>
                    <a:pt x="18606" y="-336"/>
                    <a:pt x="16020" y="161"/>
                  </a:cubicBezTo>
                  <a:cubicBezTo>
                    <a:pt x="13434" y="657"/>
                    <a:pt x="9479" y="2395"/>
                    <a:pt x="6589" y="5002"/>
                  </a:cubicBezTo>
                  <a:cubicBezTo>
                    <a:pt x="3699" y="7609"/>
                    <a:pt x="1874" y="11085"/>
                    <a:pt x="809" y="13567"/>
                  </a:cubicBezTo>
                  <a:cubicBezTo>
                    <a:pt x="-256" y="16050"/>
                    <a:pt x="-560" y="17540"/>
                    <a:pt x="1722" y="18781"/>
                  </a:cubicBezTo>
                  <a:cubicBezTo>
                    <a:pt x="4003" y="20023"/>
                    <a:pt x="8871" y="21016"/>
                    <a:pt x="12065" y="21140"/>
                  </a:cubicBezTo>
                  <a:cubicBezTo>
                    <a:pt x="15260" y="21264"/>
                    <a:pt x="16781" y="20519"/>
                    <a:pt x="18302" y="197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7" name="Line"/>
            <p:cNvSpPr/>
            <p:nvPr/>
          </p:nvSpPr>
          <p:spPr>
            <a:xfrm>
              <a:off x="3416300" y="7384408"/>
              <a:ext cx="1460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8" name="Line"/>
            <p:cNvSpPr/>
            <p:nvPr/>
          </p:nvSpPr>
          <p:spPr>
            <a:xfrm>
              <a:off x="4196433" y="7343993"/>
              <a:ext cx="197767" cy="309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360" fill="norm" stroke="1" extrusionOk="0">
                  <a:moveTo>
                    <a:pt x="21244" y="1473"/>
                  </a:moveTo>
                  <a:cubicBezTo>
                    <a:pt x="20562" y="890"/>
                    <a:pt x="19880" y="306"/>
                    <a:pt x="18970" y="87"/>
                  </a:cubicBezTo>
                  <a:cubicBezTo>
                    <a:pt x="18061" y="-132"/>
                    <a:pt x="16924" y="14"/>
                    <a:pt x="14650" y="1109"/>
                  </a:cubicBezTo>
                  <a:cubicBezTo>
                    <a:pt x="12377" y="2203"/>
                    <a:pt x="8966" y="4246"/>
                    <a:pt x="6238" y="6509"/>
                  </a:cubicBezTo>
                  <a:cubicBezTo>
                    <a:pt x="3509" y="8771"/>
                    <a:pt x="1463" y="11252"/>
                    <a:pt x="553" y="13514"/>
                  </a:cubicBezTo>
                  <a:cubicBezTo>
                    <a:pt x="-356" y="15776"/>
                    <a:pt x="-129" y="17819"/>
                    <a:pt x="1122" y="19133"/>
                  </a:cubicBezTo>
                  <a:cubicBezTo>
                    <a:pt x="2372" y="20446"/>
                    <a:pt x="4646" y="21030"/>
                    <a:pt x="7716" y="21249"/>
                  </a:cubicBezTo>
                  <a:cubicBezTo>
                    <a:pt x="10785" y="21468"/>
                    <a:pt x="14650" y="21322"/>
                    <a:pt x="18516" y="211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9" name="Line"/>
            <p:cNvSpPr/>
            <p:nvPr/>
          </p:nvSpPr>
          <p:spPr>
            <a:xfrm>
              <a:off x="4203700" y="7517758"/>
              <a:ext cx="2159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53" y="17280"/>
                    <a:pt x="5506" y="12960"/>
                    <a:pt x="9106" y="9360"/>
                  </a:cubicBezTo>
                  <a:cubicBezTo>
                    <a:pt x="12706" y="5760"/>
                    <a:pt x="17153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0" name="Line"/>
            <p:cNvSpPr/>
            <p:nvPr/>
          </p:nvSpPr>
          <p:spPr>
            <a:xfrm>
              <a:off x="4515407" y="7296456"/>
              <a:ext cx="266143" cy="382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473" fill="norm" stroke="1" extrusionOk="0">
                  <a:moveTo>
                    <a:pt x="21555" y="1015"/>
                  </a:moveTo>
                  <a:cubicBezTo>
                    <a:pt x="20012" y="540"/>
                    <a:pt x="18469" y="66"/>
                    <a:pt x="16498" y="6"/>
                  </a:cubicBezTo>
                  <a:cubicBezTo>
                    <a:pt x="14526" y="-53"/>
                    <a:pt x="12126" y="303"/>
                    <a:pt x="9898" y="1549"/>
                  </a:cubicBezTo>
                  <a:cubicBezTo>
                    <a:pt x="7669" y="2795"/>
                    <a:pt x="5612" y="4932"/>
                    <a:pt x="3984" y="7424"/>
                  </a:cubicBezTo>
                  <a:cubicBezTo>
                    <a:pt x="2355" y="9916"/>
                    <a:pt x="1155" y="12765"/>
                    <a:pt x="555" y="14842"/>
                  </a:cubicBezTo>
                  <a:cubicBezTo>
                    <a:pt x="-45" y="16918"/>
                    <a:pt x="-45" y="18224"/>
                    <a:pt x="41" y="19173"/>
                  </a:cubicBezTo>
                  <a:cubicBezTo>
                    <a:pt x="126" y="20123"/>
                    <a:pt x="298" y="20716"/>
                    <a:pt x="898" y="21072"/>
                  </a:cubicBezTo>
                  <a:cubicBezTo>
                    <a:pt x="1498" y="21428"/>
                    <a:pt x="2526" y="21547"/>
                    <a:pt x="4755" y="21428"/>
                  </a:cubicBezTo>
                  <a:cubicBezTo>
                    <a:pt x="6984" y="21310"/>
                    <a:pt x="10412" y="20954"/>
                    <a:pt x="13841" y="205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1" name="Line"/>
            <p:cNvSpPr/>
            <p:nvPr/>
          </p:nvSpPr>
          <p:spPr>
            <a:xfrm>
              <a:off x="4864100" y="7409808"/>
              <a:ext cx="19050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6277"/>
                    <a:pt x="7200" y="12554"/>
                    <a:pt x="3600" y="16154"/>
                  </a:cubicBezTo>
                  <a:cubicBezTo>
                    <a:pt x="0" y="19754"/>
                    <a:pt x="0" y="2067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2" name="Line"/>
            <p:cNvSpPr/>
            <p:nvPr/>
          </p:nvSpPr>
          <p:spPr>
            <a:xfrm>
              <a:off x="4751501" y="7403458"/>
              <a:ext cx="2459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fill="norm" stroke="1" extrusionOk="0">
                  <a:moveTo>
                    <a:pt x="960" y="21600"/>
                  </a:moveTo>
                  <a:cubicBezTo>
                    <a:pt x="406" y="18982"/>
                    <a:pt x="-148" y="16364"/>
                    <a:pt x="37" y="14073"/>
                  </a:cubicBezTo>
                  <a:cubicBezTo>
                    <a:pt x="221" y="11782"/>
                    <a:pt x="1144" y="9818"/>
                    <a:pt x="4837" y="7527"/>
                  </a:cubicBezTo>
                  <a:cubicBezTo>
                    <a:pt x="8529" y="5236"/>
                    <a:pt x="14990" y="2618"/>
                    <a:pt x="2145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3" name="Line"/>
            <p:cNvSpPr/>
            <p:nvPr/>
          </p:nvSpPr>
          <p:spPr>
            <a:xfrm>
              <a:off x="4737099" y="7663808"/>
              <a:ext cx="2159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12" y="21600"/>
                    <a:pt x="7624" y="21600"/>
                    <a:pt x="11224" y="18000"/>
                  </a:cubicBezTo>
                  <a:cubicBezTo>
                    <a:pt x="14824" y="14400"/>
                    <a:pt x="18212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4" name="Line"/>
            <p:cNvSpPr/>
            <p:nvPr/>
          </p:nvSpPr>
          <p:spPr>
            <a:xfrm>
              <a:off x="5054600" y="7613008"/>
              <a:ext cx="2540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4800"/>
                    <a:pt x="10800" y="9600"/>
                    <a:pt x="7200" y="13200"/>
                  </a:cubicBezTo>
                  <a:cubicBezTo>
                    <a:pt x="3600" y="16800"/>
                    <a:pt x="1800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5" name="Line"/>
            <p:cNvSpPr/>
            <p:nvPr/>
          </p:nvSpPr>
          <p:spPr>
            <a:xfrm>
              <a:off x="5035549" y="7600308"/>
              <a:ext cx="1651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7" y="17600"/>
                    <a:pt x="554" y="13600"/>
                    <a:pt x="3462" y="10000"/>
                  </a:cubicBezTo>
                  <a:cubicBezTo>
                    <a:pt x="6369" y="6400"/>
                    <a:pt x="11908" y="3200"/>
                    <a:pt x="15369" y="1600"/>
                  </a:cubicBezTo>
                  <a:cubicBezTo>
                    <a:pt x="18831" y="0"/>
                    <a:pt x="2021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6" name="Line"/>
            <p:cNvSpPr/>
            <p:nvPr/>
          </p:nvSpPr>
          <p:spPr>
            <a:xfrm>
              <a:off x="5029199" y="7689208"/>
              <a:ext cx="1143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7" name="Line"/>
            <p:cNvSpPr/>
            <p:nvPr/>
          </p:nvSpPr>
          <p:spPr>
            <a:xfrm>
              <a:off x="5144442" y="7752708"/>
              <a:ext cx="18109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332" y="0"/>
                  </a:moveTo>
                  <a:cubicBezTo>
                    <a:pt x="6132" y="3360"/>
                    <a:pt x="-1068" y="6720"/>
                    <a:pt x="132" y="10320"/>
                  </a:cubicBezTo>
                  <a:cubicBezTo>
                    <a:pt x="1332" y="13920"/>
                    <a:pt x="10932" y="17760"/>
                    <a:pt x="205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8" name="Line"/>
            <p:cNvSpPr/>
            <p:nvPr/>
          </p:nvSpPr>
          <p:spPr>
            <a:xfrm>
              <a:off x="5226050" y="7264292"/>
              <a:ext cx="163921" cy="478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517" fill="norm" stroke="1" extrusionOk="0">
                  <a:moveTo>
                    <a:pt x="0" y="1689"/>
                  </a:moveTo>
                  <a:cubicBezTo>
                    <a:pt x="2492" y="1118"/>
                    <a:pt x="4985" y="547"/>
                    <a:pt x="7615" y="261"/>
                  </a:cubicBezTo>
                  <a:cubicBezTo>
                    <a:pt x="10246" y="-24"/>
                    <a:pt x="13015" y="-24"/>
                    <a:pt x="15092" y="24"/>
                  </a:cubicBezTo>
                  <a:cubicBezTo>
                    <a:pt x="17169" y="71"/>
                    <a:pt x="18554" y="166"/>
                    <a:pt x="19385" y="452"/>
                  </a:cubicBezTo>
                  <a:cubicBezTo>
                    <a:pt x="20215" y="737"/>
                    <a:pt x="20492" y="1213"/>
                    <a:pt x="20077" y="2402"/>
                  </a:cubicBezTo>
                  <a:cubicBezTo>
                    <a:pt x="19662" y="3592"/>
                    <a:pt x="18554" y="5495"/>
                    <a:pt x="18138" y="8017"/>
                  </a:cubicBezTo>
                  <a:cubicBezTo>
                    <a:pt x="17723" y="10538"/>
                    <a:pt x="18000" y="13678"/>
                    <a:pt x="18692" y="15772"/>
                  </a:cubicBezTo>
                  <a:cubicBezTo>
                    <a:pt x="19385" y="17865"/>
                    <a:pt x="20492" y="18912"/>
                    <a:pt x="21046" y="19673"/>
                  </a:cubicBezTo>
                  <a:cubicBezTo>
                    <a:pt x="21600" y="20434"/>
                    <a:pt x="21600" y="20910"/>
                    <a:pt x="20908" y="21195"/>
                  </a:cubicBezTo>
                  <a:cubicBezTo>
                    <a:pt x="20215" y="21481"/>
                    <a:pt x="18831" y="21576"/>
                    <a:pt x="16062" y="21481"/>
                  </a:cubicBezTo>
                  <a:cubicBezTo>
                    <a:pt x="13292" y="21386"/>
                    <a:pt x="9138" y="21100"/>
                    <a:pt x="4985" y="208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9" name="Line"/>
            <p:cNvSpPr/>
            <p:nvPr/>
          </p:nvSpPr>
          <p:spPr>
            <a:xfrm>
              <a:off x="5607049" y="7517758"/>
              <a:ext cx="2222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09" y="14400"/>
                    <a:pt x="7817" y="7200"/>
                    <a:pt x="11417" y="3600"/>
                  </a:cubicBezTo>
                  <a:cubicBezTo>
                    <a:pt x="15017" y="0"/>
                    <a:pt x="1830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0" name="Line"/>
            <p:cNvSpPr/>
            <p:nvPr/>
          </p:nvSpPr>
          <p:spPr>
            <a:xfrm>
              <a:off x="5725806" y="7416158"/>
              <a:ext cx="52695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2" h="21600" fill="norm" stroke="1" extrusionOk="0">
                  <a:moveTo>
                    <a:pt x="744" y="0"/>
                  </a:moveTo>
                  <a:cubicBezTo>
                    <a:pt x="-87" y="5354"/>
                    <a:pt x="-918" y="10708"/>
                    <a:pt x="2405" y="14308"/>
                  </a:cubicBezTo>
                  <a:cubicBezTo>
                    <a:pt x="5728" y="17908"/>
                    <a:pt x="13205" y="19754"/>
                    <a:pt x="206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1" name="Line"/>
            <p:cNvSpPr/>
            <p:nvPr/>
          </p:nvSpPr>
          <p:spPr>
            <a:xfrm>
              <a:off x="6044936" y="7319081"/>
              <a:ext cx="222515" cy="325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442" fill="norm" stroke="1" extrusionOk="0">
                  <a:moveTo>
                    <a:pt x="21422" y="3047"/>
                  </a:moveTo>
                  <a:cubicBezTo>
                    <a:pt x="19588" y="2072"/>
                    <a:pt x="17754" y="1096"/>
                    <a:pt x="15614" y="539"/>
                  </a:cubicBezTo>
                  <a:cubicBezTo>
                    <a:pt x="13475" y="-19"/>
                    <a:pt x="11030" y="-158"/>
                    <a:pt x="8890" y="190"/>
                  </a:cubicBezTo>
                  <a:cubicBezTo>
                    <a:pt x="6750" y="539"/>
                    <a:pt x="4916" y="1375"/>
                    <a:pt x="3286" y="3605"/>
                  </a:cubicBezTo>
                  <a:cubicBezTo>
                    <a:pt x="1656" y="5834"/>
                    <a:pt x="230" y="9457"/>
                    <a:pt x="26" y="12175"/>
                  </a:cubicBezTo>
                  <a:cubicBezTo>
                    <a:pt x="-178" y="14892"/>
                    <a:pt x="841" y="16704"/>
                    <a:pt x="3184" y="18097"/>
                  </a:cubicBezTo>
                  <a:cubicBezTo>
                    <a:pt x="5528" y="19491"/>
                    <a:pt x="9196" y="20467"/>
                    <a:pt x="12864" y="21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2" name="Line"/>
            <p:cNvSpPr/>
            <p:nvPr/>
          </p:nvSpPr>
          <p:spPr>
            <a:xfrm>
              <a:off x="6057900" y="7511408"/>
              <a:ext cx="2222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57" y="17486"/>
                    <a:pt x="4114" y="13371"/>
                    <a:pt x="7714" y="9771"/>
                  </a:cubicBezTo>
                  <a:cubicBezTo>
                    <a:pt x="11314" y="6171"/>
                    <a:pt x="16457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3" name="Line"/>
            <p:cNvSpPr/>
            <p:nvPr/>
          </p:nvSpPr>
          <p:spPr>
            <a:xfrm>
              <a:off x="6270474" y="7290999"/>
              <a:ext cx="327177" cy="365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297" fill="norm" stroke="1" extrusionOk="0">
                  <a:moveTo>
                    <a:pt x="21402" y="1374"/>
                  </a:moveTo>
                  <a:cubicBezTo>
                    <a:pt x="20987" y="880"/>
                    <a:pt x="20571" y="387"/>
                    <a:pt x="19602" y="140"/>
                  </a:cubicBezTo>
                  <a:cubicBezTo>
                    <a:pt x="18633" y="-107"/>
                    <a:pt x="17110" y="-107"/>
                    <a:pt x="14756" y="819"/>
                  </a:cubicBezTo>
                  <a:cubicBezTo>
                    <a:pt x="12402" y="1744"/>
                    <a:pt x="9217" y="3596"/>
                    <a:pt x="6587" y="6003"/>
                  </a:cubicBezTo>
                  <a:cubicBezTo>
                    <a:pt x="3956" y="8410"/>
                    <a:pt x="1879" y="11372"/>
                    <a:pt x="840" y="13532"/>
                  </a:cubicBezTo>
                  <a:cubicBezTo>
                    <a:pt x="-198" y="15692"/>
                    <a:pt x="-198" y="17050"/>
                    <a:pt x="425" y="18284"/>
                  </a:cubicBezTo>
                  <a:cubicBezTo>
                    <a:pt x="1048" y="19518"/>
                    <a:pt x="2294" y="20629"/>
                    <a:pt x="4717" y="21061"/>
                  </a:cubicBezTo>
                  <a:cubicBezTo>
                    <a:pt x="7140" y="21493"/>
                    <a:pt x="10740" y="21246"/>
                    <a:pt x="14340" y="209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4" name="Line"/>
            <p:cNvSpPr/>
            <p:nvPr/>
          </p:nvSpPr>
          <p:spPr>
            <a:xfrm>
              <a:off x="6705600" y="7390758"/>
              <a:ext cx="12700" cy="231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4" fill="norm" stroke="1" extrusionOk="0">
                  <a:moveTo>
                    <a:pt x="10800" y="0"/>
                  </a:moveTo>
                  <a:cubicBezTo>
                    <a:pt x="7200" y="5105"/>
                    <a:pt x="3600" y="10211"/>
                    <a:pt x="1800" y="13353"/>
                  </a:cubicBezTo>
                  <a:cubicBezTo>
                    <a:pt x="0" y="16495"/>
                    <a:pt x="0" y="17673"/>
                    <a:pt x="0" y="18753"/>
                  </a:cubicBezTo>
                  <a:cubicBezTo>
                    <a:pt x="0" y="19833"/>
                    <a:pt x="0" y="20815"/>
                    <a:pt x="3600" y="21207"/>
                  </a:cubicBezTo>
                  <a:cubicBezTo>
                    <a:pt x="7200" y="21600"/>
                    <a:pt x="14400" y="21404"/>
                    <a:pt x="21600" y="21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5" name="Line"/>
            <p:cNvSpPr/>
            <p:nvPr/>
          </p:nvSpPr>
          <p:spPr>
            <a:xfrm>
              <a:off x="6553200" y="7403458"/>
              <a:ext cx="2730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23" y="0"/>
                    <a:pt x="10047" y="0"/>
                    <a:pt x="13647" y="3600"/>
                  </a:cubicBezTo>
                  <a:cubicBezTo>
                    <a:pt x="17247" y="7200"/>
                    <a:pt x="19423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6" name="Line"/>
            <p:cNvSpPr/>
            <p:nvPr/>
          </p:nvSpPr>
          <p:spPr>
            <a:xfrm>
              <a:off x="6559550" y="7613008"/>
              <a:ext cx="222250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0"/>
                  </a:moveTo>
                  <a:cubicBezTo>
                    <a:pt x="617" y="8640"/>
                    <a:pt x="1234" y="17280"/>
                    <a:pt x="4834" y="19440"/>
                  </a:cubicBezTo>
                  <a:cubicBezTo>
                    <a:pt x="8434" y="21600"/>
                    <a:pt x="15017" y="17280"/>
                    <a:pt x="21600" y="12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7" name="Line"/>
            <p:cNvSpPr/>
            <p:nvPr/>
          </p:nvSpPr>
          <p:spPr>
            <a:xfrm>
              <a:off x="6858264" y="7619358"/>
              <a:ext cx="37837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600" fill="norm" stroke="1" extrusionOk="0">
                  <a:moveTo>
                    <a:pt x="21450" y="0"/>
                  </a:moveTo>
                  <a:cubicBezTo>
                    <a:pt x="15450" y="3252"/>
                    <a:pt x="9450" y="6503"/>
                    <a:pt x="5850" y="9406"/>
                  </a:cubicBezTo>
                  <a:cubicBezTo>
                    <a:pt x="2250" y="12310"/>
                    <a:pt x="1050" y="14865"/>
                    <a:pt x="450" y="16839"/>
                  </a:cubicBezTo>
                  <a:cubicBezTo>
                    <a:pt x="-150" y="18813"/>
                    <a:pt x="-150" y="20206"/>
                    <a:pt x="450" y="20903"/>
                  </a:cubicBezTo>
                  <a:cubicBezTo>
                    <a:pt x="1050" y="21600"/>
                    <a:pt x="2250" y="21600"/>
                    <a:pt x="34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8" name="Line"/>
            <p:cNvSpPr/>
            <p:nvPr/>
          </p:nvSpPr>
          <p:spPr>
            <a:xfrm>
              <a:off x="6838950" y="7581258"/>
              <a:ext cx="1778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71" y="16457"/>
                    <a:pt x="1543" y="11314"/>
                    <a:pt x="5143" y="7714"/>
                  </a:cubicBezTo>
                  <a:cubicBezTo>
                    <a:pt x="8743" y="4114"/>
                    <a:pt x="15171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9" name="Line"/>
            <p:cNvSpPr/>
            <p:nvPr/>
          </p:nvSpPr>
          <p:spPr>
            <a:xfrm>
              <a:off x="6838950" y="7714608"/>
              <a:ext cx="1460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0" name="Line"/>
            <p:cNvSpPr/>
            <p:nvPr/>
          </p:nvSpPr>
          <p:spPr>
            <a:xfrm>
              <a:off x="6965950" y="7769506"/>
              <a:ext cx="146050" cy="10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00" fill="norm" stroke="1" extrusionOk="0">
                  <a:moveTo>
                    <a:pt x="0" y="5644"/>
                  </a:moveTo>
                  <a:cubicBezTo>
                    <a:pt x="939" y="3916"/>
                    <a:pt x="1878" y="2188"/>
                    <a:pt x="3130" y="1108"/>
                  </a:cubicBezTo>
                  <a:cubicBezTo>
                    <a:pt x="4383" y="28"/>
                    <a:pt x="5948" y="-404"/>
                    <a:pt x="7043" y="460"/>
                  </a:cubicBezTo>
                  <a:cubicBezTo>
                    <a:pt x="8139" y="1324"/>
                    <a:pt x="8765" y="3484"/>
                    <a:pt x="8139" y="6076"/>
                  </a:cubicBezTo>
                  <a:cubicBezTo>
                    <a:pt x="7513" y="8668"/>
                    <a:pt x="5635" y="11692"/>
                    <a:pt x="4383" y="14284"/>
                  </a:cubicBezTo>
                  <a:cubicBezTo>
                    <a:pt x="3130" y="16876"/>
                    <a:pt x="2504" y="19036"/>
                    <a:pt x="3130" y="20116"/>
                  </a:cubicBezTo>
                  <a:cubicBezTo>
                    <a:pt x="3757" y="21196"/>
                    <a:pt x="5635" y="21196"/>
                    <a:pt x="8922" y="19900"/>
                  </a:cubicBezTo>
                  <a:cubicBezTo>
                    <a:pt x="12209" y="18604"/>
                    <a:pt x="16904" y="16012"/>
                    <a:pt x="21600" y="13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1" name="Line"/>
            <p:cNvSpPr/>
            <p:nvPr/>
          </p:nvSpPr>
          <p:spPr>
            <a:xfrm>
              <a:off x="7067550" y="7287441"/>
              <a:ext cx="221152" cy="464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366" fill="norm" stroke="1" extrusionOk="0">
                  <a:moveTo>
                    <a:pt x="0" y="1538"/>
                  </a:moveTo>
                  <a:cubicBezTo>
                    <a:pt x="2242" y="1052"/>
                    <a:pt x="4483" y="565"/>
                    <a:pt x="7234" y="273"/>
                  </a:cubicBezTo>
                  <a:cubicBezTo>
                    <a:pt x="9985" y="-19"/>
                    <a:pt x="13245" y="-116"/>
                    <a:pt x="15792" y="176"/>
                  </a:cubicBezTo>
                  <a:cubicBezTo>
                    <a:pt x="18340" y="468"/>
                    <a:pt x="20174" y="1149"/>
                    <a:pt x="20887" y="2462"/>
                  </a:cubicBezTo>
                  <a:cubicBezTo>
                    <a:pt x="21600" y="3776"/>
                    <a:pt x="21192" y="5722"/>
                    <a:pt x="20989" y="8398"/>
                  </a:cubicBezTo>
                  <a:cubicBezTo>
                    <a:pt x="20785" y="11073"/>
                    <a:pt x="20785" y="14479"/>
                    <a:pt x="20785" y="16425"/>
                  </a:cubicBezTo>
                  <a:cubicBezTo>
                    <a:pt x="20785" y="18370"/>
                    <a:pt x="20785" y="18857"/>
                    <a:pt x="20683" y="19392"/>
                  </a:cubicBezTo>
                  <a:cubicBezTo>
                    <a:pt x="20581" y="19927"/>
                    <a:pt x="20377" y="20511"/>
                    <a:pt x="19766" y="20900"/>
                  </a:cubicBezTo>
                  <a:cubicBezTo>
                    <a:pt x="19155" y="21289"/>
                    <a:pt x="18136" y="21484"/>
                    <a:pt x="15996" y="21289"/>
                  </a:cubicBezTo>
                  <a:cubicBezTo>
                    <a:pt x="13857" y="21095"/>
                    <a:pt x="10596" y="20511"/>
                    <a:pt x="7336" y="199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2" name="Line"/>
            <p:cNvSpPr/>
            <p:nvPr/>
          </p:nvSpPr>
          <p:spPr>
            <a:xfrm>
              <a:off x="7473950" y="7530458"/>
              <a:ext cx="2159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29" y="15429"/>
                    <a:pt x="11859" y="9257"/>
                    <a:pt x="15459" y="5657"/>
                  </a:cubicBezTo>
                  <a:cubicBezTo>
                    <a:pt x="19059" y="2057"/>
                    <a:pt x="20329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3" name="Line"/>
            <p:cNvSpPr/>
            <p:nvPr/>
          </p:nvSpPr>
          <p:spPr>
            <a:xfrm>
              <a:off x="7593377" y="7441558"/>
              <a:ext cx="13923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5305"/>
                    <a:pt x="-1303" y="10611"/>
                    <a:pt x="240" y="14211"/>
                  </a:cubicBezTo>
                  <a:cubicBezTo>
                    <a:pt x="1783" y="17811"/>
                    <a:pt x="11040" y="19705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4" name="Line"/>
            <p:cNvSpPr/>
            <p:nvPr/>
          </p:nvSpPr>
          <p:spPr>
            <a:xfrm>
              <a:off x="8331200" y="7581258"/>
              <a:ext cx="698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5" name="Line"/>
            <p:cNvSpPr/>
            <p:nvPr/>
          </p:nvSpPr>
          <p:spPr>
            <a:xfrm>
              <a:off x="8674100" y="7568558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6" name="Line"/>
            <p:cNvSpPr/>
            <p:nvPr/>
          </p:nvSpPr>
          <p:spPr>
            <a:xfrm>
              <a:off x="8940800" y="7562208"/>
              <a:ext cx="254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7" name="Line"/>
            <p:cNvSpPr/>
            <p:nvPr/>
          </p:nvSpPr>
          <p:spPr>
            <a:xfrm>
              <a:off x="9213850" y="7486008"/>
              <a:ext cx="3175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48" y="18400"/>
                    <a:pt x="4896" y="15200"/>
                    <a:pt x="8496" y="11600"/>
                  </a:cubicBezTo>
                  <a:cubicBezTo>
                    <a:pt x="12096" y="8000"/>
                    <a:pt x="16848" y="4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8" name="Line"/>
            <p:cNvSpPr/>
            <p:nvPr/>
          </p:nvSpPr>
          <p:spPr>
            <a:xfrm>
              <a:off x="9334499" y="7390758"/>
              <a:ext cx="63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6092"/>
                    <a:pt x="7200" y="12185"/>
                    <a:pt x="3600" y="15785"/>
                  </a:cubicBezTo>
                  <a:cubicBezTo>
                    <a:pt x="0" y="19385"/>
                    <a:pt x="0" y="2049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9" name="Line"/>
            <p:cNvSpPr/>
            <p:nvPr/>
          </p:nvSpPr>
          <p:spPr>
            <a:xfrm>
              <a:off x="9877922" y="7225658"/>
              <a:ext cx="40779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600" fill="norm" stroke="1" extrusionOk="0">
                  <a:moveTo>
                    <a:pt x="20806" y="0"/>
                  </a:moveTo>
                  <a:cubicBezTo>
                    <a:pt x="17566" y="3295"/>
                    <a:pt x="14326" y="6590"/>
                    <a:pt x="10546" y="9824"/>
                  </a:cubicBezTo>
                  <a:cubicBezTo>
                    <a:pt x="6766" y="13058"/>
                    <a:pt x="2446" y="16231"/>
                    <a:pt x="826" y="18183"/>
                  </a:cubicBezTo>
                  <a:cubicBezTo>
                    <a:pt x="-794" y="20136"/>
                    <a:pt x="286" y="20868"/>
                    <a:pt x="136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0" name="Line"/>
            <p:cNvSpPr/>
            <p:nvPr/>
          </p:nvSpPr>
          <p:spPr>
            <a:xfrm>
              <a:off x="9702800" y="7216862"/>
              <a:ext cx="488950" cy="78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0" fill="norm" stroke="1" extrusionOk="0">
                  <a:moveTo>
                    <a:pt x="0" y="21120"/>
                  </a:moveTo>
                  <a:cubicBezTo>
                    <a:pt x="0" y="18278"/>
                    <a:pt x="0" y="15436"/>
                    <a:pt x="234" y="13162"/>
                  </a:cubicBezTo>
                  <a:cubicBezTo>
                    <a:pt x="468" y="10888"/>
                    <a:pt x="935" y="9183"/>
                    <a:pt x="2618" y="6625"/>
                  </a:cubicBezTo>
                  <a:cubicBezTo>
                    <a:pt x="4301" y="4067"/>
                    <a:pt x="7200" y="657"/>
                    <a:pt x="10332" y="88"/>
                  </a:cubicBezTo>
                  <a:cubicBezTo>
                    <a:pt x="13465" y="-480"/>
                    <a:pt x="16831" y="1794"/>
                    <a:pt x="18748" y="4067"/>
                  </a:cubicBezTo>
                  <a:cubicBezTo>
                    <a:pt x="20665" y="6341"/>
                    <a:pt x="21132" y="8615"/>
                    <a:pt x="21600" y="108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1" name="Line"/>
            <p:cNvSpPr/>
            <p:nvPr/>
          </p:nvSpPr>
          <p:spPr>
            <a:xfrm>
              <a:off x="9714368" y="7562208"/>
              <a:ext cx="369432" cy="39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119" fill="norm" stroke="1" extrusionOk="0">
                  <a:moveTo>
                    <a:pt x="1177" y="6821"/>
                  </a:moveTo>
                  <a:cubicBezTo>
                    <a:pt x="560" y="10232"/>
                    <a:pt x="-57" y="13642"/>
                    <a:pt x="5" y="16484"/>
                  </a:cubicBezTo>
                  <a:cubicBezTo>
                    <a:pt x="66" y="19326"/>
                    <a:pt x="807" y="21600"/>
                    <a:pt x="3152" y="21032"/>
                  </a:cubicBezTo>
                  <a:cubicBezTo>
                    <a:pt x="5497" y="20463"/>
                    <a:pt x="9447" y="17053"/>
                    <a:pt x="12780" y="13074"/>
                  </a:cubicBezTo>
                  <a:cubicBezTo>
                    <a:pt x="16112" y="9095"/>
                    <a:pt x="18828" y="4547"/>
                    <a:pt x="215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2" name="Line"/>
            <p:cNvSpPr/>
            <p:nvPr/>
          </p:nvSpPr>
          <p:spPr>
            <a:xfrm>
              <a:off x="10177109" y="7199766"/>
              <a:ext cx="338492" cy="450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402" fill="norm" stroke="1" extrusionOk="0">
                  <a:moveTo>
                    <a:pt x="21455" y="928"/>
                  </a:moveTo>
                  <a:cubicBezTo>
                    <a:pt x="18772" y="526"/>
                    <a:pt x="16089" y="124"/>
                    <a:pt x="14009" y="23"/>
                  </a:cubicBezTo>
                  <a:cubicBezTo>
                    <a:pt x="11930" y="-77"/>
                    <a:pt x="10454" y="124"/>
                    <a:pt x="9246" y="1078"/>
                  </a:cubicBezTo>
                  <a:cubicBezTo>
                    <a:pt x="8039" y="2033"/>
                    <a:pt x="7100" y="3741"/>
                    <a:pt x="5959" y="6252"/>
                  </a:cubicBezTo>
                  <a:cubicBezTo>
                    <a:pt x="4819" y="8764"/>
                    <a:pt x="3477" y="12079"/>
                    <a:pt x="2471" y="14440"/>
                  </a:cubicBezTo>
                  <a:cubicBezTo>
                    <a:pt x="1465" y="16801"/>
                    <a:pt x="794" y="18208"/>
                    <a:pt x="392" y="19162"/>
                  </a:cubicBezTo>
                  <a:cubicBezTo>
                    <a:pt x="-11" y="20116"/>
                    <a:pt x="-145" y="20619"/>
                    <a:pt x="190" y="20970"/>
                  </a:cubicBezTo>
                  <a:cubicBezTo>
                    <a:pt x="526" y="21322"/>
                    <a:pt x="1331" y="21523"/>
                    <a:pt x="3410" y="21322"/>
                  </a:cubicBezTo>
                  <a:cubicBezTo>
                    <a:pt x="5490" y="21121"/>
                    <a:pt x="8844" y="20518"/>
                    <a:pt x="12198" y="199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3" name="Line"/>
            <p:cNvSpPr/>
            <p:nvPr/>
          </p:nvSpPr>
          <p:spPr>
            <a:xfrm>
              <a:off x="10524066" y="7320908"/>
              <a:ext cx="74085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811" y="5169"/>
                    <a:pt x="8023" y="10338"/>
                    <a:pt x="4320" y="13385"/>
                  </a:cubicBezTo>
                  <a:cubicBezTo>
                    <a:pt x="617" y="16431"/>
                    <a:pt x="0" y="17354"/>
                    <a:pt x="0" y="18369"/>
                  </a:cubicBezTo>
                  <a:cubicBezTo>
                    <a:pt x="0" y="19385"/>
                    <a:pt x="617" y="20492"/>
                    <a:pt x="123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4" name="Line"/>
            <p:cNvSpPr/>
            <p:nvPr/>
          </p:nvSpPr>
          <p:spPr>
            <a:xfrm>
              <a:off x="10516692" y="7273465"/>
              <a:ext cx="303709" cy="117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374" fill="norm" stroke="1" extrusionOk="0">
                  <a:moveTo>
                    <a:pt x="823" y="21374"/>
                  </a:moveTo>
                  <a:cubicBezTo>
                    <a:pt x="523" y="19445"/>
                    <a:pt x="223" y="17517"/>
                    <a:pt x="73" y="15588"/>
                  </a:cubicBezTo>
                  <a:cubicBezTo>
                    <a:pt x="-77" y="13660"/>
                    <a:pt x="-77" y="11731"/>
                    <a:pt x="898" y="9610"/>
                  </a:cubicBezTo>
                  <a:cubicBezTo>
                    <a:pt x="1873" y="7488"/>
                    <a:pt x="3823" y="5174"/>
                    <a:pt x="7048" y="3438"/>
                  </a:cubicBezTo>
                  <a:cubicBezTo>
                    <a:pt x="10273" y="1703"/>
                    <a:pt x="14773" y="545"/>
                    <a:pt x="17398" y="160"/>
                  </a:cubicBezTo>
                  <a:cubicBezTo>
                    <a:pt x="20023" y="-226"/>
                    <a:pt x="20773" y="160"/>
                    <a:pt x="21523" y="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5" name="Line"/>
            <p:cNvSpPr/>
            <p:nvPr/>
          </p:nvSpPr>
          <p:spPr>
            <a:xfrm>
              <a:off x="10496550" y="7447908"/>
              <a:ext cx="1651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6" name="Line"/>
            <p:cNvSpPr/>
            <p:nvPr/>
          </p:nvSpPr>
          <p:spPr>
            <a:xfrm>
              <a:off x="10618289" y="7561206"/>
              <a:ext cx="119561" cy="95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0213" fill="norm" stroke="1" extrusionOk="0">
                  <a:moveTo>
                    <a:pt x="6626" y="5613"/>
                  </a:moveTo>
                  <a:cubicBezTo>
                    <a:pt x="5489" y="7413"/>
                    <a:pt x="4352" y="9213"/>
                    <a:pt x="3216" y="12138"/>
                  </a:cubicBezTo>
                  <a:cubicBezTo>
                    <a:pt x="2079" y="15063"/>
                    <a:pt x="942" y="19113"/>
                    <a:pt x="373" y="20013"/>
                  </a:cubicBezTo>
                  <a:cubicBezTo>
                    <a:pt x="-195" y="20913"/>
                    <a:pt x="-195" y="18663"/>
                    <a:pt x="942" y="15513"/>
                  </a:cubicBezTo>
                  <a:cubicBezTo>
                    <a:pt x="2079" y="12363"/>
                    <a:pt x="4352" y="8313"/>
                    <a:pt x="6247" y="5613"/>
                  </a:cubicBezTo>
                  <a:cubicBezTo>
                    <a:pt x="8142" y="2913"/>
                    <a:pt x="9658" y="1563"/>
                    <a:pt x="11742" y="663"/>
                  </a:cubicBezTo>
                  <a:cubicBezTo>
                    <a:pt x="13826" y="-237"/>
                    <a:pt x="16479" y="-687"/>
                    <a:pt x="18184" y="2463"/>
                  </a:cubicBezTo>
                  <a:cubicBezTo>
                    <a:pt x="19889" y="5613"/>
                    <a:pt x="20647" y="12363"/>
                    <a:pt x="21405" y="191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7" name="Line"/>
            <p:cNvSpPr/>
            <p:nvPr/>
          </p:nvSpPr>
          <p:spPr>
            <a:xfrm>
              <a:off x="10699749" y="7200899"/>
              <a:ext cx="353895" cy="441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569" fill="norm" stroke="1" extrusionOk="0">
                  <a:moveTo>
                    <a:pt x="10800" y="899"/>
                  </a:moveTo>
                  <a:cubicBezTo>
                    <a:pt x="11314" y="589"/>
                    <a:pt x="11829" y="279"/>
                    <a:pt x="13179" y="124"/>
                  </a:cubicBezTo>
                  <a:cubicBezTo>
                    <a:pt x="14529" y="-31"/>
                    <a:pt x="16714" y="-31"/>
                    <a:pt x="18129" y="72"/>
                  </a:cubicBezTo>
                  <a:cubicBezTo>
                    <a:pt x="19543" y="176"/>
                    <a:pt x="20186" y="382"/>
                    <a:pt x="20700" y="692"/>
                  </a:cubicBezTo>
                  <a:cubicBezTo>
                    <a:pt x="21214" y="1002"/>
                    <a:pt x="21600" y="1416"/>
                    <a:pt x="21471" y="2759"/>
                  </a:cubicBezTo>
                  <a:cubicBezTo>
                    <a:pt x="21343" y="4103"/>
                    <a:pt x="20700" y="6377"/>
                    <a:pt x="20121" y="9064"/>
                  </a:cubicBezTo>
                  <a:cubicBezTo>
                    <a:pt x="19543" y="11751"/>
                    <a:pt x="19029" y="14851"/>
                    <a:pt x="18900" y="16712"/>
                  </a:cubicBezTo>
                  <a:cubicBezTo>
                    <a:pt x="18771" y="18572"/>
                    <a:pt x="19029" y="19192"/>
                    <a:pt x="19157" y="19760"/>
                  </a:cubicBezTo>
                  <a:cubicBezTo>
                    <a:pt x="19286" y="20329"/>
                    <a:pt x="19286" y="20846"/>
                    <a:pt x="18964" y="21104"/>
                  </a:cubicBezTo>
                  <a:cubicBezTo>
                    <a:pt x="18643" y="21362"/>
                    <a:pt x="18000" y="21362"/>
                    <a:pt x="15107" y="21414"/>
                  </a:cubicBezTo>
                  <a:cubicBezTo>
                    <a:pt x="12214" y="21466"/>
                    <a:pt x="7071" y="21569"/>
                    <a:pt x="4179" y="21569"/>
                  </a:cubicBezTo>
                  <a:cubicBezTo>
                    <a:pt x="1286" y="21569"/>
                    <a:pt x="643" y="21466"/>
                    <a:pt x="0" y="213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8" name="Line"/>
            <p:cNvSpPr/>
            <p:nvPr/>
          </p:nvSpPr>
          <p:spPr>
            <a:xfrm>
              <a:off x="3384549" y="8089258"/>
              <a:ext cx="1524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9" name="Line"/>
            <p:cNvSpPr/>
            <p:nvPr/>
          </p:nvSpPr>
          <p:spPr>
            <a:xfrm>
              <a:off x="3333750" y="8235308"/>
              <a:ext cx="1143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0" name="Line"/>
            <p:cNvSpPr/>
            <p:nvPr/>
          </p:nvSpPr>
          <p:spPr>
            <a:xfrm>
              <a:off x="3956050" y="7941255"/>
              <a:ext cx="119708" cy="27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0854" fill="norm" stroke="1" extrusionOk="0">
                  <a:moveTo>
                    <a:pt x="0" y="11356"/>
                  </a:moveTo>
                  <a:cubicBezTo>
                    <a:pt x="758" y="14766"/>
                    <a:pt x="1516" y="18177"/>
                    <a:pt x="2084" y="19801"/>
                  </a:cubicBezTo>
                  <a:cubicBezTo>
                    <a:pt x="2653" y="21425"/>
                    <a:pt x="3032" y="21263"/>
                    <a:pt x="3411" y="18664"/>
                  </a:cubicBezTo>
                  <a:cubicBezTo>
                    <a:pt x="3789" y="16066"/>
                    <a:pt x="4168" y="11031"/>
                    <a:pt x="5874" y="7539"/>
                  </a:cubicBezTo>
                  <a:cubicBezTo>
                    <a:pt x="7579" y="4048"/>
                    <a:pt x="10611" y="2099"/>
                    <a:pt x="13074" y="1043"/>
                  </a:cubicBezTo>
                  <a:cubicBezTo>
                    <a:pt x="15537" y="-13"/>
                    <a:pt x="17432" y="-175"/>
                    <a:pt x="18947" y="150"/>
                  </a:cubicBezTo>
                  <a:cubicBezTo>
                    <a:pt x="20463" y="475"/>
                    <a:pt x="21600" y="1287"/>
                    <a:pt x="21411" y="2423"/>
                  </a:cubicBezTo>
                  <a:cubicBezTo>
                    <a:pt x="21221" y="3560"/>
                    <a:pt x="19705" y="5022"/>
                    <a:pt x="16674" y="6484"/>
                  </a:cubicBezTo>
                  <a:cubicBezTo>
                    <a:pt x="13642" y="7945"/>
                    <a:pt x="9095" y="9407"/>
                    <a:pt x="4547" y="108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1" name="Line"/>
            <p:cNvSpPr/>
            <p:nvPr/>
          </p:nvSpPr>
          <p:spPr>
            <a:xfrm>
              <a:off x="4083050" y="8057508"/>
              <a:ext cx="127000" cy="166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9" fill="norm" stroke="1" extrusionOk="0">
                  <a:moveTo>
                    <a:pt x="0" y="11340"/>
                  </a:moveTo>
                  <a:cubicBezTo>
                    <a:pt x="0" y="8910"/>
                    <a:pt x="0" y="6480"/>
                    <a:pt x="900" y="5265"/>
                  </a:cubicBezTo>
                  <a:cubicBezTo>
                    <a:pt x="1800" y="4050"/>
                    <a:pt x="3600" y="4050"/>
                    <a:pt x="5040" y="4725"/>
                  </a:cubicBezTo>
                  <a:cubicBezTo>
                    <a:pt x="6480" y="5400"/>
                    <a:pt x="7560" y="6750"/>
                    <a:pt x="8100" y="9045"/>
                  </a:cubicBezTo>
                  <a:cubicBezTo>
                    <a:pt x="8640" y="11340"/>
                    <a:pt x="8640" y="14580"/>
                    <a:pt x="8280" y="16875"/>
                  </a:cubicBezTo>
                  <a:cubicBezTo>
                    <a:pt x="7920" y="19170"/>
                    <a:pt x="7200" y="20520"/>
                    <a:pt x="5940" y="21060"/>
                  </a:cubicBezTo>
                  <a:cubicBezTo>
                    <a:pt x="4680" y="21600"/>
                    <a:pt x="2880" y="21330"/>
                    <a:pt x="2340" y="19170"/>
                  </a:cubicBezTo>
                  <a:cubicBezTo>
                    <a:pt x="1800" y="17010"/>
                    <a:pt x="2520" y="12960"/>
                    <a:pt x="5040" y="9720"/>
                  </a:cubicBezTo>
                  <a:cubicBezTo>
                    <a:pt x="7560" y="6480"/>
                    <a:pt x="11880" y="4050"/>
                    <a:pt x="14940" y="2565"/>
                  </a:cubicBezTo>
                  <a:cubicBezTo>
                    <a:pt x="18000" y="1080"/>
                    <a:pt x="19800" y="5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2" name="Line"/>
            <p:cNvSpPr/>
            <p:nvPr/>
          </p:nvSpPr>
          <p:spPr>
            <a:xfrm>
              <a:off x="4245738" y="7985214"/>
              <a:ext cx="116712" cy="256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450" fill="norm" stroke="1" extrusionOk="0">
                  <a:moveTo>
                    <a:pt x="21268" y="204"/>
                  </a:moveTo>
                  <a:cubicBezTo>
                    <a:pt x="19339" y="27"/>
                    <a:pt x="17411" y="-150"/>
                    <a:pt x="15675" y="204"/>
                  </a:cubicBezTo>
                  <a:cubicBezTo>
                    <a:pt x="13939" y="558"/>
                    <a:pt x="12397" y="1443"/>
                    <a:pt x="9889" y="3745"/>
                  </a:cubicBezTo>
                  <a:cubicBezTo>
                    <a:pt x="7382" y="6047"/>
                    <a:pt x="3911" y="9765"/>
                    <a:pt x="1982" y="12775"/>
                  </a:cubicBezTo>
                  <a:cubicBezTo>
                    <a:pt x="54" y="15784"/>
                    <a:pt x="-332" y="18086"/>
                    <a:pt x="247" y="19502"/>
                  </a:cubicBezTo>
                  <a:cubicBezTo>
                    <a:pt x="825" y="20919"/>
                    <a:pt x="2368" y="21450"/>
                    <a:pt x="5068" y="21450"/>
                  </a:cubicBezTo>
                  <a:cubicBezTo>
                    <a:pt x="7768" y="21450"/>
                    <a:pt x="11625" y="20919"/>
                    <a:pt x="15482" y="20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3" name="Line"/>
            <p:cNvSpPr/>
            <p:nvPr/>
          </p:nvSpPr>
          <p:spPr>
            <a:xfrm>
              <a:off x="4400913" y="7981308"/>
              <a:ext cx="56788" cy="220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435" fill="norm" stroke="1" extrusionOk="0">
                  <a:moveTo>
                    <a:pt x="21463" y="0"/>
                  </a:moveTo>
                  <a:cubicBezTo>
                    <a:pt x="15063" y="4114"/>
                    <a:pt x="8663" y="8229"/>
                    <a:pt x="5063" y="11417"/>
                  </a:cubicBezTo>
                  <a:cubicBezTo>
                    <a:pt x="1463" y="14606"/>
                    <a:pt x="663" y="16869"/>
                    <a:pt x="263" y="18514"/>
                  </a:cubicBezTo>
                  <a:cubicBezTo>
                    <a:pt x="-137" y="20160"/>
                    <a:pt x="-137" y="21189"/>
                    <a:pt x="663" y="21394"/>
                  </a:cubicBezTo>
                  <a:cubicBezTo>
                    <a:pt x="1463" y="21600"/>
                    <a:pt x="3063" y="20983"/>
                    <a:pt x="4663" y="20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4" name="Line"/>
            <p:cNvSpPr/>
            <p:nvPr/>
          </p:nvSpPr>
          <p:spPr>
            <a:xfrm>
              <a:off x="4432300" y="7968608"/>
              <a:ext cx="1143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00" y="16457"/>
                    <a:pt x="1600" y="11314"/>
                    <a:pt x="5200" y="7714"/>
                  </a:cubicBezTo>
                  <a:cubicBezTo>
                    <a:pt x="8800" y="4114"/>
                    <a:pt x="1520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5" name="Line"/>
            <p:cNvSpPr/>
            <p:nvPr/>
          </p:nvSpPr>
          <p:spPr>
            <a:xfrm>
              <a:off x="4394199" y="8089258"/>
              <a:ext cx="133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6" name="Line"/>
            <p:cNvSpPr/>
            <p:nvPr/>
          </p:nvSpPr>
          <p:spPr>
            <a:xfrm>
              <a:off x="4540249" y="8140058"/>
              <a:ext cx="127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143"/>
                    <a:pt x="0" y="10286"/>
                    <a:pt x="0" y="13886"/>
                  </a:cubicBezTo>
                  <a:cubicBezTo>
                    <a:pt x="0" y="17486"/>
                    <a:pt x="10800" y="195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7" name="Line"/>
            <p:cNvSpPr/>
            <p:nvPr/>
          </p:nvSpPr>
          <p:spPr>
            <a:xfrm>
              <a:off x="4616450" y="7943208"/>
              <a:ext cx="108434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8" h="21600" fill="norm" stroke="1" extrusionOk="0">
                  <a:moveTo>
                    <a:pt x="12226" y="0"/>
                  </a:moveTo>
                  <a:cubicBezTo>
                    <a:pt x="15894" y="3323"/>
                    <a:pt x="19562" y="6646"/>
                    <a:pt x="20581" y="9346"/>
                  </a:cubicBezTo>
                  <a:cubicBezTo>
                    <a:pt x="21600" y="12046"/>
                    <a:pt x="19970" y="14123"/>
                    <a:pt x="16098" y="16062"/>
                  </a:cubicBezTo>
                  <a:cubicBezTo>
                    <a:pt x="12226" y="18000"/>
                    <a:pt x="6113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8" name="Line"/>
            <p:cNvSpPr/>
            <p:nvPr/>
          </p:nvSpPr>
          <p:spPr>
            <a:xfrm>
              <a:off x="4832350" y="8121008"/>
              <a:ext cx="1270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9" name="Line"/>
            <p:cNvSpPr/>
            <p:nvPr/>
          </p:nvSpPr>
          <p:spPr>
            <a:xfrm>
              <a:off x="4896792" y="8057508"/>
              <a:ext cx="43509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600" fill="norm" stroke="1" extrusionOk="0">
                  <a:moveTo>
                    <a:pt x="5713" y="0"/>
                  </a:moveTo>
                  <a:cubicBezTo>
                    <a:pt x="2628" y="1029"/>
                    <a:pt x="-458" y="2057"/>
                    <a:pt x="56" y="5271"/>
                  </a:cubicBezTo>
                  <a:cubicBezTo>
                    <a:pt x="571" y="8486"/>
                    <a:pt x="4685" y="13886"/>
                    <a:pt x="8799" y="16971"/>
                  </a:cubicBezTo>
                  <a:cubicBezTo>
                    <a:pt x="12913" y="20057"/>
                    <a:pt x="17028" y="20829"/>
                    <a:pt x="2114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0" name="Line"/>
            <p:cNvSpPr/>
            <p:nvPr/>
          </p:nvSpPr>
          <p:spPr>
            <a:xfrm>
              <a:off x="5042325" y="7950881"/>
              <a:ext cx="85119" cy="318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1" h="21090" fill="norm" stroke="1" extrusionOk="0">
                  <a:moveTo>
                    <a:pt x="6068" y="7907"/>
                  </a:moveTo>
                  <a:cubicBezTo>
                    <a:pt x="4526" y="10291"/>
                    <a:pt x="2983" y="12676"/>
                    <a:pt x="1954" y="14709"/>
                  </a:cubicBezTo>
                  <a:cubicBezTo>
                    <a:pt x="926" y="16743"/>
                    <a:pt x="411" y="18426"/>
                    <a:pt x="154" y="19618"/>
                  </a:cubicBezTo>
                  <a:cubicBezTo>
                    <a:pt x="-103" y="20811"/>
                    <a:pt x="-103" y="21512"/>
                    <a:pt x="668" y="20811"/>
                  </a:cubicBezTo>
                  <a:cubicBezTo>
                    <a:pt x="1440" y="20109"/>
                    <a:pt x="2983" y="18006"/>
                    <a:pt x="4268" y="14639"/>
                  </a:cubicBezTo>
                  <a:cubicBezTo>
                    <a:pt x="5554" y="11273"/>
                    <a:pt x="6583" y="6644"/>
                    <a:pt x="7611" y="3980"/>
                  </a:cubicBezTo>
                  <a:cubicBezTo>
                    <a:pt x="8640" y="1315"/>
                    <a:pt x="9668" y="613"/>
                    <a:pt x="11468" y="263"/>
                  </a:cubicBezTo>
                  <a:cubicBezTo>
                    <a:pt x="13268" y="-88"/>
                    <a:pt x="15840" y="-88"/>
                    <a:pt x="17897" y="263"/>
                  </a:cubicBezTo>
                  <a:cubicBezTo>
                    <a:pt x="19954" y="613"/>
                    <a:pt x="21497" y="1315"/>
                    <a:pt x="20211" y="2998"/>
                  </a:cubicBezTo>
                  <a:cubicBezTo>
                    <a:pt x="18926" y="4681"/>
                    <a:pt x="14811" y="7346"/>
                    <a:pt x="10697" y="100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1" name="Line"/>
            <p:cNvSpPr/>
            <p:nvPr/>
          </p:nvSpPr>
          <p:spPr>
            <a:xfrm>
              <a:off x="5130800" y="8038458"/>
              <a:ext cx="158750" cy="226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fill="norm" stroke="1" extrusionOk="0">
                  <a:moveTo>
                    <a:pt x="0" y="5400"/>
                  </a:moveTo>
                  <a:cubicBezTo>
                    <a:pt x="2304" y="8600"/>
                    <a:pt x="4608" y="11800"/>
                    <a:pt x="5760" y="14300"/>
                  </a:cubicBezTo>
                  <a:cubicBezTo>
                    <a:pt x="6912" y="16800"/>
                    <a:pt x="6912" y="18600"/>
                    <a:pt x="6336" y="19800"/>
                  </a:cubicBezTo>
                  <a:cubicBezTo>
                    <a:pt x="5760" y="21000"/>
                    <a:pt x="4608" y="21600"/>
                    <a:pt x="3888" y="21400"/>
                  </a:cubicBezTo>
                  <a:cubicBezTo>
                    <a:pt x="3168" y="21200"/>
                    <a:pt x="2880" y="20200"/>
                    <a:pt x="3744" y="17600"/>
                  </a:cubicBezTo>
                  <a:cubicBezTo>
                    <a:pt x="4608" y="15000"/>
                    <a:pt x="6624" y="10800"/>
                    <a:pt x="9792" y="7600"/>
                  </a:cubicBezTo>
                  <a:cubicBezTo>
                    <a:pt x="12960" y="4400"/>
                    <a:pt x="17280" y="2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2" name="Line"/>
            <p:cNvSpPr/>
            <p:nvPr/>
          </p:nvSpPr>
          <p:spPr>
            <a:xfrm>
              <a:off x="5399237" y="7943208"/>
              <a:ext cx="87164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600" fill="norm" stroke="1" extrusionOk="0">
                  <a:moveTo>
                    <a:pt x="21178" y="0"/>
                  </a:moveTo>
                  <a:cubicBezTo>
                    <a:pt x="16549" y="2298"/>
                    <a:pt x="11921" y="4596"/>
                    <a:pt x="8321" y="7660"/>
                  </a:cubicBezTo>
                  <a:cubicBezTo>
                    <a:pt x="4721" y="10723"/>
                    <a:pt x="2149" y="14553"/>
                    <a:pt x="864" y="16851"/>
                  </a:cubicBezTo>
                  <a:cubicBezTo>
                    <a:pt x="-422" y="19149"/>
                    <a:pt x="-422" y="19915"/>
                    <a:pt x="1892" y="20451"/>
                  </a:cubicBezTo>
                  <a:cubicBezTo>
                    <a:pt x="4207" y="20987"/>
                    <a:pt x="8835" y="21294"/>
                    <a:pt x="1346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3" name="Line"/>
            <p:cNvSpPr/>
            <p:nvPr/>
          </p:nvSpPr>
          <p:spPr>
            <a:xfrm>
              <a:off x="5537199" y="7968608"/>
              <a:ext cx="1905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114"/>
                    <a:pt x="7200" y="8229"/>
                    <a:pt x="3600" y="11829"/>
                  </a:cubicBezTo>
                  <a:cubicBezTo>
                    <a:pt x="0" y="15429"/>
                    <a:pt x="0" y="185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4" name="Line"/>
            <p:cNvSpPr/>
            <p:nvPr/>
          </p:nvSpPr>
          <p:spPr>
            <a:xfrm>
              <a:off x="5530850" y="7936808"/>
              <a:ext cx="152400" cy="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7" fill="norm" stroke="1" extrusionOk="0">
                  <a:moveTo>
                    <a:pt x="0" y="20847"/>
                  </a:moveTo>
                  <a:cubicBezTo>
                    <a:pt x="300" y="16990"/>
                    <a:pt x="600" y="13133"/>
                    <a:pt x="3450" y="9276"/>
                  </a:cubicBezTo>
                  <a:cubicBezTo>
                    <a:pt x="6300" y="5418"/>
                    <a:pt x="11700" y="1561"/>
                    <a:pt x="15150" y="404"/>
                  </a:cubicBezTo>
                  <a:cubicBezTo>
                    <a:pt x="18600" y="-753"/>
                    <a:pt x="20100" y="790"/>
                    <a:pt x="21600" y="2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5" name="Line"/>
            <p:cNvSpPr/>
            <p:nvPr/>
          </p:nvSpPr>
          <p:spPr>
            <a:xfrm>
              <a:off x="5511800" y="8032108"/>
              <a:ext cx="1587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6" name="Line"/>
            <p:cNvSpPr/>
            <p:nvPr/>
          </p:nvSpPr>
          <p:spPr>
            <a:xfrm>
              <a:off x="5626100" y="8162941"/>
              <a:ext cx="127000" cy="102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2" fill="norm" stroke="1" extrusionOk="0">
                  <a:moveTo>
                    <a:pt x="0" y="4402"/>
                  </a:moveTo>
                  <a:cubicBezTo>
                    <a:pt x="1080" y="2674"/>
                    <a:pt x="2160" y="946"/>
                    <a:pt x="3600" y="298"/>
                  </a:cubicBezTo>
                  <a:cubicBezTo>
                    <a:pt x="5040" y="-350"/>
                    <a:pt x="6840" y="82"/>
                    <a:pt x="7740" y="1378"/>
                  </a:cubicBezTo>
                  <a:cubicBezTo>
                    <a:pt x="8640" y="2674"/>
                    <a:pt x="8640" y="4834"/>
                    <a:pt x="7560" y="7210"/>
                  </a:cubicBezTo>
                  <a:cubicBezTo>
                    <a:pt x="6480" y="9586"/>
                    <a:pt x="4320" y="12178"/>
                    <a:pt x="2700" y="14554"/>
                  </a:cubicBezTo>
                  <a:cubicBezTo>
                    <a:pt x="1080" y="16930"/>
                    <a:pt x="0" y="19090"/>
                    <a:pt x="360" y="20170"/>
                  </a:cubicBezTo>
                  <a:cubicBezTo>
                    <a:pt x="720" y="21250"/>
                    <a:pt x="2520" y="21250"/>
                    <a:pt x="6300" y="19738"/>
                  </a:cubicBezTo>
                  <a:cubicBezTo>
                    <a:pt x="10080" y="18226"/>
                    <a:pt x="15840" y="15202"/>
                    <a:pt x="21600" y="121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7" name="Line"/>
            <p:cNvSpPr/>
            <p:nvPr/>
          </p:nvSpPr>
          <p:spPr>
            <a:xfrm>
              <a:off x="5778500" y="7955908"/>
              <a:ext cx="128946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7" h="21600" fill="norm" stroke="1" extrusionOk="0">
                  <a:moveTo>
                    <a:pt x="0" y="0"/>
                  </a:moveTo>
                  <a:cubicBezTo>
                    <a:pt x="5143" y="1200"/>
                    <a:pt x="10286" y="2400"/>
                    <a:pt x="14400" y="4125"/>
                  </a:cubicBezTo>
                  <a:cubicBezTo>
                    <a:pt x="18514" y="5850"/>
                    <a:pt x="21600" y="8100"/>
                    <a:pt x="20743" y="10650"/>
                  </a:cubicBezTo>
                  <a:cubicBezTo>
                    <a:pt x="19886" y="13200"/>
                    <a:pt x="15086" y="16050"/>
                    <a:pt x="11486" y="17925"/>
                  </a:cubicBezTo>
                  <a:cubicBezTo>
                    <a:pt x="7886" y="19800"/>
                    <a:pt x="5486" y="20700"/>
                    <a:pt x="30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8" name="Line"/>
            <p:cNvSpPr/>
            <p:nvPr/>
          </p:nvSpPr>
          <p:spPr>
            <a:xfrm>
              <a:off x="6057900" y="8152758"/>
              <a:ext cx="1778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8000"/>
                    <a:pt x="10800" y="14400"/>
                    <a:pt x="14400" y="10800"/>
                  </a:cubicBezTo>
                  <a:cubicBezTo>
                    <a:pt x="18000" y="7200"/>
                    <a:pt x="198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9" name="Line"/>
            <p:cNvSpPr/>
            <p:nvPr/>
          </p:nvSpPr>
          <p:spPr>
            <a:xfrm>
              <a:off x="6172200" y="8082908"/>
              <a:ext cx="5080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400"/>
                    <a:pt x="0" y="10800"/>
                    <a:pt x="1350" y="14400"/>
                  </a:cubicBezTo>
                  <a:cubicBezTo>
                    <a:pt x="2700" y="18000"/>
                    <a:pt x="5400" y="19800"/>
                    <a:pt x="9000" y="20700"/>
                  </a:cubicBezTo>
                  <a:cubicBezTo>
                    <a:pt x="12600" y="21600"/>
                    <a:pt x="171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0" name="Line"/>
            <p:cNvSpPr/>
            <p:nvPr/>
          </p:nvSpPr>
          <p:spPr>
            <a:xfrm>
              <a:off x="6362699" y="8165458"/>
              <a:ext cx="1524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1" name="Line"/>
            <p:cNvSpPr/>
            <p:nvPr/>
          </p:nvSpPr>
          <p:spPr>
            <a:xfrm>
              <a:off x="6559550" y="8146408"/>
              <a:ext cx="444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2" name="Line"/>
            <p:cNvSpPr/>
            <p:nvPr/>
          </p:nvSpPr>
          <p:spPr>
            <a:xfrm>
              <a:off x="6921500" y="8127358"/>
              <a:ext cx="1333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3" name="Line"/>
            <p:cNvSpPr/>
            <p:nvPr/>
          </p:nvSpPr>
          <p:spPr>
            <a:xfrm>
              <a:off x="6975972" y="8063858"/>
              <a:ext cx="21729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5657"/>
                    <a:pt x="4448" y="11314"/>
                    <a:pt x="1502" y="14914"/>
                  </a:cubicBezTo>
                  <a:cubicBezTo>
                    <a:pt x="-1443" y="18514"/>
                    <a:pt x="521" y="20057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4" name="Line"/>
            <p:cNvSpPr/>
            <p:nvPr/>
          </p:nvSpPr>
          <p:spPr>
            <a:xfrm>
              <a:off x="7176057" y="7914993"/>
              <a:ext cx="131849" cy="407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240" fill="norm" stroke="1" extrusionOk="0">
                  <a:moveTo>
                    <a:pt x="6081" y="6098"/>
                  </a:moveTo>
                  <a:cubicBezTo>
                    <a:pt x="5053" y="9404"/>
                    <a:pt x="4024" y="12710"/>
                    <a:pt x="3167" y="14859"/>
                  </a:cubicBezTo>
                  <a:cubicBezTo>
                    <a:pt x="2310" y="17008"/>
                    <a:pt x="1624" y="18000"/>
                    <a:pt x="1110" y="18992"/>
                  </a:cubicBezTo>
                  <a:cubicBezTo>
                    <a:pt x="596" y="19983"/>
                    <a:pt x="253" y="20975"/>
                    <a:pt x="81" y="21196"/>
                  </a:cubicBezTo>
                  <a:cubicBezTo>
                    <a:pt x="-90" y="21416"/>
                    <a:pt x="-90" y="20865"/>
                    <a:pt x="1110" y="18275"/>
                  </a:cubicBezTo>
                  <a:cubicBezTo>
                    <a:pt x="2310" y="15685"/>
                    <a:pt x="4710" y="11057"/>
                    <a:pt x="6424" y="8026"/>
                  </a:cubicBezTo>
                  <a:cubicBezTo>
                    <a:pt x="8139" y="4996"/>
                    <a:pt x="9167" y="3563"/>
                    <a:pt x="10196" y="2406"/>
                  </a:cubicBezTo>
                  <a:cubicBezTo>
                    <a:pt x="11224" y="1249"/>
                    <a:pt x="12253" y="367"/>
                    <a:pt x="13624" y="92"/>
                  </a:cubicBezTo>
                  <a:cubicBezTo>
                    <a:pt x="14996" y="-184"/>
                    <a:pt x="16710" y="147"/>
                    <a:pt x="18253" y="1304"/>
                  </a:cubicBezTo>
                  <a:cubicBezTo>
                    <a:pt x="19796" y="2461"/>
                    <a:pt x="21167" y="4445"/>
                    <a:pt x="21339" y="5932"/>
                  </a:cubicBezTo>
                  <a:cubicBezTo>
                    <a:pt x="21510" y="7420"/>
                    <a:pt x="20481" y="8412"/>
                    <a:pt x="18253" y="9404"/>
                  </a:cubicBezTo>
                  <a:cubicBezTo>
                    <a:pt x="16024" y="10396"/>
                    <a:pt x="12596" y="11387"/>
                    <a:pt x="9167" y="12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5" name="Line"/>
            <p:cNvSpPr/>
            <p:nvPr/>
          </p:nvSpPr>
          <p:spPr>
            <a:xfrm>
              <a:off x="7315200" y="8089258"/>
              <a:ext cx="177800" cy="190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5" fill="norm" stroke="1" extrusionOk="0">
                  <a:moveTo>
                    <a:pt x="0" y="8545"/>
                  </a:moveTo>
                  <a:cubicBezTo>
                    <a:pt x="1029" y="7833"/>
                    <a:pt x="2057" y="7121"/>
                    <a:pt x="3214" y="6884"/>
                  </a:cubicBezTo>
                  <a:cubicBezTo>
                    <a:pt x="4371" y="6646"/>
                    <a:pt x="5657" y="6884"/>
                    <a:pt x="6814" y="8782"/>
                  </a:cubicBezTo>
                  <a:cubicBezTo>
                    <a:pt x="7971" y="10681"/>
                    <a:pt x="9000" y="14242"/>
                    <a:pt x="9129" y="16497"/>
                  </a:cubicBezTo>
                  <a:cubicBezTo>
                    <a:pt x="9257" y="18752"/>
                    <a:pt x="8486" y="19701"/>
                    <a:pt x="7200" y="20413"/>
                  </a:cubicBezTo>
                  <a:cubicBezTo>
                    <a:pt x="5914" y="21125"/>
                    <a:pt x="4114" y="21600"/>
                    <a:pt x="3214" y="21244"/>
                  </a:cubicBezTo>
                  <a:cubicBezTo>
                    <a:pt x="2314" y="20888"/>
                    <a:pt x="2314" y="19701"/>
                    <a:pt x="3729" y="16734"/>
                  </a:cubicBezTo>
                  <a:cubicBezTo>
                    <a:pt x="5143" y="13767"/>
                    <a:pt x="7971" y="9020"/>
                    <a:pt x="11186" y="5934"/>
                  </a:cubicBezTo>
                  <a:cubicBezTo>
                    <a:pt x="14400" y="2848"/>
                    <a:pt x="18000" y="142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6" name="Line"/>
            <p:cNvSpPr/>
            <p:nvPr/>
          </p:nvSpPr>
          <p:spPr>
            <a:xfrm>
              <a:off x="7504868" y="7964212"/>
              <a:ext cx="159582" cy="321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470" fill="norm" stroke="1" extrusionOk="0">
                  <a:moveTo>
                    <a:pt x="21149" y="1988"/>
                  </a:moveTo>
                  <a:cubicBezTo>
                    <a:pt x="20868" y="1282"/>
                    <a:pt x="20588" y="576"/>
                    <a:pt x="19746" y="223"/>
                  </a:cubicBezTo>
                  <a:cubicBezTo>
                    <a:pt x="18905" y="-130"/>
                    <a:pt x="17502" y="-130"/>
                    <a:pt x="15118" y="717"/>
                  </a:cubicBezTo>
                  <a:cubicBezTo>
                    <a:pt x="12733" y="1564"/>
                    <a:pt x="9367" y="3258"/>
                    <a:pt x="6562" y="5941"/>
                  </a:cubicBezTo>
                  <a:cubicBezTo>
                    <a:pt x="3757" y="8623"/>
                    <a:pt x="1513" y="12294"/>
                    <a:pt x="531" y="14835"/>
                  </a:cubicBezTo>
                  <a:cubicBezTo>
                    <a:pt x="-451" y="17376"/>
                    <a:pt x="-170" y="18788"/>
                    <a:pt x="2214" y="19705"/>
                  </a:cubicBezTo>
                  <a:cubicBezTo>
                    <a:pt x="4598" y="20623"/>
                    <a:pt x="9087" y="21046"/>
                    <a:pt x="13575" y="2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7" name="Line"/>
            <p:cNvSpPr/>
            <p:nvPr/>
          </p:nvSpPr>
          <p:spPr>
            <a:xfrm>
              <a:off x="7699093" y="8025758"/>
              <a:ext cx="73307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600" fill="norm" stroke="1" extrusionOk="0">
                  <a:moveTo>
                    <a:pt x="21374" y="0"/>
                  </a:moveTo>
                  <a:cubicBezTo>
                    <a:pt x="15820" y="4865"/>
                    <a:pt x="10265" y="9730"/>
                    <a:pt x="7180" y="12746"/>
                  </a:cubicBezTo>
                  <a:cubicBezTo>
                    <a:pt x="4094" y="15762"/>
                    <a:pt x="3477" y="16930"/>
                    <a:pt x="2551" y="18097"/>
                  </a:cubicBezTo>
                  <a:cubicBezTo>
                    <a:pt x="1625" y="19265"/>
                    <a:pt x="391" y="20432"/>
                    <a:pt x="83" y="21016"/>
                  </a:cubicBezTo>
                  <a:cubicBezTo>
                    <a:pt x="-226" y="21600"/>
                    <a:pt x="391" y="21600"/>
                    <a:pt x="100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8" name="Line"/>
            <p:cNvSpPr/>
            <p:nvPr/>
          </p:nvSpPr>
          <p:spPr>
            <a:xfrm>
              <a:off x="7734249" y="7959581"/>
              <a:ext cx="203251" cy="72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146" fill="norm" stroke="1" extrusionOk="0">
                  <a:moveTo>
                    <a:pt x="674" y="21146"/>
                  </a:moveTo>
                  <a:cubicBezTo>
                    <a:pt x="228" y="18060"/>
                    <a:pt x="-217" y="14975"/>
                    <a:pt x="117" y="12506"/>
                  </a:cubicBezTo>
                  <a:cubicBezTo>
                    <a:pt x="451" y="10037"/>
                    <a:pt x="1564" y="8186"/>
                    <a:pt x="4459" y="6026"/>
                  </a:cubicBezTo>
                  <a:cubicBezTo>
                    <a:pt x="7354" y="3866"/>
                    <a:pt x="12030" y="1397"/>
                    <a:pt x="15148" y="472"/>
                  </a:cubicBezTo>
                  <a:cubicBezTo>
                    <a:pt x="18265" y="-454"/>
                    <a:pt x="19824" y="163"/>
                    <a:pt x="21383" y="7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9" name="Line"/>
            <p:cNvSpPr/>
            <p:nvPr/>
          </p:nvSpPr>
          <p:spPr>
            <a:xfrm>
              <a:off x="7677149" y="8114658"/>
              <a:ext cx="1714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00" y="15429"/>
                    <a:pt x="11200" y="9257"/>
                    <a:pt x="14800" y="5657"/>
                  </a:cubicBezTo>
                  <a:cubicBezTo>
                    <a:pt x="18400" y="2057"/>
                    <a:pt x="20000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0" name="Line"/>
            <p:cNvSpPr/>
            <p:nvPr/>
          </p:nvSpPr>
          <p:spPr>
            <a:xfrm>
              <a:off x="7818966" y="8170599"/>
              <a:ext cx="112184" cy="109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2" fill="norm" stroke="1" extrusionOk="0">
                  <a:moveTo>
                    <a:pt x="3260" y="7714"/>
                  </a:moveTo>
                  <a:cubicBezTo>
                    <a:pt x="2445" y="9791"/>
                    <a:pt x="1630" y="11868"/>
                    <a:pt x="1019" y="14360"/>
                  </a:cubicBezTo>
                  <a:cubicBezTo>
                    <a:pt x="408" y="16853"/>
                    <a:pt x="0" y="19760"/>
                    <a:pt x="0" y="20176"/>
                  </a:cubicBezTo>
                  <a:cubicBezTo>
                    <a:pt x="0" y="20591"/>
                    <a:pt x="408" y="18514"/>
                    <a:pt x="2038" y="15191"/>
                  </a:cubicBezTo>
                  <a:cubicBezTo>
                    <a:pt x="3668" y="11868"/>
                    <a:pt x="6521" y="7299"/>
                    <a:pt x="8762" y="4391"/>
                  </a:cubicBezTo>
                  <a:cubicBezTo>
                    <a:pt x="11004" y="1484"/>
                    <a:pt x="12634" y="237"/>
                    <a:pt x="14468" y="30"/>
                  </a:cubicBezTo>
                  <a:cubicBezTo>
                    <a:pt x="16302" y="-178"/>
                    <a:pt x="18340" y="653"/>
                    <a:pt x="19562" y="4391"/>
                  </a:cubicBezTo>
                  <a:cubicBezTo>
                    <a:pt x="20785" y="8130"/>
                    <a:pt x="21192" y="14776"/>
                    <a:pt x="21600" y="21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1" name="Line"/>
            <p:cNvSpPr/>
            <p:nvPr/>
          </p:nvSpPr>
          <p:spPr>
            <a:xfrm>
              <a:off x="7988300" y="7955908"/>
              <a:ext cx="121356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0" h="21600" fill="norm" stroke="1" extrusionOk="0">
                  <a:moveTo>
                    <a:pt x="13180" y="0"/>
                  </a:moveTo>
                  <a:cubicBezTo>
                    <a:pt x="16108" y="1286"/>
                    <a:pt x="19037" y="2571"/>
                    <a:pt x="20319" y="4821"/>
                  </a:cubicBezTo>
                  <a:cubicBezTo>
                    <a:pt x="21600" y="7071"/>
                    <a:pt x="21234" y="10286"/>
                    <a:pt x="17573" y="13243"/>
                  </a:cubicBezTo>
                  <a:cubicBezTo>
                    <a:pt x="13912" y="16200"/>
                    <a:pt x="6956" y="189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2" name="Line"/>
            <p:cNvSpPr/>
            <p:nvPr/>
          </p:nvSpPr>
          <p:spPr>
            <a:xfrm>
              <a:off x="8324850" y="8121008"/>
              <a:ext cx="17780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3" name="Line"/>
            <p:cNvSpPr/>
            <p:nvPr/>
          </p:nvSpPr>
          <p:spPr>
            <a:xfrm>
              <a:off x="8401049" y="8216258"/>
              <a:ext cx="133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4" name="Line"/>
            <p:cNvSpPr/>
            <p:nvPr/>
          </p:nvSpPr>
          <p:spPr>
            <a:xfrm>
              <a:off x="8713195" y="8039548"/>
              <a:ext cx="117113" cy="346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5" h="21532" fill="norm" stroke="1" extrusionOk="0">
                  <a:moveTo>
                    <a:pt x="5411" y="3883"/>
                  </a:moveTo>
                  <a:cubicBezTo>
                    <a:pt x="5038" y="8493"/>
                    <a:pt x="4666" y="13103"/>
                    <a:pt x="4480" y="15737"/>
                  </a:cubicBezTo>
                  <a:cubicBezTo>
                    <a:pt x="4293" y="18371"/>
                    <a:pt x="4293" y="19030"/>
                    <a:pt x="4107" y="19820"/>
                  </a:cubicBezTo>
                  <a:cubicBezTo>
                    <a:pt x="3921" y="20610"/>
                    <a:pt x="3549" y="21532"/>
                    <a:pt x="2990" y="21532"/>
                  </a:cubicBezTo>
                  <a:cubicBezTo>
                    <a:pt x="2431" y="21532"/>
                    <a:pt x="1686" y="20610"/>
                    <a:pt x="942" y="18173"/>
                  </a:cubicBezTo>
                  <a:cubicBezTo>
                    <a:pt x="197" y="15737"/>
                    <a:pt x="-548" y="11786"/>
                    <a:pt x="569" y="8691"/>
                  </a:cubicBezTo>
                  <a:cubicBezTo>
                    <a:pt x="1686" y="5595"/>
                    <a:pt x="4666" y="3356"/>
                    <a:pt x="7086" y="2039"/>
                  </a:cubicBezTo>
                  <a:cubicBezTo>
                    <a:pt x="9507" y="722"/>
                    <a:pt x="11369" y="327"/>
                    <a:pt x="13604" y="130"/>
                  </a:cubicBezTo>
                  <a:cubicBezTo>
                    <a:pt x="15838" y="-68"/>
                    <a:pt x="18445" y="-68"/>
                    <a:pt x="19749" y="327"/>
                  </a:cubicBezTo>
                  <a:cubicBezTo>
                    <a:pt x="21052" y="722"/>
                    <a:pt x="21052" y="1512"/>
                    <a:pt x="18445" y="2698"/>
                  </a:cubicBezTo>
                  <a:cubicBezTo>
                    <a:pt x="15838" y="3883"/>
                    <a:pt x="10624" y="5464"/>
                    <a:pt x="5411" y="70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5" name="Line"/>
            <p:cNvSpPr/>
            <p:nvPr/>
          </p:nvSpPr>
          <p:spPr>
            <a:xfrm>
              <a:off x="8865085" y="8101958"/>
              <a:ext cx="158266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fill="norm" stroke="1" extrusionOk="0">
                  <a:moveTo>
                    <a:pt x="2493" y="21600"/>
                  </a:moveTo>
                  <a:cubicBezTo>
                    <a:pt x="1072" y="20571"/>
                    <a:pt x="-349" y="19543"/>
                    <a:pt x="77" y="18514"/>
                  </a:cubicBezTo>
                  <a:cubicBezTo>
                    <a:pt x="504" y="17486"/>
                    <a:pt x="2777" y="16457"/>
                    <a:pt x="6046" y="14914"/>
                  </a:cubicBezTo>
                  <a:cubicBezTo>
                    <a:pt x="9314" y="13371"/>
                    <a:pt x="13577" y="11314"/>
                    <a:pt x="16277" y="8743"/>
                  </a:cubicBezTo>
                  <a:cubicBezTo>
                    <a:pt x="18977" y="6171"/>
                    <a:pt x="20114" y="3086"/>
                    <a:pt x="2125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6" name="Line"/>
            <p:cNvSpPr/>
            <p:nvPr/>
          </p:nvSpPr>
          <p:spPr>
            <a:xfrm>
              <a:off x="8952274" y="8044808"/>
              <a:ext cx="13927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1" h="21600" fill="norm" stroke="1" extrusionOk="0">
                  <a:moveTo>
                    <a:pt x="20301" y="0"/>
                  </a:moveTo>
                  <a:cubicBezTo>
                    <a:pt x="11044" y="873"/>
                    <a:pt x="1787" y="1745"/>
                    <a:pt x="244" y="4691"/>
                  </a:cubicBezTo>
                  <a:cubicBezTo>
                    <a:pt x="-1299" y="7636"/>
                    <a:pt x="4872" y="12655"/>
                    <a:pt x="7958" y="15709"/>
                  </a:cubicBezTo>
                  <a:cubicBezTo>
                    <a:pt x="11044" y="18764"/>
                    <a:pt x="11044" y="19855"/>
                    <a:pt x="12587" y="20509"/>
                  </a:cubicBezTo>
                  <a:cubicBezTo>
                    <a:pt x="14130" y="21164"/>
                    <a:pt x="17215" y="21382"/>
                    <a:pt x="2030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7" name="Line"/>
            <p:cNvSpPr/>
            <p:nvPr/>
          </p:nvSpPr>
          <p:spPr>
            <a:xfrm>
              <a:off x="9048749" y="8023298"/>
              <a:ext cx="136791" cy="346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4" h="21429" fill="norm" stroke="1" extrusionOk="0">
                  <a:moveTo>
                    <a:pt x="6770" y="3686"/>
                  </a:moveTo>
                  <a:cubicBezTo>
                    <a:pt x="5158" y="8399"/>
                    <a:pt x="3546" y="13112"/>
                    <a:pt x="2579" y="15795"/>
                  </a:cubicBezTo>
                  <a:cubicBezTo>
                    <a:pt x="1612" y="18479"/>
                    <a:pt x="1290" y="19134"/>
                    <a:pt x="1128" y="19854"/>
                  </a:cubicBezTo>
                  <a:cubicBezTo>
                    <a:pt x="967" y="20574"/>
                    <a:pt x="967" y="21359"/>
                    <a:pt x="806" y="21425"/>
                  </a:cubicBezTo>
                  <a:cubicBezTo>
                    <a:pt x="645" y="21490"/>
                    <a:pt x="322" y="20835"/>
                    <a:pt x="806" y="18545"/>
                  </a:cubicBezTo>
                  <a:cubicBezTo>
                    <a:pt x="1290" y="16254"/>
                    <a:pt x="2579" y="12326"/>
                    <a:pt x="4352" y="9185"/>
                  </a:cubicBezTo>
                  <a:cubicBezTo>
                    <a:pt x="6125" y="6043"/>
                    <a:pt x="8382" y="3686"/>
                    <a:pt x="10316" y="2246"/>
                  </a:cubicBezTo>
                  <a:cubicBezTo>
                    <a:pt x="12251" y="806"/>
                    <a:pt x="13863" y="283"/>
                    <a:pt x="15475" y="86"/>
                  </a:cubicBezTo>
                  <a:cubicBezTo>
                    <a:pt x="17087" y="-110"/>
                    <a:pt x="18699" y="21"/>
                    <a:pt x="19827" y="545"/>
                  </a:cubicBezTo>
                  <a:cubicBezTo>
                    <a:pt x="20955" y="1068"/>
                    <a:pt x="21600" y="1985"/>
                    <a:pt x="19182" y="3490"/>
                  </a:cubicBezTo>
                  <a:cubicBezTo>
                    <a:pt x="16764" y="4995"/>
                    <a:pt x="11284" y="7090"/>
                    <a:pt x="7576" y="8203"/>
                  </a:cubicBezTo>
                  <a:cubicBezTo>
                    <a:pt x="3869" y="9315"/>
                    <a:pt x="1934" y="9446"/>
                    <a:pt x="0" y="9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8" name="Line"/>
            <p:cNvSpPr/>
            <p:nvPr/>
          </p:nvSpPr>
          <p:spPr>
            <a:xfrm>
              <a:off x="9188450" y="8152758"/>
              <a:ext cx="1460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39" y="16800"/>
                    <a:pt x="1878" y="12000"/>
                    <a:pt x="4696" y="9600"/>
                  </a:cubicBezTo>
                  <a:cubicBezTo>
                    <a:pt x="7513" y="7200"/>
                    <a:pt x="12209" y="7200"/>
                    <a:pt x="15339" y="6000"/>
                  </a:cubicBezTo>
                  <a:cubicBezTo>
                    <a:pt x="18470" y="4800"/>
                    <a:pt x="20035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9" name="Line"/>
            <p:cNvSpPr/>
            <p:nvPr/>
          </p:nvSpPr>
          <p:spPr>
            <a:xfrm>
              <a:off x="9281288" y="8044808"/>
              <a:ext cx="59562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9" h="21600" fill="norm" stroke="1" extrusionOk="0">
                  <a:moveTo>
                    <a:pt x="7552" y="0"/>
                  </a:moveTo>
                  <a:cubicBezTo>
                    <a:pt x="4573" y="4320"/>
                    <a:pt x="1593" y="8640"/>
                    <a:pt x="476" y="12000"/>
                  </a:cubicBezTo>
                  <a:cubicBezTo>
                    <a:pt x="-641" y="15360"/>
                    <a:pt x="104" y="17760"/>
                    <a:pt x="3828" y="19200"/>
                  </a:cubicBezTo>
                  <a:cubicBezTo>
                    <a:pt x="7552" y="20640"/>
                    <a:pt x="14256" y="21120"/>
                    <a:pt x="209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0" name="Line"/>
            <p:cNvSpPr/>
            <p:nvPr/>
          </p:nvSpPr>
          <p:spPr>
            <a:xfrm>
              <a:off x="9524999" y="8152758"/>
              <a:ext cx="38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1" name="Line"/>
            <p:cNvSpPr/>
            <p:nvPr/>
          </p:nvSpPr>
          <p:spPr>
            <a:xfrm>
              <a:off x="9772650" y="8171808"/>
              <a:ext cx="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2" name="Line"/>
            <p:cNvSpPr/>
            <p:nvPr/>
          </p:nvSpPr>
          <p:spPr>
            <a:xfrm>
              <a:off x="9836150" y="8171808"/>
              <a:ext cx="825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3" name="Line"/>
            <p:cNvSpPr/>
            <p:nvPr/>
          </p:nvSpPr>
          <p:spPr>
            <a:xfrm>
              <a:off x="10179050" y="8127358"/>
              <a:ext cx="1651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4" name="Line"/>
            <p:cNvSpPr/>
            <p:nvPr/>
          </p:nvSpPr>
          <p:spPr>
            <a:xfrm>
              <a:off x="10265272" y="8070208"/>
              <a:ext cx="21729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0"/>
                  </a:moveTo>
                  <a:cubicBezTo>
                    <a:pt x="521" y="4696"/>
                    <a:pt x="-1443" y="9391"/>
                    <a:pt x="1502" y="12991"/>
                  </a:cubicBezTo>
                  <a:cubicBezTo>
                    <a:pt x="4448" y="16591"/>
                    <a:pt x="12302" y="19096"/>
                    <a:pt x="201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5" name="Line"/>
            <p:cNvSpPr/>
            <p:nvPr/>
          </p:nvSpPr>
          <p:spPr>
            <a:xfrm>
              <a:off x="10337800" y="7984815"/>
              <a:ext cx="154008" cy="301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9" h="21186" fill="norm" stroke="1" extrusionOk="0">
                  <a:moveTo>
                    <a:pt x="7674" y="6010"/>
                  </a:moveTo>
                  <a:cubicBezTo>
                    <a:pt x="6821" y="9436"/>
                    <a:pt x="5968" y="12862"/>
                    <a:pt x="5400" y="15692"/>
                  </a:cubicBezTo>
                  <a:cubicBezTo>
                    <a:pt x="4832" y="18523"/>
                    <a:pt x="4547" y="20757"/>
                    <a:pt x="4547" y="21130"/>
                  </a:cubicBezTo>
                  <a:cubicBezTo>
                    <a:pt x="4547" y="21502"/>
                    <a:pt x="4832" y="20012"/>
                    <a:pt x="5116" y="16959"/>
                  </a:cubicBezTo>
                  <a:cubicBezTo>
                    <a:pt x="5400" y="13905"/>
                    <a:pt x="5684" y="9287"/>
                    <a:pt x="6679" y="6233"/>
                  </a:cubicBezTo>
                  <a:cubicBezTo>
                    <a:pt x="7674" y="3179"/>
                    <a:pt x="9379" y="1690"/>
                    <a:pt x="10942" y="870"/>
                  </a:cubicBezTo>
                  <a:cubicBezTo>
                    <a:pt x="12505" y="51"/>
                    <a:pt x="13926" y="-98"/>
                    <a:pt x="15205" y="51"/>
                  </a:cubicBezTo>
                  <a:cubicBezTo>
                    <a:pt x="16484" y="200"/>
                    <a:pt x="17621" y="647"/>
                    <a:pt x="18900" y="1913"/>
                  </a:cubicBezTo>
                  <a:cubicBezTo>
                    <a:pt x="20179" y="3179"/>
                    <a:pt x="21600" y="5265"/>
                    <a:pt x="19895" y="7127"/>
                  </a:cubicBezTo>
                  <a:cubicBezTo>
                    <a:pt x="18189" y="8989"/>
                    <a:pt x="13358" y="10628"/>
                    <a:pt x="9521" y="11447"/>
                  </a:cubicBezTo>
                  <a:cubicBezTo>
                    <a:pt x="5684" y="12266"/>
                    <a:pt x="2842" y="12266"/>
                    <a:pt x="0" y="12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6" name="Line"/>
            <p:cNvSpPr/>
            <p:nvPr/>
          </p:nvSpPr>
          <p:spPr>
            <a:xfrm>
              <a:off x="10801350" y="8063858"/>
              <a:ext cx="1651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7" y="16457"/>
                    <a:pt x="554" y="11314"/>
                    <a:pt x="2769" y="8229"/>
                  </a:cubicBezTo>
                  <a:cubicBezTo>
                    <a:pt x="4985" y="5143"/>
                    <a:pt x="9138" y="4114"/>
                    <a:pt x="12600" y="3086"/>
                  </a:cubicBezTo>
                  <a:cubicBezTo>
                    <a:pt x="16062" y="2057"/>
                    <a:pt x="18831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7" name="Line"/>
            <p:cNvSpPr/>
            <p:nvPr/>
          </p:nvSpPr>
          <p:spPr>
            <a:xfrm>
              <a:off x="10845800" y="8133708"/>
              <a:ext cx="2095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8000"/>
                    <a:pt x="9600" y="14400"/>
                    <a:pt x="13200" y="10800"/>
                  </a:cubicBezTo>
                  <a:cubicBezTo>
                    <a:pt x="16800" y="7200"/>
                    <a:pt x="192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8" name="Line"/>
            <p:cNvSpPr/>
            <p:nvPr/>
          </p:nvSpPr>
          <p:spPr>
            <a:xfrm>
              <a:off x="11253208" y="7952209"/>
              <a:ext cx="125459" cy="195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0980" fill="norm" stroke="1" extrusionOk="0">
                  <a:moveTo>
                    <a:pt x="5229" y="1079"/>
                  </a:moveTo>
                  <a:cubicBezTo>
                    <a:pt x="4509" y="5854"/>
                    <a:pt x="3789" y="10629"/>
                    <a:pt x="3429" y="13698"/>
                  </a:cubicBezTo>
                  <a:cubicBezTo>
                    <a:pt x="3069" y="16768"/>
                    <a:pt x="3069" y="18132"/>
                    <a:pt x="2529" y="19269"/>
                  </a:cubicBezTo>
                  <a:cubicBezTo>
                    <a:pt x="1989" y="20406"/>
                    <a:pt x="909" y="21315"/>
                    <a:pt x="369" y="20860"/>
                  </a:cubicBezTo>
                  <a:cubicBezTo>
                    <a:pt x="-171" y="20406"/>
                    <a:pt x="-171" y="18587"/>
                    <a:pt x="729" y="15517"/>
                  </a:cubicBezTo>
                  <a:cubicBezTo>
                    <a:pt x="1629" y="12448"/>
                    <a:pt x="3429" y="8128"/>
                    <a:pt x="5949" y="5286"/>
                  </a:cubicBezTo>
                  <a:cubicBezTo>
                    <a:pt x="8469" y="2443"/>
                    <a:pt x="11709" y="1079"/>
                    <a:pt x="14409" y="397"/>
                  </a:cubicBezTo>
                  <a:cubicBezTo>
                    <a:pt x="17109" y="-285"/>
                    <a:pt x="19269" y="-285"/>
                    <a:pt x="20349" y="1989"/>
                  </a:cubicBezTo>
                  <a:cubicBezTo>
                    <a:pt x="21429" y="4262"/>
                    <a:pt x="21429" y="8810"/>
                    <a:pt x="21249" y="11652"/>
                  </a:cubicBezTo>
                  <a:cubicBezTo>
                    <a:pt x="21069" y="14494"/>
                    <a:pt x="20709" y="15631"/>
                    <a:pt x="20349" y="167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9" name="Line"/>
            <p:cNvSpPr/>
            <p:nvPr/>
          </p:nvSpPr>
          <p:spPr>
            <a:xfrm>
              <a:off x="11499849" y="7922041"/>
              <a:ext cx="154604" cy="423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600" fill="norm" stroke="1" extrusionOk="0">
                  <a:moveTo>
                    <a:pt x="7881" y="2700"/>
                  </a:moveTo>
                  <a:cubicBezTo>
                    <a:pt x="6714" y="5400"/>
                    <a:pt x="5546" y="8100"/>
                    <a:pt x="4670" y="11070"/>
                  </a:cubicBezTo>
                  <a:cubicBezTo>
                    <a:pt x="3795" y="14040"/>
                    <a:pt x="3211" y="17280"/>
                    <a:pt x="2773" y="19170"/>
                  </a:cubicBezTo>
                  <a:cubicBezTo>
                    <a:pt x="2335" y="21060"/>
                    <a:pt x="2043" y="21600"/>
                    <a:pt x="1897" y="21600"/>
                  </a:cubicBezTo>
                  <a:cubicBezTo>
                    <a:pt x="1751" y="21600"/>
                    <a:pt x="1751" y="21060"/>
                    <a:pt x="1897" y="19008"/>
                  </a:cubicBezTo>
                  <a:cubicBezTo>
                    <a:pt x="2043" y="16956"/>
                    <a:pt x="2335" y="13392"/>
                    <a:pt x="3503" y="10260"/>
                  </a:cubicBezTo>
                  <a:cubicBezTo>
                    <a:pt x="4670" y="7128"/>
                    <a:pt x="6714" y="4428"/>
                    <a:pt x="8173" y="2862"/>
                  </a:cubicBezTo>
                  <a:cubicBezTo>
                    <a:pt x="9632" y="1296"/>
                    <a:pt x="10508" y="864"/>
                    <a:pt x="11822" y="540"/>
                  </a:cubicBezTo>
                  <a:cubicBezTo>
                    <a:pt x="13135" y="216"/>
                    <a:pt x="14886" y="0"/>
                    <a:pt x="16492" y="0"/>
                  </a:cubicBezTo>
                  <a:cubicBezTo>
                    <a:pt x="18097" y="0"/>
                    <a:pt x="19557" y="216"/>
                    <a:pt x="20432" y="648"/>
                  </a:cubicBezTo>
                  <a:cubicBezTo>
                    <a:pt x="21308" y="1080"/>
                    <a:pt x="21600" y="1728"/>
                    <a:pt x="21016" y="3024"/>
                  </a:cubicBezTo>
                  <a:cubicBezTo>
                    <a:pt x="20432" y="4320"/>
                    <a:pt x="18973" y="6264"/>
                    <a:pt x="15324" y="7560"/>
                  </a:cubicBezTo>
                  <a:cubicBezTo>
                    <a:pt x="11676" y="8856"/>
                    <a:pt x="5838" y="9504"/>
                    <a:pt x="0" y="101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0" name="Line"/>
            <p:cNvSpPr/>
            <p:nvPr/>
          </p:nvSpPr>
          <p:spPr>
            <a:xfrm>
              <a:off x="11175999" y="8286108"/>
              <a:ext cx="514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33" y="14400"/>
                    <a:pt x="7467" y="7200"/>
                    <a:pt x="11067" y="3600"/>
                  </a:cubicBezTo>
                  <a:cubicBezTo>
                    <a:pt x="14667" y="0"/>
                    <a:pt x="1813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1" name="Line"/>
            <p:cNvSpPr/>
            <p:nvPr/>
          </p:nvSpPr>
          <p:spPr>
            <a:xfrm>
              <a:off x="11214100" y="8368658"/>
              <a:ext cx="520700" cy="24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9" fill="norm" stroke="1" extrusionOk="0">
                  <a:moveTo>
                    <a:pt x="0" y="5400"/>
                  </a:moveTo>
                  <a:cubicBezTo>
                    <a:pt x="2020" y="12600"/>
                    <a:pt x="4039" y="19800"/>
                    <a:pt x="6673" y="20700"/>
                  </a:cubicBezTo>
                  <a:cubicBezTo>
                    <a:pt x="9307" y="21600"/>
                    <a:pt x="12556" y="16200"/>
                    <a:pt x="15146" y="11700"/>
                  </a:cubicBezTo>
                  <a:cubicBezTo>
                    <a:pt x="17737" y="7200"/>
                    <a:pt x="19668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322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739176" y="7079608"/>
              <a:ext cx="1154345" cy="785423"/>
            </a:xfrm>
            <a:prstGeom prst="rect">
              <a:avLst/>
            </a:prstGeom>
            <a:effectLst/>
          </p:spPr>
        </p:pic>
        <p:pic>
          <p:nvPicPr>
            <p:cNvPr id="3324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794651" y="4508123"/>
              <a:ext cx="9848210" cy="1504323"/>
            </a:xfrm>
            <a:prstGeom prst="rect">
              <a:avLst/>
            </a:prstGeom>
            <a:effectLst/>
          </p:spPr>
        </p:pic>
        <p:pic>
          <p:nvPicPr>
            <p:cNvPr id="3326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38100" y="6489058"/>
              <a:ext cx="1415519" cy="241301"/>
            </a:xfrm>
            <a:prstGeom prst="rect">
              <a:avLst/>
            </a:prstGeom>
            <a:effectLst/>
          </p:spPr>
        </p:pic>
        <p:pic>
          <p:nvPicPr>
            <p:cNvPr id="3328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03300" y="6398835"/>
              <a:ext cx="426501" cy="36327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9" name="Drawing"/>
          <p:cNvGrpSpPr/>
          <p:nvPr/>
        </p:nvGrpSpPr>
        <p:grpSpPr>
          <a:xfrm>
            <a:off x="850900" y="2133600"/>
            <a:ext cx="10996084" cy="7499350"/>
            <a:chOff x="0" y="0"/>
            <a:chExt cx="10996083" cy="7499350"/>
          </a:xfrm>
        </p:grpSpPr>
        <p:sp>
          <p:nvSpPr>
            <p:cNvPr id="3332" name="Line"/>
            <p:cNvSpPr/>
            <p:nvPr/>
          </p:nvSpPr>
          <p:spPr>
            <a:xfrm>
              <a:off x="0" y="452565"/>
              <a:ext cx="228600" cy="460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3" fill="norm" stroke="1" extrusionOk="0">
                  <a:moveTo>
                    <a:pt x="0" y="3175"/>
                  </a:moveTo>
                  <a:cubicBezTo>
                    <a:pt x="6000" y="2287"/>
                    <a:pt x="12000" y="1399"/>
                    <a:pt x="15600" y="808"/>
                  </a:cubicBezTo>
                  <a:cubicBezTo>
                    <a:pt x="19200" y="216"/>
                    <a:pt x="20400" y="-80"/>
                    <a:pt x="20800" y="19"/>
                  </a:cubicBezTo>
                  <a:cubicBezTo>
                    <a:pt x="21200" y="117"/>
                    <a:pt x="20800" y="610"/>
                    <a:pt x="18500" y="1794"/>
                  </a:cubicBezTo>
                  <a:cubicBezTo>
                    <a:pt x="16200" y="2978"/>
                    <a:pt x="12000" y="4852"/>
                    <a:pt x="9700" y="6035"/>
                  </a:cubicBezTo>
                  <a:cubicBezTo>
                    <a:pt x="7400" y="7219"/>
                    <a:pt x="7000" y="7712"/>
                    <a:pt x="7200" y="8106"/>
                  </a:cubicBezTo>
                  <a:cubicBezTo>
                    <a:pt x="7400" y="8501"/>
                    <a:pt x="8200" y="8797"/>
                    <a:pt x="9400" y="8994"/>
                  </a:cubicBezTo>
                  <a:cubicBezTo>
                    <a:pt x="10600" y="9191"/>
                    <a:pt x="12200" y="9290"/>
                    <a:pt x="13500" y="9438"/>
                  </a:cubicBezTo>
                  <a:cubicBezTo>
                    <a:pt x="14800" y="9586"/>
                    <a:pt x="15800" y="9783"/>
                    <a:pt x="16200" y="10128"/>
                  </a:cubicBezTo>
                  <a:cubicBezTo>
                    <a:pt x="16600" y="10473"/>
                    <a:pt x="16400" y="10967"/>
                    <a:pt x="14500" y="12298"/>
                  </a:cubicBezTo>
                  <a:cubicBezTo>
                    <a:pt x="12600" y="13630"/>
                    <a:pt x="9000" y="15799"/>
                    <a:pt x="6900" y="17230"/>
                  </a:cubicBezTo>
                  <a:cubicBezTo>
                    <a:pt x="4800" y="18660"/>
                    <a:pt x="4200" y="19350"/>
                    <a:pt x="3800" y="19942"/>
                  </a:cubicBezTo>
                  <a:cubicBezTo>
                    <a:pt x="3400" y="20534"/>
                    <a:pt x="3200" y="21027"/>
                    <a:pt x="3600" y="21273"/>
                  </a:cubicBezTo>
                  <a:cubicBezTo>
                    <a:pt x="4000" y="21520"/>
                    <a:pt x="5000" y="21520"/>
                    <a:pt x="7000" y="21224"/>
                  </a:cubicBezTo>
                  <a:cubicBezTo>
                    <a:pt x="9000" y="20928"/>
                    <a:pt x="12000" y="20336"/>
                    <a:pt x="14600" y="19646"/>
                  </a:cubicBezTo>
                  <a:cubicBezTo>
                    <a:pt x="17200" y="18956"/>
                    <a:pt x="19400" y="18167"/>
                    <a:pt x="21600" y="173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3" name="Line"/>
            <p:cNvSpPr/>
            <p:nvPr/>
          </p:nvSpPr>
          <p:spPr>
            <a:xfrm>
              <a:off x="279400" y="631735"/>
              <a:ext cx="203200" cy="190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2" fill="norm" stroke="1" extrusionOk="0">
                  <a:moveTo>
                    <a:pt x="0" y="5350"/>
                  </a:moveTo>
                  <a:cubicBezTo>
                    <a:pt x="1125" y="4876"/>
                    <a:pt x="2250" y="4401"/>
                    <a:pt x="3263" y="4638"/>
                  </a:cubicBezTo>
                  <a:cubicBezTo>
                    <a:pt x="4275" y="4876"/>
                    <a:pt x="5175" y="5825"/>
                    <a:pt x="5513" y="8436"/>
                  </a:cubicBezTo>
                  <a:cubicBezTo>
                    <a:pt x="5850" y="11047"/>
                    <a:pt x="5625" y="15320"/>
                    <a:pt x="5175" y="17931"/>
                  </a:cubicBezTo>
                  <a:cubicBezTo>
                    <a:pt x="4725" y="20542"/>
                    <a:pt x="4050" y="21491"/>
                    <a:pt x="3375" y="21372"/>
                  </a:cubicBezTo>
                  <a:cubicBezTo>
                    <a:pt x="2700" y="21254"/>
                    <a:pt x="2025" y="20067"/>
                    <a:pt x="3150" y="17337"/>
                  </a:cubicBezTo>
                  <a:cubicBezTo>
                    <a:pt x="4275" y="14607"/>
                    <a:pt x="7200" y="10335"/>
                    <a:pt x="9225" y="7487"/>
                  </a:cubicBezTo>
                  <a:cubicBezTo>
                    <a:pt x="11250" y="4638"/>
                    <a:pt x="12375" y="3214"/>
                    <a:pt x="13388" y="2027"/>
                  </a:cubicBezTo>
                  <a:cubicBezTo>
                    <a:pt x="14400" y="840"/>
                    <a:pt x="15300" y="-109"/>
                    <a:pt x="15525" y="10"/>
                  </a:cubicBezTo>
                  <a:cubicBezTo>
                    <a:pt x="15750" y="128"/>
                    <a:pt x="15300" y="1315"/>
                    <a:pt x="14738" y="3333"/>
                  </a:cubicBezTo>
                  <a:cubicBezTo>
                    <a:pt x="14175" y="5350"/>
                    <a:pt x="13500" y="8199"/>
                    <a:pt x="13162" y="10216"/>
                  </a:cubicBezTo>
                  <a:cubicBezTo>
                    <a:pt x="12825" y="12234"/>
                    <a:pt x="12825" y="13421"/>
                    <a:pt x="13500" y="14133"/>
                  </a:cubicBezTo>
                  <a:cubicBezTo>
                    <a:pt x="14175" y="14845"/>
                    <a:pt x="15525" y="15082"/>
                    <a:pt x="16987" y="15082"/>
                  </a:cubicBezTo>
                  <a:cubicBezTo>
                    <a:pt x="18450" y="15082"/>
                    <a:pt x="20025" y="14845"/>
                    <a:pt x="21600" y="146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4" name="Line"/>
            <p:cNvSpPr/>
            <p:nvPr/>
          </p:nvSpPr>
          <p:spPr>
            <a:xfrm>
              <a:off x="670654" y="443955"/>
              <a:ext cx="243747" cy="24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271" fill="norm" stroke="1" extrusionOk="0">
                  <a:moveTo>
                    <a:pt x="1333" y="3400"/>
                  </a:moveTo>
                  <a:cubicBezTo>
                    <a:pt x="588" y="2469"/>
                    <a:pt x="-157" y="1538"/>
                    <a:pt x="29" y="886"/>
                  </a:cubicBezTo>
                  <a:cubicBezTo>
                    <a:pt x="215" y="234"/>
                    <a:pt x="1333" y="-138"/>
                    <a:pt x="3195" y="48"/>
                  </a:cubicBezTo>
                  <a:cubicBezTo>
                    <a:pt x="5057" y="234"/>
                    <a:pt x="7664" y="979"/>
                    <a:pt x="8967" y="2841"/>
                  </a:cubicBezTo>
                  <a:cubicBezTo>
                    <a:pt x="10271" y="4703"/>
                    <a:pt x="10271" y="7683"/>
                    <a:pt x="9433" y="10569"/>
                  </a:cubicBezTo>
                  <a:cubicBezTo>
                    <a:pt x="8595" y="13455"/>
                    <a:pt x="6919" y="16248"/>
                    <a:pt x="6174" y="18110"/>
                  </a:cubicBezTo>
                  <a:cubicBezTo>
                    <a:pt x="5429" y="19972"/>
                    <a:pt x="5615" y="20903"/>
                    <a:pt x="6267" y="21183"/>
                  </a:cubicBezTo>
                  <a:cubicBezTo>
                    <a:pt x="6919" y="21462"/>
                    <a:pt x="8036" y="21090"/>
                    <a:pt x="10643" y="19972"/>
                  </a:cubicBezTo>
                  <a:cubicBezTo>
                    <a:pt x="13250" y="18855"/>
                    <a:pt x="17346" y="16993"/>
                    <a:pt x="21443" y="151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5" name="Line"/>
            <p:cNvSpPr/>
            <p:nvPr/>
          </p:nvSpPr>
          <p:spPr>
            <a:xfrm>
              <a:off x="12700" y="901700"/>
              <a:ext cx="762000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00" y="18900"/>
                    <a:pt x="3600" y="16200"/>
                    <a:pt x="5580" y="13590"/>
                  </a:cubicBezTo>
                  <a:cubicBezTo>
                    <a:pt x="7560" y="10980"/>
                    <a:pt x="9720" y="8460"/>
                    <a:pt x="12120" y="6390"/>
                  </a:cubicBezTo>
                  <a:cubicBezTo>
                    <a:pt x="14520" y="4320"/>
                    <a:pt x="17160" y="2700"/>
                    <a:pt x="18780" y="1710"/>
                  </a:cubicBezTo>
                  <a:cubicBezTo>
                    <a:pt x="20400" y="720"/>
                    <a:pt x="21000" y="3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6" name="Line"/>
            <p:cNvSpPr/>
            <p:nvPr/>
          </p:nvSpPr>
          <p:spPr>
            <a:xfrm>
              <a:off x="400050" y="863600"/>
              <a:ext cx="438150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78" y="18876"/>
                    <a:pt x="3757" y="16151"/>
                    <a:pt x="6261" y="13330"/>
                  </a:cubicBezTo>
                  <a:cubicBezTo>
                    <a:pt x="8765" y="10508"/>
                    <a:pt x="11896" y="7589"/>
                    <a:pt x="14557" y="5351"/>
                  </a:cubicBezTo>
                  <a:cubicBezTo>
                    <a:pt x="17217" y="3114"/>
                    <a:pt x="19409" y="15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7" name="Line"/>
            <p:cNvSpPr/>
            <p:nvPr/>
          </p:nvSpPr>
          <p:spPr>
            <a:xfrm>
              <a:off x="1130300" y="454170"/>
              <a:ext cx="31750" cy="41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86" fill="norm" stroke="1" extrusionOk="0">
                  <a:moveTo>
                    <a:pt x="0" y="4557"/>
                  </a:moveTo>
                  <a:cubicBezTo>
                    <a:pt x="5760" y="1472"/>
                    <a:pt x="11520" y="-1614"/>
                    <a:pt x="15120" y="957"/>
                  </a:cubicBezTo>
                  <a:cubicBezTo>
                    <a:pt x="18720" y="3529"/>
                    <a:pt x="20160" y="11757"/>
                    <a:pt x="21600" y="199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8" name="Line"/>
            <p:cNvSpPr/>
            <p:nvPr/>
          </p:nvSpPr>
          <p:spPr>
            <a:xfrm>
              <a:off x="1155700" y="635000"/>
              <a:ext cx="254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9" name="Line"/>
            <p:cNvSpPr/>
            <p:nvPr/>
          </p:nvSpPr>
          <p:spPr>
            <a:xfrm>
              <a:off x="1784349" y="273050"/>
              <a:ext cx="50801" cy="43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3757"/>
                    <a:pt x="9000" y="7513"/>
                    <a:pt x="11700" y="10852"/>
                  </a:cubicBezTo>
                  <a:cubicBezTo>
                    <a:pt x="14400" y="14191"/>
                    <a:pt x="15300" y="17113"/>
                    <a:pt x="16650" y="18835"/>
                  </a:cubicBezTo>
                  <a:cubicBezTo>
                    <a:pt x="18000" y="20557"/>
                    <a:pt x="19800" y="2107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0" name="Line"/>
            <p:cNvSpPr/>
            <p:nvPr/>
          </p:nvSpPr>
          <p:spPr>
            <a:xfrm>
              <a:off x="1797050" y="299448"/>
              <a:ext cx="260350" cy="360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0" fill="norm" stroke="1" extrusionOk="0">
                  <a:moveTo>
                    <a:pt x="0" y="17751"/>
                  </a:moveTo>
                  <a:cubicBezTo>
                    <a:pt x="2810" y="15982"/>
                    <a:pt x="5620" y="14214"/>
                    <a:pt x="8517" y="11877"/>
                  </a:cubicBezTo>
                  <a:cubicBezTo>
                    <a:pt x="11415" y="9540"/>
                    <a:pt x="14400" y="6635"/>
                    <a:pt x="16068" y="4866"/>
                  </a:cubicBezTo>
                  <a:cubicBezTo>
                    <a:pt x="17737" y="3098"/>
                    <a:pt x="18088" y="2466"/>
                    <a:pt x="18263" y="1708"/>
                  </a:cubicBezTo>
                  <a:cubicBezTo>
                    <a:pt x="18439" y="951"/>
                    <a:pt x="18439" y="66"/>
                    <a:pt x="18263" y="3"/>
                  </a:cubicBezTo>
                  <a:cubicBezTo>
                    <a:pt x="18088" y="-60"/>
                    <a:pt x="17737" y="698"/>
                    <a:pt x="17737" y="3287"/>
                  </a:cubicBezTo>
                  <a:cubicBezTo>
                    <a:pt x="17737" y="5877"/>
                    <a:pt x="18088" y="10298"/>
                    <a:pt x="18790" y="13645"/>
                  </a:cubicBezTo>
                  <a:cubicBezTo>
                    <a:pt x="19493" y="16993"/>
                    <a:pt x="20546" y="19266"/>
                    <a:pt x="21600" y="21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1" name="Line"/>
            <p:cNvSpPr/>
            <p:nvPr/>
          </p:nvSpPr>
          <p:spPr>
            <a:xfrm>
              <a:off x="2124838" y="488156"/>
              <a:ext cx="135762" cy="11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0720" fill="norm" stroke="1" extrusionOk="0">
                  <a:moveTo>
                    <a:pt x="9351" y="13107"/>
                  </a:moveTo>
                  <a:cubicBezTo>
                    <a:pt x="9351" y="11144"/>
                    <a:pt x="9351" y="9180"/>
                    <a:pt x="9185" y="7020"/>
                  </a:cubicBezTo>
                  <a:cubicBezTo>
                    <a:pt x="9019" y="4860"/>
                    <a:pt x="8686" y="2504"/>
                    <a:pt x="7689" y="1129"/>
                  </a:cubicBezTo>
                  <a:cubicBezTo>
                    <a:pt x="6692" y="-245"/>
                    <a:pt x="5031" y="-638"/>
                    <a:pt x="3536" y="1522"/>
                  </a:cubicBezTo>
                  <a:cubicBezTo>
                    <a:pt x="2040" y="3682"/>
                    <a:pt x="711" y="8395"/>
                    <a:pt x="212" y="11733"/>
                  </a:cubicBezTo>
                  <a:cubicBezTo>
                    <a:pt x="-286" y="15071"/>
                    <a:pt x="46" y="17035"/>
                    <a:pt x="1708" y="17427"/>
                  </a:cubicBezTo>
                  <a:cubicBezTo>
                    <a:pt x="3369" y="17820"/>
                    <a:pt x="6360" y="16642"/>
                    <a:pt x="8354" y="16838"/>
                  </a:cubicBezTo>
                  <a:cubicBezTo>
                    <a:pt x="10348" y="17035"/>
                    <a:pt x="11345" y="18606"/>
                    <a:pt x="12674" y="19587"/>
                  </a:cubicBezTo>
                  <a:cubicBezTo>
                    <a:pt x="14003" y="20569"/>
                    <a:pt x="15665" y="20962"/>
                    <a:pt x="17160" y="20569"/>
                  </a:cubicBezTo>
                  <a:cubicBezTo>
                    <a:pt x="18656" y="20177"/>
                    <a:pt x="19985" y="18998"/>
                    <a:pt x="21314" y="178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2" name="Line"/>
            <p:cNvSpPr/>
            <p:nvPr/>
          </p:nvSpPr>
          <p:spPr>
            <a:xfrm>
              <a:off x="2337650" y="165100"/>
              <a:ext cx="37251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fill="norm" stroke="1" extrusionOk="0">
                  <a:moveTo>
                    <a:pt x="6718" y="0"/>
                  </a:moveTo>
                  <a:cubicBezTo>
                    <a:pt x="4318" y="2880"/>
                    <a:pt x="1918" y="5760"/>
                    <a:pt x="718" y="8529"/>
                  </a:cubicBezTo>
                  <a:cubicBezTo>
                    <a:pt x="-482" y="11298"/>
                    <a:pt x="-482" y="13957"/>
                    <a:pt x="3118" y="16117"/>
                  </a:cubicBezTo>
                  <a:cubicBezTo>
                    <a:pt x="6718" y="18277"/>
                    <a:pt x="13918" y="19938"/>
                    <a:pt x="211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3" name="Line"/>
            <p:cNvSpPr/>
            <p:nvPr/>
          </p:nvSpPr>
          <p:spPr>
            <a:xfrm>
              <a:off x="2298699" y="400050"/>
              <a:ext cx="1524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6800"/>
                    <a:pt x="10800" y="12000"/>
                    <a:pt x="14400" y="8400"/>
                  </a:cubicBezTo>
                  <a:cubicBezTo>
                    <a:pt x="18000" y="4800"/>
                    <a:pt x="198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4" name="Line"/>
            <p:cNvSpPr/>
            <p:nvPr/>
          </p:nvSpPr>
          <p:spPr>
            <a:xfrm>
              <a:off x="2463172" y="323850"/>
              <a:ext cx="89550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7" h="21600" fill="norm" stroke="1" extrusionOk="0">
                  <a:moveTo>
                    <a:pt x="15982" y="0"/>
                  </a:moveTo>
                  <a:cubicBezTo>
                    <a:pt x="10702" y="1229"/>
                    <a:pt x="5422" y="2459"/>
                    <a:pt x="2542" y="3951"/>
                  </a:cubicBezTo>
                  <a:cubicBezTo>
                    <a:pt x="-338" y="5444"/>
                    <a:pt x="-818" y="7200"/>
                    <a:pt x="1342" y="8868"/>
                  </a:cubicBezTo>
                  <a:cubicBezTo>
                    <a:pt x="3502" y="10537"/>
                    <a:pt x="8302" y="12117"/>
                    <a:pt x="11662" y="13171"/>
                  </a:cubicBezTo>
                  <a:cubicBezTo>
                    <a:pt x="15022" y="14224"/>
                    <a:pt x="16942" y="14751"/>
                    <a:pt x="18382" y="15805"/>
                  </a:cubicBezTo>
                  <a:cubicBezTo>
                    <a:pt x="19822" y="16859"/>
                    <a:pt x="20782" y="18439"/>
                    <a:pt x="20062" y="19493"/>
                  </a:cubicBezTo>
                  <a:cubicBezTo>
                    <a:pt x="19342" y="20546"/>
                    <a:pt x="16942" y="21073"/>
                    <a:pt x="1454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5" name="Line"/>
            <p:cNvSpPr/>
            <p:nvPr/>
          </p:nvSpPr>
          <p:spPr>
            <a:xfrm>
              <a:off x="3031066" y="265177"/>
              <a:ext cx="85563" cy="532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491" fill="norm" stroke="1" extrusionOk="0">
                  <a:moveTo>
                    <a:pt x="4215" y="8770"/>
                  </a:moveTo>
                  <a:cubicBezTo>
                    <a:pt x="4741" y="11758"/>
                    <a:pt x="5268" y="14746"/>
                    <a:pt x="5795" y="16667"/>
                  </a:cubicBezTo>
                  <a:cubicBezTo>
                    <a:pt x="6322" y="18588"/>
                    <a:pt x="6849" y="19442"/>
                    <a:pt x="7639" y="20168"/>
                  </a:cubicBezTo>
                  <a:cubicBezTo>
                    <a:pt x="8429" y="20893"/>
                    <a:pt x="9483" y="21491"/>
                    <a:pt x="10010" y="21491"/>
                  </a:cubicBezTo>
                  <a:cubicBezTo>
                    <a:pt x="10537" y="21491"/>
                    <a:pt x="10537" y="20893"/>
                    <a:pt x="10010" y="19229"/>
                  </a:cubicBezTo>
                  <a:cubicBezTo>
                    <a:pt x="9483" y="17564"/>
                    <a:pt x="8429" y="14832"/>
                    <a:pt x="6849" y="12057"/>
                  </a:cubicBezTo>
                  <a:cubicBezTo>
                    <a:pt x="5268" y="9282"/>
                    <a:pt x="3161" y="6465"/>
                    <a:pt x="1844" y="4672"/>
                  </a:cubicBezTo>
                  <a:cubicBezTo>
                    <a:pt x="527" y="2879"/>
                    <a:pt x="0" y="2111"/>
                    <a:pt x="0" y="1513"/>
                  </a:cubicBezTo>
                  <a:cubicBezTo>
                    <a:pt x="0" y="916"/>
                    <a:pt x="527" y="489"/>
                    <a:pt x="2107" y="233"/>
                  </a:cubicBezTo>
                  <a:cubicBezTo>
                    <a:pt x="3688" y="-24"/>
                    <a:pt x="6322" y="-109"/>
                    <a:pt x="9746" y="190"/>
                  </a:cubicBezTo>
                  <a:cubicBezTo>
                    <a:pt x="13171" y="489"/>
                    <a:pt x="17385" y="1172"/>
                    <a:pt x="19493" y="2452"/>
                  </a:cubicBezTo>
                  <a:cubicBezTo>
                    <a:pt x="21600" y="3733"/>
                    <a:pt x="21600" y="5611"/>
                    <a:pt x="20810" y="6764"/>
                  </a:cubicBezTo>
                  <a:cubicBezTo>
                    <a:pt x="20020" y="7916"/>
                    <a:pt x="18439" y="8343"/>
                    <a:pt x="16332" y="8642"/>
                  </a:cubicBezTo>
                  <a:cubicBezTo>
                    <a:pt x="14224" y="8941"/>
                    <a:pt x="11590" y="9112"/>
                    <a:pt x="10010" y="8983"/>
                  </a:cubicBezTo>
                  <a:cubicBezTo>
                    <a:pt x="8429" y="8855"/>
                    <a:pt x="7902" y="8429"/>
                    <a:pt x="7376" y="80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6" name="Line"/>
            <p:cNvSpPr/>
            <p:nvPr/>
          </p:nvSpPr>
          <p:spPr>
            <a:xfrm>
              <a:off x="3136900" y="203200"/>
              <a:ext cx="177800" cy="224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004"/>
                  </a:moveTo>
                  <a:cubicBezTo>
                    <a:pt x="1029" y="9577"/>
                    <a:pt x="2057" y="8151"/>
                    <a:pt x="3600" y="7234"/>
                  </a:cubicBezTo>
                  <a:cubicBezTo>
                    <a:pt x="5143" y="6317"/>
                    <a:pt x="7200" y="5909"/>
                    <a:pt x="9129" y="7540"/>
                  </a:cubicBezTo>
                  <a:cubicBezTo>
                    <a:pt x="11057" y="9170"/>
                    <a:pt x="12857" y="12838"/>
                    <a:pt x="13757" y="15181"/>
                  </a:cubicBezTo>
                  <a:cubicBezTo>
                    <a:pt x="14657" y="17525"/>
                    <a:pt x="14657" y="18543"/>
                    <a:pt x="14143" y="19562"/>
                  </a:cubicBezTo>
                  <a:cubicBezTo>
                    <a:pt x="13629" y="20581"/>
                    <a:pt x="12600" y="21600"/>
                    <a:pt x="11957" y="21600"/>
                  </a:cubicBezTo>
                  <a:cubicBezTo>
                    <a:pt x="11314" y="21600"/>
                    <a:pt x="11057" y="20581"/>
                    <a:pt x="11186" y="17525"/>
                  </a:cubicBezTo>
                  <a:cubicBezTo>
                    <a:pt x="11314" y="14468"/>
                    <a:pt x="11829" y="9374"/>
                    <a:pt x="13629" y="6113"/>
                  </a:cubicBezTo>
                  <a:cubicBezTo>
                    <a:pt x="15429" y="2853"/>
                    <a:pt x="18514" y="142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7" name="Line"/>
            <p:cNvSpPr/>
            <p:nvPr/>
          </p:nvSpPr>
          <p:spPr>
            <a:xfrm>
              <a:off x="3354701" y="252454"/>
              <a:ext cx="93349" cy="153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8" h="20940" fill="norm" stroke="1" extrusionOk="0">
                  <a:moveTo>
                    <a:pt x="20268" y="210"/>
                  </a:moveTo>
                  <a:cubicBezTo>
                    <a:pt x="17971" y="-78"/>
                    <a:pt x="15673" y="-366"/>
                    <a:pt x="11996" y="1506"/>
                  </a:cubicBezTo>
                  <a:cubicBezTo>
                    <a:pt x="8319" y="3378"/>
                    <a:pt x="3264" y="7410"/>
                    <a:pt x="1196" y="10866"/>
                  </a:cubicBezTo>
                  <a:cubicBezTo>
                    <a:pt x="-872" y="14322"/>
                    <a:pt x="47" y="17202"/>
                    <a:pt x="1656" y="18930"/>
                  </a:cubicBezTo>
                  <a:cubicBezTo>
                    <a:pt x="3264" y="20658"/>
                    <a:pt x="5562" y="21234"/>
                    <a:pt x="8549" y="20802"/>
                  </a:cubicBezTo>
                  <a:cubicBezTo>
                    <a:pt x="11537" y="20370"/>
                    <a:pt x="15213" y="18930"/>
                    <a:pt x="17511" y="16626"/>
                  </a:cubicBezTo>
                  <a:cubicBezTo>
                    <a:pt x="19809" y="14322"/>
                    <a:pt x="20728" y="11154"/>
                    <a:pt x="19809" y="8994"/>
                  </a:cubicBezTo>
                  <a:cubicBezTo>
                    <a:pt x="18890" y="6834"/>
                    <a:pt x="16132" y="5682"/>
                    <a:pt x="15213" y="4386"/>
                  </a:cubicBezTo>
                  <a:cubicBezTo>
                    <a:pt x="14294" y="3090"/>
                    <a:pt x="15213" y="1650"/>
                    <a:pt x="16132" y="2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8" name="Line"/>
            <p:cNvSpPr/>
            <p:nvPr/>
          </p:nvSpPr>
          <p:spPr>
            <a:xfrm>
              <a:off x="3524250" y="6350"/>
              <a:ext cx="116417" cy="377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7" fill="norm" stroke="1" extrusionOk="0">
                  <a:moveTo>
                    <a:pt x="0" y="0"/>
                  </a:moveTo>
                  <a:cubicBezTo>
                    <a:pt x="1178" y="3499"/>
                    <a:pt x="2356" y="6999"/>
                    <a:pt x="3142" y="10317"/>
                  </a:cubicBezTo>
                  <a:cubicBezTo>
                    <a:pt x="3927" y="13636"/>
                    <a:pt x="4320" y="16773"/>
                    <a:pt x="4516" y="18704"/>
                  </a:cubicBezTo>
                  <a:cubicBezTo>
                    <a:pt x="4713" y="20635"/>
                    <a:pt x="4713" y="21359"/>
                    <a:pt x="5302" y="21479"/>
                  </a:cubicBezTo>
                  <a:cubicBezTo>
                    <a:pt x="5891" y="21600"/>
                    <a:pt x="7069" y="21117"/>
                    <a:pt x="8836" y="19609"/>
                  </a:cubicBezTo>
                  <a:cubicBezTo>
                    <a:pt x="10604" y="18101"/>
                    <a:pt x="12960" y="15566"/>
                    <a:pt x="14924" y="13998"/>
                  </a:cubicBezTo>
                  <a:cubicBezTo>
                    <a:pt x="16887" y="12429"/>
                    <a:pt x="18458" y="11826"/>
                    <a:pt x="19636" y="11886"/>
                  </a:cubicBezTo>
                  <a:cubicBezTo>
                    <a:pt x="20815" y="11946"/>
                    <a:pt x="21600" y="12670"/>
                    <a:pt x="21600" y="13756"/>
                  </a:cubicBezTo>
                  <a:cubicBezTo>
                    <a:pt x="21600" y="14842"/>
                    <a:pt x="20815" y="16291"/>
                    <a:pt x="19833" y="17316"/>
                  </a:cubicBezTo>
                  <a:cubicBezTo>
                    <a:pt x="18851" y="18342"/>
                    <a:pt x="17673" y="18945"/>
                    <a:pt x="16102" y="19428"/>
                  </a:cubicBezTo>
                  <a:cubicBezTo>
                    <a:pt x="14531" y="19911"/>
                    <a:pt x="12567" y="20273"/>
                    <a:pt x="10800" y="20212"/>
                  </a:cubicBezTo>
                  <a:cubicBezTo>
                    <a:pt x="9033" y="20152"/>
                    <a:pt x="7462" y="19669"/>
                    <a:pt x="6873" y="18583"/>
                  </a:cubicBezTo>
                  <a:cubicBezTo>
                    <a:pt x="6284" y="17497"/>
                    <a:pt x="6676" y="15808"/>
                    <a:pt x="7069" y="141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9" name="Line"/>
            <p:cNvSpPr/>
            <p:nvPr/>
          </p:nvSpPr>
          <p:spPr>
            <a:xfrm>
              <a:off x="3695700" y="0"/>
              <a:ext cx="19050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665"/>
                    <a:pt x="0" y="7331"/>
                    <a:pt x="3600" y="10931"/>
                  </a:cubicBezTo>
                  <a:cubicBezTo>
                    <a:pt x="7200" y="14531"/>
                    <a:pt x="14400" y="1806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0" name="Line"/>
            <p:cNvSpPr/>
            <p:nvPr/>
          </p:nvSpPr>
          <p:spPr>
            <a:xfrm>
              <a:off x="3799636" y="133442"/>
              <a:ext cx="67514" cy="191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7" h="21256" fill="norm" stroke="1" extrusionOk="0">
                  <a:moveTo>
                    <a:pt x="5168" y="9146"/>
                  </a:moveTo>
                  <a:cubicBezTo>
                    <a:pt x="9095" y="7033"/>
                    <a:pt x="13022" y="4920"/>
                    <a:pt x="15313" y="3277"/>
                  </a:cubicBezTo>
                  <a:cubicBezTo>
                    <a:pt x="17604" y="1633"/>
                    <a:pt x="18259" y="459"/>
                    <a:pt x="16950" y="107"/>
                  </a:cubicBezTo>
                  <a:cubicBezTo>
                    <a:pt x="15641" y="-245"/>
                    <a:pt x="12368" y="225"/>
                    <a:pt x="8768" y="2220"/>
                  </a:cubicBezTo>
                  <a:cubicBezTo>
                    <a:pt x="5168" y="4216"/>
                    <a:pt x="1241" y="7738"/>
                    <a:pt x="259" y="10907"/>
                  </a:cubicBezTo>
                  <a:cubicBezTo>
                    <a:pt x="-723" y="14077"/>
                    <a:pt x="1241" y="16894"/>
                    <a:pt x="3532" y="18655"/>
                  </a:cubicBezTo>
                  <a:cubicBezTo>
                    <a:pt x="5822" y="20416"/>
                    <a:pt x="8441" y="21120"/>
                    <a:pt x="11386" y="21238"/>
                  </a:cubicBezTo>
                  <a:cubicBezTo>
                    <a:pt x="14332" y="21355"/>
                    <a:pt x="17604" y="20885"/>
                    <a:pt x="20877" y="20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1" name="Line"/>
            <p:cNvSpPr/>
            <p:nvPr/>
          </p:nvSpPr>
          <p:spPr>
            <a:xfrm>
              <a:off x="3962400" y="120650"/>
              <a:ext cx="279400" cy="129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2" fill="norm" stroke="1" extrusionOk="0">
                  <a:moveTo>
                    <a:pt x="0" y="0"/>
                  </a:moveTo>
                  <a:cubicBezTo>
                    <a:pt x="491" y="5923"/>
                    <a:pt x="982" y="11846"/>
                    <a:pt x="1227" y="15678"/>
                  </a:cubicBezTo>
                  <a:cubicBezTo>
                    <a:pt x="1473" y="19510"/>
                    <a:pt x="1473" y="21252"/>
                    <a:pt x="1473" y="21252"/>
                  </a:cubicBezTo>
                  <a:cubicBezTo>
                    <a:pt x="1473" y="21252"/>
                    <a:pt x="1473" y="19510"/>
                    <a:pt x="1718" y="16549"/>
                  </a:cubicBezTo>
                  <a:cubicBezTo>
                    <a:pt x="1964" y="13587"/>
                    <a:pt x="2455" y="9407"/>
                    <a:pt x="2945" y="6620"/>
                  </a:cubicBezTo>
                  <a:cubicBezTo>
                    <a:pt x="3436" y="3833"/>
                    <a:pt x="3927" y="2439"/>
                    <a:pt x="4336" y="3484"/>
                  </a:cubicBezTo>
                  <a:cubicBezTo>
                    <a:pt x="4745" y="4529"/>
                    <a:pt x="5073" y="8013"/>
                    <a:pt x="5482" y="10452"/>
                  </a:cubicBezTo>
                  <a:cubicBezTo>
                    <a:pt x="5891" y="12891"/>
                    <a:pt x="6382" y="14284"/>
                    <a:pt x="6955" y="14110"/>
                  </a:cubicBezTo>
                  <a:cubicBezTo>
                    <a:pt x="7527" y="13936"/>
                    <a:pt x="8182" y="12194"/>
                    <a:pt x="8918" y="9755"/>
                  </a:cubicBezTo>
                  <a:cubicBezTo>
                    <a:pt x="9655" y="7317"/>
                    <a:pt x="10473" y="4181"/>
                    <a:pt x="11291" y="2265"/>
                  </a:cubicBezTo>
                  <a:cubicBezTo>
                    <a:pt x="12109" y="349"/>
                    <a:pt x="12927" y="-348"/>
                    <a:pt x="14482" y="1568"/>
                  </a:cubicBezTo>
                  <a:cubicBezTo>
                    <a:pt x="16036" y="3484"/>
                    <a:pt x="18327" y="8013"/>
                    <a:pt x="19636" y="11323"/>
                  </a:cubicBezTo>
                  <a:cubicBezTo>
                    <a:pt x="20945" y="14633"/>
                    <a:pt x="21273" y="16723"/>
                    <a:pt x="21600" y="188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2" name="Line"/>
            <p:cNvSpPr/>
            <p:nvPr/>
          </p:nvSpPr>
          <p:spPr>
            <a:xfrm>
              <a:off x="2118783" y="1340284"/>
              <a:ext cx="256117" cy="470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7" fill="norm" stroke="1" extrusionOk="0">
                  <a:moveTo>
                    <a:pt x="21600" y="1708"/>
                  </a:moveTo>
                  <a:cubicBezTo>
                    <a:pt x="21600" y="1228"/>
                    <a:pt x="21600" y="748"/>
                    <a:pt x="21154" y="412"/>
                  </a:cubicBezTo>
                  <a:cubicBezTo>
                    <a:pt x="20707" y="76"/>
                    <a:pt x="19815" y="-116"/>
                    <a:pt x="17673" y="76"/>
                  </a:cubicBezTo>
                  <a:cubicBezTo>
                    <a:pt x="15531" y="268"/>
                    <a:pt x="12139" y="844"/>
                    <a:pt x="9640" y="1756"/>
                  </a:cubicBezTo>
                  <a:cubicBezTo>
                    <a:pt x="7140" y="2668"/>
                    <a:pt x="5534" y="3916"/>
                    <a:pt x="4195" y="6028"/>
                  </a:cubicBezTo>
                  <a:cubicBezTo>
                    <a:pt x="2856" y="8140"/>
                    <a:pt x="1785" y="11116"/>
                    <a:pt x="1071" y="13564"/>
                  </a:cubicBezTo>
                  <a:cubicBezTo>
                    <a:pt x="357" y="16012"/>
                    <a:pt x="0" y="17932"/>
                    <a:pt x="0" y="19132"/>
                  </a:cubicBezTo>
                  <a:cubicBezTo>
                    <a:pt x="0" y="20332"/>
                    <a:pt x="357" y="20812"/>
                    <a:pt x="1874" y="21100"/>
                  </a:cubicBezTo>
                  <a:cubicBezTo>
                    <a:pt x="3392" y="21388"/>
                    <a:pt x="6069" y="21484"/>
                    <a:pt x="9193" y="21052"/>
                  </a:cubicBezTo>
                  <a:cubicBezTo>
                    <a:pt x="12317" y="20620"/>
                    <a:pt x="15888" y="19660"/>
                    <a:pt x="19458" y="18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3" name="Line"/>
            <p:cNvSpPr/>
            <p:nvPr/>
          </p:nvSpPr>
          <p:spPr>
            <a:xfrm>
              <a:off x="2147295" y="1619250"/>
              <a:ext cx="132355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600" fill="norm" stroke="1" extrusionOk="0">
                  <a:moveTo>
                    <a:pt x="854" y="21600"/>
                  </a:moveTo>
                  <a:cubicBezTo>
                    <a:pt x="179" y="19029"/>
                    <a:pt x="-496" y="16457"/>
                    <a:pt x="516" y="14400"/>
                  </a:cubicBezTo>
                  <a:cubicBezTo>
                    <a:pt x="1529" y="12343"/>
                    <a:pt x="4229" y="10800"/>
                    <a:pt x="7942" y="8486"/>
                  </a:cubicBezTo>
                  <a:cubicBezTo>
                    <a:pt x="11654" y="6171"/>
                    <a:pt x="16379" y="3086"/>
                    <a:pt x="2110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4" name="Line"/>
            <p:cNvSpPr/>
            <p:nvPr/>
          </p:nvSpPr>
          <p:spPr>
            <a:xfrm>
              <a:off x="2546945" y="1306104"/>
              <a:ext cx="234355" cy="588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431" fill="norm" stroke="1" extrusionOk="0">
                  <a:moveTo>
                    <a:pt x="21545" y="72"/>
                  </a:moveTo>
                  <a:cubicBezTo>
                    <a:pt x="18626" y="-5"/>
                    <a:pt x="15707" y="-82"/>
                    <a:pt x="13080" y="188"/>
                  </a:cubicBezTo>
                  <a:cubicBezTo>
                    <a:pt x="10453" y="458"/>
                    <a:pt x="8118" y="1075"/>
                    <a:pt x="6561" y="1731"/>
                  </a:cubicBezTo>
                  <a:cubicBezTo>
                    <a:pt x="5004" y="2387"/>
                    <a:pt x="4226" y="3081"/>
                    <a:pt x="3642" y="4431"/>
                  </a:cubicBezTo>
                  <a:cubicBezTo>
                    <a:pt x="3059" y="5781"/>
                    <a:pt x="2669" y="7787"/>
                    <a:pt x="2183" y="9947"/>
                  </a:cubicBezTo>
                  <a:cubicBezTo>
                    <a:pt x="1696" y="12107"/>
                    <a:pt x="1113" y="14421"/>
                    <a:pt x="723" y="16157"/>
                  </a:cubicBezTo>
                  <a:cubicBezTo>
                    <a:pt x="334" y="17892"/>
                    <a:pt x="140" y="19049"/>
                    <a:pt x="42" y="19859"/>
                  </a:cubicBezTo>
                  <a:cubicBezTo>
                    <a:pt x="-55" y="20669"/>
                    <a:pt x="-55" y="21132"/>
                    <a:pt x="821" y="21325"/>
                  </a:cubicBezTo>
                  <a:cubicBezTo>
                    <a:pt x="1696" y="21518"/>
                    <a:pt x="3448" y="21441"/>
                    <a:pt x="6269" y="21132"/>
                  </a:cubicBezTo>
                  <a:cubicBezTo>
                    <a:pt x="9091" y="20824"/>
                    <a:pt x="12983" y="20284"/>
                    <a:pt x="16875" y="197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5" name="Line"/>
            <p:cNvSpPr/>
            <p:nvPr/>
          </p:nvSpPr>
          <p:spPr>
            <a:xfrm>
              <a:off x="3009900" y="1411816"/>
              <a:ext cx="38100" cy="352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9" fill="norm" stroke="1" extrusionOk="0">
                  <a:moveTo>
                    <a:pt x="0" y="3751"/>
                  </a:moveTo>
                  <a:cubicBezTo>
                    <a:pt x="0" y="3104"/>
                    <a:pt x="0" y="2457"/>
                    <a:pt x="1800" y="1681"/>
                  </a:cubicBezTo>
                  <a:cubicBezTo>
                    <a:pt x="3600" y="905"/>
                    <a:pt x="7200" y="0"/>
                    <a:pt x="10200" y="0"/>
                  </a:cubicBezTo>
                  <a:cubicBezTo>
                    <a:pt x="13200" y="0"/>
                    <a:pt x="15600" y="905"/>
                    <a:pt x="16800" y="3751"/>
                  </a:cubicBezTo>
                  <a:cubicBezTo>
                    <a:pt x="18000" y="6596"/>
                    <a:pt x="18000" y="11382"/>
                    <a:pt x="18000" y="14422"/>
                  </a:cubicBezTo>
                  <a:cubicBezTo>
                    <a:pt x="18000" y="17461"/>
                    <a:pt x="18000" y="18754"/>
                    <a:pt x="18000" y="19789"/>
                  </a:cubicBezTo>
                  <a:cubicBezTo>
                    <a:pt x="18000" y="20824"/>
                    <a:pt x="18000" y="21600"/>
                    <a:pt x="18600" y="21535"/>
                  </a:cubicBezTo>
                  <a:cubicBezTo>
                    <a:pt x="19200" y="21471"/>
                    <a:pt x="20400" y="20565"/>
                    <a:pt x="21600" y="196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6" name="Line"/>
            <p:cNvSpPr/>
            <p:nvPr/>
          </p:nvSpPr>
          <p:spPr>
            <a:xfrm>
              <a:off x="3149600" y="1409700"/>
              <a:ext cx="63500" cy="378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6" fill="norm" stroke="1" extrusionOk="0">
                  <a:moveTo>
                    <a:pt x="0" y="0"/>
                  </a:moveTo>
                  <a:cubicBezTo>
                    <a:pt x="2160" y="2160"/>
                    <a:pt x="4320" y="4320"/>
                    <a:pt x="5400" y="7440"/>
                  </a:cubicBezTo>
                  <a:cubicBezTo>
                    <a:pt x="6480" y="10560"/>
                    <a:pt x="6480" y="14640"/>
                    <a:pt x="6840" y="17040"/>
                  </a:cubicBezTo>
                  <a:cubicBezTo>
                    <a:pt x="7200" y="19440"/>
                    <a:pt x="7920" y="20160"/>
                    <a:pt x="9720" y="20700"/>
                  </a:cubicBezTo>
                  <a:cubicBezTo>
                    <a:pt x="11520" y="21240"/>
                    <a:pt x="14400" y="21600"/>
                    <a:pt x="16560" y="21360"/>
                  </a:cubicBezTo>
                  <a:cubicBezTo>
                    <a:pt x="18720" y="21120"/>
                    <a:pt x="20160" y="20280"/>
                    <a:pt x="21600" y="1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7" name="Line"/>
            <p:cNvSpPr/>
            <p:nvPr/>
          </p:nvSpPr>
          <p:spPr>
            <a:xfrm>
              <a:off x="2937730" y="1549400"/>
              <a:ext cx="338871" cy="50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363" fill="norm" stroke="1" extrusionOk="0">
                  <a:moveTo>
                    <a:pt x="1757" y="18900"/>
                  </a:moveTo>
                  <a:cubicBezTo>
                    <a:pt x="818" y="19800"/>
                    <a:pt x="-121" y="20700"/>
                    <a:pt x="13" y="21150"/>
                  </a:cubicBezTo>
                  <a:cubicBezTo>
                    <a:pt x="147" y="21600"/>
                    <a:pt x="1355" y="21600"/>
                    <a:pt x="4306" y="18450"/>
                  </a:cubicBezTo>
                  <a:cubicBezTo>
                    <a:pt x="7258" y="15300"/>
                    <a:pt x="11954" y="9000"/>
                    <a:pt x="15106" y="5400"/>
                  </a:cubicBezTo>
                  <a:cubicBezTo>
                    <a:pt x="18259" y="1800"/>
                    <a:pt x="19869" y="900"/>
                    <a:pt x="2147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8" name="Line"/>
            <p:cNvSpPr/>
            <p:nvPr/>
          </p:nvSpPr>
          <p:spPr>
            <a:xfrm>
              <a:off x="2959100" y="1619250"/>
              <a:ext cx="330200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77" y="16800"/>
                    <a:pt x="7754" y="12000"/>
                    <a:pt x="11354" y="8400"/>
                  </a:cubicBezTo>
                  <a:cubicBezTo>
                    <a:pt x="14954" y="4800"/>
                    <a:pt x="18277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9" name="Line"/>
            <p:cNvSpPr/>
            <p:nvPr/>
          </p:nvSpPr>
          <p:spPr>
            <a:xfrm>
              <a:off x="3470015" y="1500981"/>
              <a:ext cx="156630" cy="513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459" fill="norm" stroke="1" extrusionOk="0">
                  <a:moveTo>
                    <a:pt x="3821" y="7867"/>
                  </a:moveTo>
                  <a:cubicBezTo>
                    <a:pt x="4663" y="10966"/>
                    <a:pt x="5504" y="14064"/>
                    <a:pt x="5925" y="16144"/>
                  </a:cubicBezTo>
                  <a:cubicBezTo>
                    <a:pt x="6346" y="18225"/>
                    <a:pt x="6346" y="19287"/>
                    <a:pt x="6346" y="20084"/>
                  </a:cubicBezTo>
                  <a:cubicBezTo>
                    <a:pt x="6346" y="20880"/>
                    <a:pt x="6346" y="21411"/>
                    <a:pt x="6065" y="21456"/>
                  </a:cubicBezTo>
                  <a:cubicBezTo>
                    <a:pt x="5785" y="21500"/>
                    <a:pt x="5224" y="21057"/>
                    <a:pt x="4242" y="19243"/>
                  </a:cubicBezTo>
                  <a:cubicBezTo>
                    <a:pt x="3260" y="17428"/>
                    <a:pt x="1858" y="14241"/>
                    <a:pt x="1016" y="11098"/>
                  </a:cubicBezTo>
                  <a:cubicBezTo>
                    <a:pt x="175" y="7956"/>
                    <a:pt x="-106" y="4857"/>
                    <a:pt x="34" y="2998"/>
                  </a:cubicBezTo>
                  <a:cubicBezTo>
                    <a:pt x="175" y="1139"/>
                    <a:pt x="736" y="520"/>
                    <a:pt x="1717" y="210"/>
                  </a:cubicBezTo>
                  <a:cubicBezTo>
                    <a:pt x="2699" y="-100"/>
                    <a:pt x="4102" y="-100"/>
                    <a:pt x="7188" y="431"/>
                  </a:cubicBezTo>
                  <a:cubicBezTo>
                    <a:pt x="10273" y="962"/>
                    <a:pt x="15042" y="2025"/>
                    <a:pt x="17847" y="3131"/>
                  </a:cubicBezTo>
                  <a:cubicBezTo>
                    <a:pt x="20652" y="4238"/>
                    <a:pt x="21494" y="5389"/>
                    <a:pt x="20091" y="6495"/>
                  </a:cubicBezTo>
                  <a:cubicBezTo>
                    <a:pt x="18689" y="7602"/>
                    <a:pt x="15042" y="8664"/>
                    <a:pt x="12517" y="9284"/>
                  </a:cubicBezTo>
                  <a:cubicBezTo>
                    <a:pt x="9993" y="9903"/>
                    <a:pt x="8590" y="10080"/>
                    <a:pt x="6907" y="10169"/>
                  </a:cubicBezTo>
                  <a:cubicBezTo>
                    <a:pt x="5224" y="10257"/>
                    <a:pt x="3260" y="10257"/>
                    <a:pt x="2419" y="10036"/>
                  </a:cubicBezTo>
                  <a:cubicBezTo>
                    <a:pt x="1577" y="9815"/>
                    <a:pt x="1858" y="9372"/>
                    <a:pt x="2138" y="89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0" name="Line"/>
            <p:cNvSpPr/>
            <p:nvPr/>
          </p:nvSpPr>
          <p:spPr>
            <a:xfrm>
              <a:off x="3639180" y="1507174"/>
              <a:ext cx="164471" cy="210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277" fill="norm" stroke="1" extrusionOk="0">
                  <a:moveTo>
                    <a:pt x="7210" y="8757"/>
                  </a:moveTo>
                  <a:cubicBezTo>
                    <a:pt x="9370" y="6832"/>
                    <a:pt x="11530" y="4908"/>
                    <a:pt x="12745" y="3411"/>
                  </a:cubicBezTo>
                  <a:cubicBezTo>
                    <a:pt x="13960" y="1914"/>
                    <a:pt x="14230" y="844"/>
                    <a:pt x="13690" y="310"/>
                  </a:cubicBezTo>
                  <a:cubicBezTo>
                    <a:pt x="13150" y="-225"/>
                    <a:pt x="11800" y="-225"/>
                    <a:pt x="9370" y="1593"/>
                  </a:cubicBezTo>
                  <a:cubicBezTo>
                    <a:pt x="6940" y="3411"/>
                    <a:pt x="3430" y="7046"/>
                    <a:pt x="1540" y="10254"/>
                  </a:cubicBezTo>
                  <a:cubicBezTo>
                    <a:pt x="-350" y="13462"/>
                    <a:pt x="-620" y="16242"/>
                    <a:pt x="1405" y="18167"/>
                  </a:cubicBezTo>
                  <a:cubicBezTo>
                    <a:pt x="3430" y="20092"/>
                    <a:pt x="7750" y="21161"/>
                    <a:pt x="11395" y="21268"/>
                  </a:cubicBezTo>
                  <a:cubicBezTo>
                    <a:pt x="15040" y="21375"/>
                    <a:pt x="18010" y="20520"/>
                    <a:pt x="20980" y="196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1" name="Line"/>
            <p:cNvSpPr/>
            <p:nvPr/>
          </p:nvSpPr>
          <p:spPr>
            <a:xfrm>
              <a:off x="3844683" y="1545166"/>
              <a:ext cx="112499" cy="148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0497" fill="norm" stroke="1" extrusionOk="0">
                  <a:moveTo>
                    <a:pt x="15951" y="584"/>
                  </a:moveTo>
                  <a:cubicBezTo>
                    <a:pt x="13987" y="0"/>
                    <a:pt x="12023" y="-584"/>
                    <a:pt x="9274" y="1167"/>
                  </a:cubicBezTo>
                  <a:cubicBezTo>
                    <a:pt x="6525" y="2919"/>
                    <a:pt x="2991" y="7005"/>
                    <a:pt x="1223" y="10508"/>
                  </a:cubicBezTo>
                  <a:cubicBezTo>
                    <a:pt x="-544" y="14011"/>
                    <a:pt x="-544" y="16930"/>
                    <a:pt x="2205" y="18681"/>
                  </a:cubicBezTo>
                  <a:cubicBezTo>
                    <a:pt x="4954" y="20432"/>
                    <a:pt x="10452" y="21016"/>
                    <a:pt x="14380" y="19994"/>
                  </a:cubicBezTo>
                  <a:cubicBezTo>
                    <a:pt x="18307" y="18973"/>
                    <a:pt x="20663" y="16346"/>
                    <a:pt x="20860" y="13135"/>
                  </a:cubicBezTo>
                  <a:cubicBezTo>
                    <a:pt x="21056" y="9924"/>
                    <a:pt x="19092" y="6130"/>
                    <a:pt x="17129" y="23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2" name="Line"/>
            <p:cNvSpPr/>
            <p:nvPr/>
          </p:nvSpPr>
          <p:spPr>
            <a:xfrm>
              <a:off x="4070350" y="1504950"/>
              <a:ext cx="108490" cy="421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0984" fill="norm" stroke="1" extrusionOk="0">
                  <a:moveTo>
                    <a:pt x="0" y="3477"/>
                  </a:moveTo>
                  <a:cubicBezTo>
                    <a:pt x="415" y="7586"/>
                    <a:pt x="831" y="11696"/>
                    <a:pt x="1246" y="14540"/>
                  </a:cubicBezTo>
                  <a:cubicBezTo>
                    <a:pt x="1662" y="17385"/>
                    <a:pt x="2077" y="18966"/>
                    <a:pt x="2285" y="20020"/>
                  </a:cubicBezTo>
                  <a:cubicBezTo>
                    <a:pt x="2492" y="21073"/>
                    <a:pt x="2492" y="21600"/>
                    <a:pt x="2492" y="19809"/>
                  </a:cubicBezTo>
                  <a:cubicBezTo>
                    <a:pt x="2492" y="18018"/>
                    <a:pt x="2492" y="13908"/>
                    <a:pt x="2700" y="10800"/>
                  </a:cubicBezTo>
                  <a:cubicBezTo>
                    <a:pt x="2908" y="7692"/>
                    <a:pt x="3323" y="5584"/>
                    <a:pt x="3946" y="4215"/>
                  </a:cubicBezTo>
                  <a:cubicBezTo>
                    <a:pt x="4569" y="2845"/>
                    <a:pt x="5400" y="2213"/>
                    <a:pt x="6646" y="1739"/>
                  </a:cubicBezTo>
                  <a:cubicBezTo>
                    <a:pt x="7892" y="1264"/>
                    <a:pt x="9554" y="948"/>
                    <a:pt x="11423" y="1001"/>
                  </a:cubicBezTo>
                  <a:cubicBezTo>
                    <a:pt x="13292" y="1054"/>
                    <a:pt x="15369" y="1475"/>
                    <a:pt x="17238" y="2634"/>
                  </a:cubicBezTo>
                  <a:cubicBezTo>
                    <a:pt x="19108" y="3793"/>
                    <a:pt x="20769" y="5690"/>
                    <a:pt x="21185" y="6954"/>
                  </a:cubicBezTo>
                  <a:cubicBezTo>
                    <a:pt x="21600" y="8219"/>
                    <a:pt x="20769" y="8851"/>
                    <a:pt x="19108" y="9325"/>
                  </a:cubicBezTo>
                  <a:cubicBezTo>
                    <a:pt x="17446" y="9799"/>
                    <a:pt x="14954" y="10115"/>
                    <a:pt x="12669" y="10273"/>
                  </a:cubicBezTo>
                  <a:cubicBezTo>
                    <a:pt x="10385" y="10431"/>
                    <a:pt x="8308" y="10431"/>
                    <a:pt x="6231" y="8693"/>
                  </a:cubicBezTo>
                  <a:cubicBezTo>
                    <a:pt x="4154" y="6954"/>
                    <a:pt x="2077" y="3477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3" name="Line"/>
            <p:cNvSpPr/>
            <p:nvPr/>
          </p:nvSpPr>
          <p:spPr>
            <a:xfrm>
              <a:off x="4254500" y="1235805"/>
              <a:ext cx="31245" cy="396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503" fill="norm" stroke="1" extrusionOk="0">
                  <a:moveTo>
                    <a:pt x="0" y="133"/>
                  </a:moveTo>
                  <a:cubicBezTo>
                    <a:pt x="7200" y="18"/>
                    <a:pt x="14400" y="-97"/>
                    <a:pt x="18000" y="133"/>
                  </a:cubicBezTo>
                  <a:cubicBezTo>
                    <a:pt x="21600" y="363"/>
                    <a:pt x="21600" y="937"/>
                    <a:pt x="20880" y="2948"/>
                  </a:cubicBezTo>
                  <a:cubicBezTo>
                    <a:pt x="20160" y="4958"/>
                    <a:pt x="18720" y="8405"/>
                    <a:pt x="17280" y="11737"/>
                  </a:cubicBezTo>
                  <a:cubicBezTo>
                    <a:pt x="15840" y="15069"/>
                    <a:pt x="14400" y="18286"/>
                    <a:pt x="12960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4" name="Line"/>
            <p:cNvSpPr/>
            <p:nvPr/>
          </p:nvSpPr>
          <p:spPr>
            <a:xfrm>
              <a:off x="4337050" y="1447908"/>
              <a:ext cx="165100" cy="194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6" fill="norm" stroke="1" extrusionOk="0">
                  <a:moveTo>
                    <a:pt x="0" y="12530"/>
                  </a:moveTo>
                  <a:cubicBezTo>
                    <a:pt x="1385" y="12762"/>
                    <a:pt x="2769" y="12995"/>
                    <a:pt x="4846" y="12182"/>
                  </a:cubicBezTo>
                  <a:cubicBezTo>
                    <a:pt x="6923" y="11369"/>
                    <a:pt x="9692" y="9511"/>
                    <a:pt x="11631" y="7769"/>
                  </a:cubicBezTo>
                  <a:cubicBezTo>
                    <a:pt x="13569" y="6027"/>
                    <a:pt x="14677" y="4401"/>
                    <a:pt x="15231" y="3008"/>
                  </a:cubicBezTo>
                  <a:cubicBezTo>
                    <a:pt x="15785" y="1614"/>
                    <a:pt x="15785" y="453"/>
                    <a:pt x="15092" y="104"/>
                  </a:cubicBezTo>
                  <a:cubicBezTo>
                    <a:pt x="14400" y="-244"/>
                    <a:pt x="13015" y="221"/>
                    <a:pt x="10938" y="2427"/>
                  </a:cubicBezTo>
                  <a:cubicBezTo>
                    <a:pt x="8862" y="4633"/>
                    <a:pt x="6092" y="8582"/>
                    <a:pt x="4708" y="11717"/>
                  </a:cubicBezTo>
                  <a:cubicBezTo>
                    <a:pt x="3323" y="14853"/>
                    <a:pt x="3323" y="17175"/>
                    <a:pt x="4708" y="18801"/>
                  </a:cubicBezTo>
                  <a:cubicBezTo>
                    <a:pt x="6092" y="20427"/>
                    <a:pt x="8862" y="21356"/>
                    <a:pt x="11908" y="21356"/>
                  </a:cubicBezTo>
                  <a:cubicBezTo>
                    <a:pt x="14954" y="21356"/>
                    <a:pt x="18277" y="20427"/>
                    <a:pt x="21600" y="19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5" name="Line"/>
            <p:cNvSpPr/>
            <p:nvPr/>
          </p:nvSpPr>
          <p:spPr>
            <a:xfrm>
              <a:off x="5096933" y="1426435"/>
              <a:ext cx="211667" cy="217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6" fill="norm" stroke="1" extrusionOk="0">
                  <a:moveTo>
                    <a:pt x="216" y="3928"/>
                  </a:moveTo>
                  <a:cubicBezTo>
                    <a:pt x="432" y="2077"/>
                    <a:pt x="648" y="225"/>
                    <a:pt x="756" y="20"/>
                  </a:cubicBezTo>
                  <a:cubicBezTo>
                    <a:pt x="864" y="-186"/>
                    <a:pt x="864" y="1254"/>
                    <a:pt x="648" y="4443"/>
                  </a:cubicBezTo>
                  <a:cubicBezTo>
                    <a:pt x="432" y="7631"/>
                    <a:pt x="0" y="12568"/>
                    <a:pt x="0" y="15551"/>
                  </a:cubicBezTo>
                  <a:cubicBezTo>
                    <a:pt x="0" y="18534"/>
                    <a:pt x="432" y="19563"/>
                    <a:pt x="1188" y="20283"/>
                  </a:cubicBezTo>
                  <a:cubicBezTo>
                    <a:pt x="1944" y="21003"/>
                    <a:pt x="3024" y="21414"/>
                    <a:pt x="3888" y="21003"/>
                  </a:cubicBezTo>
                  <a:cubicBezTo>
                    <a:pt x="4752" y="20591"/>
                    <a:pt x="5400" y="19357"/>
                    <a:pt x="6048" y="17917"/>
                  </a:cubicBezTo>
                  <a:cubicBezTo>
                    <a:pt x="6696" y="16477"/>
                    <a:pt x="7344" y="14831"/>
                    <a:pt x="7884" y="14625"/>
                  </a:cubicBezTo>
                  <a:cubicBezTo>
                    <a:pt x="8424" y="14420"/>
                    <a:pt x="8856" y="15654"/>
                    <a:pt x="9504" y="16683"/>
                  </a:cubicBezTo>
                  <a:cubicBezTo>
                    <a:pt x="10152" y="17711"/>
                    <a:pt x="11016" y="18534"/>
                    <a:pt x="12204" y="19048"/>
                  </a:cubicBezTo>
                  <a:cubicBezTo>
                    <a:pt x="13392" y="19563"/>
                    <a:pt x="14904" y="19768"/>
                    <a:pt x="16092" y="19254"/>
                  </a:cubicBezTo>
                  <a:cubicBezTo>
                    <a:pt x="17280" y="18740"/>
                    <a:pt x="18144" y="17505"/>
                    <a:pt x="19008" y="14934"/>
                  </a:cubicBezTo>
                  <a:cubicBezTo>
                    <a:pt x="19872" y="12363"/>
                    <a:pt x="20736" y="8454"/>
                    <a:pt x="21600" y="4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6" name="Line"/>
            <p:cNvSpPr/>
            <p:nvPr/>
          </p:nvSpPr>
          <p:spPr>
            <a:xfrm>
              <a:off x="5365750" y="1246484"/>
              <a:ext cx="146050" cy="341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1" fill="norm" stroke="1" extrusionOk="0">
                  <a:moveTo>
                    <a:pt x="0" y="1481"/>
                  </a:moveTo>
                  <a:cubicBezTo>
                    <a:pt x="313" y="681"/>
                    <a:pt x="626" y="-119"/>
                    <a:pt x="783" y="14"/>
                  </a:cubicBezTo>
                  <a:cubicBezTo>
                    <a:pt x="939" y="148"/>
                    <a:pt x="939" y="1214"/>
                    <a:pt x="1096" y="4348"/>
                  </a:cubicBezTo>
                  <a:cubicBezTo>
                    <a:pt x="1252" y="7481"/>
                    <a:pt x="1565" y="12681"/>
                    <a:pt x="1722" y="15614"/>
                  </a:cubicBezTo>
                  <a:cubicBezTo>
                    <a:pt x="1878" y="18548"/>
                    <a:pt x="1878" y="19214"/>
                    <a:pt x="1565" y="19948"/>
                  </a:cubicBezTo>
                  <a:cubicBezTo>
                    <a:pt x="1252" y="20681"/>
                    <a:pt x="626" y="21481"/>
                    <a:pt x="313" y="21414"/>
                  </a:cubicBezTo>
                  <a:cubicBezTo>
                    <a:pt x="0" y="21348"/>
                    <a:pt x="0" y="20414"/>
                    <a:pt x="783" y="19281"/>
                  </a:cubicBezTo>
                  <a:cubicBezTo>
                    <a:pt x="1565" y="18148"/>
                    <a:pt x="3130" y="16814"/>
                    <a:pt x="4696" y="15881"/>
                  </a:cubicBezTo>
                  <a:cubicBezTo>
                    <a:pt x="6261" y="14948"/>
                    <a:pt x="7826" y="14414"/>
                    <a:pt x="9391" y="14281"/>
                  </a:cubicBezTo>
                  <a:cubicBezTo>
                    <a:pt x="10957" y="14148"/>
                    <a:pt x="12522" y="14414"/>
                    <a:pt x="13930" y="15481"/>
                  </a:cubicBezTo>
                  <a:cubicBezTo>
                    <a:pt x="15339" y="16548"/>
                    <a:pt x="16591" y="18414"/>
                    <a:pt x="17843" y="19548"/>
                  </a:cubicBezTo>
                  <a:cubicBezTo>
                    <a:pt x="19096" y="20681"/>
                    <a:pt x="20348" y="21081"/>
                    <a:pt x="21600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7" name="Line"/>
            <p:cNvSpPr/>
            <p:nvPr/>
          </p:nvSpPr>
          <p:spPr>
            <a:xfrm>
              <a:off x="5531858" y="1435100"/>
              <a:ext cx="89582" cy="151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4" h="20952" fill="norm" stroke="1" extrusionOk="0">
                  <a:moveTo>
                    <a:pt x="11291" y="5254"/>
                  </a:moveTo>
                  <a:cubicBezTo>
                    <a:pt x="8891" y="5254"/>
                    <a:pt x="6491" y="5254"/>
                    <a:pt x="4571" y="5984"/>
                  </a:cubicBezTo>
                  <a:cubicBezTo>
                    <a:pt x="2651" y="6714"/>
                    <a:pt x="1211" y="8173"/>
                    <a:pt x="491" y="10508"/>
                  </a:cubicBezTo>
                  <a:cubicBezTo>
                    <a:pt x="-229" y="12843"/>
                    <a:pt x="-229" y="16054"/>
                    <a:pt x="971" y="18243"/>
                  </a:cubicBezTo>
                  <a:cubicBezTo>
                    <a:pt x="2171" y="20432"/>
                    <a:pt x="4571" y="21600"/>
                    <a:pt x="8651" y="20578"/>
                  </a:cubicBezTo>
                  <a:cubicBezTo>
                    <a:pt x="12731" y="19557"/>
                    <a:pt x="18491" y="16346"/>
                    <a:pt x="19931" y="12697"/>
                  </a:cubicBezTo>
                  <a:cubicBezTo>
                    <a:pt x="21371" y="9049"/>
                    <a:pt x="18491" y="4962"/>
                    <a:pt x="15611" y="2773"/>
                  </a:cubicBezTo>
                  <a:cubicBezTo>
                    <a:pt x="12731" y="584"/>
                    <a:pt x="9851" y="292"/>
                    <a:pt x="697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8" name="Line"/>
            <p:cNvSpPr/>
            <p:nvPr/>
          </p:nvSpPr>
          <p:spPr>
            <a:xfrm>
              <a:off x="6051626" y="1389238"/>
              <a:ext cx="196775" cy="486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237" fill="norm" stroke="1" extrusionOk="0">
                  <a:moveTo>
                    <a:pt x="21362" y="2000"/>
                  </a:moveTo>
                  <a:cubicBezTo>
                    <a:pt x="20902" y="1446"/>
                    <a:pt x="20443" y="892"/>
                    <a:pt x="19639" y="569"/>
                  </a:cubicBezTo>
                  <a:cubicBezTo>
                    <a:pt x="18834" y="246"/>
                    <a:pt x="17685" y="154"/>
                    <a:pt x="15962" y="62"/>
                  </a:cubicBezTo>
                  <a:cubicBezTo>
                    <a:pt x="14239" y="-31"/>
                    <a:pt x="11941" y="-123"/>
                    <a:pt x="9298" y="615"/>
                  </a:cubicBezTo>
                  <a:cubicBezTo>
                    <a:pt x="6656" y="1354"/>
                    <a:pt x="3668" y="2923"/>
                    <a:pt x="1945" y="4400"/>
                  </a:cubicBezTo>
                  <a:cubicBezTo>
                    <a:pt x="222" y="5877"/>
                    <a:pt x="-238" y="7262"/>
                    <a:pt x="107" y="8139"/>
                  </a:cubicBezTo>
                  <a:cubicBezTo>
                    <a:pt x="451" y="9015"/>
                    <a:pt x="1600" y="9385"/>
                    <a:pt x="3439" y="9385"/>
                  </a:cubicBezTo>
                  <a:cubicBezTo>
                    <a:pt x="5277" y="9385"/>
                    <a:pt x="7805" y="9015"/>
                    <a:pt x="9988" y="8185"/>
                  </a:cubicBezTo>
                  <a:cubicBezTo>
                    <a:pt x="12171" y="7354"/>
                    <a:pt x="14009" y="6062"/>
                    <a:pt x="15043" y="5185"/>
                  </a:cubicBezTo>
                  <a:cubicBezTo>
                    <a:pt x="16077" y="4308"/>
                    <a:pt x="16307" y="3846"/>
                    <a:pt x="16422" y="3939"/>
                  </a:cubicBezTo>
                  <a:cubicBezTo>
                    <a:pt x="16536" y="4031"/>
                    <a:pt x="16536" y="4677"/>
                    <a:pt x="17111" y="6477"/>
                  </a:cubicBezTo>
                  <a:cubicBezTo>
                    <a:pt x="17685" y="8277"/>
                    <a:pt x="18834" y="11231"/>
                    <a:pt x="19409" y="13631"/>
                  </a:cubicBezTo>
                  <a:cubicBezTo>
                    <a:pt x="19983" y="16031"/>
                    <a:pt x="19983" y="17877"/>
                    <a:pt x="19524" y="19031"/>
                  </a:cubicBezTo>
                  <a:cubicBezTo>
                    <a:pt x="19064" y="20185"/>
                    <a:pt x="18145" y="20646"/>
                    <a:pt x="16766" y="20969"/>
                  </a:cubicBezTo>
                  <a:cubicBezTo>
                    <a:pt x="15388" y="21292"/>
                    <a:pt x="13549" y="21477"/>
                    <a:pt x="12056" y="20600"/>
                  </a:cubicBezTo>
                  <a:cubicBezTo>
                    <a:pt x="10562" y="19723"/>
                    <a:pt x="9413" y="17785"/>
                    <a:pt x="8264" y="158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9" name="Line"/>
            <p:cNvSpPr/>
            <p:nvPr/>
          </p:nvSpPr>
          <p:spPr>
            <a:xfrm>
              <a:off x="6285653" y="1418369"/>
              <a:ext cx="153247" cy="177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3" h="20547" fill="norm" stroke="1" extrusionOk="0">
                  <a:moveTo>
                    <a:pt x="992" y="10776"/>
                  </a:moveTo>
                  <a:cubicBezTo>
                    <a:pt x="3911" y="9795"/>
                    <a:pt x="6830" y="8813"/>
                    <a:pt x="9019" y="7708"/>
                  </a:cubicBezTo>
                  <a:cubicBezTo>
                    <a:pt x="11209" y="6604"/>
                    <a:pt x="12668" y="5376"/>
                    <a:pt x="13544" y="4026"/>
                  </a:cubicBezTo>
                  <a:cubicBezTo>
                    <a:pt x="14419" y="2676"/>
                    <a:pt x="14711" y="1204"/>
                    <a:pt x="13982" y="467"/>
                  </a:cubicBezTo>
                  <a:cubicBezTo>
                    <a:pt x="13252" y="-269"/>
                    <a:pt x="11501" y="-269"/>
                    <a:pt x="9019" y="1449"/>
                  </a:cubicBezTo>
                  <a:cubicBezTo>
                    <a:pt x="6538" y="3167"/>
                    <a:pt x="3328" y="6604"/>
                    <a:pt x="1576" y="9795"/>
                  </a:cubicBezTo>
                  <a:cubicBezTo>
                    <a:pt x="-175" y="12986"/>
                    <a:pt x="-467" y="15931"/>
                    <a:pt x="701" y="18017"/>
                  </a:cubicBezTo>
                  <a:cubicBezTo>
                    <a:pt x="1868" y="20104"/>
                    <a:pt x="4495" y="21331"/>
                    <a:pt x="8144" y="19981"/>
                  </a:cubicBezTo>
                  <a:cubicBezTo>
                    <a:pt x="11792" y="18631"/>
                    <a:pt x="16463" y="14704"/>
                    <a:pt x="21133" y="107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0" name="Line"/>
            <p:cNvSpPr/>
            <p:nvPr/>
          </p:nvSpPr>
          <p:spPr>
            <a:xfrm>
              <a:off x="6434666" y="1144685"/>
              <a:ext cx="92629" cy="468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246" fill="norm" stroke="1" extrusionOk="0">
                  <a:moveTo>
                    <a:pt x="20127" y="3380"/>
                  </a:moveTo>
                  <a:cubicBezTo>
                    <a:pt x="20618" y="2900"/>
                    <a:pt x="21109" y="2420"/>
                    <a:pt x="21355" y="1796"/>
                  </a:cubicBezTo>
                  <a:cubicBezTo>
                    <a:pt x="21600" y="1172"/>
                    <a:pt x="21600" y="404"/>
                    <a:pt x="20373" y="116"/>
                  </a:cubicBezTo>
                  <a:cubicBezTo>
                    <a:pt x="19145" y="-172"/>
                    <a:pt x="16691" y="20"/>
                    <a:pt x="13745" y="1364"/>
                  </a:cubicBezTo>
                  <a:cubicBezTo>
                    <a:pt x="10800" y="2708"/>
                    <a:pt x="7364" y="5204"/>
                    <a:pt x="4664" y="8180"/>
                  </a:cubicBezTo>
                  <a:cubicBezTo>
                    <a:pt x="1964" y="11156"/>
                    <a:pt x="0" y="14612"/>
                    <a:pt x="0" y="16868"/>
                  </a:cubicBezTo>
                  <a:cubicBezTo>
                    <a:pt x="0" y="19124"/>
                    <a:pt x="1964" y="20180"/>
                    <a:pt x="4173" y="20756"/>
                  </a:cubicBezTo>
                  <a:cubicBezTo>
                    <a:pt x="6382" y="21332"/>
                    <a:pt x="8836" y="21428"/>
                    <a:pt x="11536" y="20900"/>
                  </a:cubicBezTo>
                  <a:cubicBezTo>
                    <a:pt x="14236" y="20372"/>
                    <a:pt x="17182" y="19220"/>
                    <a:pt x="20127" y="180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1" name="Line"/>
            <p:cNvSpPr/>
            <p:nvPr/>
          </p:nvSpPr>
          <p:spPr>
            <a:xfrm>
              <a:off x="6400800" y="1371600"/>
              <a:ext cx="13970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2" name="Line"/>
            <p:cNvSpPr/>
            <p:nvPr/>
          </p:nvSpPr>
          <p:spPr>
            <a:xfrm>
              <a:off x="7135600" y="1172336"/>
              <a:ext cx="144355" cy="436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1417" fill="norm" stroke="1" extrusionOk="0">
                  <a:moveTo>
                    <a:pt x="262" y="1365"/>
                  </a:moveTo>
                  <a:cubicBezTo>
                    <a:pt x="571" y="742"/>
                    <a:pt x="879" y="119"/>
                    <a:pt x="1496" y="15"/>
                  </a:cubicBezTo>
                  <a:cubicBezTo>
                    <a:pt x="2114" y="-89"/>
                    <a:pt x="3039" y="326"/>
                    <a:pt x="3656" y="2455"/>
                  </a:cubicBezTo>
                  <a:cubicBezTo>
                    <a:pt x="4274" y="4584"/>
                    <a:pt x="4582" y="8426"/>
                    <a:pt x="4582" y="11542"/>
                  </a:cubicBezTo>
                  <a:cubicBezTo>
                    <a:pt x="4582" y="14657"/>
                    <a:pt x="4274" y="17046"/>
                    <a:pt x="3502" y="18707"/>
                  </a:cubicBezTo>
                  <a:cubicBezTo>
                    <a:pt x="2731" y="20369"/>
                    <a:pt x="1496" y="21303"/>
                    <a:pt x="725" y="21407"/>
                  </a:cubicBezTo>
                  <a:cubicBezTo>
                    <a:pt x="-46" y="21511"/>
                    <a:pt x="-355" y="20784"/>
                    <a:pt x="571" y="19486"/>
                  </a:cubicBezTo>
                  <a:cubicBezTo>
                    <a:pt x="1496" y="18188"/>
                    <a:pt x="3656" y="16319"/>
                    <a:pt x="5508" y="15073"/>
                  </a:cubicBezTo>
                  <a:cubicBezTo>
                    <a:pt x="7359" y="13826"/>
                    <a:pt x="8902" y="13203"/>
                    <a:pt x="10445" y="12840"/>
                  </a:cubicBezTo>
                  <a:cubicBezTo>
                    <a:pt x="11988" y="12476"/>
                    <a:pt x="13531" y="12373"/>
                    <a:pt x="14919" y="12528"/>
                  </a:cubicBezTo>
                  <a:cubicBezTo>
                    <a:pt x="16308" y="12684"/>
                    <a:pt x="17542" y="13099"/>
                    <a:pt x="18622" y="13982"/>
                  </a:cubicBezTo>
                  <a:cubicBezTo>
                    <a:pt x="19702" y="14865"/>
                    <a:pt x="20628" y="16215"/>
                    <a:pt x="20936" y="17201"/>
                  </a:cubicBezTo>
                  <a:cubicBezTo>
                    <a:pt x="21245" y="18188"/>
                    <a:pt x="20936" y="18811"/>
                    <a:pt x="19394" y="19382"/>
                  </a:cubicBezTo>
                  <a:cubicBezTo>
                    <a:pt x="17851" y="19953"/>
                    <a:pt x="15074" y="20473"/>
                    <a:pt x="12914" y="20732"/>
                  </a:cubicBezTo>
                  <a:cubicBezTo>
                    <a:pt x="10754" y="20992"/>
                    <a:pt x="9211" y="20992"/>
                    <a:pt x="7668" y="20888"/>
                  </a:cubicBezTo>
                  <a:cubicBezTo>
                    <a:pt x="6125" y="20784"/>
                    <a:pt x="4582" y="20576"/>
                    <a:pt x="3502" y="20213"/>
                  </a:cubicBezTo>
                  <a:cubicBezTo>
                    <a:pt x="2422" y="19849"/>
                    <a:pt x="1805" y="19330"/>
                    <a:pt x="2422" y="18967"/>
                  </a:cubicBezTo>
                  <a:cubicBezTo>
                    <a:pt x="3039" y="18603"/>
                    <a:pt x="4891" y="18396"/>
                    <a:pt x="7359" y="18136"/>
                  </a:cubicBezTo>
                  <a:cubicBezTo>
                    <a:pt x="9828" y="17876"/>
                    <a:pt x="12914" y="17565"/>
                    <a:pt x="15999" y="172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3" name="Line"/>
            <p:cNvSpPr/>
            <p:nvPr/>
          </p:nvSpPr>
          <p:spPr>
            <a:xfrm>
              <a:off x="7330815" y="1401233"/>
              <a:ext cx="193936" cy="135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600" fill="norm" stroke="1" extrusionOk="0">
                  <a:moveTo>
                    <a:pt x="10241" y="8437"/>
                  </a:moveTo>
                  <a:cubicBezTo>
                    <a:pt x="10476" y="6750"/>
                    <a:pt x="10711" y="5062"/>
                    <a:pt x="10594" y="3375"/>
                  </a:cubicBezTo>
                  <a:cubicBezTo>
                    <a:pt x="10476" y="1687"/>
                    <a:pt x="10007" y="0"/>
                    <a:pt x="8363" y="0"/>
                  </a:cubicBezTo>
                  <a:cubicBezTo>
                    <a:pt x="6720" y="0"/>
                    <a:pt x="3902" y="1687"/>
                    <a:pt x="2259" y="4219"/>
                  </a:cubicBezTo>
                  <a:cubicBezTo>
                    <a:pt x="615" y="6750"/>
                    <a:pt x="146" y="10125"/>
                    <a:pt x="28" y="12656"/>
                  </a:cubicBezTo>
                  <a:cubicBezTo>
                    <a:pt x="-89" y="15187"/>
                    <a:pt x="146" y="16875"/>
                    <a:pt x="850" y="17887"/>
                  </a:cubicBezTo>
                  <a:cubicBezTo>
                    <a:pt x="1554" y="18900"/>
                    <a:pt x="2728" y="19237"/>
                    <a:pt x="3785" y="18900"/>
                  </a:cubicBezTo>
                  <a:cubicBezTo>
                    <a:pt x="4841" y="18563"/>
                    <a:pt x="5781" y="17550"/>
                    <a:pt x="7072" y="16200"/>
                  </a:cubicBezTo>
                  <a:cubicBezTo>
                    <a:pt x="8363" y="14850"/>
                    <a:pt x="10007" y="13162"/>
                    <a:pt x="11181" y="13162"/>
                  </a:cubicBezTo>
                  <a:cubicBezTo>
                    <a:pt x="12354" y="13162"/>
                    <a:pt x="13059" y="14850"/>
                    <a:pt x="14350" y="16538"/>
                  </a:cubicBezTo>
                  <a:cubicBezTo>
                    <a:pt x="15641" y="18225"/>
                    <a:pt x="17520" y="19912"/>
                    <a:pt x="18811" y="20756"/>
                  </a:cubicBezTo>
                  <a:cubicBezTo>
                    <a:pt x="20102" y="21600"/>
                    <a:pt x="20807" y="21600"/>
                    <a:pt x="2151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4" name="Line"/>
            <p:cNvSpPr/>
            <p:nvPr/>
          </p:nvSpPr>
          <p:spPr>
            <a:xfrm>
              <a:off x="7516886" y="1386686"/>
              <a:ext cx="84065" cy="17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191" fill="norm" stroke="1" extrusionOk="0">
                  <a:moveTo>
                    <a:pt x="19343" y="3654"/>
                  </a:moveTo>
                  <a:cubicBezTo>
                    <a:pt x="18816" y="2074"/>
                    <a:pt x="18289" y="493"/>
                    <a:pt x="16708" y="98"/>
                  </a:cubicBezTo>
                  <a:cubicBezTo>
                    <a:pt x="15128" y="-297"/>
                    <a:pt x="12494" y="493"/>
                    <a:pt x="9333" y="2601"/>
                  </a:cubicBezTo>
                  <a:cubicBezTo>
                    <a:pt x="6172" y="4708"/>
                    <a:pt x="2484" y="8132"/>
                    <a:pt x="903" y="11293"/>
                  </a:cubicBezTo>
                  <a:cubicBezTo>
                    <a:pt x="-677" y="14454"/>
                    <a:pt x="-150" y="17352"/>
                    <a:pt x="2221" y="19064"/>
                  </a:cubicBezTo>
                  <a:cubicBezTo>
                    <a:pt x="4591" y="20776"/>
                    <a:pt x="8806" y="21303"/>
                    <a:pt x="12230" y="21171"/>
                  </a:cubicBezTo>
                  <a:cubicBezTo>
                    <a:pt x="15655" y="21040"/>
                    <a:pt x="18289" y="20249"/>
                    <a:pt x="20923" y="19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5" name="Line"/>
            <p:cNvSpPr/>
            <p:nvPr/>
          </p:nvSpPr>
          <p:spPr>
            <a:xfrm>
              <a:off x="7677149" y="1168400"/>
              <a:ext cx="76201" cy="39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1974"/>
                    <a:pt x="14400" y="3948"/>
                    <a:pt x="10800" y="6968"/>
                  </a:cubicBezTo>
                  <a:cubicBezTo>
                    <a:pt x="7200" y="9987"/>
                    <a:pt x="3600" y="14052"/>
                    <a:pt x="1800" y="16665"/>
                  </a:cubicBezTo>
                  <a:cubicBezTo>
                    <a:pt x="0" y="19277"/>
                    <a:pt x="0" y="2043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6" name="Line"/>
            <p:cNvSpPr/>
            <p:nvPr/>
          </p:nvSpPr>
          <p:spPr>
            <a:xfrm>
              <a:off x="7687254" y="1346200"/>
              <a:ext cx="116896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8" h="21600" fill="norm" stroke="1" extrusionOk="0">
                  <a:moveTo>
                    <a:pt x="17517" y="0"/>
                  </a:moveTo>
                  <a:cubicBezTo>
                    <a:pt x="15623" y="248"/>
                    <a:pt x="13728" y="497"/>
                    <a:pt x="10696" y="2359"/>
                  </a:cubicBezTo>
                  <a:cubicBezTo>
                    <a:pt x="7665" y="4221"/>
                    <a:pt x="3496" y="7697"/>
                    <a:pt x="1412" y="10303"/>
                  </a:cubicBezTo>
                  <a:cubicBezTo>
                    <a:pt x="-672" y="12910"/>
                    <a:pt x="-672" y="14648"/>
                    <a:pt x="2928" y="16386"/>
                  </a:cubicBezTo>
                  <a:cubicBezTo>
                    <a:pt x="6528" y="18124"/>
                    <a:pt x="13728" y="19862"/>
                    <a:pt x="2092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7" name="Line"/>
            <p:cNvSpPr/>
            <p:nvPr/>
          </p:nvSpPr>
          <p:spPr>
            <a:xfrm>
              <a:off x="8345007" y="1117600"/>
              <a:ext cx="379893" cy="427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498" fill="norm" stroke="1" extrusionOk="0">
                  <a:moveTo>
                    <a:pt x="10320" y="0"/>
                  </a:moveTo>
                  <a:cubicBezTo>
                    <a:pt x="9723" y="106"/>
                    <a:pt x="9126" y="213"/>
                    <a:pt x="8291" y="1543"/>
                  </a:cubicBezTo>
                  <a:cubicBezTo>
                    <a:pt x="7456" y="2873"/>
                    <a:pt x="6382" y="5427"/>
                    <a:pt x="5546" y="8672"/>
                  </a:cubicBezTo>
                  <a:cubicBezTo>
                    <a:pt x="4711" y="11917"/>
                    <a:pt x="4114" y="15854"/>
                    <a:pt x="3816" y="18089"/>
                  </a:cubicBezTo>
                  <a:cubicBezTo>
                    <a:pt x="3517" y="20323"/>
                    <a:pt x="3517" y="20855"/>
                    <a:pt x="3816" y="21174"/>
                  </a:cubicBezTo>
                  <a:cubicBezTo>
                    <a:pt x="4114" y="21494"/>
                    <a:pt x="4711" y="21600"/>
                    <a:pt x="5128" y="21387"/>
                  </a:cubicBezTo>
                  <a:cubicBezTo>
                    <a:pt x="5546" y="21174"/>
                    <a:pt x="5785" y="20642"/>
                    <a:pt x="5845" y="19738"/>
                  </a:cubicBezTo>
                  <a:cubicBezTo>
                    <a:pt x="5904" y="18833"/>
                    <a:pt x="5785" y="17557"/>
                    <a:pt x="5128" y="16652"/>
                  </a:cubicBezTo>
                  <a:cubicBezTo>
                    <a:pt x="4472" y="15748"/>
                    <a:pt x="3279" y="15216"/>
                    <a:pt x="2264" y="14950"/>
                  </a:cubicBezTo>
                  <a:cubicBezTo>
                    <a:pt x="1250" y="14684"/>
                    <a:pt x="415" y="14684"/>
                    <a:pt x="116" y="14418"/>
                  </a:cubicBezTo>
                  <a:cubicBezTo>
                    <a:pt x="-182" y="14152"/>
                    <a:pt x="57" y="13620"/>
                    <a:pt x="1250" y="12236"/>
                  </a:cubicBezTo>
                  <a:cubicBezTo>
                    <a:pt x="2443" y="10853"/>
                    <a:pt x="4591" y="8619"/>
                    <a:pt x="6441" y="6597"/>
                  </a:cubicBezTo>
                  <a:cubicBezTo>
                    <a:pt x="8291" y="4575"/>
                    <a:pt x="9842" y="2767"/>
                    <a:pt x="10916" y="1809"/>
                  </a:cubicBezTo>
                  <a:cubicBezTo>
                    <a:pt x="11990" y="851"/>
                    <a:pt x="12587" y="745"/>
                    <a:pt x="12945" y="958"/>
                  </a:cubicBezTo>
                  <a:cubicBezTo>
                    <a:pt x="13303" y="1170"/>
                    <a:pt x="13422" y="1702"/>
                    <a:pt x="13363" y="3724"/>
                  </a:cubicBezTo>
                  <a:cubicBezTo>
                    <a:pt x="13303" y="5746"/>
                    <a:pt x="13064" y="9257"/>
                    <a:pt x="12885" y="11545"/>
                  </a:cubicBezTo>
                  <a:cubicBezTo>
                    <a:pt x="12706" y="13833"/>
                    <a:pt x="12587" y="14897"/>
                    <a:pt x="12348" y="15961"/>
                  </a:cubicBezTo>
                  <a:cubicBezTo>
                    <a:pt x="12110" y="17025"/>
                    <a:pt x="11752" y="18089"/>
                    <a:pt x="11692" y="18195"/>
                  </a:cubicBezTo>
                  <a:cubicBezTo>
                    <a:pt x="11632" y="18301"/>
                    <a:pt x="11871" y="17450"/>
                    <a:pt x="12348" y="16652"/>
                  </a:cubicBezTo>
                  <a:cubicBezTo>
                    <a:pt x="12826" y="15854"/>
                    <a:pt x="13542" y="15109"/>
                    <a:pt x="14198" y="14737"/>
                  </a:cubicBezTo>
                  <a:cubicBezTo>
                    <a:pt x="14854" y="14365"/>
                    <a:pt x="15451" y="14365"/>
                    <a:pt x="15928" y="14631"/>
                  </a:cubicBezTo>
                  <a:cubicBezTo>
                    <a:pt x="16406" y="14897"/>
                    <a:pt x="16764" y="15429"/>
                    <a:pt x="17182" y="16067"/>
                  </a:cubicBezTo>
                  <a:cubicBezTo>
                    <a:pt x="17599" y="16705"/>
                    <a:pt x="18077" y="17450"/>
                    <a:pt x="18614" y="17823"/>
                  </a:cubicBezTo>
                  <a:cubicBezTo>
                    <a:pt x="19151" y="18195"/>
                    <a:pt x="19747" y="18195"/>
                    <a:pt x="20225" y="17982"/>
                  </a:cubicBezTo>
                  <a:cubicBezTo>
                    <a:pt x="20702" y="17769"/>
                    <a:pt x="21060" y="17344"/>
                    <a:pt x="21418" y="169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8" name="Line"/>
            <p:cNvSpPr/>
            <p:nvPr/>
          </p:nvSpPr>
          <p:spPr>
            <a:xfrm>
              <a:off x="8714443" y="1308208"/>
              <a:ext cx="105708" cy="175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127" fill="norm" stroke="1" extrusionOk="0">
                  <a:moveTo>
                    <a:pt x="3363" y="12185"/>
                  </a:moveTo>
                  <a:cubicBezTo>
                    <a:pt x="3786" y="10914"/>
                    <a:pt x="4210" y="9644"/>
                    <a:pt x="6116" y="8119"/>
                  </a:cubicBezTo>
                  <a:cubicBezTo>
                    <a:pt x="8022" y="6594"/>
                    <a:pt x="11410" y="4815"/>
                    <a:pt x="13316" y="3291"/>
                  </a:cubicBezTo>
                  <a:cubicBezTo>
                    <a:pt x="15222" y="1766"/>
                    <a:pt x="15645" y="495"/>
                    <a:pt x="14798" y="114"/>
                  </a:cubicBezTo>
                  <a:cubicBezTo>
                    <a:pt x="13951" y="-267"/>
                    <a:pt x="11833" y="241"/>
                    <a:pt x="9080" y="2655"/>
                  </a:cubicBezTo>
                  <a:cubicBezTo>
                    <a:pt x="6327" y="5069"/>
                    <a:pt x="2939" y="9389"/>
                    <a:pt x="1245" y="12566"/>
                  </a:cubicBezTo>
                  <a:cubicBezTo>
                    <a:pt x="-449" y="15742"/>
                    <a:pt x="-449" y="17775"/>
                    <a:pt x="1457" y="19173"/>
                  </a:cubicBezTo>
                  <a:cubicBezTo>
                    <a:pt x="3363" y="20571"/>
                    <a:pt x="7175" y="21333"/>
                    <a:pt x="10775" y="21079"/>
                  </a:cubicBezTo>
                  <a:cubicBezTo>
                    <a:pt x="14375" y="20825"/>
                    <a:pt x="17763" y="19554"/>
                    <a:pt x="21151" y="182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9" name="Line"/>
            <p:cNvSpPr/>
            <p:nvPr/>
          </p:nvSpPr>
          <p:spPr>
            <a:xfrm>
              <a:off x="8896350" y="1314450"/>
              <a:ext cx="12700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0" name="Line"/>
            <p:cNvSpPr/>
            <p:nvPr/>
          </p:nvSpPr>
          <p:spPr>
            <a:xfrm>
              <a:off x="8883650" y="1250950"/>
              <a:ext cx="190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1" name="Line"/>
            <p:cNvSpPr/>
            <p:nvPr/>
          </p:nvSpPr>
          <p:spPr>
            <a:xfrm>
              <a:off x="8947150" y="1270000"/>
              <a:ext cx="107950" cy="214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9" fill="norm" stroke="1" extrusionOk="0">
                  <a:moveTo>
                    <a:pt x="0" y="635"/>
                  </a:moveTo>
                  <a:cubicBezTo>
                    <a:pt x="3812" y="2118"/>
                    <a:pt x="7624" y="3600"/>
                    <a:pt x="10376" y="6353"/>
                  </a:cubicBezTo>
                  <a:cubicBezTo>
                    <a:pt x="13129" y="9106"/>
                    <a:pt x="14824" y="13129"/>
                    <a:pt x="15671" y="15671"/>
                  </a:cubicBezTo>
                  <a:cubicBezTo>
                    <a:pt x="16518" y="18212"/>
                    <a:pt x="16518" y="19271"/>
                    <a:pt x="15459" y="20118"/>
                  </a:cubicBezTo>
                  <a:cubicBezTo>
                    <a:pt x="14400" y="20965"/>
                    <a:pt x="12282" y="21600"/>
                    <a:pt x="10800" y="21388"/>
                  </a:cubicBezTo>
                  <a:cubicBezTo>
                    <a:pt x="9318" y="21176"/>
                    <a:pt x="8471" y="20118"/>
                    <a:pt x="8471" y="17259"/>
                  </a:cubicBezTo>
                  <a:cubicBezTo>
                    <a:pt x="8471" y="14400"/>
                    <a:pt x="9318" y="9741"/>
                    <a:pt x="11647" y="6565"/>
                  </a:cubicBezTo>
                  <a:cubicBezTo>
                    <a:pt x="13976" y="3388"/>
                    <a:pt x="17788" y="169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2" name="Line"/>
            <p:cNvSpPr/>
            <p:nvPr/>
          </p:nvSpPr>
          <p:spPr>
            <a:xfrm>
              <a:off x="9456522" y="1308100"/>
              <a:ext cx="127346" cy="23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0" h="21513" fill="norm" stroke="1" extrusionOk="0">
                  <a:moveTo>
                    <a:pt x="15451" y="1168"/>
                  </a:moveTo>
                  <a:cubicBezTo>
                    <a:pt x="14058" y="584"/>
                    <a:pt x="12664" y="0"/>
                    <a:pt x="11271" y="0"/>
                  </a:cubicBezTo>
                  <a:cubicBezTo>
                    <a:pt x="9877" y="0"/>
                    <a:pt x="8484" y="584"/>
                    <a:pt x="6568" y="3114"/>
                  </a:cubicBezTo>
                  <a:cubicBezTo>
                    <a:pt x="4651" y="5643"/>
                    <a:pt x="2213" y="10119"/>
                    <a:pt x="993" y="13330"/>
                  </a:cubicBezTo>
                  <a:cubicBezTo>
                    <a:pt x="-226" y="16541"/>
                    <a:pt x="-226" y="18486"/>
                    <a:pt x="471" y="19751"/>
                  </a:cubicBezTo>
                  <a:cubicBezTo>
                    <a:pt x="1168" y="21016"/>
                    <a:pt x="2561" y="21600"/>
                    <a:pt x="5000" y="21503"/>
                  </a:cubicBezTo>
                  <a:cubicBezTo>
                    <a:pt x="7439" y="21405"/>
                    <a:pt x="10922" y="20627"/>
                    <a:pt x="13884" y="18195"/>
                  </a:cubicBezTo>
                  <a:cubicBezTo>
                    <a:pt x="16845" y="15762"/>
                    <a:pt x="19284" y="11676"/>
                    <a:pt x="20329" y="9049"/>
                  </a:cubicBezTo>
                  <a:cubicBezTo>
                    <a:pt x="21374" y="6422"/>
                    <a:pt x="21026" y="5254"/>
                    <a:pt x="19980" y="4476"/>
                  </a:cubicBezTo>
                  <a:cubicBezTo>
                    <a:pt x="18935" y="3697"/>
                    <a:pt x="17193" y="3308"/>
                    <a:pt x="15800" y="3503"/>
                  </a:cubicBezTo>
                  <a:cubicBezTo>
                    <a:pt x="14406" y="3697"/>
                    <a:pt x="13361" y="4476"/>
                    <a:pt x="13361" y="5254"/>
                  </a:cubicBezTo>
                  <a:cubicBezTo>
                    <a:pt x="13361" y="6032"/>
                    <a:pt x="14406" y="6811"/>
                    <a:pt x="15451" y="75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3" name="Line"/>
            <p:cNvSpPr/>
            <p:nvPr/>
          </p:nvSpPr>
          <p:spPr>
            <a:xfrm>
              <a:off x="9651999" y="1344083"/>
              <a:ext cx="197957" cy="159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371" fill="norm" stroke="1" extrusionOk="0">
                  <a:moveTo>
                    <a:pt x="0" y="2842"/>
                  </a:moveTo>
                  <a:cubicBezTo>
                    <a:pt x="230" y="1421"/>
                    <a:pt x="460" y="0"/>
                    <a:pt x="574" y="0"/>
                  </a:cubicBezTo>
                  <a:cubicBezTo>
                    <a:pt x="689" y="0"/>
                    <a:pt x="689" y="1421"/>
                    <a:pt x="689" y="4689"/>
                  </a:cubicBezTo>
                  <a:cubicBezTo>
                    <a:pt x="689" y="7958"/>
                    <a:pt x="689" y="13074"/>
                    <a:pt x="689" y="16342"/>
                  </a:cubicBezTo>
                  <a:cubicBezTo>
                    <a:pt x="689" y="19611"/>
                    <a:pt x="689" y="21032"/>
                    <a:pt x="1264" y="21316"/>
                  </a:cubicBezTo>
                  <a:cubicBezTo>
                    <a:pt x="1838" y="21600"/>
                    <a:pt x="2987" y="20747"/>
                    <a:pt x="3906" y="19753"/>
                  </a:cubicBezTo>
                  <a:cubicBezTo>
                    <a:pt x="4826" y="18758"/>
                    <a:pt x="5515" y="17621"/>
                    <a:pt x="6549" y="17479"/>
                  </a:cubicBezTo>
                  <a:cubicBezTo>
                    <a:pt x="7583" y="17337"/>
                    <a:pt x="8962" y="18189"/>
                    <a:pt x="10915" y="18616"/>
                  </a:cubicBezTo>
                  <a:cubicBezTo>
                    <a:pt x="12868" y="19042"/>
                    <a:pt x="15396" y="19042"/>
                    <a:pt x="17579" y="18189"/>
                  </a:cubicBezTo>
                  <a:cubicBezTo>
                    <a:pt x="19762" y="17337"/>
                    <a:pt x="21600" y="15632"/>
                    <a:pt x="21485" y="12932"/>
                  </a:cubicBezTo>
                  <a:cubicBezTo>
                    <a:pt x="21370" y="10232"/>
                    <a:pt x="19302" y="6537"/>
                    <a:pt x="17234" y="2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4" name="Line"/>
            <p:cNvSpPr/>
            <p:nvPr/>
          </p:nvSpPr>
          <p:spPr>
            <a:xfrm>
              <a:off x="9881326" y="1335864"/>
              <a:ext cx="158025" cy="136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0237" fill="norm" stroke="1" extrusionOk="0">
                  <a:moveTo>
                    <a:pt x="765" y="4346"/>
                  </a:moveTo>
                  <a:cubicBezTo>
                    <a:pt x="1053" y="7789"/>
                    <a:pt x="1341" y="11233"/>
                    <a:pt x="1197" y="14207"/>
                  </a:cubicBezTo>
                  <a:cubicBezTo>
                    <a:pt x="1053" y="17181"/>
                    <a:pt x="477" y="19685"/>
                    <a:pt x="189" y="20154"/>
                  </a:cubicBezTo>
                  <a:cubicBezTo>
                    <a:pt x="-99" y="20624"/>
                    <a:pt x="-99" y="19059"/>
                    <a:pt x="477" y="15928"/>
                  </a:cubicBezTo>
                  <a:cubicBezTo>
                    <a:pt x="1053" y="12798"/>
                    <a:pt x="2205" y="8102"/>
                    <a:pt x="3645" y="4659"/>
                  </a:cubicBezTo>
                  <a:cubicBezTo>
                    <a:pt x="5085" y="1215"/>
                    <a:pt x="6813" y="-976"/>
                    <a:pt x="9405" y="433"/>
                  </a:cubicBezTo>
                  <a:cubicBezTo>
                    <a:pt x="11997" y="1841"/>
                    <a:pt x="15453" y="6850"/>
                    <a:pt x="17613" y="10137"/>
                  </a:cubicBezTo>
                  <a:cubicBezTo>
                    <a:pt x="19773" y="13424"/>
                    <a:pt x="20637" y="14989"/>
                    <a:pt x="21501" y="16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5" name="Line"/>
            <p:cNvSpPr/>
            <p:nvPr/>
          </p:nvSpPr>
          <p:spPr>
            <a:xfrm>
              <a:off x="10403416" y="1113134"/>
              <a:ext cx="118534" cy="362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7" fill="norm" stroke="1" extrusionOk="0">
                  <a:moveTo>
                    <a:pt x="5400" y="1371"/>
                  </a:moveTo>
                  <a:cubicBezTo>
                    <a:pt x="5014" y="631"/>
                    <a:pt x="4629" y="-110"/>
                    <a:pt x="4436" y="13"/>
                  </a:cubicBezTo>
                  <a:cubicBezTo>
                    <a:pt x="4243" y="137"/>
                    <a:pt x="4243" y="1124"/>
                    <a:pt x="4243" y="4148"/>
                  </a:cubicBezTo>
                  <a:cubicBezTo>
                    <a:pt x="4243" y="7172"/>
                    <a:pt x="4243" y="12233"/>
                    <a:pt x="3664" y="15565"/>
                  </a:cubicBezTo>
                  <a:cubicBezTo>
                    <a:pt x="3086" y="18898"/>
                    <a:pt x="1929" y="20503"/>
                    <a:pt x="1157" y="20996"/>
                  </a:cubicBezTo>
                  <a:cubicBezTo>
                    <a:pt x="386" y="21490"/>
                    <a:pt x="0" y="20873"/>
                    <a:pt x="0" y="19639"/>
                  </a:cubicBezTo>
                  <a:cubicBezTo>
                    <a:pt x="0" y="18404"/>
                    <a:pt x="386" y="16553"/>
                    <a:pt x="1929" y="15257"/>
                  </a:cubicBezTo>
                  <a:cubicBezTo>
                    <a:pt x="3471" y="13961"/>
                    <a:pt x="6171" y="13220"/>
                    <a:pt x="8293" y="13159"/>
                  </a:cubicBezTo>
                  <a:cubicBezTo>
                    <a:pt x="10414" y="13097"/>
                    <a:pt x="11957" y="13714"/>
                    <a:pt x="12921" y="14516"/>
                  </a:cubicBezTo>
                  <a:cubicBezTo>
                    <a:pt x="13886" y="15319"/>
                    <a:pt x="14271" y="16306"/>
                    <a:pt x="15621" y="17232"/>
                  </a:cubicBezTo>
                  <a:cubicBezTo>
                    <a:pt x="16971" y="18157"/>
                    <a:pt x="19286" y="19021"/>
                    <a:pt x="21600" y="19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6" name="Line"/>
            <p:cNvSpPr/>
            <p:nvPr/>
          </p:nvSpPr>
          <p:spPr>
            <a:xfrm>
              <a:off x="10512705" y="1091071"/>
              <a:ext cx="244196" cy="363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541" fill="norm" stroke="1" extrusionOk="0">
                  <a:moveTo>
                    <a:pt x="3606" y="20411"/>
                  </a:moveTo>
                  <a:cubicBezTo>
                    <a:pt x="4537" y="19281"/>
                    <a:pt x="5468" y="18150"/>
                    <a:pt x="5934" y="17020"/>
                  </a:cubicBezTo>
                  <a:cubicBezTo>
                    <a:pt x="6399" y="15890"/>
                    <a:pt x="6399" y="14760"/>
                    <a:pt x="5934" y="14257"/>
                  </a:cubicBezTo>
                  <a:cubicBezTo>
                    <a:pt x="5468" y="13755"/>
                    <a:pt x="4537" y="13881"/>
                    <a:pt x="3513" y="14634"/>
                  </a:cubicBezTo>
                  <a:cubicBezTo>
                    <a:pt x="2489" y="15388"/>
                    <a:pt x="1372" y="16769"/>
                    <a:pt x="720" y="17774"/>
                  </a:cubicBezTo>
                  <a:cubicBezTo>
                    <a:pt x="68" y="18778"/>
                    <a:pt x="-118" y="19406"/>
                    <a:pt x="68" y="19971"/>
                  </a:cubicBezTo>
                  <a:cubicBezTo>
                    <a:pt x="254" y="20536"/>
                    <a:pt x="813" y="21039"/>
                    <a:pt x="1465" y="21101"/>
                  </a:cubicBezTo>
                  <a:cubicBezTo>
                    <a:pt x="2116" y="21164"/>
                    <a:pt x="2861" y="20788"/>
                    <a:pt x="3979" y="20285"/>
                  </a:cubicBezTo>
                  <a:cubicBezTo>
                    <a:pt x="5096" y="19783"/>
                    <a:pt x="6585" y="19155"/>
                    <a:pt x="7703" y="19029"/>
                  </a:cubicBezTo>
                  <a:cubicBezTo>
                    <a:pt x="8820" y="18904"/>
                    <a:pt x="9565" y="19281"/>
                    <a:pt x="10310" y="19218"/>
                  </a:cubicBezTo>
                  <a:cubicBezTo>
                    <a:pt x="11054" y="19155"/>
                    <a:pt x="11799" y="18653"/>
                    <a:pt x="13010" y="16769"/>
                  </a:cubicBezTo>
                  <a:cubicBezTo>
                    <a:pt x="14220" y="14885"/>
                    <a:pt x="15896" y="11620"/>
                    <a:pt x="17199" y="8857"/>
                  </a:cubicBezTo>
                  <a:cubicBezTo>
                    <a:pt x="18503" y="6094"/>
                    <a:pt x="19434" y="3834"/>
                    <a:pt x="20085" y="2327"/>
                  </a:cubicBezTo>
                  <a:cubicBezTo>
                    <a:pt x="20737" y="820"/>
                    <a:pt x="21110" y="67"/>
                    <a:pt x="21203" y="4"/>
                  </a:cubicBezTo>
                  <a:cubicBezTo>
                    <a:pt x="21296" y="-59"/>
                    <a:pt x="21110" y="569"/>
                    <a:pt x="20272" y="2955"/>
                  </a:cubicBezTo>
                  <a:cubicBezTo>
                    <a:pt x="19434" y="5341"/>
                    <a:pt x="17944" y="9485"/>
                    <a:pt x="17199" y="12311"/>
                  </a:cubicBezTo>
                  <a:cubicBezTo>
                    <a:pt x="16454" y="15136"/>
                    <a:pt x="16454" y="16643"/>
                    <a:pt x="16548" y="17836"/>
                  </a:cubicBezTo>
                  <a:cubicBezTo>
                    <a:pt x="16641" y="19029"/>
                    <a:pt x="16827" y="19908"/>
                    <a:pt x="17292" y="20536"/>
                  </a:cubicBezTo>
                  <a:cubicBezTo>
                    <a:pt x="17758" y="21164"/>
                    <a:pt x="18503" y="21541"/>
                    <a:pt x="19248" y="21541"/>
                  </a:cubicBezTo>
                  <a:cubicBezTo>
                    <a:pt x="19992" y="21541"/>
                    <a:pt x="20737" y="21164"/>
                    <a:pt x="21482" y="207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7" name="Line"/>
            <p:cNvSpPr/>
            <p:nvPr/>
          </p:nvSpPr>
          <p:spPr>
            <a:xfrm>
              <a:off x="10649425" y="1238250"/>
              <a:ext cx="164626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600" fill="norm" stroke="1" extrusionOk="0">
                  <a:moveTo>
                    <a:pt x="6500" y="21600"/>
                  </a:moveTo>
                  <a:cubicBezTo>
                    <a:pt x="4587" y="18000"/>
                    <a:pt x="2673" y="14400"/>
                    <a:pt x="1442" y="11057"/>
                  </a:cubicBezTo>
                  <a:cubicBezTo>
                    <a:pt x="212" y="7714"/>
                    <a:pt x="-335" y="4629"/>
                    <a:pt x="212" y="3086"/>
                  </a:cubicBezTo>
                  <a:cubicBezTo>
                    <a:pt x="759" y="1543"/>
                    <a:pt x="2399" y="1543"/>
                    <a:pt x="6090" y="1286"/>
                  </a:cubicBezTo>
                  <a:cubicBezTo>
                    <a:pt x="9781" y="1029"/>
                    <a:pt x="15523" y="514"/>
                    <a:pt x="2126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8" name="Line"/>
            <p:cNvSpPr/>
            <p:nvPr/>
          </p:nvSpPr>
          <p:spPr>
            <a:xfrm>
              <a:off x="10769600" y="1007823"/>
              <a:ext cx="226484" cy="569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0" fill="norm" stroke="1" extrusionOk="0">
                  <a:moveTo>
                    <a:pt x="5450" y="2460"/>
                  </a:moveTo>
                  <a:cubicBezTo>
                    <a:pt x="5854" y="2061"/>
                    <a:pt x="6258" y="1663"/>
                    <a:pt x="8378" y="1224"/>
                  </a:cubicBezTo>
                  <a:cubicBezTo>
                    <a:pt x="10497" y="786"/>
                    <a:pt x="14333" y="308"/>
                    <a:pt x="16755" y="108"/>
                  </a:cubicBezTo>
                  <a:cubicBezTo>
                    <a:pt x="19178" y="-91"/>
                    <a:pt x="20187" y="-11"/>
                    <a:pt x="20793" y="308"/>
                  </a:cubicBezTo>
                  <a:cubicBezTo>
                    <a:pt x="21398" y="626"/>
                    <a:pt x="21600" y="1184"/>
                    <a:pt x="21600" y="2858"/>
                  </a:cubicBezTo>
                  <a:cubicBezTo>
                    <a:pt x="21600" y="4532"/>
                    <a:pt x="21398" y="7322"/>
                    <a:pt x="21196" y="10071"/>
                  </a:cubicBezTo>
                  <a:cubicBezTo>
                    <a:pt x="20994" y="12821"/>
                    <a:pt x="20793" y="15531"/>
                    <a:pt x="20793" y="17125"/>
                  </a:cubicBezTo>
                  <a:cubicBezTo>
                    <a:pt x="20793" y="18719"/>
                    <a:pt x="20994" y="19198"/>
                    <a:pt x="21095" y="19716"/>
                  </a:cubicBezTo>
                  <a:cubicBezTo>
                    <a:pt x="21196" y="20234"/>
                    <a:pt x="21196" y="20792"/>
                    <a:pt x="20591" y="21110"/>
                  </a:cubicBezTo>
                  <a:cubicBezTo>
                    <a:pt x="19985" y="21429"/>
                    <a:pt x="18774" y="21509"/>
                    <a:pt x="15241" y="21350"/>
                  </a:cubicBezTo>
                  <a:cubicBezTo>
                    <a:pt x="11708" y="21190"/>
                    <a:pt x="5854" y="20792"/>
                    <a:pt x="0" y="20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9" name="Line"/>
            <p:cNvSpPr/>
            <p:nvPr/>
          </p:nvSpPr>
          <p:spPr>
            <a:xfrm>
              <a:off x="2692400" y="2470150"/>
              <a:ext cx="4234" cy="482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7" fill="norm" stroke="1" extrusionOk="0">
                  <a:moveTo>
                    <a:pt x="0" y="0"/>
                  </a:moveTo>
                  <a:cubicBezTo>
                    <a:pt x="0" y="4056"/>
                    <a:pt x="0" y="8112"/>
                    <a:pt x="0" y="11555"/>
                  </a:cubicBezTo>
                  <a:cubicBezTo>
                    <a:pt x="0" y="14997"/>
                    <a:pt x="0" y="17827"/>
                    <a:pt x="5400" y="19478"/>
                  </a:cubicBezTo>
                  <a:cubicBezTo>
                    <a:pt x="10800" y="21128"/>
                    <a:pt x="21600" y="21600"/>
                    <a:pt x="21600" y="21506"/>
                  </a:cubicBezTo>
                  <a:cubicBezTo>
                    <a:pt x="21600" y="21411"/>
                    <a:pt x="10800" y="20751"/>
                    <a:pt x="5400" y="20279"/>
                  </a:cubicBezTo>
                  <a:cubicBezTo>
                    <a:pt x="0" y="19808"/>
                    <a:pt x="0" y="19525"/>
                    <a:pt x="0" y="192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0" name="Line"/>
            <p:cNvSpPr/>
            <p:nvPr/>
          </p:nvSpPr>
          <p:spPr>
            <a:xfrm>
              <a:off x="2463800" y="2420345"/>
              <a:ext cx="463550" cy="119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2" fill="norm" stroke="1" extrusionOk="0">
                  <a:moveTo>
                    <a:pt x="0" y="21052"/>
                  </a:moveTo>
                  <a:cubicBezTo>
                    <a:pt x="2959" y="16583"/>
                    <a:pt x="5918" y="12114"/>
                    <a:pt x="8877" y="8390"/>
                  </a:cubicBezTo>
                  <a:cubicBezTo>
                    <a:pt x="11836" y="4666"/>
                    <a:pt x="14795" y="1686"/>
                    <a:pt x="16915" y="569"/>
                  </a:cubicBezTo>
                  <a:cubicBezTo>
                    <a:pt x="19036" y="-548"/>
                    <a:pt x="20318" y="197"/>
                    <a:pt x="21600" y="9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1" name="Line"/>
            <p:cNvSpPr/>
            <p:nvPr/>
          </p:nvSpPr>
          <p:spPr>
            <a:xfrm>
              <a:off x="2519986" y="2920999"/>
              <a:ext cx="356564" cy="122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234" fill="norm" stroke="1" extrusionOk="0">
                  <a:moveTo>
                    <a:pt x="811" y="20868"/>
                  </a:moveTo>
                  <a:cubicBezTo>
                    <a:pt x="183" y="21234"/>
                    <a:pt x="-445" y="21600"/>
                    <a:pt x="434" y="20502"/>
                  </a:cubicBezTo>
                  <a:cubicBezTo>
                    <a:pt x="1313" y="19403"/>
                    <a:pt x="3699" y="16841"/>
                    <a:pt x="7090" y="13729"/>
                  </a:cubicBezTo>
                  <a:cubicBezTo>
                    <a:pt x="10481" y="10617"/>
                    <a:pt x="14876" y="6956"/>
                    <a:pt x="17388" y="4576"/>
                  </a:cubicBezTo>
                  <a:cubicBezTo>
                    <a:pt x="19899" y="2197"/>
                    <a:pt x="20527" y="1098"/>
                    <a:pt x="2115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2" name="Line"/>
            <p:cNvSpPr/>
            <p:nvPr/>
          </p:nvSpPr>
          <p:spPr>
            <a:xfrm>
              <a:off x="3079750" y="2851150"/>
              <a:ext cx="209550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600" fill="norm" stroke="1" extrusionOk="0">
                  <a:moveTo>
                    <a:pt x="0" y="0"/>
                  </a:moveTo>
                  <a:cubicBezTo>
                    <a:pt x="648" y="3600"/>
                    <a:pt x="1296" y="7200"/>
                    <a:pt x="1836" y="10479"/>
                  </a:cubicBezTo>
                  <a:cubicBezTo>
                    <a:pt x="2376" y="13757"/>
                    <a:pt x="2808" y="16714"/>
                    <a:pt x="3024" y="18514"/>
                  </a:cubicBezTo>
                  <a:cubicBezTo>
                    <a:pt x="3240" y="20314"/>
                    <a:pt x="3240" y="20957"/>
                    <a:pt x="3024" y="20893"/>
                  </a:cubicBezTo>
                  <a:cubicBezTo>
                    <a:pt x="2808" y="20829"/>
                    <a:pt x="2376" y="20057"/>
                    <a:pt x="1944" y="19350"/>
                  </a:cubicBezTo>
                  <a:cubicBezTo>
                    <a:pt x="1512" y="18643"/>
                    <a:pt x="1080" y="18000"/>
                    <a:pt x="648" y="17357"/>
                  </a:cubicBezTo>
                  <a:cubicBezTo>
                    <a:pt x="216" y="16714"/>
                    <a:pt x="-216" y="16071"/>
                    <a:pt x="216" y="15750"/>
                  </a:cubicBezTo>
                  <a:cubicBezTo>
                    <a:pt x="648" y="15429"/>
                    <a:pt x="1944" y="15429"/>
                    <a:pt x="3456" y="15043"/>
                  </a:cubicBezTo>
                  <a:cubicBezTo>
                    <a:pt x="4968" y="14657"/>
                    <a:pt x="6696" y="13886"/>
                    <a:pt x="8640" y="12021"/>
                  </a:cubicBezTo>
                  <a:cubicBezTo>
                    <a:pt x="10584" y="10157"/>
                    <a:pt x="12744" y="7200"/>
                    <a:pt x="13932" y="5336"/>
                  </a:cubicBezTo>
                  <a:cubicBezTo>
                    <a:pt x="15120" y="3471"/>
                    <a:pt x="15336" y="2700"/>
                    <a:pt x="15660" y="1929"/>
                  </a:cubicBezTo>
                  <a:cubicBezTo>
                    <a:pt x="15984" y="1157"/>
                    <a:pt x="16416" y="386"/>
                    <a:pt x="16740" y="450"/>
                  </a:cubicBezTo>
                  <a:cubicBezTo>
                    <a:pt x="17064" y="514"/>
                    <a:pt x="17280" y="1414"/>
                    <a:pt x="17604" y="4050"/>
                  </a:cubicBezTo>
                  <a:cubicBezTo>
                    <a:pt x="17928" y="6686"/>
                    <a:pt x="18360" y="11057"/>
                    <a:pt x="19008" y="14271"/>
                  </a:cubicBezTo>
                  <a:cubicBezTo>
                    <a:pt x="19656" y="17486"/>
                    <a:pt x="20520" y="19543"/>
                    <a:pt x="213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3" name="Line"/>
            <p:cNvSpPr/>
            <p:nvPr/>
          </p:nvSpPr>
          <p:spPr>
            <a:xfrm>
              <a:off x="3384550" y="3187700"/>
              <a:ext cx="31750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4" name="Line"/>
            <p:cNvSpPr/>
            <p:nvPr/>
          </p:nvSpPr>
          <p:spPr>
            <a:xfrm>
              <a:off x="3365500" y="3064155"/>
              <a:ext cx="75406" cy="71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0824" fill="norm" stroke="1" extrusionOk="0">
                  <a:moveTo>
                    <a:pt x="14400" y="6399"/>
                  </a:moveTo>
                  <a:cubicBezTo>
                    <a:pt x="12000" y="8250"/>
                    <a:pt x="9600" y="10101"/>
                    <a:pt x="8700" y="12570"/>
                  </a:cubicBezTo>
                  <a:cubicBezTo>
                    <a:pt x="7800" y="15039"/>
                    <a:pt x="8400" y="18124"/>
                    <a:pt x="10200" y="19667"/>
                  </a:cubicBezTo>
                  <a:cubicBezTo>
                    <a:pt x="12000" y="21210"/>
                    <a:pt x="15000" y="21210"/>
                    <a:pt x="17100" y="19667"/>
                  </a:cubicBezTo>
                  <a:cubicBezTo>
                    <a:pt x="19200" y="18124"/>
                    <a:pt x="20400" y="15039"/>
                    <a:pt x="21000" y="11644"/>
                  </a:cubicBezTo>
                  <a:cubicBezTo>
                    <a:pt x="21600" y="8250"/>
                    <a:pt x="21600" y="4547"/>
                    <a:pt x="20100" y="2387"/>
                  </a:cubicBezTo>
                  <a:cubicBezTo>
                    <a:pt x="18600" y="227"/>
                    <a:pt x="15600" y="-390"/>
                    <a:pt x="12000" y="227"/>
                  </a:cubicBezTo>
                  <a:cubicBezTo>
                    <a:pt x="8400" y="844"/>
                    <a:pt x="4200" y="2696"/>
                    <a:pt x="0" y="4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5" name="Line"/>
            <p:cNvSpPr/>
            <p:nvPr/>
          </p:nvSpPr>
          <p:spPr>
            <a:xfrm>
              <a:off x="3803650" y="2686050"/>
              <a:ext cx="635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6" name="Line"/>
            <p:cNvSpPr/>
            <p:nvPr/>
          </p:nvSpPr>
          <p:spPr>
            <a:xfrm>
              <a:off x="3822700" y="2838450"/>
              <a:ext cx="254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7" name="Line"/>
            <p:cNvSpPr/>
            <p:nvPr/>
          </p:nvSpPr>
          <p:spPr>
            <a:xfrm>
              <a:off x="4362450" y="2667000"/>
              <a:ext cx="44450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576"/>
                    <a:pt x="10286" y="1152"/>
                    <a:pt x="13886" y="4752"/>
                  </a:cubicBezTo>
                  <a:cubicBezTo>
                    <a:pt x="17486" y="8352"/>
                    <a:pt x="19543" y="1497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8" name="Line"/>
            <p:cNvSpPr/>
            <p:nvPr/>
          </p:nvSpPr>
          <p:spPr>
            <a:xfrm>
              <a:off x="4343399" y="2502263"/>
              <a:ext cx="40259" cy="2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18572" fill="norm" stroke="1" extrusionOk="0">
                  <a:moveTo>
                    <a:pt x="6480" y="17033"/>
                  </a:moveTo>
                  <a:cubicBezTo>
                    <a:pt x="11880" y="18473"/>
                    <a:pt x="17280" y="19913"/>
                    <a:pt x="19440" y="16313"/>
                  </a:cubicBezTo>
                  <a:cubicBezTo>
                    <a:pt x="21600" y="12713"/>
                    <a:pt x="20520" y="4073"/>
                    <a:pt x="16740" y="1193"/>
                  </a:cubicBezTo>
                  <a:cubicBezTo>
                    <a:pt x="12960" y="-1687"/>
                    <a:pt x="6480" y="1193"/>
                    <a:pt x="0" y="40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9" name="Line"/>
            <p:cNvSpPr/>
            <p:nvPr/>
          </p:nvSpPr>
          <p:spPr>
            <a:xfrm>
              <a:off x="4456569" y="2323924"/>
              <a:ext cx="242431" cy="344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418" fill="norm" stroke="1" extrusionOk="0">
                  <a:moveTo>
                    <a:pt x="5171" y="1591"/>
                  </a:moveTo>
                  <a:cubicBezTo>
                    <a:pt x="4795" y="5147"/>
                    <a:pt x="4420" y="8703"/>
                    <a:pt x="4232" y="11799"/>
                  </a:cubicBezTo>
                  <a:cubicBezTo>
                    <a:pt x="4044" y="14894"/>
                    <a:pt x="4044" y="17528"/>
                    <a:pt x="4326" y="19174"/>
                  </a:cubicBezTo>
                  <a:cubicBezTo>
                    <a:pt x="4608" y="20820"/>
                    <a:pt x="5171" y="21479"/>
                    <a:pt x="5547" y="21413"/>
                  </a:cubicBezTo>
                  <a:cubicBezTo>
                    <a:pt x="5922" y="21347"/>
                    <a:pt x="6110" y="20557"/>
                    <a:pt x="5922" y="19306"/>
                  </a:cubicBezTo>
                  <a:cubicBezTo>
                    <a:pt x="5735" y="18055"/>
                    <a:pt x="5171" y="16342"/>
                    <a:pt x="4514" y="15157"/>
                  </a:cubicBezTo>
                  <a:cubicBezTo>
                    <a:pt x="3856" y="13972"/>
                    <a:pt x="3105" y="13313"/>
                    <a:pt x="2166" y="12852"/>
                  </a:cubicBezTo>
                  <a:cubicBezTo>
                    <a:pt x="1227" y="12391"/>
                    <a:pt x="100" y="12128"/>
                    <a:pt x="6" y="11733"/>
                  </a:cubicBezTo>
                  <a:cubicBezTo>
                    <a:pt x="-88" y="11338"/>
                    <a:pt x="851" y="10811"/>
                    <a:pt x="2917" y="9296"/>
                  </a:cubicBezTo>
                  <a:cubicBezTo>
                    <a:pt x="4983" y="7781"/>
                    <a:pt x="8176" y="5279"/>
                    <a:pt x="9867" y="3369"/>
                  </a:cubicBezTo>
                  <a:cubicBezTo>
                    <a:pt x="11557" y="1459"/>
                    <a:pt x="11745" y="142"/>
                    <a:pt x="11557" y="11"/>
                  </a:cubicBezTo>
                  <a:cubicBezTo>
                    <a:pt x="11369" y="-121"/>
                    <a:pt x="10806" y="933"/>
                    <a:pt x="10430" y="3369"/>
                  </a:cubicBezTo>
                  <a:cubicBezTo>
                    <a:pt x="10055" y="5806"/>
                    <a:pt x="9867" y="9625"/>
                    <a:pt x="9867" y="11864"/>
                  </a:cubicBezTo>
                  <a:cubicBezTo>
                    <a:pt x="9867" y="14103"/>
                    <a:pt x="10055" y="14762"/>
                    <a:pt x="10430" y="14828"/>
                  </a:cubicBezTo>
                  <a:cubicBezTo>
                    <a:pt x="10806" y="14894"/>
                    <a:pt x="11369" y="14367"/>
                    <a:pt x="11933" y="13708"/>
                  </a:cubicBezTo>
                  <a:cubicBezTo>
                    <a:pt x="12496" y="13050"/>
                    <a:pt x="13060" y="12259"/>
                    <a:pt x="13811" y="11733"/>
                  </a:cubicBezTo>
                  <a:cubicBezTo>
                    <a:pt x="14562" y="11206"/>
                    <a:pt x="15502" y="10942"/>
                    <a:pt x="16629" y="11667"/>
                  </a:cubicBezTo>
                  <a:cubicBezTo>
                    <a:pt x="17755" y="12391"/>
                    <a:pt x="19070" y="14103"/>
                    <a:pt x="19915" y="15355"/>
                  </a:cubicBezTo>
                  <a:cubicBezTo>
                    <a:pt x="20761" y="16606"/>
                    <a:pt x="21136" y="17396"/>
                    <a:pt x="21512" y="181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0" name="Line"/>
            <p:cNvSpPr/>
            <p:nvPr/>
          </p:nvSpPr>
          <p:spPr>
            <a:xfrm>
              <a:off x="5191671" y="2575767"/>
              <a:ext cx="106346" cy="533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416" fill="norm" stroke="1" extrusionOk="0">
                  <a:moveTo>
                    <a:pt x="6879" y="10299"/>
                  </a:moveTo>
                  <a:cubicBezTo>
                    <a:pt x="7303" y="13275"/>
                    <a:pt x="7726" y="16252"/>
                    <a:pt x="7726" y="17952"/>
                  </a:cubicBezTo>
                  <a:cubicBezTo>
                    <a:pt x="7726" y="19653"/>
                    <a:pt x="7303" y="20078"/>
                    <a:pt x="6879" y="20546"/>
                  </a:cubicBezTo>
                  <a:cubicBezTo>
                    <a:pt x="6455" y="21014"/>
                    <a:pt x="6032" y="21524"/>
                    <a:pt x="5397" y="21396"/>
                  </a:cubicBezTo>
                  <a:cubicBezTo>
                    <a:pt x="4761" y="21269"/>
                    <a:pt x="3914" y="20504"/>
                    <a:pt x="3067" y="18718"/>
                  </a:cubicBezTo>
                  <a:cubicBezTo>
                    <a:pt x="2220" y="16932"/>
                    <a:pt x="1373" y="14126"/>
                    <a:pt x="738" y="11404"/>
                  </a:cubicBezTo>
                  <a:cubicBezTo>
                    <a:pt x="103" y="8683"/>
                    <a:pt x="-321" y="6047"/>
                    <a:pt x="314" y="4176"/>
                  </a:cubicBezTo>
                  <a:cubicBezTo>
                    <a:pt x="950" y="2305"/>
                    <a:pt x="2644" y="1200"/>
                    <a:pt x="4973" y="604"/>
                  </a:cubicBezTo>
                  <a:cubicBezTo>
                    <a:pt x="7303" y="9"/>
                    <a:pt x="10267" y="-76"/>
                    <a:pt x="12808" y="52"/>
                  </a:cubicBezTo>
                  <a:cubicBezTo>
                    <a:pt x="15350" y="179"/>
                    <a:pt x="17467" y="519"/>
                    <a:pt x="18950" y="1497"/>
                  </a:cubicBezTo>
                  <a:cubicBezTo>
                    <a:pt x="20432" y="2475"/>
                    <a:pt x="21279" y="4091"/>
                    <a:pt x="21279" y="5111"/>
                  </a:cubicBezTo>
                  <a:cubicBezTo>
                    <a:pt x="21279" y="6132"/>
                    <a:pt x="20432" y="6557"/>
                    <a:pt x="17891" y="6982"/>
                  </a:cubicBezTo>
                  <a:cubicBezTo>
                    <a:pt x="15350" y="7407"/>
                    <a:pt x="11114" y="7833"/>
                    <a:pt x="6879" y="82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1" name="Line"/>
            <p:cNvSpPr/>
            <p:nvPr/>
          </p:nvSpPr>
          <p:spPr>
            <a:xfrm>
              <a:off x="5334000" y="2560786"/>
              <a:ext cx="101600" cy="178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3" fill="norm" stroke="1" extrusionOk="0">
                  <a:moveTo>
                    <a:pt x="0" y="7329"/>
                  </a:moveTo>
                  <a:cubicBezTo>
                    <a:pt x="1800" y="8082"/>
                    <a:pt x="3600" y="8836"/>
                    <a:pt x="5625" y="8961"/>
                  </a:cubicBezTo>
                  <a:cubicBezTo>
                    <a:pt x="7650" y="9087"/>
                    <a:pt x="9900" y="8585"/>
                    <a:pt x="11250" y="7454"/>
                  </a:cubicBezTo>
                  <a:cubicBezTo>
                    <a:pt x="12600" y="6324"/>
                    <a:pt x="13050" y="4566"/>
                    <a:pt x="13050" y="3059"/>
                  </a:cubicBezTo>
                  <a:cubicBezTo>
                    <a:pt x="13050" y="1552"/>
                    <a:pt x="12600" y="296"/>
                    <a:pt x="11475" y="45"/>
                  </a:cubicBezTo>
                  <a:cubicBezTo>
                    <a:pt x="10350" y="-206"/>
                    <a:pt x="8550" y="547"/>
                    <a:pt x="6750" y="3436"/>
                  </a:cubicBezTo>
                  <a:cubicBezTo>
                    <a:pt x="4950" y="6324"/>
                    <a:pt x="3150" y="11347"/>
                    <a:pt x="3150" y="14738"/>
                  </a:cubicBezTo>
                  <a:cubicBezTo>
                    <a:pt x="3150" y="18129"/>
                    <a:pt x="4950" y="19887"/>
                    <a:pt x="8325" y="20641"/>
                  </a:cubicBezTo>
                  <a:cubicBezTo>
                    <a:pt x="11700" y="21394"/>
                    <a:pt x="16650" y="21143"/>
                    <a:pt x="21600" y="208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2" name="Line"/>
            <p:cNvSpPr/>
            <p:nvPr/>
          </p:nvSpPr>
          <p:spPr>
            <a:xfrm>
              <a:off x="5461000" y="2501900"/>
              <a:ext cx="146050" cy="238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8" fill="norm" stroke="1" extrusionOk="0">
                  <a:moveTo>
                    <a:pt x="0" y="6253"/>
                  </a:moveTo>
                  <a:cubicBezTo>
                    <a:pt x="3443" y="9095"/>
                    <a:pt x="6887" y="11937"/>
                    <a:pt x="8765" y="14305"/>
                  </a:cubicBezTo>
                  <a:cubicBezTo>
                    <a:pt x="10643" y="16674"/>
                    <a:pt x="10957" y="18568"/>
                    <a:pt x="10487" y="19800"/>
                  </a:cubicBezTo>
                  <a:cubicBezTo>
                    <a:pt x="10017" y="21032"/>
                    <a:pt x="8765" y="21600"/>
                    <a:pt x="7513" y="21316"/>
                  </a:cubicBezTo>
                  <a:cubicBezTo>
                    <a:pt x="6261" y="21032"/>
                    <a:pt x="5009" y="19895"/>
                    <a:pt x="4696" y="16958"/>
                  </a:cubicBezTo>
                  <a:cubicBezTo>
                    <a:pt x="4383" y="14021"/>
                    <a:pt x="5009" y="9284"/>
                    <a:pt x="7983" y="6158"/>
                  </a:cubicBezTo>
                  <a:cubicBezTo>
                    <a:pt x="10957" y="3032"/>
                    <a:pt x="16278" y="151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3" name="Line"/>
            <p:cNvSpPr/>
            <p:nvPr/>
          </p:nvSpPr>
          <p:spPr>
            <a:xfrm>
              <a:off x="5575300" y="2509951"/>
              <a:ext cx="107950" cy="240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0" fill="norm" stroke="1" extrusionOk="0">
                  <a:moveTo>
                    <a:pt x="21600" y="967"/>
                  </a:moveTo>
                  <a:cubicBezTo>
                    <a:pt x="19906" y="409"/>
                    <a:pt x="18212" y="-150"/>
                    <a:pt x="15459" y="36"/>
                  </a:cubicBezTo>
                  <a:cubicBezTo>
                    <a:pt x="12706" y="222"/>
                    <a:pt x="8894" y="1153"/>
                    <a:pt x="6141" y="2829"/>
                  </a:cubicBezTo>
                  <a:cubicBezTo>
                    <a:pt x="3388" y="4505"/>
                    <a:pt x="1694" y="6926"/>
                    <a:pt x="2541" y="8788"/>
                  </a:cubicBezTo>
                  <a:cubicBezTo>
                    <a:pt x="3388" y="10650"/>
                    <a:pt x="6776" y="11953"/>
                    <a:pt x="9529" y="13443"/>
                  </a:cubicBezTo>
                  <a:cubicBezTo>
                    <a:pt x="12282" y="14933"/>
                    <a:pt x="14400" y="16609"/>
                    <a:pt x="15247" y="17912"/>
                  </a:cubicBezTo>
                  <a:cubicBezTo>
                    <a:pt x="16094" y="19216"/>
                    <a:pt x="15671" y="20147"/>
                    <a:pt x="14188" y="20705"/>
                  </a:cubicBezTo>
                  <a:cubicBezTo>
                    <a:pt x="12706" y="21264"/>
                    <a:pt x="10165" y="21450"/>
                    <a:pt x="7624" y="20333"/>
                  </a:cubicBezTo>
                  <a:cubicBezTo>
                    <a:pt x="5082" y="19216"/>
                    <a:pt x="2541" y="16795"/>
                    <a:pt x="0" y="143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4" name="Line"/>
            <p:cNvSpPr/>
            <p:nvPr/>
          </p:nvSpPr>
          <p:spPr>
            <a:xfrm>
              <a:off x="5690592" y="2546350"/>
              <a:ext cx="135152" cy="17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7" h="21001" fill="norm" stroke="1" extrusionOk="0">
                  <a:moveTo>
                    <a:pt x="12610" y="0"/>
                  </a:moveTo>
                  <a:cubicBezTo>
                    <a:pt x="8683" y="2342"/>
                    <a:pt x="4755" y="4684"/>
                    <a:pt x="2464" y="7677"/>
                  </a:cubicBezTo>
                  <a:cubicBezTo>
                    <a:pt x="174" y="10670"/>
                    <a:pt x="-481" y="14313"/>
                    <a:pt x="337" y="17046"/>
                  </a:cubicBezTo>
                  <a:cubicBezTo>
                    <a:pt x="1155" y="19778"/>
                    <a:pt x="3446" y="21600"/>
                    <a:pt x="7046" y="20819"/>
                  </a:cubicBezTo>
                  <a:cubicBezTo>
                    <a:pt x="10646" y="20039"/>
                    <a:pt x="15555" y="16655"/>
                    <a:pt x="18174" y="13793"/>
                  </a:cubicBezTo>
                  <a:cubicBezTo>
                    <a:pt x="20792" y="10930"/>
                    <a:pt x="21119" y="8588"/>
                    <a:pt x="20792" y="6896"/>
                  </a:cubicBezTo>
                  <a:cubicBezTo>
                    <a:pt x="20464" y="5205"/>
                    <a:pt x="19483" y="4164"/>
                    <a:pt x="18174" y="3904"/>
                  </a:cubicBezTo>
                  <a:cubicBezTo>
                    <a:pt x="16864" y="3643"/>
                    <a:pt x="15228" y="4164"/>
                    <a:pt x="13592" y="46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5" name="Line"/>
            <p:cNvSpPr/>
            <p:nvPr/>
          </p:nvSpPr>
          <p:spPr>
            <a:xfrm>
              <a:off x="5842000" y="2517688"/>
              <a:ext cx="158750" cy="177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7" fill="norm" stroke="1" extrusionOk="0">
                  <a:moveTo>
                    <a:pt x="0" y="3401"/>
                  </a:moveTo>
                  <a:cubicBezTo>
                    <a:pt x="1152" y="5913"/>
                    <a:pt x="2304" y="8425"/>
                    <a:pt x="3168" y="10434"/>
                  </a:cubicBezTo>
                  <a:cubicBezTo>
                    <a:pt x="4032" y="12443"/>
                    <a:pt x="4608" y="13950"/>
                    <a:pt x="4896" y="15959"/>
                  </a:cubicBezTo>
                  <a:cubicBezTo>
                    <a:pt x="5184" y="17969"/>
                    <a:pt x="5184" y="20480"/>
                    <a:pt x="5040" y="20983"/>
                  </a:cubicBezTo>
                  <a:cubicBezTo>
                    <a:pt x="4896" y="21485"/>
                    <a:pt x="4608" y="19978"/>
                    <a:pt x="4896" y="16462"/>
                  </a:cubicBezTo>
                  <a:cubicBezTo>
                    <a:pt x="5184" y="12945"/>
                    <a:pt x="6048" y="7420"/>
                    <a:pt x="6912" y="4155"/>
                  </a:cubicBezTo>
                  <a:cubicBezTo>
                    <a:pt x="7776" y="890"/>
                    <a:pt x="8640" y="-115"/>
                    <a:pt x="10512" y="11"/>
                  </a:cubicBezTo>
                  <a:cubicBezTo>
                    <a:pt x="12384" y="136"/>
                    <a:pt x="15264" y="1392"/>
                    <a:pt x="17280" y="4280"/>
                  </a:cubicBezTo>
                  <a:cubicBezTo>
                    <a:pt x="19296" y="7169"/>
                    <a:pt x="20448" y="11690"/>
                    <a:pt x="21600" y="16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6" name="Line"/>
            <p:cNvSpPr/>
            <p:nvPr/>
          </p:nvSpPr>
          <p:spPr>
            <a:xfrm>
              <a:off x="6667557" y="2569417"/>
              <a:ext cx="171393" cy="340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332" fill="norm" stroke="1" extrusionOk="0">
                  <a:moveTo>
                    <a:pt x="16588" y="1339"/>
                  </a:moveTo>
                  <a:cubicBezTo>
                    <a:pt x="15797" y="809"/>
                    <a:pt x="15007" y="279"/>
                    <a:pt x="13822" y="80"/>
                  </a:cubicBezTo>
                  <a:cubicBezTo>
                    <a:pt x="12636" y="-119"/>
                    <a:pt x="11056" y="14"/>
                    <a:pt x="8817" y="941"/>
                  </a:cubicBezTo>
                  <a:cubicBezTo>
                    <a:pt x="6578" y="1869"/>
                    <a:pt x="3680" y="3591"/>
                    <a:pt x="1968" y="4784"/>
                  </a:cubicBezTo>
                  <a:cubicBezTo>
                    <a:pt x="256" y="5977"/>
                    <a:pt x="-271" y="6639"/>
                    <a:pt x="124" y="6971"/>
                  </a:cubicBezTo>
                  <a:cubicBezTo>
                    <a:pt x="519" y="7302"/>
                    <a:pt x="1836" y="7302"/>
                    <a:pt x="4207" y="6639"/>
                  </a:cubicBezTo>
                  <a:cubicBezTo>
                    <a:pt x="6578" y="5977"/>
                    <a:pt x="10002" y="4652"/>
                    <a:pt x="12373" y="3790"/>
                  </a:cubicBezTo>
                  <a:cubicBezTo>
                    <a:pt x="14744" y="2929"/>
                    <a:pt x="16061" y="2531"/>
                    <a:pt x="17378" y="2266"/>
                  </a:cubicBezTo>
                  <a:cubicBezTo>
                    <a:pt x="18695" y="2001"/>
                    <a:pt x="20012" y="1869"/>
                    <a:pt x="20670" y="2200"/>
                  </a:cubicBezTo>
                  <a:cubicBezTo>
                    <a:pt x="21329" y="2531"/>
                    <a:pt x="21329" y="3326"/>
                    <a:pt x="21329" y="5910"/>
                  </a:cubicBezTo>
                  <a:cubicBezTo>
                    <a:pt x="21329" y="8494"/>
                    <a:pt x="21329" y="12868"/>
                    <a:pt x="21329" y="15452"/>
                  </a:cubicBezTo>
                  <a:cubicBezTo>
                    <a:pt x="21329" y="18036"/>
                    <a:pt x="21329" y="18831"/>
                    <a:pt x="20802" y="19560"/>
                  </a:cubicBezTo>
                  <a:cubicBezTo>
                    <a:pt x="20275" y="20288"/>
                    <a:pt x="19222" y="20951"/>
                    <a:pt x="18036" y="21216"/>
                  </a:cubicBezTo>
                  <a:cubicBezTo>
                    <a:pt x="16851" y="21481"/>
                    <a:pt x="15534" y="21348"/>
                    <a:pt x="14085" y="20222"/>
                  </a:cubicBezTo>
                  <a:cubicBezTo>
                    <a:pt x="12636" y="19096"/>
                    <a:pt x="11056" y="16975"/>
                    <a:pt x="10792" y="14988"/>
                  </a:cubicBezTo>
                  <a:cubicBezTo>
                    <a:pt x="10529" y="13000"/>
                    <a:pt x="11583" y="11145"/>
                    <a:pt x="12636" y="9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7" name="Line"/>
            <p:cNvSpPr/>
            <p:nvPr/>
          </p:nvSpPr>
          <p:spPr>
            <a:xfrm>
              <a:off x="6915150" y="2529019"/>
              <a:ext cx="88900" cy="158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5" fill="norm" stroke="1" extrusionOk="0">
                  <a:moveTo>
                    <a:pt x="0" y="9029"/>
                  </a:moveTo>
                  <a:cubicBezTo>
                    <a:pt x="2571" y="9590"/>
                    <a:pt x="5143" y="10151"/>
                    <a:pt x="7457" y="9871"/>
                  </a:cubicBezTo>
                  <a:cubicBezTo>
                    <a:pt x="9771" y="9590"/>
                    <a:pt x="11829" y="8468"/>
                    <a:pt x="13629" y="7206"/>
                  </a:cubicBezTo>
                  <a:cubicBezTo>
                    <a:pt x="15429" y="5943"/>
                    <a:pt x="16971" y="4541"/>
                    <a:pt x="17743" y="3138"/>
                  </a:cubicBezTo>
                  <a:cubicBezTo>
                    <a:pt x="18514" y="1736"/>
                    <a:pt x="18514" y="333"/>
                    <a:pt x="16971" y="53"/>
                  </a:cubicBezTo>
                  <a:cubicBezTo>
                    <a:pt x="15429" y="-228"/>
                    <a:pt x="12343" y="614"/>
                    <a:pt x="9514" y="2577"/>
                  </a:cubicBezTo>
                  <a:cubicBezTo>
                    <a:pt x="6686" y="4541"/>
                    <a:pt x="4114" y="7627"/>
                    <a:pt x="2829" y="10572"/>
                  </a:cubicBezTo>
                  <a:cubicBezTo>
                    <a:pt x="1543" y="13517"/>
                    <a:pt x="1543" y="16323"/>
                    <a:pt x="2314" y="18286"/>
                  </a:cubicBezTo>
                  <a:cubicBezTo>
                    <a:pt x="3086" y="20250"/>
                    <a:pt x="4629" y="21372"/>
                    <a:pt x="7971" y="20811"/>
                  </a:cubicBezTo>
                  <a:cubicBezTo>
                    <a:pt x="11314" y="20250"/>
                    <a:pt x="16457" y="18006"/>
                    <a:pt x="21600" y="157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8" name="Line"/>
            <p:cNvSpPr/>
            <p:nvPr/>
          </p:nvSpPr>
          <p:spPr>
            <a:xfrm>
              <a:off x="7087689" y="2273300"/>
              <a:ext cx="37012" cy="394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546" fill="norm" stroke="1" extrusionOk="0">
                  <a:moveTo>
                    <a:pt x="20982" y="0"/>
                  </a:moveTo>
                  <a:cubicBezTo>
                    <a:pt x="13782" y="3581"/>
                    <a:pt x="6582" y="7161"/>
                    <a:pt x="2982" y="10569"/>
                  </a:cubicBezTo>
                  <a:cubicBezTo>
                    <a:pt x="-618" y="13976"/>
                    <a:pt x="-618" y="17211"/>
                    <a:pt x="1182" y="19117"/>
                  </a:cubicBezTo>
                  <a:cubicBezTo>
                    <a:pt x="2982" y="21022"/>
                    <a:pt x="6582" y="21600"/>
                    <a:pt x="9582" y="21542"/>
                  </a:cubicBezTo>
                  <a:cubicBezTo>
                    <a:pt x="12582" y="21484"/>
                    <a:pt x="14982" y="20791"/>
                    <a:pt x="17382" y="20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9" name="Line"/>
            <p:cNvSpPr/>
            <p:nvPr/>
          </p:nvSpPr>
          <p:spPr>
            <a:xfrm>
              <a:off x="7048500" y="2514600"/>
              <a:ext cx="1270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0" name="Line"/>
            <p:cNvSpPr/>
            <p:nvPr/>
          </p:nvSpPr>
          <p:spPr>
            <a:xfrm>
              <a:off x="7193300" y="2457450"/>
              <a:ext cx="52051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9" h="21600" fill="norm" stroke="1" extrusionOk="0">
                  <a:moveTo>
                    <a:pt x="20429" y="0"/>
                  </a:moveTo>
                  <a:cubicBezTo>
                    <a:pt x="12952" y="411"/>
                    <a:pt x="5475" y="823"/>
                    <a:pt x="2152" y="2571"/>
                  </a:cubicBezTo>
                  <a:cubicBezTo>
                    <a:pt x="-1171" y="4320"/>
                    <a:pt x="-340" y="7406"/>
                    <a:pt x="2567" y="9874"/>
                  </a:cubicBezTo>
                  <a:cubicBezTo>
                    <a:pt x="5475" y="12343"/>
                    <a:pt x="10460" y="14194"/>
                    <a:pt x="14198" y="15943"/>
                  </a:cubicBezTo>
                  <a:cubicBezTo>
                    <a:pt x="17937" y="17691"/>
                    <a:pt x="20429" y="19337"/>
                    <a:pt x="19183" y="20263"/>
                  </a:cubicBezTo>
                  <a:cubicBezTo>
                    <a:pt x="17937" y="21189"/>
                    <a:pt x="12952" y="21394"/>
                    <a:pt x="796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1" name="Line"/>
            <p:cNvSpPr/>
            <p:nvPr/>
          </p:nvSpPr>
          <p:spPr>
            <a:xfrm>
              <a:off x="7761022" y="2266950"/>
              <a:ext cx="462228" cy="343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501" fill="norm" stroke="1" extrusionOk="0">
                  <a:moveTo>
                    <a:pt x="9406" y="0"/>
                  </a:moveTo>
                  <a:cubicBezTo>
                    <a:pt x="8913" y="1325"/>
                    <a:pt x="8420" y="2650"/>
                    <a:pt x="7878" y="5764"/>
                  </a:cubicBezTo>
                  <a:cubicBezTo>
                    <a:pt x="7335" y="8879"/>
                    <a:pt x="6743" y="13782"/>
                    <a:pt x="6349" y="16763"/>
                  </a:cubicBezTo>
                  <a:cubicBezTo>
                    <a:pt x="5954" y="19745"/>
                    <a:pt x="5757" y="20805"/>
                    <a:pt x="5165" y="20209"/>
                  </a:cubicBezTo>
                  <a:cubicBezTo>
                    <a:pt x="4574" y="19612"/>
                    <a:pt x="3587" y="17360"/>
                    <a:pt x="2897" y="16034"/>
                  </a:cubicBezTo>
                  <a:cubicBezTo>
                    <a:pt x="2206" y="14709"/>
                    <a:pt x="1812" y="14312"/>
                    <a:pt x="1368" y="14047"/>
                  </a:cubicBezTo>
                  <a:cubicBezTo>
                    <a:pt x="924" y="13782"/>
                    <a:pt x="431" y="13649"/>
                    <a:pt x="185" y="14047"/>
                  </a:cubicBezTo>
                  <a:cubicBezTo>
                    <a:pt x="-62" y="14444"/>
                    <a:pt x="-62" y="15372"/>
                    <a:pt x="185" y="15968"/>
                  </a:cubicBezTo>
                  <a:cubicBezTo>
                    <a:pt x="431" y="16564"/>
                    <a:pt x="924" y="16829"/>
                    <a:pt x="1960" y="16167"/>
                  </a:cubicBezTo>
                  <a:cubicBezTo>
                    <a:pt x="2996" y="15504"/>
                    <a:pt x="4574" y="13914"/>
                    <a:pt x="5905" y="11794"/>
                  </a:cubicBezTo>
                  <a:cubicBezTo>
                    <a:pt x="7237" y="9674"/>
                    <a:pt x="8322" y="7023"/>
                    <a:pt x="9012" y="5234"/>
                  </a:cubicBezTo>
                  <a:cubicBezTo>
                    <a:pt x="9702" y="3445"/>
                    <a:pt x="9998" y="2518"/>
                    <a:pt x="10196" y="2385"/>
                  </a:cubicBezTo>
                  <a:cubicBezTo>
                    <a:pt x="10393" y="2253"/>
                    <a:pt x="10491" y="2915"/>
                    <a:pt x="10639" y="5433"/>
                  </a:cubicBezTo>
                  <a:cubicBezTo>
                    <a:pt x="10787" y="7951"/>
                    <a:pt x="10985" y="12324"/>
                    <a:pt x="11083" y="14908"/>
                  </a:cubicBezTo>
                  <a:cubicBezTo>
                    <a:pt x="11182" y="17492"/>
                    <a:pt x="11182" y="18287"/>
                    <a:pt x="11133" y="19016"/>
                  </a:cubicBezTo>
                  <a:cubicBezTo>
                    <a:pt x="11083" y="19745"/>
                    <a:pt x="10985" y="20407"/>
                    <a:pt x="10886" y="20142"/>
                  </a:cubicBezTo>
                  <a:cubicBezTo>
                    <a:pt x="10787" y="19877"/>
                    <a:pt x="10689" y="18685"/>
                    <a:pt x="10738" y="17757"/>
                  </a:cubicBezTo>
                  <a:cubicBezTo>
                    <a:pt x="10787" y="16829"/>
                    <a:pt x="10985" y="16167"/>
                    <a:pt x="11330" y="15769"/>
                  </a:cubicBezTo>
                  <a:cubicBezTo>
                    <a:pt x="11675" y="15372"/>
                    <a:pt x="12168" y="15239"/>
                    <a:pt x="12612" y="15637"/>
                  </a:cubicBezTo>
                  <a:cubicBezTo>
                    <a:pt x="13056" y="16034"/>
                    <a:pt x="13450" y="16962"/>
                    <a:pt x="13746" y="17956"/>
                  </a:cubicBezTo>
                  <a:cubicBezTo>
                    <a:pt x="14042" y="18950"/>
                    <a:pt x="14239" y="20010"/>
                    <a:pt x="14585" y="20672"/>
                  </a:cubicBezTo>
                  <a:cubicBezTo>
                    <a:pt x="14930" y="21335"/>
                    <a:pt x="15423" y="21600"/>
                    <a:pt x="15817" y="21467"/>
                  </a:cubicBezTo>
                  <a:cubicBezTo>
                    <a:pt x="16212" y="21335"/>
                    <a:pt x="16508" y="20805"/>
                    <a:pt x="16902" y="19811"/>
                  </a:cubicBezTo>
                  <a:cubicBezTo>
                    <a:pt x="17297" y="18817"/>
                    <a:pt x="17790" y="17360"/>
                    <a:pt x="18037" y="16299"/>
                  </a:cubicBezTo>
                  <a:cubicBezTo>
                    <a:pt x="18283" y="15239"/>
                    <a:pt x="18283" y="14577"/>
                    <a:pt x="18037" y="14179"/>
                  </a:cubicBezTo>
                  <a:cubicBezTo>
                    <a:pt x="17790" y="13782"/>
                    <a:pt x="17297" y="13649"/>
                    <a:pt x="16902" y="13848"/>
                  </a:cubicBezTo>
                  <a:cubicBezTo>
                    <a:pt x="16508" y="14047"/>
                    <a:pt x="16212" y="14577"/>
                    <a:pt x="16015" y="15637"/>
                  </a:cubicBezTo>
                  <a:cubicBezTo>
                    <a:pt x="15817" y="16697"/>
                    <a:pt x="15719" y="18287"/>
                    <a:pt x="15817" y="19347"/>
                  </a:cubicBezTo>
                  <a:cubicBezTo>
                    <a:pt x="15916" y="20407"/>
                    <a:pt x="16212" y="20937"/>
                    <a:pt x="17198" y="20805"/>
                  </a:cubicBezTo>
                  <a:cubicBezTo>
                    <a:pt x="18185" y="20672"/>
                    <a:pt x="19861" y="19877"/>
                    <a:pt x="21538" y="190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2" name="Line"/>
            <p:cNvSpPr/>
            <p:nvPr/>
          </p:nvSpPr>
          <p:spPr>
            <a:xfrm>
              <a:off x="8242300" y="2501900"/>
              <a:ext cx="12700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400"/>
                    <a:pt x="0" y="10800"/>
                    <a:pt x="0" y="14400"/>
                  </a:cubicBezTo>
                  <a:cubicBezTo>
                    <a:pt x="0" y="18000"/>
                    <a:pt x="10800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3" name="Line"/>
            <p:cNvSpPr/>
            <p:nvPr/>
          </p:nvSpPr>
          <p:spPr>
            <a:xfrm>
              <a:off x="8242300" y="2419350"/>
              <a:ext cx="12700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4" name="Line"/>
            <p:cNvSpPr/>
            <p:nvPr/>
          </p:nvSpPr>
          <p:spPr>
            <a:xfrm>
              <a:off x="8293100" y="2406650"/>
              <a:ext cx="95250" cy="200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0" y="4093"/>
                  </a:moveTo>
                  <a:cubicBezTo>
                    <a:pt x="3840" y="5912"/>
                    <a:pt x="7680" y="7731"/>
                    <a:pt x="10080" y="10232"/>
                  </a:cubicBezTo>
                  <a:cubicBezTo>
                    <a:pt x="12480" y="12733"/>
                    <a:pt x="13440" y="15916"/>
                    <a:pt x="13440" y="18076"/>
                  </a:cubicBezTo>
                  <a:cubicBezTo>
                    <a:pt x="13440" y="20236"/>
                    <a:pt x="12480" y="21373"/>
                    <a:pt x="11280" y="21486"/>
                  </a:cubicBezTo>
                  <a:cubicBezTo>
                    <a:pt x="10080" y="21600"/>
                    <a:pt x="8640" y="20691"/>
                    <a:pt x="8400" y="17848"/>
                  </a:cubicBezTo>
                  <a:cubicBezTo>
                    <a:pt x="8160" y="15006"/>
                    <a:pt x="9120" y="10232"/>
                    <a:pt x="11520" y="6935"/>
                  </a:cubicBezTo>
                  <a:cubicBezTo>
                    <a:pt x="13920" y="3638"/>
                    <a:pt x="17760" y="181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5" name="Line"/>
            <p:cNvSpPr/>
            <p:nvPr/>
          </p:nvSpPr>
          <p:spPr>
            <a:xfrm>
              <a:off x="8831050" y="2254250"/>
              <a:ext cx="141501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7894" y="0"/>
                  </a:moveTo>
                  <a:cubicBezTo>
                    <a:pt x="7259" y="4094"/>
                    <a:pt x="6623" y="8188"/>
                    <a:pt x="5988" y="11435"/>
                  </a:cubicBezTo>
                  <a:cubicBezTo>
                    <a:pt x="5353" y="14682"/>
                    <a:pt x="4717" y="17082"/>
                    <a:pt x="3764" y="18706"/>
                  </a:cubicBezTo>
                  <a:cubicBezTo>
                    <a:pt x="2811" y="20329"/>
                    <a:pt x="1541" y="21176"/>
                    <a:pt x="747" y="21176"/>
                  </a:cubicBezTo>
                  <a:cubicBezTo>
                    <a:pt x="-47" y="21176"/>
                    <a:pt x="-365" y="20329"/>
                    <a:pt x="588" y="19129"/>
                  </a:cubicBezTo>
                  <a:cubicBezTo>
                    <a:pt x="1541" y="17929"/>
                    <a:pt x="3764" y="16376"/>
                    <a:pt x="5670" y="15459"/>
                  </a:cubicBezTo>
                  <a:cubicBezTo>
                    <a:pt x="7576" y="14541"/>
                    <a:pt x="9164" y="14259"/>
                    <a:pt x="10753" y="14188"/>
                  </a:cubicBezTo>
                  <a:cubicBezTo>
                    <a:pt x="12341" y="14118"/>
                    <a:pt x="13929" y="14259"/>
                    <a:pt x="15200" y="15247"/>
                  </a:cubicBezTo>
                  <a:cubicBezTo>
                    <a:pt x="16470" y="16235"/>
                    <a:pt x="17423" y="18071"/>
                    <a:pt x="18376" y="19271"/>
                  </a:cubicBezTo>
                  <a:cubicBezTo>
                    <a:pt x="19329" y="20471"/>
                    <a:pt x="20282" y="21035"/>
                    <a:pt x="212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6" name="Line"/>
            <p:cNvSpPr/>
            <p:nvPr/>
          </p:nvSpPr>
          <p:spPr>
            <a:xfrm>
              <a:off x="8989229" y="2189619"/>
              <a:ext cx="237321" cy="357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344" fill="norm" stroke="1" extrusionOk="0">
                  <a:moveTo>
                    <a:pt x="3655" y="16741"/>
                  </a:moveTo>
                  <a:cubicBezTo>
                    <a:pt x="3846" y="16109"/>
                    <a:pt x="4037" y="15478"/>
                    <a:pt x="3655" y="15352"/>
                  </a:cubicBezTo>
                  <a:cubicBezTo>
                    <a:pt x="3273" y="15225"/>
                    <a:pt x="2317" y="15604"/>
                    <a:pt x="1648" y="16173"/>
                  </a:cubicBezTo>
                  <a:cubicBezTo>
                    <a:pt x="979" y="16741"/>
                    <a:pt x="597" y="17499"/>
                    <a:pt x="310" y="18320"/>
                  </a:cubicBezTo>
                  <a:cubicBezTo>
                    <a:pt x="23" y="19141"/>
                    <a:pt x="-168" y="20025"/>
                    <a:pt x="214" y="20467"/>
                  </a:cubicBezTo>
                  <a:cubicBezTo>
                    <a:pt x="597" y="20909"/>
                    <a:pt x="1552" y="20909"/>
                    <a:pt x="2221" y="20594"/>
                  </a:cubicBezTo>
                  <a:cubicBezTo>
                    <a:pt x="2890" y="20278"/>
                    <a:pt x="3273" y="19646"/>
                    <a:pt x="3655" y="19709"/>
                  </a:cubicBezTo>
                  <a:cubicBezTo>
                    <a:pt x="4037" y="19773"/>
                    <a:pt x="4420" y="20530"/>
                    <a:pt x="5089" y="20973"/>
                  </a:cubicBezTo>
                  <a:cubicBezTo>
                    <a:pt x="5758" y="21415"/>
                    <a:pt x="6713" y="21541"/>
                    <a:pt x="8147" y="20909"/>
                  </a:cubicBezTo>
                  <a:cubicBezTo>
                    <a:pt x="9581" y="20278"/>
                    <a:pt x="11492" y="18888"/>
                    <a:pt x="13595" y="16236"/>
                  </a:cubicBezTo>
                  <a:cubicBezTo>
                    <a:pt x="15697" y="13583"/>
                    <a:pt x="17991" y="9667"/>
                    <a:pt x="19234" y="6952"/>
                  </a:cubicBezTo>
                  <a:cubicBezTo>
                    <a:pt x="20476" y="4236"/>
                    <a:pt x="20667" y="2720"/>
                    <a:pt x="20859" y="1646"/>
                  </a:cubicBezTo>
                  <a:cubicBezTo>
                    <a:pt x="21050" y="573"/>
                    <a:pt x="21241" y="-59"/>
                    <a:pt x="21050" y="4"/>
                  </a:cubicBezTo>
                  <a:cubicBezTo>
                    <a:pt x="20859" y="67"/>
                    <a:pt x="20285" y="825"/>
                    <a:pt x="19520" y="3225"/>
                  </a:cubicBezTo>
                  <a:cubicBezTo>
                    <a:pt x="18756" y="5625"/>
                    <a:pt x="17800" y="9667"/>
                    <a:pt x="17322" y="12699"/>
                  </a:cubicBezTo>
                  <a:cubicBezTo>
                    <a:pt x="16844" y="15730"/>
                    <a:pt x="16844" y="17752"/>
                    <a:pt x="17131" y="19015"/>
                  </a:cubicBezTo>
                  <a:cubicBezTo>
                    <a:pt x="17418" y="20278"/>
                    <a:pt x="17991" y="20783"/>
                    <a:pt x="18565" y="20783"/>
                  </a:cubicBezTo>
                  <a:cubicBezTo>
                    <a:pt x="19138" y="20783"/>
                    <a:pt x="19712" y="20278"/>
                    <a:pt x="20190" y="19646"/>
                  </a:cubicBezTo>
                  <a:cubicBezTo>
                    <a:pt x="20667" y="19015"/>
                    <a:pt x="21050" y="18257"/>
                    <a:pt x="21432" y="17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7" name="Line"/>
            <p:cNvSpPr/>
            <p:nvPr/>
          </p:nvSpPr>
          <p:spPr>
            <a:xfrm>
              <a:off x="9126792" y="2336799"/>
              <a:ext cx="131509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9" h="21600" fill="norm" stroke="1" extrusionOk="0">
                  <a:moveTo>
                    <a:pt x="7806" y="21600"/>
                  </a:moveTo>
                  <a:cubicBezTo>
                    <a:pt x="4431" y="19636"/>
                    <a:pt x="1056" y="17673"/>
                    <a:pt x="213" y="16364"/>
                  </a:cubicBezTo>
                  <a:cubicBezTo>
                    <a:pt x="-631" y="15055"/>
                    <a:pt x="1056" y="14400"/>
                    <a:pt x="4938" y="11782"/>
                  </a:cubicBezTo>
                  <a:cubicBezTo>
                    <a:pt x="8819" y="9164"/>
                    <a:pt x="14894" y="4582"/>
                    <a:pt x="2096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8" name="Line"/>
            <p:cNvSpPr/>
            <p:nvPr/>
          </p:nvSpPr>
          <p:spPr>
            <a:xfrm>
              <a:off x="9697395" y="2228850"/>
              <a:ext cx="113391" cy="305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8" h="21531" fill="norm" stroke="1" extrusionOk="0">
                  <a:moveTo>
                    <a:pt x="13963" y="0"/>
                  </a:moveTo>
                  <a:cubicBezTo>
                    <a:pt x="12785" y="1490"/>
                    <a:pt x="11607" y="2979"/>
                    <a:pt x="10821" y="5810"/>
                  </a:cubicBezTo>
                  <a:cubicBezTo>
                    <a:pt x="10036" y="8640"/>
                    <a:pt x="9643" y="12811"/>
                    <a:pt x="9447" y="15343"/>
                  </a:cubicBezTo>
                  <a:cubicBezTo>
                    <a:pt x="9250" y="17876"/>
                    <a:pt x="9250" y="18770"/>
                    <a:pt x="8661" y="19663"/>
                  </a:cubicBezTo>
                  <a:cubicBezTo>
                    <a:pt x="8072" y="20557"/>
                    <a:pt x="6894" y="21451"/>
                    <a:pt x="5912" y="21526"/>
                  </a:cubicBezTo>
                  <a:cubicBezTo>
                    <a:pt x="4930" y="21600"/>
                    <a:pt x="4145" y="20855"/>
                    <a:pt x="4145" y="19663"/>
                  </a:cubicBezTo>
                  <a:cubicBezTo>
                    <a:pt x="4145" y="18472"/>
                    <a:pt x="4930" y="16833"/>
                    <a:pt x="6109" y="15790"/>
                  </a:cubicBezTo>
                  <a:cubicBezTo>
                    <a:pt x="7287" y="14748"/>
                    <a:pt x="8858" y="14301"/>
                    <a:pt x="10625" y="14152"/>
                  </a:cubicBezTo>
                  <a:cubicBezTo>
                    <a:pt x="12392" y="14003"/>
                    <a:pt x="14356" y="14152"/>
                    <a:pt x="15927" y="14524"/>
                  </a:cubicBezTo>
                  <a:cubicBezTo>
                    <a:pt x="17498" y="14897"/>
                    <a:pt x="18676" y="15492"/>
                    <a:pt x="19658" y="16386"/>
                  </a:cubicBezTo>
                  <a:cubicBezTo>
                    <a:pt x="20640" y="17280"/>
                    <a:pt x="21425" y="18472"/>
                    <a:pt x="20836" y="19217"/>
                  </a:cubicBezTo>
                  <a:cubicBezTo>
                    <a:pt x="20247" y="19961"/>
                    <a:pt x="18283" y="20259"/>
                    <a:pt x="14945" y="20334"/>
                  </a:cubicBezTo>
                  <a:cubicBezTo>
                    <a:pt x="11607" y="20408"/>
                    <a:pt x="6894" y="20259"/>
                    <a:pt x="3949" y="19887"/>
                  </a:cubicBezTo>
                  <a:cubicBezTo>
                    <a:pt x="1003" y="19514"/>
                    <a:pt x="-175" y="18919"/>
                    <a:pt x="21" y="18397"/>
                  </a:cubicBezTo>
                  <a:cubicBezTo>
                    <a:pt x="218" y="17876"/>
                    <a:pt x="1789" y="17429"/>
                    <a:pt x="5323" y="16982"/>
                  </a:cubicBezTo>
                  <a:cubicBezTo>
                    <a:pt x="8858" y="16535"/>
                    <a:pt x="14356" y="16088"/>
                    <a:pt x="19854" y="156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9" name="Line"/>
            <p:cNvSpPr/>
            <p:nvPr/>
          </p:nvSpPr>
          <p:spPr>
            <a:xfrm>
              <a:off x="9855178" y="2410322"/>
              <a:ext cx="133372" cy="62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0647" fill="norm" stroke="1" extrusionOk="0">
                  <a:moveTo>
                    <a:pt x="10128" y="882"/>
                  </a:moveTo>
                  <a:cubicBezTo>
                    <a:pt x="8441" y="185"/>
                    <a:pt x="6754" y="-512"/>
                    <a:pt x="5235" y="533"/>
                  </a:cubicBezTo>
                  <a:cubicBezTo>
                    <a:pt x="3716" y="1578"/>
                    <a:pt x="2366" y="4365"/>
                    <a:pt x="1354" y="7849"/>
                  </a:cubicBezTo>
                  <a:cubicBezTo>
                    <a:pt x="341" y="11333"/>
                    <a:pt x="-334" y="15514"/>
                    <a:pt x="172" y="17953"/>
                  </a:cubicBezTo>
                  <a:cubicBezTo>
                    <a:pt x="679" y="20391"/>
                    <a:pt x="2366" y="21088"/>
                    <a:pt x="4222" y="20391"/>
                  </a:cubicBezTo>
                  <a:cubicBezTo>
                    <a:pt x="6079" y="19694"/>
                    <a:pt x="8103" y="17604"/>
                    <a:pt x="10972" y="16559"/>
                  </a:cubicBezTo>
                  <a:cubicBezTo>
                    <a:pt x="13841" y="15514"/>
                    <a:pt x="17554" y="15514"/>
                    <a:pt x="21266" y="15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0" name="Line"/>
            <p:cNvSpPr/>
            <p:nvPr/>
          </p:nvSpPr>
          <p:spPr>
            <a:xfrm>
              <a:off x="10016884" y="2399736"/>
              <a:ext cx="85966" cy="110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0932" fill="norm" stroke="1" extrusionOk="0">
                  <a:moveTo>
                    <a:pt x="16656" y="1306"/>
                  </a:moveTo>
                  <a:cubicBezTo>
                    <a:pt x="14021" y="506"/>
                    <a:pt x="11387" y="-294"/>
                    <a:pt x="9017" y="106"/>
                  </a:cubicBezTo>
                  <a:cubicBezTo>
                    <a:pt x="6646" y="506"/>
                    <a:pt x="4538" y="2106"/>
                    <a:pt x="2958" y="4906"/>
                  </a:cubicBezTo>
                  <a:cubicBezTo>
                    <a:pt x="1377" y="7706"/>
                    <a:pt x="324" y="11706"/>
                    <a:pt x="60" y="14706"/>
                  </a:cubicBezTo>
                  <a:cubicBezTo>
                    <a:pt x="-203" y="17706"/>
                    <a:pt x="324" y="19706"/>
                    <a:pt x="3221" y="20506"/>
                  </a:cubicBezTo>
                  <a:cubicBezTo>
                    <a:pt x="6119" y="21306"/>
                    <a:pt x="11387" y="20906"/>
                    <a:pt x="14812" y="19906"/>
                  </a:cubicBezTo>
                  <a:cubicBezTo>
                    <a:pt x="18236" y="18906"/>
                    <a:pt x="19817" y="17306"/>
                    <a:pt x="21397" y="157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1" name="Line"/>
            <p:cNvSpPr/>
            <p:nvPr/>
          </p:nvSpPr>
          <p:spPr>
            <a:xfrm>
              <a:off x="10163402" y="2222499"/>
              <a:ext cx="53749" cy="245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452" fill="norm" stroke="1" extrusionOk="0">
                  <a:moveTo>
                    <a:pt x="21095" y="0"/>
                  </a:moveTo>
                  <a:cubicBezTo>
                    <a:pt x="16941" y="3138"/>
                    <a:pt x="12787" y="6277"/>
                    <a:pt x="9464" y="9508"/>
                  </a:cubicBezTo>
                  <a:cubicBezTo>
                    <a:pt x="6141" y="12738"/>
                    <a:pt x="3649" y="16062"/>
                    <a:pt x="1987" y="18185"/>
                  </a:cubicBezTo>
                  <a:cubicBezTo>
                    <a:pt x="326" y="20308"/>
                    <a:pt x="-505" y="21231"/>
                    <a:pt x="326" y="21415"/>
                  </a:cubicBezTo>
                  <a:cubicBezTo>
                    <a:pt x="1157" y="21600"/>
                    <a:pt x="3649" y="21046"/>
                    <a:pt x="6141" y="20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2" name="Line"/>
            <p:cNvSpPr/>
            <p:nvPr/>
          </p:nvSpPr>
          <p:spPr>
            <a:xfrm>
              <a:off x="10189705" y="2343150"/>
              <a:ext cx="90945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600" fill="norm" stroke="1" extrusionOk="0">
                  <a:moveTo>
                    <a:pt x="13728" y="0"/>
                  </a:moveTo>
                  <a:cubicBezTo>
                    <a:pt x="9310" y="4547"/>
                    <a:pt x="4892" y="9095"/>
                    <a:pt x="2437" y="12505"/>
                  </a:cubicBezTo>
                  <a:cubicBezTo>
                    <a:pt x="-17" y="15916"/>
                    <a:pt x="-508" y="18189"/>
                    <a:pt x="474" y="19516"/>
                  </a:cubicBezTo>
                  <a:cubicBezTo>
                    <a:pt x="1456" y="20842"/>
                    <a:pt x="3910" y="21221"/>
                    <a:pt x="7592" y="21411"/>
                  </a:cubicBezTo>
                  <a:cubicBezTo>
                    <a:pt x="11274" y="21600"/>
                    <a:pt x="16183" y="21600"/>
                    <a:pt x="2109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3" name="Line"/>
            <p:cNvSpPr/>
            <p:nvPr/>
          </p:nvSpPr>
          <p:spPr>
            <a:xfrm>
              <a:off x="1949450" y="2055283"/>
              <a:ext cx="1041400" cy="35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3" fill="norm" stroke="1" extrusionOk="0">
                  <a:moveTo>
                    <a:pt x="0" y="12706"/>
                  </a:moveTo>
                  <a:cubicBezTo>
                    <a:pt x="1317" y="16518"/>
                    <a:pt x="2634" y="20329"/>
                    <a:pt x="4237" y="20965"/>
                  </a:cubicBezTo>
                  <a:cubicBezTo>
                    <a:pt x="5839" y="21600"/>
                    <a:pt x="7727" y="19059"/>
                    <a:pt x="9527" y="15882"/>
                  </a:cubicBezTo>
                  <a:cubicBezTo>
                    <a:pt x="11327" y="12706"/>
                    <a:pt x="13039" y="8894"/>
                    <a:pt x="14707" y="5718"/>
                  </a:cubicBezTo>
                  <a:cubicBezTo>
                    <a:pt x="16376" y="2541"/>
                    <a:pt x="18000" y="0"/>
                    <a:pt x="19141" y="0"/>
                  </a:cubicBezTo>
                  <a:cubicBezTo>
                    <a:pt x="20283" y="0"/>
                    <a:pt x="20941" y="2541"/>
                    <a:pt x="21600" y="50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4" name="Line"/>
            <p:cNvSpPr/>
            <p:nvPr/>
          </p:nvSpPr>
          <p:spPr>
            <a:xfrm>
              <a:off x="2120900" y="2195877"/>
              <a:ext cx="698500" cy="83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2" fill="norm" stroke="1" extrusionOk="0">
                  <a:moveTo>
                    <a:pt x="0" y="21372"/>
                  </a:moveTo>
                  <a:cubicBezTo>
                    <a:pt x="1636" y="15432"/>
                    <a:pt x="3273" y="9492"/>
                    <a:pt x="5269" y="5712"/>
                  </a:cubicBezTo>
                  <a:cubicBezTo>
                    <a:pt x="7265" y="1932"/>
                    <a:pt x="9622" y="312"/>
                    <a:pt x="12404" y="42"/>
                  </a:cubicBezTo>
                  <a:cubicBezTo>
                    <a:pt x="15185" y="-228"/>
                    <a:pt x="18393" y="852"/>
                    <a:pt x="21600" y="19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5" name="Line"/>
            <p:cNvSpPr/>
            <p:nvPr/>
          </p:nvSpPr>
          <p:spPr>
            <a:xfrm>
              <a:off x="1659917" y="2265271"/>
              <a:ext cx="708633" cy="1481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563" fill="norm" stroke="1" extrusionOk="0">
                  <a:moveTo>
                    <a:pt x="15644" y="487"/>
                  </a:moveTo>
                  <a:cubicBezTo>
                    <a:pt x="15963" y="271"/>
                    <a:pt x="16283" y="55"/>
                    <a:pt x="16346" y="9"/>
                  </a:cubicBezTo>
                  <a:cubicBezTo>
                    <a:pt x="16410" y="-37"/>
                    <a:pt x="16219" y="86"/>
                    <a:pt x="15420" y="564"/>
                  </a:cubicBezTo>
                  <a:cubicBezTo>
                    <a:pt x="14621" y="1041"/>
                    <a:pt x="13215" y="1873"/>
                    <a:pt x="11809" y="2721"/>
                  </a:cubicBezTo>
                  <a:cubicBezTo>
                    <a:pt x="10403" y="3568"/>
                    <a:pt x="8997" y="4431"/>
                    <a:pt x="7655" y="5309"/>
                  </a:cubicBezTo>
                  <a:cubicBezTo>
                    <a:pt x="6313" y="6187"/>
                    <a:pt x="5035" y="7081"/>
                    <a:pt x="3821" y="8021"/>
                  </a:cubicBezTo>
                  <a:cubicBezTo>
                    <a:pt x="2607" y="8960"/>
                    <a:pt x="1457" y="9946"/>
                    <a:pt x="754" y="10979"/>
                  </a:cubicBezTo>
                  <a:cubicBezTo>
                    <a:pt x="51" y="12011"/>
                    <a:pt x="-205" y="13089"/>
                    <a:pt x="178" y="14091"/>
                  </a:cubicBezTo>
                  <a:cubicBezTo>
                    <a:pt x="562" y="15092"/>
                    <a:pt x="1584" y="16017"/>
                    <a:pt x="3150" y="16725"/>
                  </a:cubicBezTo>
                  <a:cubicBezTo>
                    <a:pt x="4716" y="17434"/>
                    <a:pt x="6825" y="17927"/>
                    <a:pt x="9029" y="18220"/>
                  </a:cubicBezTo>
                  <a:cubicBezTo>
                    <a:pt x="11234" y="18513"/>
                    <a:pt x="13535" y="18605"/>
                    <a:pt x="15356" y="18636"/>
                  </a:cubicBezTo>
                  <a:cubicBezTo>
                    <a:pt x="17177" y="18667"/>
                    <a:pt x="18519" y="18636"/>
                    <a:pt x="19382" y="18574"/>
                  </a:cubicBezTo>
                  <a:cubicBezTo>
                    <a:pt x="20245" y="18513"/>
                    <a:pt x="20628" y="18420"/>
                    <a:pt x="20916" y="18312"/>
                  </a:cubicBezTo>
                  <a:cubicBezTo>
                    <a:pt x="21203" y="18204"/>
                    <a:pt x="21395" y="18081"/>
                    <a:pt x="21395" y="17958"/>
                  </a:cubicBezTo>
                  <a:cubicBezTo>
                    <a:pt x="21395" y="17835"/>
                    <a:pt x="21203" y="17711"/>
                    <a:pt x="20532" y="17573"/>
                  </a:cubicBezTo>
                  <a:cubicBezTo>
                    <a:pt x="19861" y="17434"/>
                    <a:pt x="18711" y="17280"/>
                    <a:pt x="17912" y="17203"/>
                  </a:cubicBezTo>
                  <a:cubicBezTo>
                    <a:pt x="17113" y="17126"/>
                    <a:pt x="16666" y="17126"/>
                    <a:pt x="16474" y="17203"/>
                  </a:cubicBezTo>
                  <a:cubicBezTo>
                    <a:pt x="16283" y="17280"/>
                    <a:pt x="16346" y="17434"/>
                    <a:pt x="16762" y="17696"/>
                  </a:cubicBezTo>
                  <a:cubicBezTo>
                    <a:pt x="17177" y="17958"/>
                    <a:pt x="17944" y="18328"/>
                    <a:pt x="18583" y="18667"/>
                  </a:cubicBezTo>
                  <a:cubicBezTo>
                    <a:pt x="19222" y="19006"/>
                    <a:pt x="19733" y="19314"/>
                    <a:pt x="19861" y="19622"/>
                  </a:cubicBezTo>
                  <a:cubicBezTo>
                    <a:pt x="19989" y="19930"/>
                    <a:pt x="19733" y="20238"/>
                    <a:pt x="19286" y="20562"/>
                  </a:cubicBezTo>
                  <a:cubicBezTo>
                    <a:pt x="18839" y="20885"/>
                    <a:pt x="18200" y="21224"/>
                    <a:pt x="17561" y="21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6" name="Line"/>
            <p:cNvSpPr/>
            <p:nvPr/>
          </p:nvSpPr>
          <p:spPr>
            <a:xfrm>
              <a:off x="3047899" y="3891980"/>
              <a:ext cx="165201" cy="19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0021" fill="norm" stroke="1" extrusionOk="0">
                  <a:moveTo>
                    <a:pt x="1633" y="20021"/>
                  </a:moveTo>
                  <a:cubicBezTo>
                    <a:pt x="553" y="11381"/>
                    <a:pt x="-527" y="2741"/>
                    <a:pt x="283" y="581"/>
                  </a:cubicBezTo>
                  <a:cubicBezTo>
                    <a:pt x="1093" y="-1579"/>
                    <a:pt x="3793" y="2741"/>
                    <a:pt x="7573" y="5981"/>
                  </a:cubicBezTo>
                  <a:cubicBezTo>
                    <a:pt x="11353" y="9221"/>
                    <a:pt x="16213" y="11381"/>
                    <a:pt x="21073" y="13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7" name="Line"/>
            <p:cNvSpPr/>
            <p:nvPr/>
          </p:nvSpPr>
          <p:spPr>
            <a:xfrm>
              <a:off x="3079750" y="4044950"/>
              <a:ext cx="1651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8" name="Line"/>
            <p:cNvSpPr/>
            <p:nvPr/>
          </p:nvSpPr>
          <p:spPr>
            <a:xfrm>
              <a:off x="3557089" y="3719199"/>
              <a:ext cx="221161" cy="381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397" fill="norm" stroke="1" extrusionOk="0">
                  <a:moveTo>
                    <a:pt x="21494" y="1531"/>
                  </a:moveTo>
                  <a:cubicBezTo>
                    <a:pt x="20877" y="937"/>
                    <a:pt x="20260" y="344"/>
                    <a:pt x="18511" y="106"/>
                  </a:cubicBezTo>
                  <a:cubicBezTo>
                    <a:pt x="16763" y="-131"/>
                    <a:pt x="13883" y="-12"/>
                    <a:pt x="11208" y="878"/>
                  </a:cubicBezTo>
                  <a:cubicBezTo>
                    <a:pt x="8534" y="1768"/>
                    <a:pt x="6065" y="3429"/>
                    <a:pt x="4214" y="6100"/>
                  </a:cubicBezTo>
                  <a:cubicBezTo>
                    <a:pt x="2363" y="8770"/>
                    <a:pt x="1128" y="12449"/>
                    <a:pt x="511" y="14942"/>
                  </a:cubicBezTo>
                  <a:cubicBezTo>
                    <a:pt x="-106" y="17434"/>
                    <a:pt x="-106" y="18739"/>
                    <a:pt x="203" y="19629"/>
                  </a:cubicBezTo>
                  <a:cubicBezTo>
                    <a:pt x="511" y="20520"/>
                    <a:pt x="1128" y="20994"/>
                    <a:pt x="2568" y="21232"/>
                  </a:cubicBezTo>
                  <a:cubicBezTo>
                    <a:pt x="4008" y="21469"/>
                    <a:pt x="6271" y="21469"/>
                    <a:pt x="9151" y="21113"/>
                  </a:cubicBezTo>
                  <a:cubicBezTo>
                    <a:pt x="12031" y="20757"/>
                    <a:pt x="15528" y="20045"/>
                    <a:pt x="19025" y="19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9" name="Line"/>
            <p:cNvSpPr/>
            <p:nvPr/>
          </p:nvSpPr>
          <p:spPr>
            <a:xfrm>
              <a:off x="3556000" y="3949700"/>
              <a:ext cx="18415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0" name="Line"/>
            <p:cNvSpPr/>
            <p:nvPr/>
          </p:nvSpPr>
          <p:spPr>
            <a:xfrm>
              <a:off x="3877479" y="3700250"/>
              <a:ext cx="224621" cy="4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346" fill="norm" stroke="1" extrusionOk="0">
                  <a:moveTo>
                    <a:pt x="21422" y="1903"/>
                  </a:moveTo>
                  <a:cubicBezTo>
                    <a:pt x="17385" y="1196"/>
                    <a:pt x="13347" y="490"/>
                    <a:pt x="10824" y="187"/>
                  </a:cubicBezTo>
                  <a:cubicBezTo>
                    <a:pt x="8301" y="-116"/>
                    <a:pt x="7291" y="-15"/>
                    <a:pt x="6484" y="237"/>
                  </a:cubicBezTo>
                  <a:cubicBezTo>
                    <a:pt x="5676" y="490"/>
                    <a:pt x="5071" y="893"/>
                    <a:pt x="4566" y="2256"/>
                  </a:cubicBezTo>
                  <a:cubicBezTo>
                    <a:pt x="4061" y="3619"/>
                    <a:pt x="3658" y="5940"/>
                    <a:pt x="3153" y="8514"/>
                  </a:cubicBezTo>
                  <a:cubicBezTo>
                    <a:pt x="2648" y="11088"/>
                    <a:pt x="2043" y="13914"/>
                    <a:pt x="1538" y="15832"/>
                  </a:cubicBezTo>
                  <a:cubicBezTo>
                    <a:pt x="1033" y="17749"/>
                    <a:pt x="629" y="18759"/>
                    <a:pt x="327" y="19516"/>
                  </a:cubicBezTo>
                  <a:cubicBezTo>
                    <a:pt x="24" y="20273"/>
                    <a:pt x="-178" y="20777"/>
                    <a:pt x="226" y="21080"/>
                  </a:cubicBezTo>
                  <a:cubicBezTo>
                    <a:pt x="629" y="21383"/>
                    <a:pt x="1639" y="21484"/>
                    <a:pt x="4465" y="21080"/>
                  </a:cubicBezTo>
                  <a:cubicBezTo>
                    <a:pt x="7291" y="20677"/>
                    <a:pt x="11934" y="19768"/>
                    <a:pt x="16577" y="188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1" name="Line"/>
            <p:cNvSpPr/>
            <p:nvPr/>
          </p:nvSpPr>
          <p:spPr>
            <a:xfrm>
              <a:off x="4400549" y="3788833"/>
              <a:ext cx="9808" cy="300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1521"/>
                  </a:moveTo>
                  <a:cubicBezTo>
                    <a:pt x="0" y="761"/>
                    <a:pt x="0" y="0"/>
                    <a:pt x="4320" y="0"/>
                  </a:cubicBezTo>
                  <a:cubicBezTo>
                    <a:pt x="8640" y="0"/>
                    <a:pt x="17280" y="761"/>
                    <a:pt x="19440" y="3575"/>
                  </a:cubicBezTo>
                  <a:cubicBezTo>
                    <a:pt x="21600" y="6389"/>
                    <a:pt x="17280" y="11256"/>
                    <a:pt x="12960" y="14603"/>
                  </a:cubicBezTo>
                  <a:cubicBezTo>
                    <a:pt x="8640" y="17949"/>
                    <a:pt x="4320" y="1977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2" name="Line"/>
            <p:cNvSpPr/>
            <p:nvPr/>
          </p:nvSpPr>
          <p:spPr>
            <a:xfrm>
              <a:off x="4231962" y="3822700"/>
              <a:ext cx="352739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600" fill="norm" stroke="1" extrusionOk="0">
                  <a:moveTo>
                    <a:pt x="597" y="21600"/>
                  </a:moveTo>
                  <a:cubicBezTo>
                    <a:pt x="212" y="17280"/>
                    <a:pt x="-174" y="12960"/>
                    <a:pt x="83" y="10080"/>
                  </a:cubicBezTo>
                  <a:cubicBezTo>
                    <a:pt x="340" y="7200"/>
                    <a:pt x="1240" y="5760"/>
                    <a:pt x="3876" y="3960"/>
                  </a:cubicBezTo>
                  <a:cubicBezTo>
                    <a:pt x="6512" y="2160"/>
                    <a:pt x="10883" y="0"/>
                    <a:pt x="14097" y="0"/>
                  </a:cubicBezTo>
                  <a:cubicBezTo>
                    <a:pt x="17312" y="0"/>
                    <a:pt x="19369" y="2160"/>
                    <a:pt x="21426" y="4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3" name="Line"/>
            <p:cNvSpPr/>
            <p:nvPr/>
          </p:nvSpPr>
          <p:spPr>
            <a:xfrm>
              <a:off x="4216400" y="4133850"/>
              <a:ext cx="2349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51" y="16200"/>
                    <a:pt x="3503" y="10800"/>
                    <a:pt x="7103" y="7200"/>
                  </a:cubicBezTo>
                  <a:cubicBezTo>
                    <a:pt x="10703" y="3600"/>
                    <a:pt x="16151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4" name="Line"/>
            <p:cNvSpPr/>
            <p:nvPr/>
          </p:nvSpPr>
          <p:spPr>
            <a:xfrm>
              <a:off x="4559300" y="3981450"/>
              <a:ext cx="82550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5" name="Line"/>
            <p:cNvSpPr/>
            <p:nvPr/>
          </p:nvSpPr>
          <p:spPr>
            <a:xfrm>
              <a:off x="4552949" y="4042833"/>
              <a:ext cx="164596" cy="179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600" fill="norm" stroke="1" extrusionOk="0">
                  <a:moveTo>
                    <a:pt x="0" y="16264"/>
                  </a:moveTo>
                  <a:cubicBezTo>
                    <a:pt x="4431" y="14231"/>
                    <a:pt x="8862" y="12198"/>
                    <a:pt x="12323" y="9911"/>
                  </a:cubicBezTo>
                  <a:cubicBezTo>
                    <a:pt x="15785" y="7624"/>
                    <a:pt x="18277" y="5082"/>
                    <a:pt x="19662" y="3176"/>
                  </a:cubicBezTo>
                  <a:cubicBezTo>
                    <a:pt x="21046" y="1271"/>
                    <a:pt x="21323" y="0"/>
                    <a:pt x="21462" y="0"/>
                  </a:cubicBezTo>
                  <a:cubicBezTo>
                    <a:pt x="21600" y="0"/>
                    <a:pt x="21600" y="1271"/>
                    <a:pt x="20908" y="4320"/>
                  </a:cubicBezTo>
                  <a:cubicBezTo>
                    <a:pt x="20215" y="7369"/>
                    <a:pt x="18831" y="12198"/>
                    <a:pt x="18277" y="15374"/>
                  </a:cubicBezTo>
                  <a:cubicBezTo>
                    <a:pt x="17723" y="18551"/>
                    <a:pt x="18000" y="20075"/>
                    <a:pt x="1827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6" name="Line"/>
            <p:cNvSpPr/>
            <p:nvPr/>
          </p:nvSpPr>
          <p:spPr>
            <a:xfrm>
              <a:off x="4762500" y="4197349"/>
              <a:ext cx="63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7" name="Line"/>
            <p:cNvSpPr/>
            <p:nvPr/>
          </p:nvSpPr>
          <p:spPr>
            <a:xfrm>
              <a:off x="4972049" y="4038599"/>
              <a:ext cx="152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8" name="Line"/>
            <p:cNvSpPr/>
            <p:nvPr/>
          </p:nvSpPr>
          <p:spPr>
            <a:xfrm>
              <a:off x="5022849" y="3975100"/>
              <a:ext cx="57151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506"/>
                    <a:pt x="4800" y="11012"/>
                    <a:pt x="8400" y="14612"/>
                  </a:cubicBezTo>
                  <a:cubicBezTo>
                    <a:pt x="12000" y="18212"/>
                    <a:pt x="16800" y="1990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9" name="Line"/>
            <p:cNvSpPr/>
            <p:nvPr/>
          </p:nvSpPr>
          <p:spPr>
            <a:xfrm>
              <a:off x="5281308" y="3841749"/>
              <a:ext cx="52693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1" h="21600" fill="norm" stroke="1" extrusionOk="0">
                  <a:moveTo>
                    <a:pt x="15696" y="0"/>
                  </a:moveTo>
                  <a:cubicBezTo>
                    <a:pt x="9881" y="4902"/>
                    <a:pt x="4066" y="9804"/>
                    <a:pt x="1573" y="13098"/>
                  </a:cubicBezTo>
                  <a:cubicBezTo>
                    <a:pt x="-919" y="16391"/>
                    <a:pt x="-88" y="18077"/>
                    <a:pt x="1573" y="19226"/>
                  </a:cubicBezTo>
                  <a:cubicBezTo>
                    <a:pt x="3235" y="20374"/>
                    <a:pt x="5727" y="20987"/>
                    <a:pt x="9050" y="21294"/>
                  </a:cubicBezTo>
                  <a:cubicBezTo>
                    <a:pt x="12373" y="21600"/>
                    <a:pt x="16527" y="21600"/>
                    <a:pt x="206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0" name="Line"/>
            <p:cNvSpPr/>
            <p:nvPr/>
          </p:nvSpPr>
          <p:spPr>
            <a:xfrm>
              <a:off x="5200649" y="3849043"/>
              <a:ext cx="234951" cy="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9" fill="norm" stroke="1" extrusionOk="0">
                  <a:moveTo>
                    <a:pt x="0" y="7699"/>
                  </a:moveTo>
                  <a:cubicBezTo>
                    <a:pt x="584" y="4099"/>
                    <a:pt x="1168" y="499"/>
                    <a:pt x="3697" y="49"/>
                  </a:cubicBezTo>
                  <a:cubicBezTo>
                    <a:pt x="6227" y="-401"/>
                    <a:pt x="10703" y="2299"/>
                    <a:pt x="14011" y="6349"/>
                  </a:cubicBezTo>
                  <a:cubicBezTo>
                    <a:pt x="17319" y="10399"/>
                    <a:pt x="19459" y="15799"/>
                    <a:pt x="21600" y="211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1" name="Line"/>
            <p:cNvSpPr/>
            <p:nvPr/>
          </p:nvSpPr>
          <p:spPr>
            <a:xfrm>
              <a:off x="5218570" y="4146549"/>
              <a:ext cx="255131" cy="56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278" fill="norm" stroke="1" extrusionOk="0">
                  <a:moveTo>
                    <a:pt x="2238" y="16800"/>
                  </a:moveTo>
                  <a:cubicBezTo>
                    <a:pt x="1167" y="18400"/>
                    <a:pt x="96" y="20000"/>
                    <a:pt x="6" y="20800"/>
                  </a:cubicBezTo>
                  <a:cubicBezTo>
                    <a:pt x="-83" y="21600"/>
                    <a:pt x="810" y="21600"/>
                    <a:pt x="3577" y="19200"/>
                  </a:cubicBezTo>
                  <a:cubicBezTo>
                    <a:pt x="6343" y="16800"/>
                    <a:pt x="10985" y="12000"/>
                    <a:pt x="14287" y="8400"/>
                  </a:cubicBezTo>
                  <a:cubicBezTo>
                    <a:pt x="17590" y="4800"/>
                    <a:pt x="19553" y="2400"/>
                    <a:pt x="2151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2" name="Line"/>
            <p:cNvSpPr/>
            <p:nvPr/>
          </p:nvSpPr>
          <p:spPr>
            <a:xfrm>
              <a:off x="5505449" y="4019550"/>
              <a:ext cx="31751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4582"/>
                    <a:pt x="12960" y="9164"/>
                    <a:pt x="9360" y="12764"/>
                  </a:cubicBezTo>
                  <a:cubicBezTo>
                    <a:pt x="5760" y="16364"/>
                    <a:pt x="2880" y="189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3" name="Line"/>
            <p:cNvSpPr/>
            <p:nvPr/>
          </p:nvSpPr>
          <p:spPr>
            <a:xfrm>
              <a:off x="5473700" y="4041685"/>
              <a:ext cx="185368" cy="231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510" fill="norm" stroke="1" extrusionOk="0">
                  <a:moveTo>
                    <a:pt x="0" y="12085"/>
                  </a:moveTo>
                  <a:cubicBezTo>
                    <a:pt x="5400" y="9728"/>
                    <a:pt x="10800" y="7372"/>
                    <a:pt x="14114" y="5605"/>
                  </a:cubicBezTo>
                  <a:cubicBezTo>
                    <a:pt x="17427" y="3837"/>
                    <a:pt x="18655" y="2659"/>
                    <a:pt x="19636" y="1677"/>
                  </a:cubicBezTo>
                  <a:cubicBezTo>
                    <a:pt x="20618" y="695"/>
                    <a:pt x="21355" y="-90"/>
                    <a:pt x="21477" y="8"/>
                  </a:cubicBezTo>
                  <a:cubicBezTo>
                    <a:pt x="21600" y="106"/>
                    <a:pt x="21109" y="1088"/>
                    <a:pt x="20005" y="4328"/>
                  </a:cubicBezTo>
                  <a:cubicBezTo>
                    <a:pt x="18900" y="7568"/>
                    <a:pt x="17182" y="13066"/>
                    <a:pt x="16445" y="16306"/>
                  </a:cubicBezTo>
                  <a:cubicBezTo>
                    <a:pt x="15709" y="19546"/>
                    <a:pt x="15955" y="20528"/>
                    <a:pt x="16200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4" name="Line"/>
            <p:cNvSpPr/>
            <p:nvPr/>
          </p:nvSpPr>
          <p:spPr>
            <a:xfrm>
              <a:off x="5664200" y="4209486"/>
              <a:ext cx="127000" cy="95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fill="norm" stroke="1" extrusionOk="0">
                  <a:moveTo>
                    <a:pt x="0" y="1533"/>
                  </a:moveTo>
                  <a:cubicBezTo>
                    <a:pt x="1800" y="594"/>
                    <a:pt x="3600" y="-345"/>
                    <a:pt x="5220" y="125"/>
                  </a:cubicBezTo>
                  <a:cubicBezTo>
                    <a:pt x="6840" y="594"/>
                    <a:pt x="8280" y="2472"/>
                    <a:pt x="9180" y="4585"/>
                  </a:cubicBezTo>
                  <a:cubicBezTo>
                    <a:pt x="10080" y="6698"/>
                    <a:pt x="10440" y="9046"/>
                    <a:pt x="9900" y="11864"/>
                  </a:cubicBezTo>
                  <a:cubicBezTo>
                    <a:pt x="9360" y="14681"/>
                    <a:pt x="7920" y="17968"/>
                    <a:pt x="8100" y="19612"/>
                  </a:cubicBezTo>
                  <a:cubicBezTo>
                    <a:pt x="8280" y="21255"/>
                    <a:pt x="10080" y="21255"/>
                    <a:pt x="12600" y="21020"/>
                  </a:cubicBezTo>
                  <a:cubicBezTo>
                    <a:pt x="15120" y="20785"/>
                    <a:pt x="18360" y="20316"/>
                    <a:pt x="21600" y="198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5" name="Line"/>
            <p:cNvSpPr/>
            <p:nvPr/>
          </p:nvSpPr>
          <p:spPr>
            <a:xfrm>
              <a:off x="6007100" y="4121150"/>
              <a:ext cx="1841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6" name="Line"/>
            <p:cNvSpPr/>
            <p:nvPr/>
          </p:nvSpPr>
          <p:spPr>
            <a:xfrm>
              <a:off x="6113698" y="4032249"/>
              <a:ext cx="64852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1" h="21600" fill="norm" stroke="1" extrusionOk="0">
                  <a:moveTo>
                    <a:pt x="18656" y="0"/>
                  </a:moveTo>
                  <a:cubicBezTo>
                    <a:pt x="14606" y="2133"/>
                    <a:pt x="10556" y="4267"/>
                    <a:pt x="7519" y="6667"/>
                  </a:cubicBezTo>
                  <a:cubicBezTo>
                    <a:pt x="4481" y="9067"/>
                    <a:pt x="2456" y="11733"/>
                    <a:pt x="1106" y="14000"/>
                  </a:cubicBezTo>
                  <a:cubicBezTo>
                    <a:pt x="-244" y="16267"/>
                    <a:pt x="-919" y="18133"/>
                    <a:pt x="2456" y="19333"/>
                  </a:cubicBezTo>
                  <a:cubicBezTo>
                    <a:pt x="5831" y="20533"/>
                    <a:pt x="13256" y="21067"/>
                    <a:pt x="206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7" name="Line"/>
            <p:cNvSpPr/>
            <p:nvPr/>
          </p:nvSpPr>
          <p:spPr>
            <a:xfrm>
              <a:off x="6464300" y="4106333"/>
              <a:ext cx="209550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64" y="10800"/>
                    <a:pt x="8727" y="0"/>
                    <a:pt x="12327" y="0"/>
                  </a:cubicBezTo>
                  <a:cubicBezTo>
                    <a:pt x="15927" y="0"/>
                    <a:pt x="18764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8" name="Line"/>
            <p:cNvSpPr/>
            <p:nvPr/>
          </p:nvSpPr>
          <p:spPr>
            <a:xfrm>
              <a:off x="6896100" y="4083050"/>
              <a:ext cx="952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6200"/>
                    <a:pt x="9600" y="10800"/>
                    <a:pt x="13200" y="7200"/>
                  </a:cubicBezTo>
                  <a:cubicBezTo>
                    <a:pt x="16800" y="3600"/>
                    <a:pt x="192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9" name="Line"/>
            <p:cNvSpPr/>
            <p:nvPr/>
          </p:nvSpPr>
          <p:spPr>
            <a:xfrm>
              <a:off x="7237259" y="3994149"/>
              <a:ext cx="21129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600" fill="norm" stroke="1" extrusionOk="0">
                  <a:moveTo>
                    <a:pt x="1459" y="21600"/>
                  </a:moveTo>
                  <a:cubicBezTo>
                    <a:pt x="603" y="18000"/>
                    <a:pt x="-252" y="14400"/>
                    <a:pt x="69" y="12600"/>
                  </a:cubicBezTo>
                  <a:cubicBezTo>
                    <a:pt x="390" y="10800"/>
                    <a:pt x="1887" y="10800"/>
                    <a:pt x="5629" y="9000"/>
                  </a:cubicBezTo>
                  <a:cubicBezTo>
                    <a:pt x="9372" y="7200"/>
                    <a:pt x="15360" y="3600"/>
                    <a:pt x="2134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0" name="Line"/>
            <p:cNvSpPr/>
            <p:nvPr/>
          </p:nvSpPr>
          <p:spPr>
            <a:xfrm>
              <a:off x="7321550" y="3924300"/>
              <a:ext cx="44450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86" y="4926"/>
                    <a:pt x="6171" y="9853"/>
                    <a:pt x="9771" y="13453"/>
                  </a:cubicBezTo>
                  <a:cubicBezTo>
                    <a:pt x="13371" y="17053"/>
                    <a:pt x="17486" y="1932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1" name="Line"/>
            <p:cNvSpPr/>
            <p:nvPr/>
          </p:nvSpPr>
          <p:spPr>
            <a:xfrm>
              <a:off x="7651750" y="3809999"/>
              <a:ext cx="19050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437"/>
                    <a:pt x="14400" y="10873"/>
                    <a:pt x="18000" y="14473"/>
                  </a:cubicBezTo>
                  <a:cubicBezTo>
                    <a:pt x="21600" y="18073"/>
                    <a:pt x="21600" y="1983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2" name="Line"/>
            <p:cNvSpPr/>
            <p:nvPr/>
          </p:nvSpPr>
          <p:spPr>
            <a:xfrm>
              <a:off x="7607300" y="3818237"/>
              <a:ext cx="228600" cy="309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9" fill="norm" stroke="1" extrusionOk="0">
                  <a:moveTo>
                    <a:pt x="0" y="12653"/>
                  </a:moveTo>
                  <a:cubicBezTo>
                    <a:pt x="4800" y="11183"/>
                    <a:pt x="9600" y="9714"/>
                    <a:pt x="13000" y="7877"/>
                  </a:cubicBezTo>
                  <a:cubicBezTo>
                    <a:pt x="16400" y="6040"/>
                    <a:pt x="18400" y="3836"/>
                    <a:pt x="19500" y="2293"/>
                  </a:cubicBezTo>
                  <a:cubicBezTo>
                    <a:pt x="20600" y="751"/>
                    <a:pt x="20800" y="-131"/>
                    <a:pt x="20900" y="16"/>
                  </a:cubicBezTo>
                  <a:cubicBezTo>
                    <a:pt x="21000" y="163"/>
                    <a:pt x="21000" y="1338"/>
                    <a:pt x="20800" y="4351"/>
                  </a:cubicBezTo>
                  <a:cubicBezTo>
                    <a:pt x="20600" y="7363"/>
                    <a:pt x="20200" y="12212"/>
                    <a:pt x="20300" y="15371"/>
                  </a:cubicBezTo>
                  <a:cubicBezTo>
                    <a:pt x="20400" y="18530"/>
                    <a:pt x="21000" y="20000"/>
                    <a:pt x="21600" y="21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3" name="Line"/>
            <p:cNvSpPr/>
            <p:nvPr/>
          </p:nvSpPr>
          <p:spPr>
            <a:xfrm>
              <a:off x="7895949" y="4095749"/>
              <a:ext cx="73302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2858" y="0"/>
                  </a:moveTo>
                  <a:cubicBezTo>
                    <a:pt x="2858" y="4235"/>
                    <a:pt x="2858" y="8471"/>
                    <a:pt x="2241" y="11859"/>
                  </a:cubicBezTo>
                  <a:cubicBezTo>
                    <a:pt x="1623" y="15247"/>
                    <a:pt x="389" y="17788"/>
                    <a:pt x="81" y="17788"/>
                  </a:cubicBezTo>
                  <a:cubicBezTo>
                    <a:pt x="-228" y="17788"/>
                    <a:pt x="389" y="15247"/>
                    <a:pt x="1315" y="12918"/>
                  </a:cubicBezTo>
                  <a:cubicBezTo>
                    <a:pt x="2241" y="10588"/>
                    <a:pt x="3475" y="8471"/>
                    <a:pt x="5326" y="6565"/>
                  </a:cubicBezTo>
                  <a:cubicBezTo>
                    <a:pt x="7178" y="4659"/>
                    <a:pt x="9646" y="2965"/>
                    <a:pt x="12423" y="2753"/>
                  </a:cubicBezTo>
                  <a:cubicBezTo>
                    <a:pt x="15201" y="2541"/>
                    <a:pt x="18286" y="3812"/>
                    <a:pt x="19829" y="7200"/>
                  </a:cubicBezTo>
                  <a:cubicBezTo>
                    <a:pt x="21372" y="10588"/>
                    <a:pt x="21372" y="16094"/>
                    <a:pt x="2137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4" name="Line"/>
            <p:cNvSpPr/>
            <p:nvPr/>
          </p:nvSpPr>
          <p:spPr>
            <a:xfrm>
              <a:off x="8032750" y="3690144"/>
              <a:ext cx="203764" cy="583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571" fill="norm" stroke="1" extrusionOk="0">
                  <a:moveTo>
                    <a:pt x="0" y="1145"/>
                  </a:moveTo>
                  <a:cubicBezTo>
                    <a:pt x="4454" y="754"/>
                    <a:pt x="8907" y="362"/>
                    <a:pt x="11691" y="167"/>
                  </a:cubicBezTo>
                  <a:cubicBezTo>
                    <a:pt x="14474" y="-29"/>
                    <a:pt x="15588" y="-29"/>
                    <a:pt x="16701" y="49"/>
                  </a:cubicBezTo>
                  <a:cubicBezTo>
                    <a:pt x="17814" y="128"/>
                    <a:pt x="18928" y="284"/>
                    <a:pt x="19485" y="597"/>
                  </a:cubicBezTo>
                  <a:cubicBezTo>
                    <a:pt x="20041" y="910"/>
                    <a:pt x="20041" y="1380"/>
                    <a:pt x="19930" y="2867"/>
                  </a:cubicBezTo>
                  <a:cubicBezTo>
                    <a:pt x="19819" y="4354"/>
                    <a:pt x="19596" y="6858"/>
                    <a:pt x="19707" y="9245"/>
                  </a:cubicBezTo>
                  <a:cubicBezTo>
                    <a:pt x="19819" y="11632"/>
                    <a:pt x="20264" y="13901"/>
                    <a:pt x="20709" y="15819"/>
                  </a:cubicBezTo>
                  <a:cubicBezTo>
                    <a:pt x="21155" y="17736"/>
                    <a:pt x="21600" y="19301"/>
                    <a:pt x="21377" y="20201"/>
                  </a:cubicBezTo>
                  <a:cubicBezTo>
                    <a:pt x="21155" y="21101"/>
                    <a:pt x="20264" y="21336"/>
                    <a:pt x="17369" y="21454"/>
                  </a:cubicBezTo>
                  <a:cubicBezTo>
                    <a:pt x="14474" y="21571"/>
                    <a:pt x="9575" y="21571"/>
                    <a:pt x="4676" y="215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5" name="Line"/>
            <p:cNvSpPr/>
            <p:nvPr/>
          </p:nvSpPr>
          <p:spPr>
            <a:xfrm>
              <a:off x="2940050" y="4958786"/>
              <a:ext cx="323850" cy="19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4659" y="2735"/>
                    <a:pt x="9318" y="-1585"/>
                    <a:pt x="12918" y="575"/>
                  </a:cubicBezTo>
                  <a:cubicBezTo>
                    <a:pt x="16518" y="2735"/>
                    <a:pt x="19059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6" name="Line"/>
            <p:cNvSpPr/>
            <p:nvPr/>
          </p:nvSpPr>
          <p:spPr>
            <a:xfrm>
              <a:off x="2965450" y="5105400"/>
              <a:ext cx="2667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8000"/>
                    <a:pt x="12000" y="14400"/>
                    <a:pt x="15600" y="10800"/>
                  </a:cubicBezTo>
                  <a:cubicBezTo>
                    <a:pt x="19200" y="7200"/>
                    <a:pt x="204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7" name="Line"/>
            <p:cNvSpPr/>
            <p:nvPr/>
          </p:nvSpPr>
          <p:spPr>
            <a:xfrm>
              <a:off x="2929466" y="4583570"/>
              <a:ext cx="162984" cy="290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3" fill="norm" stroke="1" extrusionOk="0">
                  <a:moveTo>
                    <a:pt x="3927" y="1962"/>
                  </a:moveTo>
                  <a:cubicBezTo>
                    <a:pt x="5610" y="1023"/>
                    <a:pt x="7294" y="84"/>
                    <a:pt x="8135" y="5"/>
                  </a:cubicBezTo>
                  <a:cubicBezTo>
                    <a:pt x="8977" y="-73"/>
                    <a:pt x="8977" y="710"/>
                    <a:pt x="7574" y="3214"/>
                  </a:cubicBezTo>
                  <a:cubicBezTo>
                    <a:pt x="6171" y="5718"/>
                    <a:pt x="3366" y="9944"/>
                    <a:pt x="1823" y="12918"/>
                  </a:cubicBezTo>
                  <a:cubicBezTo>
                    <a:pt x="281" y="15892"/>
                    <a:pt x="0" y="17614"/>
                    <a:pt x="0" y="19023"/>
                  </a:cubicBezTo>
                  <a:cubicBezTo>
                    <a:pt x="0" y="20431"/>
                    <a:pt x="281" y="21527"/>
                    <a:pt x="3927" y="21449"/>
                  </a:cubicBezTo>
                  <a:cubicBezTo>
                    <a:pt x="7574" y="21370"/>
                    <a:pt x="14587" y="20118"/>
                    <a:pt x="21600" y="188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8" name="Line"/>
            <p:cNvSpPr/>
            <p:nvPr/>
          </p:nvSpPr>
          <p:spPr>
            <a:xfrm>
              <a:off x="3120888" y="4648200"/>
              <a:ext cx="107906" cy="175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2" h="20814" fill="norm" stroke="1" extrusionOk="0">
                  <a:moveTo>
                    <a:pt x="19826" y="2260"/>
                  </a:moveTo>
                  <a:cubicBezTo>
                    <a:pt x="17826" y="1758"/>
                    <a:pt x="15826" y="1256"/>
                    <a:pt x="12426" y="2512"/>
                  </a:cubicBezTo>
                  <a:cubicBezTo>
                    <a:pt x="9026" y="3767"/>
                    <a:pt x="4226" y="6781"/>
                    <a:pt x="1826" y="9921"/>
                  </a:cubicBezTo>
                  <a:cubicBezTo>
                    <a:pt x="-574" y="13060"/>
                    <a:pt x="-574" y="16326"/>
                    <a:pt x="1626" y="18460"/>
                  </a:cubicBezTo>
                  <a:cubicBezTo>
                    <a:pt x="3826" y="20595"/>
                    <a:pt x="8226" y="21600"/>
                    <a:pt x="12026" y="20093"/>
                  </a:cubicBezTo>
                  <a:cubicBezTo>
                    <a:pt x="15826" y="18586"/>
                    <a:pt x="19026" y="14567"/>
                    <a:pt x="20026" y="11302"/>
                  </a:cubicBezTo>
                  <a:cubicBezTo>
                    <a:pt x="21026" y="8037"/>
                    <a:pt x="19826" y="5526"/>
                    <a:pt x="18226" y="3767"/>
                  </a:cubicBezTo>
                  <a:cubicBezTo>
                    <a:pt x="16626" y="2009"/>
                    <a:pt x="14626" y="1005"/>
                    <a:pt x="1262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9" name="Line"/>
            <p:cNvSpPr/>
            <p:nvPr/>
          </p:nvSpPr>
          <p:spPr>
            <a:xfrm>
              <a:off x="3334690" y="4597400"/>
              <a:ext cx="170511" cy="240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380" fill="norm" stroke="1" extrusionOk="0">
                  <a:moveTo>
                    <a:pt x="21481" y="0"/>
                  </a:moveTo>
                  <a:cubicBezTo>
                    <a:pt x="18281" y="0"/>
                    <a:pt x="15081" y="0"/>
                    <a:pt x="11748" y="1315"/>
                  </a:cubicBezTo>
                  <a:cubicBezTo>
                    <a:pt x="8414" y="2630"/>
                    <a:pt x="4948" y="5259"/>
                    <a:pt x="2948" y="7889"/>
                  </a:cubicBezTo>
                  <a:cubicBezTo>
                    <a:pt x="948" y="10518"/>
                    <a:pt x="414" y="13148"/>
                    <a:pt x="148" y="14932"/>
                  </a:cubicBezTo>
                  <a:cubicBezTo>
                    <a:pt x="-119" y="16717"/>
                    <a:pt x="-119" y="17656"/>
                    <a:pt x="948" y="18689"/>
                  </a:cubicBezTo>
                  <a:cubicBezTo>
                    <a:pt x="2014" y="19722"/>
                    <a:pt x="4148" y="20849"/>
                    <a:pt x="7748" y="21224"/>
                  </a:cubicBezTo>
                  <a:cubicBezTo>
                    <a:pt x="11348" y="21600"/>
                    <a:pt x="16414" y="21224"/>
                    <a:pt x="21481" y="208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0" name="Line"/>
            <p:cNvSpPr/>
            <p:nvPr/>
          </p:nvSpPr>
          <p:spPr>
            <a:xfrm>
              <a:off x="3308350" y="4781550"/>
              <a:ext cx="17780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1" name="Line"/>
            <p:cNvSpPr/>
            <p:nvPr/>
          </p:nvSpPr>
          <p:spPr>
            <a:xfrm>
              <a:off x="3891491" y="4796204"/>
              <a:ext cx="255060" cy="41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498" fill="norm" stroke="1" extrusionOk="0">
                  <a:moveTo>
                    <a:pt x="21334" y="1560"/>
                  </a:moveTo>
                  <a:cubicBezTo>
                    <a:pt x="20626" y="1006"/>
                    <a:pt x="19918" y="452"/>
                    <a:pt x="19121" y="175"/>
                  </a:cubicBezTo>
                  <a:cubicBezTo>
                    <a:pt x="18324" y="-102"/>
                    <a:pt x="17439" y="-102"/>
                    <a:pt x="15137" y="563"/>
                  </a:cubicBezTo>
                  <a:cubicBezTo>
                    <a:pt x="12836" y="1227"/>
                    <a:pt x="9118" y="2556"/>
                    <a:pt x="6285" y="4883"/>
                  </a:cubicBezTo>
                  <a:cubicBezTo>
                    <a:pt x="3452" y="7209"/>
                    <a:pt x="1504" y="10532"/>
                    <a:pt x="619" y="13246"/>
                  </a:cubicBezTo>
                  <a:cubicBezTo>
                    <a:pt x="-266" y="15960"/>
                    <a:pt x="-89" y="18064"/>
                    <a:pt x="442" y="19338"/>
                  </a:cubicBezTo>
                  <a:cubicBezTo>
                    <a:pt x="973" y="20612"/>
                    <a:pt x="1859" y="21055"/>
                    <a:pt x="4514" y="21276"/>
                  </a:cubicBezTo>
                  <a:cubicBezTo>
                    <a:pt x="7170" y="21498"/>
                    <a:pt x="11596" y="21498"/>
                    <a:pt x="16023" y="21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2" name="Line"/>
            <p:cNvSpPr/>
            <p:nvPr/>
          </p:nvSpPr>
          <p:spPr>
            <a:xfrm>
              <a:off x="3835400" y="5054600"/>
              <a:ext cx="1778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71" y="17100"/>
                    <a:pt x="5143" y="12600"/>
                    <a:pt x="8743" y="9000"/>
                  </a:cubicBezTo>
                  <a:cubicBezTo>
                    <a:pt x="12343" y="5400"/>
                    <a:pt x="16971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3" name="Line"/>
            <p:cNvSpPr/>
            <p:nvPr/>
          </p:nvSpPr>
          <p:spPr>
            <a:xfrm>
              <a:off x="4212980" y="4765820"/>
              <a:ext cx="289171" cy="485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453" fill="norm" stroke="1" extrusionOk="0">
                  <a:moveTo>
                    <a:pt x="21539" y="414"/>
                  </a:moveTo>
                  <a:cubicBezTo>
                    <a:pt x="19489" y="134"/>
                    <a:pt x="17440" y="-147"/>
                    <a:pt x="15390" y="87"/>
                  </a:cubicBezTo>
                  <a:cubicBezTo>
                    <a:pt x="13340" y="321"/>
                    <a:pt x="11291" y="1069"/>
                    <a:pt x="9478" y="2191"/>
                  </a:cubicBezTo>
                  <a:cubicBezTo>
                    <a:pt x="7665" y="3313"/>
                    <a:pt x="6088" y="4809"/>
                    <a:pt x="4590" y="7053"/>
                  </a:cubicBezTo>
                  <a:cubicBezTo>
                    <a:pt x="3092" y="9297"/>
                    <a:pt x="1673" y="12289"/>
                    <a:pt x="885" y="14393"/>
                  </a:cubicBezTo>
                  <a:cubicBezTo>
                    <a:pt x="97" y="16497"/>
                    <a:pt x="-61" y="17713"/>
                    <a:pt x="18" y="18554"/>
                  </a:cubicBezTo>
                  <a:cubicBezTo>
                    <a:pt x="97" y="19396"/>
                    <a:pt x="412" y="19863"/>
                    <a:pt x="1437" y="20237"/>
                  </a:cubicBezTo>
                  <a:cubicBezTo>
                    <a:pt x="2462" y="20611"/>
                    <a:pt x="4196" y="20892"/>
                    <a:pt x="6955" y="21079"/>
                  </a:cubicBezTo>
                  <a:cubicBezTo>
                    <a:pt x="9714" y="21266"/>
                    <a:pt x="13498" y="21359"/>
                    <a:pt x="17282" y="21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4" name="Line"/>
            <p:cNvSpPr/>
            <p:nvPr/>
          </p:nvSpPr>
          <p:spPr>
            <a:xfrm>
              <a:off x="4645612" y="4864100"/>
              <a:ext cx="21639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3" h="21600" fill="norm" stroke="1" extrusionOk="0">
                  <a:moveTo>
                    <a:pt x="20073" y="0"/>
                  </a:moveTo>
                  <a:cubicBezTo>
                    <a:pt x="14182" y="3067"/>
                    <a:pt x="8291" y="6133"/>
                    <a:pt x="4364" y="9133"/>
                  </a:cubicBezTo>
                  <a:cubicBezTo>
                    <a:pt x="437" y="12133"/>
                    <a:pt x="-1527" y="15067"/>
                    <a:pt x="1418" y="17133"/>
                  </a:cubicBezTo>
                  <a:cubicBezTo>
                    <a:pt x="4364" y="19200"/>
                    <a:pt x="12218" y="20400"/>
                    <a:pt x="200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5" name="Line"/>
            <p:cNvSpPr/>
            <p:nvPr/>
          </p:nvSpPr>
          <p:spPr>
            <a:xfrm>
              <a:off x="4504480" y="4898180"/>
              <a:ext cx="340570" cy="73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0939" fill="norm" stroke="1" extrusionOk="0">
                  <a:moveTo>
                    <a:pt x="653" y="20939"/>
                  </a:moveTo>
                  <a:cubicBezTo>
                    <a:pt x="253" y="17939"/>
                    <a:pt x="-147" y="14939"/>
                    <a:pt x="53" y="12839"/>
                  </a:cubicBezTo>
                  <a:cubicBezTo>
                    <a:pt x="253" y="10739"/>
                    <a:pt x="1053" y="9539"/>
                    <a:pt x="3786" y="7139"/>
                  </a:cubicBezTo>
                  <a:cubicBezTo>
                    <a:pt x="6520" y="4739"/>
                    <a:pt x="11186" y="1139"/>
                    <a:pt x="14453" y="239"/>
                  </a:cubicBezTo>
                  <a:cubicBezTo>
                    <a:pt x="17720" y="-661"/>
                    <a:pt x="19586" y="1139"/>
                    <a:pt x="21453" y="29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6" name="Line"/>
            <p:cNvSpPr/>
            <p:nvPr/>
          </p:nvSpPr>
          <p:spPr>
            <a:xfrm>
              <a:off x="4483100" y="5234516"/>
              <a:ext cx="279400" cy="4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09" y="10800"/>
                    <a:pt x="9818" y="0"/>
                    <a:pt x="13418" y="0"/>
                  </a:cubicBezTo>
                  <a:cubicBezTo>
                    <a:pt x="17018" y="0"/>
                    <a:pt x="19309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7" name="Line"/>
            <p:cNvSpPr/>
            <p:nvPr/>
          </p:nvSpPr>
          <p:spPr>
            <a:xfrm>
              <a:off x="4864100" y="5099050"/>
              <a:ext cx="12700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5526"/>
                    <a:pt x="14400" y="11051"/>
                    <a:pt x="10800" y="14651"/>
                  </a:cubicBezTo>
                  <a:cubicBezTo>
                    <a:pt x="7200" y="18251"/>
                    <a:pt x="3600" y="1992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8" name="Line"/>
            <p:cNvSpPr/>
            <p:nvPr/>
          </p:nvSpPr>
          <p:spPr>
            <a:xfrm>
              <a:off x="4825999" y="5141383"/>
              <a:ext cx="177160" cy="211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0" y="16416"/>
                  </a:moveTo>
                  <a:cubicBezTo>
                    <a:pt x="2571" y="15984"/>
                    <a:pt x="5143" y="15552"/>
                    <a:pt x="8357" y="14364"/>
                  </a:cubicBezTo>
                  <a:cubicBezTo>
                    <a:pt x="11571" y="13176"/>
                    <a:pt x="15429" y="11232"/>
                    <a:pt x="17743" y="9072"/>
                  </a:cubicBezTo>
                  <a:cubicBezTo>
                    <a:pt x="20057" y="6912"/>
                    <a:pt x="20829" y="4536"/>
                    <a:pt x="21214" y="2808"/>
                  </a:cubicBezTo>
                  <a:cubicBezTo>
                    <a:pt x="21600" y="1080"/>
                    <a:pt x="21600" y="0"/>
                    <a:pt x="21343" y="0"/>
                  </a:cubicBezTo>
                  <a:cubicBezTo>
                    <a:pt x="21086" y="0"/>
                    <a:pt x="20571" y="1080"/>
                    <a:pt x="20186" y="4320"/>
                  </a:cubicBezTo>
                  <a:cubicBezTo>
                    <a:pt x="19800" y="7560"/>
                    <a:pt x="19543" y="12960"/>
                    <a:pt x="19543" y="16200"/>
                  </a:cubicBezTo>
                  <a:cubicBezTo>
                    <a:pt x="19543" y="19440"/>
                    <a:pt x="19800" y="20520"/>
                    <a:pt x="200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9" name="Line"/>
            <p:cNvSpPr/>
            <p:nvPr/>
          </p:nvSpPr>
          <p:spPr>
            <a:xfrm>
              <a:off x="5048249" y="5334000"/>
              <a:ext cx="190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0" name="Line"/>
            <p:cNvSpPr/>
            <p:nvPr/>
          </p:nvSpPr>
          <p:spPr>
            <a:xfrm>
              <a:off x="5048249" y="4861205"/>
              <a:ext cx="195277" cy="491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541" fill="norm" stroke="1" extrusionOk="0">
                  <a:moveTo>
                    <a:pt x="0" y="1795"/>
                  </a:moveTo>
                  <a:cubicBezTo>
                    <a:pt x="2323" y="1424"/>
                    <a:pt x="4645" y="1053"/>
                    <a:pt x="7200" y="729"/>
                  </a:cubicBezTo>
                  <a:cubicBezTo>
                    <a:pt x="9755" y="405"/>
                    <a:pt x="12542" y="126"/>
                    <a:pt x="14516" y="34"/>
                  </a:cubicBezTo>
                  <a:cubicBezTo>
                    <a:pt x="16490" y="-59"/>
                    <a:pt x="17652" y="34"/>
                    <a:pt x="18348" y="358"/>
                  </a:cubicBezTo>
                  <a:cubicBezTo>
                    <a:pt x="19045" y="683"/>
                    <a:pt x="19277" y="1239"/>
                    <a:pt x="19394" y="3139"/>
                  </a:cubicBezTo>
                  <a:cubicBezTo>
                    <a:pt x="19510" y="5040"/>
                    <a:pt x="19510" y="8284"/>
                    <a:pt x="19858" y="10926"/>
                  </a:cubicBezTo>
                  <a:cubicBezTo>
                    <a:pt x="20206" y="13568"/>
                    <a:pt x="20903" y="15608"/>
                    <a:pt x="21252" y="16859"/>
                  </a:cubicBezTo>
                  <a:cubicBezTo>
                    <a:pt x="21600" y="18111"/>
                    <a:pt x="21600" y="18574"/>
                    <a:pt x="19626" y="19177"/>
                  </a:cubicBezTo>
                  <a:cubicBezTo>
                    <a:pt x="17652" y="19780"/>
                    <a:pt x="13703" y="20521"/>
                    <a:pt x="11497" y="20938"/>
                  </a:cubicBezTo>
                  <a:cubicBezTo>
                    <a:pt x="9290" y="21356"/>
                    <a:pt x="8826" y="21448"/>
                    <a:pt x="8361" y="21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1" name="Line"/>
            <p:cNvSpPr/>
            <p:nvPr/>
          </p:nvSpPr>
          <p:spPr>
            <a:xfrm>
              <a:off x="5638800" y="5092700"/>
              <a:ext cx="22860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00" y="14400"/>
                    <a:pt x="12400" y="7200"/>
                    <a:pt x="16000" y="3600"/>
                  </a:cubicBezTo>
                  <a:cubicBezTo>
                    <a:pt x="19600" y="0"/>
                    <a:pt x="206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2" name="Line"/>
            <p:cNvSpPr/>
            <p:nvPr/>
          </p:nvSpPr>
          <p:spPr>
            <a:xfrm>
              <a:off x="5740400" y="5003800"/>
              <a:ext cx="69850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411"/>
                    <a:pt x="0" y="6821"/>
                    <a:pt x="3600" y="10421"/>
                  </a:cubicBezTo>
                  <a:cubicBezTo>
                    <a:pt x="7200" y="14021"/>
                    <a:pt x="14400" y="1781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3" name="Line"/>
            <p:cNvSpPr/>
            <p:nvPr/>
          </p:nvSpPr>
          <p:spPr>
            <a:xfrm>
              <a:off x="6041926" y="4850298"/>
              <a:ext cx="253041" cy="343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253" fill="norm" stroke="1" extrusionOk="0">
                  <a:moveTo>
                    <a:pt x="20989" y="4781"/>
                  </a:moveTo>
                  <a:cubicBezTo>
                    <a:pt x="21166" y="3995"/>
                    <a:pt x="21343" y="3210"/>
                    <a:pt x="20812" y="2359"/>
                  </a:cubicBezTo>
                  <a:cubicBezTo>
                    <a:pt x="20281" y="1508"/>
                    <a:pt x="19041" y="591"/>
                    <a:pt x="17271" y="199"/>
                  </a:cubicBezTo>
                  <a:cubicBezTo>
                    <a:pt x="15500" y="-194"/>
                    <a:pt x="13199" y="-63"/>
                    <a:pt x="10809" y="1115"/>
                  </a:cubicBezTo>
                  <a:cubicBezTo>
                    <a:pt x="8418" y="2293"/>
                    <a:pt x="5940" y="4519"/>
                    <a:pt x="4081" y="7071"/>
                  </a:cubicBezTo>
                  <a:cubicBezTo>
                    <a:pt x="2222" y="9624"/>
                    <a:pt x="982" y="12504"/>
                    <a:pt x="363" y="14599"/>
                  </a:cubicBezTo>
                  <a:cubicBezTo>
                    <a:pt x="-257" y="16693"/>
                    <a:pt x="-257" y="18002"/>
                    <a:pt x="1779" y="19050"/>
                  </a:cubicBezTo>
                  <a:cubicBezTo>
                    <a:pt x="3815" y="20097"/>
                    <a:pt x="7887" y="20882"/>
                    <a:pt x="10897" y="21144"/>
                  </a:cubicBezTo>
                  <a:cubicBezTo>
                    <a:pt x="13907" y="21406"/>
                    <a:pt x="15854" y="21144"/>
                    <a:pt x="17802" y="208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4" name="Line"/>
            <p:cNvSpPr/>
            <p:nvPr/>
          </p:nvSpPr>
          <p:spPr>
            <a:xfrm>
              <a:off x="6045200" y="5048250"/>
              <a:ext cx="19685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5" name="Line"/>
            <p:cNvSpPr/>
            <p:nvPr/>
          </p:nvSpPr>
          <p:spPr>
            <a:xfrm>
              <a:off x="6355142" y="4818518"/>
              <a:ext cx="286958" cy="404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505" fill="norm" stroke="1" extrusionOk="0">
                  <a:moveTo>
                    <a:pt x="21532" y="1073"/>
                  </a:moveTo>
                  <a:cubicBezTo>
                    <a:pt x="19785" y="510"/>
                    <a:pt x="18038" y="-52"/>
                    <a:pt x="15497" y="4"/>
                  </a:cubicBezTo>
                  <a:cubicBezTo>
                    <a:pt x="12956" y="60"/>
                    <a:pt x="9620" y="735"/>
                    <a:pt x="7079" y="2423"/>
                  </a:cubicBezTo>
                  <a:cubicBezTo>
                    <a:pt x="4538" y="4110"/>
                    <a:pt x="2791" y="6811"/>
                    <a:pt x="1679" y="9792"/>
                  </a:cubicBezTo>
                  <a:cubicBezTo>
                    <a:pt x="567" y="12773"/>
                    <a:pt x="91" y="16036"/>
                    <a:pt x="11" y="18004"/>
                  </a:cubicBezTo>
                  <a:cubicBezTo>
                    <a:pt x="-68" y="19973"/>
                    <a:pt x="250" y="20648"/>
                    <a:pt x="1758" y="21042"/>
                  </a:cubicBezTo>
                  <a:cubicBezTo>
                    <a:pt x="3267" y="21436"/>
                    <a:pt x="5967" y="21548"/>
                    <a:pt x="8350" y="21492"/>
                  </a:cubicBezTo>
                  <a:cubicBezTo>
                    <a:pt x="10732" y="21436"/>
                    <a:pt x="12797" y="21211"/>
                    <a:pt x="14861" y="20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6" name="Line"/>
            <p:cNvSpPr/>
            <p:nvPr/>
          </p:nvSpPr>
          <p:spPr>
            <a:xfrm>
              <a:off x="6736786" y="4908550"/>
              <a:ext cx="19615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4688"/>
                    <a:pt x="2735" y="9377"/>
                    <a:pt x="575" y="12977"/>
                  </a:cubicBezTo>
                  <a:cubicBezTo>
                    <a:pt x="-1585" y="16577"/>
                    <a:pt x="2735" y="19088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7" name="Line"/>
            <p:cNvSpPr/>
            <p:nvPr/>
          </p:nvSpPr>
          <p:spPr>
            <a:xfrm>
              <a:off x="6591300" y="4895854"/>
              <a:ext cx="285750" cy="44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16" fill="norm" stroke="1" extrusionOk="0">
                  <a:moveTo>
                    <a:pt x="0" y="20616"/>
                  </a:moveTo>
                  <a:cubicBezTo>
                    <a:pt x="1280" y="14725"/>
                    <a:pt x="2560" y="8834"/>
                    <a:pt x="5200" y="4907"/>
                  </a:cubicBezTo>
                  <a:cubicBezTo>
                    <a:pt x="7840" y="980"/>
                    <a:pt x="11840" y="-984"/>
                    <a:pt x="14800" y="489"/>
                  </a:cubicBezTo>
                  <a:cubicBezTo>
                    <a:pt x="17760" y="1961"/>
                    <a:pt x="19680" y="6871"/>
                    <a:pt x="21600" y="117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8" name="Line"/>
            <p:cNvSpPr/>
            <p:nvPr/>
          </p:nvSpPr>
          <p:spPr>
            <a:xfrm>
              <a:off x="6604000" y="5168900"/>
              <a:ext cx="2159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9" name="Line"/>
            <p:cNvSpPr/>
            <p:nvPr/>
          </p:nvSpPr>
          <p:spPr>
            <a:xfrm>
              <a:off x="6870700" y="5073650"/>
              <a:ext cx="57150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0" y="3825"/>
                    <a:pt x="13600" y="7650"/>
                    <a:pt x="10000" y="11250"/>
                  </a:cubicBezTo>
                  <a:cubicBezTo>
                    <a:pt x="6400" y="14850"/>
                    <a:pt x="3200" y="1822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0" name="Line"/>
            <p:cNvSpPr/>
            <p:nvPr/>
          </p:nvSpPr>
          <p:spPr>
            <a:xfrm>
              <a:off x="6826250" y="5122010"/>
              <a:ext cx="171450" cy="148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fill="norm" stroke="1" extrusionOk="0">
                  <a:moveTo>
                    <a:pt x="0" y="14041"/>
                  </a:moveTo>
                  <a:cubicBezTo>
                    <a:pt x="2667" y="12824"/>
                    <a:pt x="5333" y="11607"/>
                    <a:pt x="8667" y="9629"/>
                  </a:cubicBezTo>
                  <a:cubicBezTo>
                    <a:pt x="12000" y="7652"/>
                    <a:pt x="16000" y="4914"/>
                    <a:pt x="18400" y="2936"/>
                  </a:cubicBezTo>
                  <a:cubicBezTo>
                    <a:pt x="20800" y="959"/>
                    <a:pt x="21600" y="-258"/>
                    <a:pt x="21600" y="46"/>
                  </a:cubicBezTo>
                  <a:cubicBezTo>
                    <a:pt x="21600" y="350"/>
                    <a:pt x="20800" y="2176"/>
                    <a:pt x="20000" y="5979"/>
                  </a:cubicBezTo>
                  <a:cubicBezTo>
                    <a:pt x="19200" y="9781"/>
                    <a:pt x="18400" y="15562"/>
                    <a:pt x="17600" y="213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1" name="Line"/>
            <p:cNvSpPr/>
            <p:nvPr/>
          </p:nvSpPr>
          <p:spPr>
            <a:xfrm>
              <a:off x="7010400" y="5236199"/>
              <a:ext cx="127000" cy="100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8" fill="norm" stroke="1" extrusionOk="0">
                  <a:moveTo>
                    <a:pt x="0" y="5820"/>
                  </a:moveTo>
                  <a:cubicBezTo>
                    <a:pt x="1080" y="4057"/>
                    <a:pt x="2160" y="2294"/>
                    <a:pt x="3780" y="1192"/>
                  </a:cubicBezTo>
                  <a:cubicBezTo>
                    <a:pt x="5400" y="90"/>
                    <a:pt x="7560" y="-351"/>
                    <a:pt x="9180" y="310"/>
                  </a:cubicBezTo>
                  <a:cubicBezTo>
                    <a:pt x="10800" y="971"/>
                    <a:pt x="11880" y="2735"/>
                    <a:pt x="11340" y="5380"/>
                  </a:cubicBezTo>
                  <a:cubicBezTo>
                    <a:pt x="10800" y="8025"/>
                    <a:pt x="8640" y="11551"/>
                    <a:pt x="7020" y="14196"/>
                  </a:cubicBezTo>
                  <a:cubicBezTo>
                    <a:pt x="5400" y="16841"/>
                    <a:pt x="4320" y="18604"/>
                    <a:pt x="4680" y="19706"/>
                  </a:cubicBezTo>
                  <a:cubicBezTo>
                    <a:pt x="5040" y="20808"/>
                    <a:pt x="6840" y="21249"/>
                    <a:pt x="9900" y="20808"/>
                  </a:cubicBezTo>
                  <a:cubicBezTo>
                    <a:pt x="12960" y="20367"/>
                    <a:pt x="17280" y="19045"/>
                    <a:pt x="21600" y="17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2" name="Line"/>
            <p:cNvSpPr/>
            <p:nvPr/>
          </p:nvSpPr>
          <p:spPr>
            <a:xfrm>
              <a:off x="7092950" y="4851933"/>
              <a:ext cx="198791" cy="418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572" fill="norm" stroke="1" extrusionOk="0">
                  <a:moveTo>
                    <a:pt x="0" y="1608"/>
                  </a:moveTo>
                  <a:cubicBezTo>
                    <a:pt x="4775" y="1172"/>
                    <a:pt x="9549" y="736"/>
                    <a:pt x="12505" y="463"/>
                  </a:cubicBezTo>
                  <a:cubicBezTo>
                    <a:pt x="15461" y="190"/>
                    <a:pt x="16598" y="81"/>
                    <a:pt x="17735" y="27"/>
                  </a:cubicBezTo>
                  <a:cubicBezTo>
                    <a:pt x="18872" y="-28"/>
                    <a:pt x="20008" y="-28"/>
                    <a:pt x="20691" y="299"/>
                  </a:cubicBezTo>
                  <a:cubicBezTo>
                    <a:pt x="21373" y="627"/>
                    <a:pt x="21600" y="1281"/>
                    <a:pt x="21032" y="2972"/>
                  </a:cubicBezTo>
                  <a:cubicBezTo>
                    <a:pt x="20463" y="4663"/>
                    <a:pt x="19099" y="7390"/>
                    <a:pt x="18303" y="9954"/>
                  </a:cubicBezTo>
                  <a:cubicBezTo>
                    <a:pt x="17507" y="12517"/>
                    <a:pt x="17280" y="14917"/>
                    <a:pt x="17053" y="16663"/>
                  </a:cubicBezTo>
                  <a:cubicBezTo>
                    <a:pt x="16825" y="18408"/>
                    <a:pt x="16598" y="19499"/>
                    <a:pt x="14552" y="20208"/>
                  </a:cubicBezTo>
                  <a:cubicBezTo>
                    <a:pt x="12505" y="20917"/>
                    <a:pt x="8640" y="21245"/>
                    <a:pt x="4775" y="215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3" name="Line"/>
            <p:cNvSpPr/>
            <p:nvPr/>
          </p:nvSpPr>
          <p:spPr>
            <a:xfrm>
              <a:off x="7480300" y="5092700"/>
              <a:ext cx="1778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4" name="Line"/>
            <p:cNvSpPr/>
            <p:nvPr/>
          </p:nvSpPr>
          <p:spPr>
            <a:xfrm>
              <a:off x="7609416" y="5016500"/>
              <a:ext cx="80435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600" fill="norm" stroke="1" extrusionOk="0">
                  <a:moveTo>
                    <a:pt x="1080" y="0"/>
                  </a:moveTo>
                  <a:cubicBezTo>
                    <a:pt x="0" y="4086"/>
                    <a:pt x="-1080" y="8173"/>
                    <a:pt x="2160" y="11773"/>
                  </a:cubicBezTo>
                  <a:cubicBezTo>
                    <a:pt x="5400" y="15373"/>
                    <a:pt x="12960" y="18486"/>
                    <a:pt x="205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5" name="Line"/>
            <p:cNvSpPr/>
            <p:nvPr/>
          </p:nvSpPr>
          <p:spPr>
            <a:xfrm>
              <a:off x="8026400" y="5084354"/>
              <a:ext cx="165100" cy="46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7" fill="norm" stroke="1" extrusionOk="0">
                  <a:moveTo>
                    <a:pt x="0" y="20607"/>
                  </a:moveTo>
                  <a:cubicBezTo>
                    <a:pt x="5815" y="13094"/>
                    <a:pt x="11631" y="5581"/>
                    <a:pt x="15231" y="2294"/>
                  </a:cubicBezTo>
                  <a:cubicBezTo>
                    <a:pt x="18831" y="-993"/>
                    <a:pt x="20215" y="-54"/>
                    <a:pt x="21600" y="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6" name="Line"/>
            <p:cNvSpPr/>
            <p:nvPr/>
          </p:nvSpPr>
          <p:spPr>
            <a:xfrm>
              <a:off x="8502650" y="5099050"/>
              <a:ext cx="571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7" name="Line"/>
            <p:cNvSpPr/>
            <p:nvPr/>
          </p:nvSpPr>
          <p:spPr>
            <a:xfrm>
              <a:off x="8661400" y="5079999"/>
              <a:ext cx="698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8" name="Line"/>
            <p:cNvSpPr/>
            <p:nvPr/>
          </p:nvSpPr>
          <p:spPr>
            <a:xfrm>
              <a:off x="8947150" y="5016500"/>
              <a:ext cx="2667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3" y="14400"/>
                    <a:pt x="10286" y="7200"/>
                    <a:pt x="13886" y="3600"/>
                  </a:cubicBezTo>
                  <a:cubicBezTo>
                    <a:pt x="17486" y="0"/>
                    <a:pt x="1954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9" name="Line"/>
            <p:cNvSpPr/>
            <p:nvPr/>
          </p:nvSpPr>
          <p:spPr>
            <a:xfrm>
              <a:off x="9080500" y="4927600"/>
              <a:ext cx="12700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778"/>
                    <a:pt x="0" y="1557"/>
                    <a:pt x="0" y="5157"/>
                  </a:cubicBezTo>
                  <a:cubicBezTo>
                    <a:pt x="0" y="8757"/>
                    <a:pt x="10800" y="1517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0" name="Line"/>
            <p:cNvSpPr/>
            <p:nvPr/>
          </p:nvSpPr>
          <p:spPr>
            <a:xfrm>
              <a:off x="9639300" y="4806950"/>
              <a:ext cx="63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1" name="Line"/>
            <p:cNvSpPr/>
            <p:nvPr/>
          </p:nvSpPr>
          <p:spPr>
            <a:xfrm>
              <a:off x="9369372" y="4773083"/>
              <a:ext cx="304943" cy="36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554" fill="norm" stroke="1" extrusionOk="0">
                  <a:moveTo>
                    <a:pt x="20337" y="1986"/>
                  </a:moveTo>
                  <a:cubicBezTo>
                    <a:pt x="20933" y="1490"/>
                    <a:pt x="21529" y="993"/>
                    <a:pt x="21455" y="621"/>
                  </a:cubicBezTo>
                  <a:cubicBezTo>
                    <a:pt x="21380" y="248"/>
                    <a:pt x="20635" y="0"/>
                    <a:pt x="18922" y="0"/>
                  </a:cubicBezTo>
                  <a:cubicBezTo>
                    <a:pt x="17209" y="0"/>
                    <a:pt x="14528" y="248"/>
                    <a:pt x="11623" y="1614"/>
                  </a:cubicBezTo>
                  <a:cubicBezTo>
                    <a:pt x="8718" y="2979"/>
                    <a:pt x="5590" y="5462"/>
                    <a:pt x="3430" y="8131"/>
                  </a:cubicBezTo>
                  <a:cubicBezTo>
                    <a:pt x="1270" y="10800"/>
                    <a:pt x="78" y="13655"/>
                    <a:pt x="3" y="15828"/>
                  </a:cubicBezTo>
                  <a:cubicBezTo>
                    <a:pt x="-71" y="18000"/>
                    <a:pt x="972" y="19490"/>
                    <a:pt x="3951" y="20359"/>
                  </a:cubicBezTo>
                  <a:cubicBezTo>
                    <a:pt x="6930" y="21228"/>
                    <a:pt x="11846" y="21476"/>
                    <a:pt x="14826" y="21538"/>
                  </a:cubicBezTo>
                  <a:cubicBezTo>
                    <a:pt x="17805" y="21600"/>
                    <a:pt x="18848" y="21476"/>
                    <a:pt x="19890" y="21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2" name="Line"/>
            <p:cNvSpPr/>
            <p:nvPr/>
          </p:nvSpPr>
          <p:spPr>
            <a:xfrm>
              <a:off x="9429750" y="4969372"/>
              <a:ext cx="266700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3771" y="12302"/>
                    <a:pt x="7543" y="4448"/>
                    <a:pt x="11143" y="1502"/>
                  </a:cubicBezTo>
                  <a:cubicBezTo>
                    <a:pt x="14743" y="-1443"/>
                    <a:pt x="18171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3" name="Line"/>
            <p:cNvSpPr/>
            <p:nvPr/>
          </p:nvSpPr>
          <p:spPr>
            <a:xfrm>
              <a:off x="9746462" y="4785454"/>
              <a:ext cx="426239" cy="360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402" fill="norm" stroke="1" extrusionOk="0">
                  <a:moveTo>
                    <a:pt x="21427" y="899"/>
                  </a:moveTo>
                  <a:cubicBezTo>
                    <a:pt x="19725" y="396"/>
                    <a:pt x="18022" y="-106"/>
                    <a:pt x="16000" y="20"/>
                  </a:cubicBezTo>
                  <a:cubicBezTo>
                    <a:pt x="13979" y="145"/>
                    <a:pt x="11638" y="899"/>
                    <a:pt x="9297" y="2971"/>
                  </a:cubicBezTo>
                  <a:cubicBezTo>
                    <a:pt x="6956" y="5043"/>
                    <a:pt x="4615" y="8434"/>
                    <a:pt x="3019" y="11196"/>
                  </a:cubicBezTo>
                  <a:cubicBezTo>
                    <a:pt x="1423" y="13959"/>
                    <a:pt x="572" y="16094"/>
                    <a:pt x="199" y="17475"/>
                  </a:cubicBezTo>
                  <a:cubicBezTo>
                    <a:pt x="-173" y="18857"/>
                    <a:pt x="-67" y="19485"/>
                    <a:pt x="891" y="20050"/>
                  </a:cubicBezTo>
                  <a:cubicBezTo>
                    <a:pt x="1849" y="20615"/>
                    <a:pt x="3658" y="21117"/>
                    <a:pt x="5998" y="21306"/>
                  </a:cubicBezTo>
                  <a:cubicBezTo>
                    <a:pt x="8339" y="21494"/>
                    <a:pt x="11212" y="21368"/>
                    <a:pt x="14085" y="212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4" name="Line"/>
            <p:cNvSpPr/>
            <p:nvPr/>
          </p:nvSpPr>
          <p:spPr>
            <a:xfrm>
              <a:off x="10215154" y="4864100"/>
              <a:ext cx="46446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fill="norm" stroke="1" extrusionOk="0">
                  <a:moveTo>
                    <a:pt x="20607" y="0"/>
                  </a:moveTo>
                  <a:cubicBezTo>
                    <a:pt x="13094" y="3600"/>
                    <a:pt x="5581" y="7200"/>
                    <a:pt x="2294" y="10800"/>
                  </a:cubicBezTo>
                  <a:cubicBezTo>
                    <a:pt x="-993" y="14400"/>
                    <a:pt x="-54" y="18000"/>
                    <a:pt x="8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5" name="Line"/>
            <p:cNvSpPr/>
            <p:nvPr/>
          </p:nvSpPr>
          <p:spPr>
            <a:xfrm>
              <a:off x="10052050" y="4862273"/>
              <a:ext cx="279400" cy="46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1309" y="13958"/>
                    <a:pt x="2618" y="7384"/>
                    <a:pt x="5400" y="3628"/>
                  </a:cubicBezTo>
                  <a:cubicBezTo>
                    <a:pt x="8182" y="-129"/>
                    <a:pt x="12436" y="-1068"/>
                    <a:pt x="15382" y="1280"/>
                  </a:cubicBezTo>
                  <a:cubicBezTo>
                    <a:pt x="18327" y="3628"/>
                    <a:pt x="19964" y="9262"/>
                    <a:pt x="21600" y="148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6" name="Line"/>
            <p:cNvSpPr/>
            <p:nvPr/>
          </p:nvSpPr>
          <p:spPr>
            <a:xfrm>
              <a:off x="10013949" y="5124450"/>
              <a:ext cx="28575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0"/>
                  </a:moveTo>
                  <a:cubicBezTo>
                    <a:pt x="1440" y="8100"/>
                    <a:pt x="2880" y="16200"/>
                    <a:pt x="6480" y="18900"/>
                  </a:cubicBezTo>
                  <a:cubicBezTo>
                    <a:pt x="10080" y="21600"/>
                    <a:pt x="15840" y="18900"/>
                    <a:pt x="21600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7" name="Line"/>
            <p:cNvSpPr/>
            <p:nvPr/>
          </p:nvSpPr>
          <p:spPr>
            <a:xfrm>
              <a:off x="10356849" y="5092700"/>
              <a:ext cx="2540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4431"/>
                    <a:pt x="18000" y="8862"/>
                    <a:pt x="14400" y="12462"/>
                  </a:cubicBezTo>
                  <a:cubicBezTo>
                    <a:pt x="10800" y="16062"/>
                    <a:pt x="5400" y="1883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8" name="Line"/>
            <p:cNvSpPr/>
            <p:nvPr/>
          </p:nvSpPr>
          <p:spPr>
            <a:xfrm>
              <a:off x="10331449" y="5107516"/>
              <a:ext cx="182035" cy="175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573"/>
                  </a:moveTo>
                  <a:cubicBezTo>
                    <a:pt x="502" y="13272"/>
                    <a:pt x="1005" y="11971"/>
                    <a:pt x="4270" y="9889"/>
                  </a:cubicBezTo>
                  <a:cubicBezTo>
                    <a:pt x="7535" y="7807"/>
                    <a:pt x="13563" y="4945"/>
                    <a:pt x="17079" y="2993"/>
                  </a:cubicBezTo>
                  <a:cubicBezTo>
                    <a:pt x="20595" y="1041"/>
                    <a:pt x="21600" y="0"/>
                    <a:pt x="21600" y="0"/>
                  </a:cubicBezTo>
                  <a:cubicBezTo>
                    <a:pt x="21600" y="0"/>
                    <a:pt x="20595" y="1041"/>
                    <a:pt x="18963" y="4814"/>
                  </a:cubicBezTo>
                  <a:cubicBezTo>
                    <a:pt x="17330" y="8588"/>
                    <a:pt x="15070" y="15094"/>
                    <a:pt x="1280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9" name="Line"/>
            <p:cNvSpPr/>
            <p:nvPr/>
          </p:nvSpPr>
          <p:spPr>
            <a:xfrm>
              <a:off x="10502900" y="5257800"/>
              <a:ext cx="114300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2215"/>
                    <a:pt x="2400" y="4431"/>
                    <a:pt x="3000" y="6923"/>
                  </a:cubicBezTo>
                  <a:cubicBezTo>
                    <a:pt x="3600" y="9415"/>
                    <a:pt x="3600" y="12185"/>
                    <a:pt x="4200" y="11631"/>
                  </a:cubicBezTo>
                  <a:cubicBezTo>
                    <a:pt x="4800" y="11077"/>
                    <a:pt x="6000" y="7200"/>
                    <a:pt x="7600" y="4708"/>
                  </a:cubicBezTo>
                  <a:cubicBezTo>
                    <a:pt x="9200" y="2215"/>
                    <a:pt x="11200" y="1108"/>
                    <a:pt x="13000" y="1385"/>
                  </a:cubicBezTo>
                  <a:cubicBezTo>
                    <a:pt x="14800" y="1662"/>
                    <a:pt x="16400" y="3323"/>
                    <a:pt x="17800" y="6923"/>
                  </a:cubicBezTo>
                  <a:cubicBezTo>
                    <a:pt x="19200" y="10523"/>
                    <a:pt x="20400" y="1606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0" name="Line"/>
            <p:cNvSpPr/>
            <p:nvPr/>
          </p:nvSpPr>
          <p:spPr>
            <a:xfrm>
              <a:off x="10617199" y="4851905"/>
              <a:ext cx="251885" cy="463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6" fill="norm" stroke="1" extrusionOk="0">
                  <a:moveTo>
                    <a:pt x="4356" y="1455"/>
                  </a:moveTo>
                  <a:cubicBezTo>
                    <a:pt x="7987" y="962"/>
                    <a:pt x="11617" y="469"/>
                    <a:pt x="13886" y="223"/>
                  </a:cubicBezTo>
                  <a:cubicBezTo>
                    <a:pt x="16155" y="-24"/>
                    <a:pt x="17062" y="-24"/>
                    <a:pt x="18061" y="25"/>
                  </a:cubicBezTo>
                  <a:cubicBezTo>
                    <a:pt x="19059" y="75"/>
                    <a:pt x="20148" y="173"/>
                    <a:pt x="20783" y="469"/>
                  </a:cubicBezTo>
                  <a:cubicBezTo>
                    <a:pt x="21418" y="765"/>
                    <a:pt x="21600" y="1258"/>
                    <a:pt x="21600" y="3034"/>
                  </a:cubicBezTo>
                  <a:cubicBezTo>
                    <a:pt x="21600" y="4809"/>
                    <a:pt x="21418" y="7866"/>
                    <a:pt x="21237" y="10579"/>
                  </a:cubicBezTo>
                  <a:cubicBezTo>
                    <a:pt x="21055" y="13291"/>
                    <a:pt x="20874" y="15658"/>
                    <a:pt x="19876" y="17187"/>
                  </a:cubicBezTo>
                  <a:cubicBezTo>
                    <a:pt x="18877" y="18716"/>
                    <a:pt x="17062" y="19406"/>
                    <a:pt x="13613" y="19998"/>
                  </a:cubicBezTo>
                  <a:cubicBezTo>
                    <a:pt x="10165" y="20590"/>
                    <a:pt x="5082" y="21083"/>
                    <a:pt x="0" y="215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1" name="Line"/>
            <p:cNvSpPr/>
            <p:nvPr/>
          </p:nvSpPr>
          <p:spPr>
            <a:xfrm>
              <a:off x="3886200" y="5511800"/>
              <a:ext cx="11493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73" y="5400"/>
                    <a:pt x="2546" y="10800"/>
                    <a:pt x="3978" y="12600"/>
                  </a:cubicBezTo>
                  <a:cubicBezTo>
                    <a:pt x="5410" y="14400"/>
                    <a:pt x="7001" y="12600"/>
                    <a:pt x="8592" y="9900"/>
                  </a:cubicBezTo>
                  <a:cubicBezTo>
                    <a:pt x="10183" y="7200"/>
                    <a:pt x="11775" y="3600"/>
                    <a:pt x="13346" y="1800"/>
                  </a:cubicBezTo>
                  <a:cubicBezTo>
                    <a:pt x="14917" y="0"/>
                    <a:pt x="16469" y="0"/>
                    <a:pt x="17841" y="3600"/>
                  </a:cubicBezTo>
                  <a:cubicBezTo>
                    <a:pt x="19213" y="7200"/>
                    <a:pt x="20407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2" name="Line"/>
            <p:cNvSpPr/>
            <p:nvPr/>
          </p:nvSpPr>
          <p:spPr>
            <a:xfrm>
              <a:off x="4000500" y="5641693"/>
              <a:ext cx="1130300" cy="4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3" fill="norm" stroke="1" extrusionOk="0">
                  <a:moveTo>
                    <a:pt x="0" y="17109"/>
                  </a:moveTo>
                  <a:cubicBezTo>
                    <a:pt x="1578" y="19166"/>
                    <a:pt x="3155" y="21223"/>
                    <a:pt x="4652" y="21223"/>
                  </a:cubicBezTo>
                  <a:cubicBezTo>
                    <a:pt x="6148" y="21223"/>
                    <a:pt x="7564" y="19166"/>
                    <a:pt x="9081" y="16080"/>
                  </a:cubicBezTo>
                  <a:cubicBezTo>
                    <a:pt x="10598" y="12994"/>
                    <a:pt x="12216" y="8880"/>
                    <a:pt x="13996" y="5794"/>
                  </a:cubicBezTo>
                  <a:cubicBezTo>
                    <a:pt x="15775" y="2709"/>
                    <a:pt x="17717" y="652"/>
                    <a:pt x="19011" y="137"/>
                  </a:cubicBezTo>
                  <a:cubicBezTo>
                    <a:pt x="20306" y="-377"/>
                    <a:pt x="20953" y="652"/>
                    <a:pt x="21600" y="16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3" name="Line"/>
            <p:cNvSpPr/>
            <p:nvPr/>
          </p:nvSpPr>
          <p:spPr>
            <a:xfrm>
              <a:off x="3041649" y="6035393"/>
              <a:ext cx="20955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582" y="11375"/>
                    <a:pt x="9164" y="2735"/>
                    <a:pt x="12764" y="575"/>
                  </a:cubicBezTo>
                  <a:cubicBezTo>
                    <a:pt x="16364" y="-1585"/>
                    <a:pt x="18982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4" name="Line"/>
            <p:cNvSpPr/>
            <p:nvPr/>
          </p:nvSpPr>
          <p:spPr>
            <a:xfrm>
              <a:off x="3086100" y="6146799"/>
              <a:ext cx="139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5" name="Line"/>
            <p:cNvSpPr/>
            <p:nvPr/>
          </p:nvSpPr>
          <p:spPr>
            <a:xfrm>
              <a:off x="3771900" y="5809984"/>
              <a:ext cx="84996" cy="309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471" fill="norm" stroke="1" extrusionOk="0">
                  <a:moveTo>
                    <a:pt x="3161" y="13242"/>
                  </a:moveTo>
                  <a:cubicBezTo>
                    <a:pt x="2107" y="17357"/>
                    <a:pt x="1054" y="21471"/>
                    <a:pt x="527" y="21471"/>
                  </a:cubicBezTo>
                  <a:cubicBezTo>
                    <a:pt x="0" y="21471"/>
                    <a:pt x="0" y="17357"/>
                    <a:pt x="1054" y="13463"/>
                  </a:cubicBezTo>
                  <a:cubicBezTo>
                    <a:pt x="2107" y="9569"/>
                    <a:pt x="4215" y="5895"/>
                    <a:pt x="6059" y="3544"/>
                  </a:cubicBezTo>
                  <a:cubicBezTo>
                    <a:pt x="7902" y="1193"/>
                    <a:pt x="9483" y="165"/>
                    <a:pt x="11327" y="18"/>
                  </a:cubicBezTo>
                  <a:cubicBezTo>
                    <a:pt x="13171" y="-129"/>
                    <a:pt x="15278" y="606"/>
                    <a:pt x="17385" y="2149"/>
                  </a:cubicBezTo>
                  <a:cubicBezTo>
                    <a:pt x="19493" y="3691"/>
                    <a:pt x="21600" y="6042"/>
                    <a:pt x="21073" y="7806"/>
                  </a:cubicBezTo>
                  <a:cubicBezTo>
                    <a:pt x="20546" y="9569"/>
                    <a:pt x="17385" y="10744"/>
                    <a:pt x="14224" y="11406"/>
                  </a:cubicBezTo>
                  <a:cubicBezTo>
                    <a:pt x="11063" y="12067"/>
                    <a:pt x="7902" y="12214"/>
                    <a:pt x="5532" y="11993"/>
                  </a:cubicBezTo>
                  <a:cubicBezTo>
                    <a:pt x="3161" y="11773"/>
                    <a:pt x="1580" y="11185"/>
                    <a:pt x="0" y="105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6" name="Line"/>
            <p:cNvSpPr/>
            <p:nvPr/>
          </p:nvSpPr>
          <p:spPr>
            <a:xfrm>
              <a:off x="3835400" y="5969000"/>
              <a:ext cx="146050" cy="119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fill="norm" stroke="1" extrusionOk="0">
                  <a:moveTo>
                    <a:pt x="0" y="13642"/>
                  </a:moveTo>
                  <a:cubicBezTo>
                    <a:pt x="313" y="11747"/>
                    <a:pt x="626" y="9853"/>
                    <a:pt x="2035" y="8526"/>
                  </a:cubicBezTo>
                  <a:cubicBezTo>
                    <a:pt x="3443" y="7200"/>
                    <a:pt x="5948" y="6442"/>
                    <a:pt x="8296" y="7389"/>
                  </a:cubicBezTo>
                  <a:cubicBezTo>
                    <a:pt x="10643" y="8337"/>
                    <a:pt x="12835" y="10989"/>
                    <a:pt x="13930" y="13263"/>
                  </a:cubicBezTo>
                  <a:cubicBezTo>
                    <a:pt x="15026" y="15537"/>
                    <a:pt x="15026" y="17432"/>
                    <a:pt x="14400" y="18947"/>
                  </a:cubicBezTo>
                  <a:cubicBezTo>
                    <a:pt x="13774" y="20463"/>
                    <a:pt x="12522" y="21600"/>
                    <a:pt x="11270" y="21411"/>
                  </a:cubicBezTo>
                  <a:cubicBezTo>
                    <a:pt x="10017" y="21221"/>
                    <a:pt x="8765" y="19705"/>
                    <a:pt x="8139" y="17621"/>
                  </a:cubicBezTo>
                  <a:cubicBezTo>
                    <a:pt x="7513" y="15537"/>
                    <a:pt x="7513" y="12884"/>
                    <a:pt x="9861" y="9853"/>
                  </a:cubicBezTo>
                  <a:cubicBezTo>
                    <a:pt x="12209" y="6821"/>
                    <a:pt x="16904" y="341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7" name="Line"/>
            <p:cNvSpPr/>
            <p:nvPr/>
          </p:nvSpPr>
          <p:spPr>
            <a:xfrm>
              <a:off x="4075091" y="5850731"/>
              <a:ext cx="147659" cy="257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402" fill="norm" stroke="1" extrusionOk="0">
                  <a:moveTo>
                    <a:pt x="21223" y="3490"/>
                  </a:moveTo>
                  <a:cubicBezTo>
                    <a:pt x="20310" y="2261"/>
                    <a:pt x="19398" y="1031"/>
                    <a:pt x="18029" y="417"/>
                  </a:cubicBezTo>
                  <a:cubicBezTo>
                    <a:pt x="16660" y="-198"/>
                    <a:pt x="14834" y="-198"/>
                    <a:pt x="12553" y="856"/>
                  </a:cubicBezTo>
                  <a:cubicBezTo>
                    <a:pt x="10271" y="1909"/>
                    <a:pt x="7533" y="4017"/>
                    <a:pt x="5251" y="7002"/>
                  </a:cubicBezTo>
                  <a:cubicBezTo>
                    <a:pt x="2969" y="9987"/>
                    <a:pt x="1144" y="13851"/>
                    <a:pt x="384" y="16222"/>
                  </a:cubicBezTo>
                  <a:cubicBezTo>
                    <a:pt x="-377" y="18592"/>
                    <a:pt x="-73" y="19470"/>
                    <a:pt x="1905" y="20085"/>
                  </a:cubicBezTo>
                  <a:cubicBezTo>
                    <a:pt x="3882" y="20700"/>
                    <a:pt x="7533" y="21051"/>
                    <a:pt x="11184" y="21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8" name="Line"/>
            <p:cNvSpPr/>
            <p:nvPr/>
          </p:nvSpPr>
          <p:spPr>
            <a:xfrm>
              <a:off x="4273550" y="5873750"/>
              <a:ext cx="57150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0" y="4000"/>
                    <a:pt x="13600" y="8000"/>
                    <a:pt x="10000" y="11600"/>
                  </a:cubicBezTo>
                  <a:cubicBezTo>
                    <a:pt x="6400" y="15200"/>
                    <a:pt x="3200" y="18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9" name="Line"/>
            <p:cNvSpPr/>
            <p:nvPr/>
          </p:nvSpPr>
          <p:spPr>
            <a:xfrm>
              <a:off x="4254499" y="5887447"/>
              <a:ext cx="170169" cy="214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500" fill="norm" stroke="1" extrusionOk="0">
                  <a:moveTo>
                    <a:pt x="0" y="13241"/>
                  </a:moveTo>
                  <a:cubicBezTo>
                    <a:pt x="2667" y="13241"/>
                    <a:pt x="5333" y="13241"/>
                    <a:pt x="8400" y="11547"/>
                  </a:cubicBezTo>
                  <a:cubicBezTo>
                    <a:pt x="11467" y="9853"/>
                    <a:pt x="14933" y="6465"/>
                    <a:pt x="17200" y="4029"/>
                  </a:cubicBezTo>
                  <a:cubicBezTo>
                    <a:pt x="19467" y="1594"/>
                    <a:pt x="20533" y="112"/>
                    <a:pt x="21067" y="6"/>
                  </a:cubicBezTo>
                  <a:cubicBezTo>
                    <a:pt x="21600" y="-100"/>
                    <a:pt x="21600" y="1171"/>
                    <a:pt x="20800" y="4982"/>
                  </a:cubicBezTo>
                  <a:cubicBezTo>
                    <a:pt x="20000" y="8794"/>
                    <a:pt x="18400" y="15147"/>
                    <a:pt x="16800" y="2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0" name="Line"/>
            <p:cNvSpPr/>
            <p:nvPr/>
          </p:nvSpPr>
          <p:spPr>
            <a:xfrm>
              <a:off x="4457700" y="6045200"/>
              <a:ext cx="6350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1" name="Line"/>
            <p:cNvSpPr/>
            <p:nvPr/>
          </p:nvSpPr>
          <p:spPr>
            <a:xfrm>
              <a:off x="4502150" y="5840194"/>
              <a:ext cx="130340" cy="262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402" fill="norm" stroke="1" extrusionOk="0">
                  <a:moveTo>
                    <a:pt x="9257" y="148"/>
                  </a:moveTo>
                  <a:cubicBezTo>
                    <a:pt x="11314" y="-25"/>
                    <a:pt x="13371" y="-198"/>
                    <a:pt x="15600" y="580"/>
                  </a:cubicBezTo>
                  <a:cubicBezTo>
                    <a:pt x="17829" y="1357"/>
                    <a:pt x="20229" y="3085"/>
                    <a:pt x="20914" y="5677"/>
                  </a:cubicBezTo>
                  <a:cubicBezTo>
                    <a:pt x="21600" y="8269"/>
                    <a:pt x="20571" y="11725"/>
                    <a:pt x="16800" y="14490"/>
                  </a:cubicBezTo>
                  <a:cubicBezTo>
                    <a:pt x="13029" y="17255"/>
                    <a:pt x="6514" y="19328"/>
                    <a:pt x="0" y="21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2" name="Line"/>
            <p:cNvSpPr/>
            <p:nvPr/>
          </p:nvSpPr>
          <p:spPr>
            <a:xfrm>
              <a:off x="4972049" y="5988050"/>
              <a:ext cx="2095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82" y="16200"/>
                    <a:pt x="9164" y="10800"/>
                    <a:pt x="12764" y="7200"/>
                  </a:cubicBezTo>
                  <a:cubicBezTo>
                    <a:pt x="16364" y="3600"/>
                    <a:pt x="18982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3" name="Line"/>
            <p:cNvSpPr/>
            <p:nvPr/>
          </p:nvSpPr>
          <p:spPr>
            <a:xfrm>
              <a:off x="5096787" y="5911850"/>
              <a:ext cx="34014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1358" y="0"/>
                  </a:moveTo>
                  <a:cubicBezTo>
                    <a:pt x="88" y="4582"/>
                    <a:pt x="-1183" y="9164"/>
                    <a:pt x="1993" y="12764"/>
                  </a:cubicBezTo>
                  <a:cubicBezTo>
                    <a:pt x="5170" y="16364"/>
                    <a:pt x="12793" y="18982"/>
                    <a:pt x="204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4" name="Line"/>
            <p:cNvSpPr/>
            <p:nvPr/>
          </p:nvSpPr>
          <p:spPr>
            <a:xfrm>
              <a:off x="5368660" y="5749673"/>
              <a:ext cx="169085" cy="427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393" fill="norm" stroke="1" extrusionOk="0">
                  <a:moveTo>
                    <a:pt x="6833" y="7795"/>
                  </a:moveTo>
                  <a:cubicBezTo>
                    <a:pt x="6567" y="9595"/>
                    <a:pt x="6300" y="11395"/>
                    <a:pt x="5367" y="13513"/>
                  </a:cubicBezTo>
                  <a:cubicBezTo>
                    <a:pt x="4433" y="15631"/>
                    <a:pt x="2833" y="18066"/>
                    <a:pt x="1767" y="19548"/>
                  </a:cubicBezTo>
                  <a:cubicBezTo>
                    <a:pt x="700" y="21031"/>
                    <a:pt x="167" y="21560"/>
                    <a:pt x="33" y="21348"/>
                  </a:cubicBezTo>
                  <a:cubicBezTo>
                    <a:pt x="-100" y="21136"/>
                    <a:pt x="167" y="20184"/>
                    <a:pt x="833" y="18119"/>
                  </a:cubicBezTo>
                  <a:cubicBezTo>
                    <a:pt x="1500" y="16054"/>
                    <a:pt x="2567" y="12878"/>
                    <a:pt x="3900" y="10072"/>
                  </a:cubicBezTo>
                  <a:cubicBezTo>
                    <a:pt x="5233" y="7266"/>
                    <a:pt x="6833" y="4831"/>
                    <a:pt x="8300" y="3242"/>
                  </a:cubicBezTo>
                  <a:cubicBezTo>
                    <a:pt x="9767" y="1654"/>
                    <a:pt x="11100" y="913"/>
                    <a:pt x="12433" y="489"/>
                  </a:cubicBezTo>
                  <a:cubicBezTo>
                    <a:pt x="13767" y="66"/>
                    <a:pt x="15100" y="-40"/>
                    <a:pt x="16433" y="13"/>
                  </a:cubicBezTo>
                  <a:cubicBezTo>
                    <a:pt x="17767" y="66"/>
                    <a:pt x="19100" y="278"/>
                    <a:pt x="20033" y="701"/>
                  </a:cubicBezTo>
                  <a:cubicBezTo>
                    <a:pt x="20967" y="1125"/>
                    <a:pt x="21500" y="1760"/>
                    <a:pt x="21233" y="2766"/>
                  </a:cubicBezTo>
                  <a:cubicBezTo>
                    <a:pt x="20967" y="3772"/>
                    <a:pt x="19900" y="5148"/>
                    <a:pt x="16300" y="6366"/>
                  </a:cubicBezTo>
                  <a:cubicBezTo>
                    <a:pt x="12700" y="7584"/>
                    <a:pt x="6567" y="8642"/>
                    <a:pt x="433" y="97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5" name="Line"/>
            <p:cNvSpPr/>
            <p:nvPr/>
          </p:nvSpPr>
          <p:spPr>
            <a:xfrm>
              <a:off x="5480050" y="5924550"/>
              <a:ext cx="177800" cy="203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7" fill="norm" stroke="1" extrusionOk="0">
                  <a:moveTo>
                    <a:pt x="0" y="8685"/>
                  </a:moveTo>
                  <a:cubicBezTo>
                    <a:pt x="1286" y="8907"/>
                    <a:pt x="2571" y="9130"/>
                    <a:pt x="3729" y="10800"/>
                  </a:cubicBezTo>
                  <a:cubicBezTo>
                    <a:pt x="4886" y="12470"/>
                    <a:pt x="5914" y="15588"/>
                    <a:pt x="6171" y="17703"/>
                  </a:cubicBezTo>
                  <a:cubicBezTo>
                    <a:pt x="6429" y="19819"/>
                    <a:pt x="5914" y="20932"/>
                    <a:pt x="5014" y="21266"/>
                  </a:cubicBezTo>
                  <a:cubicBezTo>
                    <a:pt x="4114" y="21600"/>
                    <a:pt x="2829" y="21155"/>
                    <a:pt x="2186" y="20264"/>
                  </a:cubicBezTo>
                  <a:cubicBezTo>
                    <a:pt x="1543" y="19373"/>
                    <a:pt x="1543" y="18037"/>
                    <a:pt x="3086" y="15365"/>
                  </a:cubicBezTo>
                  <a:cubicBezTo>
                    <a:pt x="4629" y="12693"/>
                    <a:pt x="7714" y="8685"/>
                    <a:pt x="11057" y="5901"/>
                  </a:cubicBezTo>
                  <a:cubicBezTo>
                    <a:pt x="14400" y="3118"/>
                    <a:pt x="18000" y="155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6" name="Line"/>
            <p:cNvSpPr/>
            <p:nvPr/>
          </p:nvSpPr>
          <p:spPr>
            <a:xfrm>
              <a:off x="5671920" y="5812601"/>
              <a:ext cx="157380" cy="289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426" fill="norm" stroke="1" extrusionOk="0">
                  <a:moveTo>
                    <a:pt x="21414" y="2174"/>
                  </a:moveTo>
                  <a:cubicBezTo>
                    <a:pt x="20838" y="1391"/>
                    <a:pt x="20262" y="609"/>
                    <a:pt x="18822" y="217"/>
                  </a:cubicBezTo>
                  <a:cubicBezTo>
                    <a:pt x="17382" y="-174"/>
                    <a:pt x="15078" y="-174"/>
                    <a:pt x="12198" y="1391"/>
                  </a:cubicBezTo>
                  <a:cubicBezTo>
                    <a:pt x="9318" y="2956"/>
                    <a:pt x="5862" y="6087"/>
                    <a:pt x="3702" y="9217"/>
                  </a:cubicBezTo>
                  <a:cubicBezTo>
                    <a:pt x="1542" y="12348"/>
                    <a:pt x="678" y="15478"/>
                    <a:pt x="246" y="17435"/>
                  </a:cubicBezTo>
                  <a:cubicBezTo>
                    <a:pt x="-186" y="19391"/>
                    <a:pt x="-186" y="20174"/>
                    <a:pt x="1398" y="20643"/>
                  </a:cubicBezTo>
                  <a:cubicBezTo>
                    <a:pt x="2982" y="21113"/>
                    <a:pt x="6150" y="21269"/>
                    <a:pt x="9318" y="21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7" name="Line"/>
            <p:cNvSpPr/>
            <p:nvPr/>
          </p:nvSpPr>
          <p:spPr>
            <a:xfrm>
              <a:off x="5861050" y="5854700"/>
              <a:ext cx="88900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039"/>
                    <a:pt x="14400" y="8078"/>
                    <a:pt x="10800" y="11678"/>
                  </a:cubicBezTo>
                  <a:cubicBezTo>
                    <a:pt x="7200" y="15278"/>
                    <a:pt x="3600" y="1843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8" name="Line"/>
            <p:cNvSpPr/>
            <p:nvPr/>
          </p:nvSpPr>
          <p:spPr>
            <a:xfrm>
              <a:off x="5848350" y="5882216"/>
              <a:ext cx="244705" cy="213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600" fill="norm" stroke="1" extrusionOk="0">
                  <a:moveTo>
                    <a:pt x="0" y="17109"/>
                  </a:moveTo>
                  <a:cubicBezTo>
                    <a:pt x="3138" y="15184"/>
                    <a:pt x="6277" y="13259"/>
                    <a:pt x="9323" y="10907"/>
                  </a:cubicBezTo>
                  <a:cubicBezTo>
                    <a:pt x="12369" y="8554"/>
                    <a:pt x="15323" y="5774"/>
                    <a:pt x="17446" y="3636"/>
                  </a:cubicBezTo>
                  <a:cubicBezTo>
                    <a:pt x="19569" y="1497"/>
                    <a:pt x="20862" y="0"/>
                    <a:pt x="21231" y="0"/>
                  </a:cubicBezTo>
                  <a:cubicBezTo>
                    <a:pt x="21600" y="0"/>
                    <a:pt x="21046" y="1497"/>
                    <a:pt x="19754" y="5347"/>
                  </a:cubicBezTo>
                  <a:cubicBezTo>
                    <a:pt x="18462" y="9196"/>
                    <a:pt x="16431" y="15398"/>
                    <a:pt x="144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9" name="Line"/>
            <p:cNvSpPr/>
            <p:nvPr/>
          </p:nvSpPr>
          <p:spPr>
            <a:xfrm>
              <a:off x="6089650" y="6087132"/>
              <a:ext cx="222250" cy="95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51" fill="norm" stroke="1" extrusionOk="0">
                  <a:moveTo>
                    <a:pt x="0" y="7440"/>
                  </a:moveTo>
                  <a:cubicBezTo>
                    <a:pt x="0" y="5142"/>
                    <a:pt x="0" y="2844"/>
                    <a:pt x="514" y="1465"/>
                  </a:cubicBezTo>
                  <a:cubicBezTo>
                    <a:pt x="1029" y="87"/>
                    <a:pt x="2057" y="-373"/>
                    <a:pt x="2880" y="316"/>
                  </a:cubicBezTo>
                  <a:cubicBezTo>
                    <a:pt x="3703" y="1006"/>
                    <a:pt x="4320" y="2844"/>
                    <a:pt x="4629" y="4912"/>
                  </a:cubicBezTo>
                  <a:cubicBezTo>
                    <a:pt x="4937" y="6980"/>
                    <a:pt x="4937" y="9278"/>
                    <a:pt x="4731" y="12036"/>
                  </a:cubicBezTo>
                  <a:cubicBezTo>
                    <a:pt x="4526" y="14793"/>
                    <a:pt x="4114" y="18010"/>
                    <a:pt x="4423" y="19618"/>
                  </a:cubicBezTo>
                  <a:cubicBezTo>
                    <a:pt x="4731" y="21227"/>
                    <a:pt x="5760" y="21227"/>
                    <a:pt x="8743" y="18929"/>
                  </a:cubicBezTo>
                  <a:cubicBezTo>
                    <a:pt x="11726" y="16631"/>
                    <a:pt x="16663" y="12036"/>
                    <a:pt x="21600" y="7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0" name="Line"/>
            <p:cNvSpPr/>
            <p:nvPr/>
          </p:nvSpPr>
          <p:spPr>
            <a:xfrm>
              <a:off x="6299200" y="5836013"/>
              <a:ext cx="143223" cy="348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448" fill="norm" stroke="1" extrusionOk="0">
                  <a:moveTo>
                    <a:pt x="0" y="368"/>
                  </a:moveTo>
                  <a:cubicBezTo>
                    <a:pt x="1565" y="108"/>
                    <a:pt x="3130" y="-152"/>
                    <a:pt x="5322" y="108"/>
                  </a:cubicBezTo>
                  <a:cubicBezTo>
                    <a:pt x="7513" y="368"/>
                    <a:pt x="10330" y="1149"/>
                    <a:pt x="13617" y="3166"/>
                  </a:cubicBezTo>
                  <a:cubicBezTo>
                    <a:pt x="16904" y="5183"/>
                    <a:pt x="20661" y="8436"/>
                    <a:pt x="21130" y="11299"/>
                  </a:cubicBezTo>
                  <a:cubicBezTo>
                    <a:pt x="21600" y="14161"/>
                    <a:pt x="18783" y="16634"/>
                    <a:pt x="15652" y="18260"/>
                  </a:cubicBezTo>
                  <a:cubicBezTo>
                    <a:pt x="12522" y="19887"/>
                    <a:pt x="9078" y="20667"/>
                    <a:pt x="5635" y="21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1" name="Line"/>
            <p:cNvSpPr/>
            <p:nvPr/>
          </p:nvSpPr>
          <p:spPr>
            <a:xfrm>
              <a:off x="6546850" y="6038850"/>
              <a:ext cx="20955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82" y="15600"/>
                    <a:pt x="9164" y="9600"/>
                    <a:pt x="12764" y="6000"/>
                  </a:cubicBezTo>
                  <a:cubicBezTo>
                    <a:pt x="16364" y="2400"/>
                    <a:pt x="18982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2" name="Line"/>
            <p:cNvSpPr/>
            <p:nvPr/>
          </p:nvSpPr>
          <p:spPr>
            <a:xfrm>
              <a:off x="6656000" y="5956300"/>
              <a:ext cx="157550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4955" y="0"/>
                  </a:moveTo>
                  <a:cubicBezTo>
                    <a:pt x="2966" y="4267"/>
                    <a:pt x="976" y="8533"/>
                    <a:pt x="266" y="12000"/>
                  </a:cubicBezTo>
                  <a:cubicBezTo>
                    <a:pt x="-445" y="15467"/>
                    <a:pt x="123" y="18133"/>
                    <a:pt x="3818" y="19600"/>
                  </a:cubicBezTo>
                  <a:cubicBezTo>
                    <a:pt x="7513" y="21067"/>
                    <a:pt x="14334" y="21333"/>
                    <a:pt x="211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3" name="Line"/>
            <p:cNvSpPr/>
            <p:nvPr/>
          </p:nvSpPr>
          <p:spPr>
            <a:xfrm>
              <a:off x="7010400" y="6070549"/>
              <a:ext cx="292100" cy="25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5165" y="11670"/>
                    <a:pt x="10330" y="3363"/>
                    <a:pt x="13930" y="870"/>
                  </a:cubicBezTo>
                  <a:cubicBezTo>
                    <a:pt x="17530" y="-1622"/>
                    <a:pt x="19565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4" name="Line"/>
            <p:cNvSpPr/>
            <p:nvPr/>
          </p:nvSpPr>
          <p:spPr>
            <a:xfrm>
              <a:off x="7562850" y="6089650"/>
              <a:ext cx="1206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5" name="Line"/>
            <p:cNvSpPr/>
            <p:nvPr/>
          </p:nvSpPr>
          <p:spPr>
            <a:xfrm>
              <a:off x="7854950" y="6076950"/>
              <a:ext cx="825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6" name="Line"/>
            <p:cNvSpPr/>
            <p:nvPr/>
          </p:nvSpPr>
          <p:spPr>
            <a:xfrm>
              <a:off x="8229600" y="5981700"/>
              <a:ext cx="24765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77" y="16800"/>
                    <a:pt x="12554" y="12000"/>
                    <a:pt x="16154" y="8400"/>
                  </a:cubicBezTo>
                  <a:cubicBezTo>
                    <a:pt x="19754" y="4800"/>
                    <a:pt x="20677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7" name="Line"/>
            <p:cNvSpPr/>
            <p:nvPr/>
          </p:nvSpPr>
          <p:spPr>
            <a:xfrm>
              <a:off x="8333530" y="5899150"/>
              <a:ext cx="29421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116"/>
                    <a:pt x="-1585" y="10232"/>
                    <a:pt x="575" y="13832"/>
                  </a:cubicBezTo>
                  <a:cubicBezTo>
                    <a:pt x="2735" y="17432"/>
                    <a:pt x="11375" y="19516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8" name="Line"/>
            <p:cNvSpPr/>
            <p:nvPr/>
          </p:nvSpPr>
          <p:spPr>
            <a:xfrm>
              <a:off x="8605190" y="5725447"/>
              <a:ext cx="181948" cy="414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361" fill="norm" stroke="1" extrusionOk="0">
                  <a:moveTo>
                    <a:pt x="7338" y="6662"/>
                  </a:moveTo>
                  <a:cubicBezTo>
                    <a:pt x="6097" y="9716"/>
                    <a:pt x="4856" y="12771"/>
                    <a:pt x="3862" y="14898"/>
                  </a:cubicBezTo>
                  <a:cubicBezTo>
                    <a:pt x="2869" y="17025"/>
                    <a:pt x="2124" y="18225"/>
                    <a:pt x="1504" y="19262"/>
                  </a:cubicBezTo>
                  <a:cubicBezTo>
                    <a:pt x="883" y="20298"/>
                    <a:pt x="387" y="21171"/>
                    <a:pt x="138" y="21334"/>
                  </a:cubicBezTo>
                  <a:cubicBezTo>
                    <a:pt x="-110" y="21498"/>
                    <a:pt x="-110" y="20953"/>
                    <a:pt x="883" y="18771"/>
                  </a:cubicBezTo>
                  <a:cubicBezTo>
                    <a:pt x="1876" y="16589"/>
                    <a:pt x="3862" y="12771"/>
                    <a:pt x="6221" y="9607"/>
                  </a:cubicBezTo>
                  <a:cubicBezTo>
                    <a:pt x="8580" y="6443"/>
                    <a:pt x="11311" y="3934"/>
                    <a:pt x="13049" y="2462"/>
                  </a:cubicBezTo>
                  <a:cubicBezTo>
                    <a:pt x="14787" y="989"/>
                    <a:pt x="15531" y="553"/>
                    <a:pt x="16524" y="280"/>
                  </a:cubicBezTo>
                  <a:cubicBezTo>
                    <a:pt x="17518" y="7"/>
                    <a:pt x="18759" y="-102"/>
                    <a:pt x="19628" y="116"/>
                  </a:cubicBezTo>
                  <a:cubicBezTo>
                    <a:pt x="20497" y="334"/>
                    <a:pt x="20993" y="880"/>
                    <a:pt x="21242" y="1807"/>
                  </a:cubicBezTo>
                  <a:cubicBezTo>
                    <a:pt x="21490" y="2734"/>
                    <a:pt x="21490" y="4043"/>
                    <a:pt x="18635" y="5462"/>
                  </a:cubicBezTo>
                  <a:cubicBezTo>
                    <a:pt x="15780" y="6880"/>
                    <a:pt x="10069" y="8407"/>
                    <a:pt x="4359" y="99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9" name="Line"/>
            <p:cNvSpPr/>
            <p:nvPr/>
          </p:nvSpPr>
          <p:spPr>
            <a:xfrm>
              <a:off x="8693150" y="5911850"/>
              <a:ext cx="215900" cy="175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5" fill="norm" stroke="1" extrusionOk="0">
                  <a:moveTo>
                    <a:pt x="0" y="6943"/>
                  </a:moveTo>
                  <a:cubicBezTo>
                    <a:pt x="1271" y="5400"/>
                    <a:pt x="2541" y="3857"/>
                    <a:pt x="3706" y="3086"/>
                  </a:cubicBezTo>
                  <a:cubicBezTo>
                    <a:pt x="4871" y="2314"/>
                    <a:pt x="5929" y="2314"/>
                    <a:pt x="6988" y="4629"/>
                  </a:cubicBezTo>
                  <a:cubicBezTo>
                    <a:pt x="8047" y="6943"/>
                    <a:pt x="9106" y="11571"/>
                    <a:pt x="9635" y="14529"/>
                  </a:cubicBezTo>
                  <a:cubicBezTo>
                    <a:pt x="10165" y="17486"/>
                    <a:pt x="10165" y="18771"/>
                    <a:pt x="9635" y="19800"/>
                  </a:cubicBezTo>
                  <a:cubicBezTo>
                    <a:pt x="9106" y="20829"/>
                    <a:pt x="8047" y="21600"/>
                    <a:pt x="7412" y="21214"/>
                  </a:cubicBezTo>
                  <a:cubicBezTo>
                    <a:pt x="6776" y="20829"/>
                    <a:pt x="6565" y="19286"/>
                    <a:pt x="7306" y="16329"/>
                  </a:cubicBezTo>
                  <a:cubicBezTo>
                    <a:pt x="8047" y="13371"/>
                    <a:pt x="9741" y="9000"/>
                    <a:pt x="12282" y="6043"/>
                  </a:cubicBezTo>
                  <a:cubicBezTo>
                    <a:pt x="14824" y="3086"/>
                    <a:pt x="18212" y="15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0" name="Line"/>
            <p:cNvSpPr/>
            <p:nvPr/>
          </p:nvSpPr>
          <p:spPr>
            <a:xfrm>
              <a:off x="8932093" y="5784377"/>
              <a:ext cx="230957" cy="273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471" fill="norm" stroke="1" extrusionOk="0">
                  <a:moveTo>
                    <a:pt x="21043" y="4025"/>
                  </a:moveTo>
                  <a:cubicBezTo>
                    <a:pt x="21043" y="3194"/>
                    <a:pt x="21043" y="2363"/>
                    <a:pt x="20754" y="1616"/>
                  </a:cubicBezTo>
                  <a:cubicBezTo>
                    <a:pt x="20464" y="868"/>
                    <a:pt x="19886" y="203"/>
                    <a:pt x="18247" y="37"/>
                  </a:cubicBezTo>
                  <a:cubicBezTo>
                    <a:pt x="16607" y="-129"/>
                    <a:pt x="13907" y="203"/>
                    <a:pt x="10725" y="2280"/>
                  </a:cubicBezTo>
                  <a:cubicBezTo>
                    <a:pt x="7543" y="4357"/>
                    <a:pt x="3879" y="8179"/>
                    <a:pt x="1854" y="11003"/>
                  </a:cubicBezTo>
                  <a:cubicBezTo>
                    <a:pt x="-171" y="13828"/>
                    <a:pt x="-557" y="15656"/>
                    <a:pt x="793" y="17234"/>
                  </a:cubicBezTo>
                  <a:cubicBezTo>
                    <a:pt x="2143" y="18813"/>
                    <a:pt x="5229" y="20142"/>
                    <a:pt x="8314" y="21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1" name="Line"/>
            <p:cNvSpPr/>
            <p:nvPr/>
          </p:nvSpPr>
          <p:spPr>
            <a:xfrm>
              <a:off x="9156699" y="5810250"/>
              <a:ext cx="152401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00" y="3060"/>
                    <a:pt x="15000" y="6120"/>
                    <a:pt x="12000" y="9450"/>
                  </a:cubicBezTo>
                  <a:cubicBezTo>
                    <a:pt x="9000" y="12780"/>
                    <a:pt x="6300" y="16380"/>
                    <a:pt x="4350" y="18450"/>
                  </a:cubicBezTo>
                  <a:cubicBezTo>
                    <a:pt x="2400" y="20520"/>
                    <a:pt x="1200" y="210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2" name="Line"/>
            <p:cNvSpPr/>
            <p:nvPr/>
          </p:nvSpPr>
          <p:spPr>
            <a:xfrm>
              <a:off x="9188450" y="5846573"/>
              <a:ext cx="257960" cy="243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384" fill="norm" stroke="1" extrusionOk="0">
                  <a:moveTo>
                    <a:pt x="0" y="11887"/>
                  </a:moveTo>
                  <a:cubicBezTo>
                    <a:pt x="3688" y="9467"/>
                    <a:pt x="7376" y="7046"/>
                    <a:pt x="10537" y="5091"/>
                  </a:cubicBezTo>
                  <a:cubicBezTo>
                    <a:pt x="13698" y="3136"/>
                    <a:pt x="16332" y="1646"/>
                    <a:pt x="18176" y="808"/>
                  </a:cubicBezTo>
                  <a:cubicBezTo>
                    <a:pt x="20020" y="-30"/>
                    <a:pt x="21073" y="-216"/>
                    <a:pt x="21337" y="250"/>
                  </a:cubicBezTo>
                  <a:cubicBezTo>
                    <a:pt x="21600" y="715"/>
                    <a:pt x="21073" y="1832"/>
                    <a:pt x="19580" y="4160"/>
                  </a:cubicBezTo>
                  <a:cubicBezTo>
                    <a:pt x="18088" y="6487"/>
                    <a:pt x="15629" y="10025"/>
                    <a:pt x="13873" y="13098"/>
                  </a:cubicBezTo>
                  <a:cubicBezTo>
                    <a:pt x="12117" y="16170"/>
                    <a:pt x="11063" y="18777"/>
                    <a:pt x="10010" y="213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3" name="Line"/>
            <p:cNvSpPr/>
            <p:nvPr/>
          </p:nvSpPr>
          <p:spPr>
            <a:xfrm>
              <a:off x="9373545" y="6007660"/>
              <a:ext cx="133628" cy="102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0852" fill="norm" stroke="1" extrusionOk="0">
                  <a:moveTo>
                    <a:pt x="5924" y="10254"/>
                  </a:moveTo>
                  <a:cubicBezTo>
                    <a:pt x="4911" y="11982"/>
                    <a:pt x="3899" y="13710"/>
                    <a:pt x="2718" y="15870"/>
                  </a:cubicBezTo>
                  <a:cubicBezTo>
                    <a:pt x="1537" y="18030"/>
                    <a:pt x="187" y="20622"/>
                    <a:pt x="18" y="20838"/>
                  </a:cubicBezTo>
                  <a:cubicBezTo>
                    <a:pt x="-151" y="21054"/>
                    <a:pt x="862" y="18894"/>
                    <a:pt x="3224" y="15222"/>
                  </a:cubicBezTo>
                  <a:cubicBezTo>
                    <a:pt x="5587" y="11550"/>
                    <a:pt x="9299" y="6366"/>
                    <a:pt x="12168" y="3342"/>
                  </a:cubicBezTo>
                  <a:cubicBezTo>
                    <a:pt x="15037" y="318"/>
                    <a:pt x="17061" y="-546"/>
                    <a:pt x="18580" y="318"/>
                  </a:cubicBezTo>
                  <a:cubicBezTo>
                    <a:pt x="20099" y="1182"/>
                    <a:pt x="21111" y="3774"/>
                    <a:pt x="21280" y="7446"/>
                  </a:cubicBezTo>
                  <a:cubicBezTo>
                    <a:pt x="21449" y="11118"/>
                    <a:pt x="20774" y="15870"/>
                    <a:pt x="20099" y="206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4" name="Line"/>
            <p:cNvSpPr/>
            <p:nvPr/>
          </p:nvSpPr>
          <p:spPr>
            <a:xfrm>
              <a:off x="9505950" y="5842000"/>
              <a:ext cx="165645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600" fill="norm" stroke="1" extrusionOk="0">
                  <a:moveTo>
                    <a:pt x="16405" y="0"/>
                  </a:moveTo>
                  <a:cubicBezTo>
                    <a:pt x="17772" y="0"/>
                    <a:pt x="19139" y="0"/>
                    <a:pt x="20096" y="525"/>
                  </a:cubicBezTo>
                  <a:cubicBezTo>
                    <a:pt x="21053" y="1050"/>
                    <a:pt x="21600" y="2100"/>
                    <a:pt x="21327" y="4425"/>
                  </a:cubicBezTo>
                  <a:cubicBezTo>
                    <a:pt x="21053" y="6750"/>
                    <a:pt x="19959" y="10350"/>
                    <a:pt x="16268" y="13425"/>
                  </a:cubicBezTo>
                  <a:cubicBezTo>
                    <a:pt x="12577" y="16500"/>
                    <a:pt x="6289" y="190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5" name="Line"/>
            <p:cNvSpPr/>
            <p:nvPr/>
          </p:nvSpPr>
          <p:spPr>
            <a:xfrm>
              <a:off x="3848100" y="6233255"/>
              <a:ext cx="533400" cy="6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9" fill="norm" stroke="1" extrusionOk="0">
                  <a:moveTo>
                    <a:pt x="0" y="21029"/>
                  </a:moveTo>
                  <a:cubicBezTo>
                    <a:pt x="2829" y="16979"/>
                    <a:pt x="5657" y="12929"/>
                    <a:pt x="8614" y="9217"/>
                  </a:cubicBezTo>
                  <a:cubicBezTo>
                    <a:pt x="11571" y="5504"/>
                    <a:pt x="14657" y="2129"/>
                    <a:pt x="16843" y="779"/>
                  </a:cubicBezTo>
                  <a:cubicBezTo>
                    <a:pt x="19029" y="-571"/>
                    <a:pt x="20314" y="104"/>
                    <a:pt x="21600" y="7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6" name="Line"/>
            <p:cNvSpPr/>
            <p:nvPr/>
          </p:nvSpPr>
          <p:spPr>
            <a:xfrm>
              <a:off x="3930650" y="6356350"/>
              <a:ext cx="40640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13" y="17486"/>
                    <a:pt x="9225" y="13371"/>
                    <a:pt x="12825" y="9771"/>
                  </a:cubicBezTo>
                  <a:cubicBezTo>
                    <a:pt x="16425" y="6171"/>
                    <a:pt x="19012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7" name="Line"/>
            <p:cNvSpPr/>
            <p:nvPr/>
          </p:nvSpPr>
          <p:spPr>
            <a:xfrm>
              <a:off x="4298950" y="6508750"/>
              <a:ext cx="39320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fill="norm" stroke="1" extrusionOk="0">
                  <a:moveTo>
                    <a:pt x="0" y="0"/>
                  </a:moveTo>
                  <a:cubicBezTo>
                    <a:pt x="5684" y="218"/>
                    <a:pt x="11368" y="436"/>
                    <a:pt x="15347" y="2291"/>
                  </a:cubicBezTo>
                  <a:cubicBezTo>
                    <a:pt x="19326" y="4145"/>
                    <a:pt x="21600" y="7636"/>
                    <a:pt x="21032" y="10473"/>
                  </a:cubicBezTo>
                  <a:cubicBezTo>
                    <a:pt x="20463" y="13309"/>
                    <a:pt x="17053" y="15491"/>
                    <a:pt x="14779" y="17127"/>
                  </a:cubicBezTo>
                  <a:cubicBezTo>
                    <a:pt x="12505" y="18764"/>
                    <a:pt x="11368" y="19855"/>
                    <a:pt x="11368" y="20509"/>
                  </a:cubicBezTo>
                  <a:cubicBezTo>
                    <a:pt x="11368" y="21164"/>
                    <a:pt x="12505" y="21382"/>
                    <a:pt x="1364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8" name="Line"/>
            <p:cNvSpPr/>
            <p:nvPr/>
          </p:nvSpPr>
          <p:spPr>
            <a:xfrm>
              <a:off x="4311650" y="6515100"/>
              <a:ext cx="165100" cy="41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277" y="2291"/>
                    <a:pt x="14954" y="4582"/>
                    <a:pt x="12323" y="7036"/>
                  </a:cubicBezTo>
                  <a:cubicBezTo>
                    <a:pt x="9692" y="9491"/>
                    <a:pt x="7754" y="12109"/>
                    <a:pt x="5815" y="14564"/>
                  </a:cubicBezTo>
                  <a:cubicBezTo>
                    <a:pt x="3877" y="17018"/>
                    <a:pt x="1938" y="193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9" name="Line"/>
            <p:cNvSpPr/>
            <p:nvPr/>
          </p:nvSpPr>
          <p:spPr>
            <a:xfrm>
              <a:off x="4383616" y="6750187"/>
              <a:ext cx="143934" cy="184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9" fill="norm" stroke="1" extrusionOk="0">
                  <a:moveTo>
                    <a:pt x="3494" y="7348"/>
                  </a:moveTo>
                  <a:cubicBezTo>
                    <a:pt x="2541" y="10294"/>
                    <a:pt x="1588" y="13239"/>
                    <a:pt x="953" y="15571"/>
                  </a:cubicBezTo>
                  <a:cubicBezTo>
                    <a:pt x="318" y="17903"/>
                    <a:pt x="0" y="19621"/>
                    <a:pt x="0" y="19621"/>
                  </a:cubicBezTo>
                  <a:cubicBezTo>
                    <a:pt x="0" y="19621"/>
                    <a:pt x="318" y="17903"/>
                    <a:pt x="2541" y="14466"/>
                  </a:cubicBezTo>
                  <a:cubicBezTo>
                    <a:pt x="4765" y="11030"/>
                    <a:pt x="8894" y="5875"/>
                    <a:pt x="12071" y="3053"/>
                  </a:cubicBezTo>
                  <a:cubicBezTo>
                    <a:pt x="15247" y="230"/>
                    <a:pt x="17471" y="-261"/>
                    <a:pt x="18741" y="107"/>
                  </a:cubicBezTo>
                  <a:cubicBezTo>
                    <a:pt x="20012" y="475"/>
                    <a:pt x="20329" y="1703"/>
                    <a:pt x="20647" y="5384"/>
                  </a:cubicBezTo>
                  <a:cubicBezTo>
                    <a:pt x="20965" y="9066"/>
                    <a:pt x="21282" y="15203"/>
                    <a:pt x="21600" y="213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0" name="Line"/>
            <p:cNvSpPr/>
            <p:nvPr/>
          </p:nvSpPr>
          <p:spPr>
            <a:xfrm>
              <a:off x="5403850" y="6274225"/>
              <a:ext cx="800100" cy="69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8" fill="norm" stroke="1" extrusionOk="0">
                  <a:moveTo>
                    <a:pt x="0" y="21468"/>
                  </a:moveTo>
                  <a:cubicBezTo>
                    <a:pt x="2229" y="16232"/>
                    <a:pt x="4457" y="10995"/>
                    <a:pt x="6629" y="7395"/>
                  </a:cubicBezTo>
                  <a:cubicBezTo>
                    <a:pt x="8800" y="3795"/>
                    <a:pt x="10914" y="1832"/>
                    <a:pt x="13086" y="850"/>
                  </a:cubicBezTo>
                  <a:cubicBezTo>
                    <a:pt x="15257" y="-132"/>
                    <a:pt x="17486" y="-132"/>
                    <a:pt x="18914" y="195"/>
                  </a:cubicBezTo>
                  <a:cubicBezTo>
                    <a:pt x="20343" y="523"/>
                    <a:pt x="20971" y="1177"/>
                    <a:pt x="21600" y="18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1" name="Line"/>
            <p:cNvSpPr/>
            <p:nvPr/>
          </p:nvSpPr>
          <p:spPr>
            <a:xfrm>
              <a:off x="5410738" y="6350000"/>
              <a:ext cx="558262" cy="43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071" fill="norm" stroke="1" extrusionOk="0">
                  <a:moveTo>
                    <a:pt x="1447" y="12343"/>
                  </a:moveTo>
                  <a:cubicBezTo>
                    <a:pt x="795" y="15429"/>
                    <a:pt x="143" y="18514"/>
                    <a:pt x="20" y="20057"/>
                  </a:cubicBezTo>
                  <a:cubicBezTo>
                    <a:pt x="-102" y="21600"/>
                    <a:pt x="306" y="21600"/>
                    <a:pt x="2099" y="18514"/>
                  </a:cubicBezTo>
                  <a:cubicBezTo>
                    <a:pt x="3892" y="15429"/>
                    <a:pt x="7071" y="9257"/>
                    <a:pt x="10535" y="5657"/>
                  </a:cubicBezTo>
                  <a:cubicBezTo>
                    <a:pt x="13999" y="2057"/>
                    <a:pt x="17749" y="1029"/>
                    <a:pt x="2149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2" name="Line"/>
            <p:cNvSpPr/>
            <p:nvPr/>
          </p:nvSpPr>
          <p:spPr>
            <a:xfrm>
              <a:off x="5664200" y="6540491"/>
              <a:ext cx="63500" cy="215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1" fill="norm" stroke="1" extrusionOk="0">
                  <a:moveTo>
                    <a:pt x="0" y="3775"/>
                  </a:moveTo>
                  <a:cubicBezTo>
                    <a:pt x="0" y="2727"/>
                    <a:pt x="0" y="1678"/>
                    <a:pt x="1800" y="944"/>
                  </a:cubicBezTo>
                  <a:cubicBezTo>
                    <a:pt x="3600" y="210"/>
                    <a:pt x="7200" y="-209"/>
                    <a:pt x="10080" y="106"/>
                  </a:cubicBezTo>
                  <a:cubicBezTo>
                    <a:pt x="12960" y="420"/>
                    <a:pt x="15120" y="1469"/>
                    <a:pt x="16560" y="4300"/>
                  </a:cubicBezTo>
                  <a:cubicBezTo>
                    <a:pt x="18000" y="7131"/>
                    <a:pt x="18720" y="11744"/>
                    <a:pt x="19440" y="14890"/>
                  </a:cubicBezTo>
                  <a:cubicBezTo>
                    <a:pt x="20160" y="18036"/>
                    <a:pt x="20880" y="19713"/>
                    <a:pt x="21600" y="21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3" name="Line"/>
            <p:cNvSpPr/>
            <p:nvPr/>
          </p:nvSpPr>
          <p:spPr>
            <a:xfrm>
              <a:off x="5721350" y="6546850"/>
              <a:ext cx="107950" cy="44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212" y="2057"/>
                    <a:pt x="14824" y="4114"/>
                    <a:pt x="11435" y="6737"/>
                  </a:cubicBezTo>
                  <a:cubicBezTo>
                    <a:pt x="8047" y="9360"/>
                    <a:pt x="4659" y="12549"/>
                    <a:pt x="2753" y="15120"/>
                  </a:cubicBezTo>
                  <a:cubicBezTo>
                    <a:pt x="847" y="17691"/>
                    <a:pt x="424" y="1964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4" name="Line"/>
            <p:cNvSpPr/>
            <p:nvPr/>
          </p:nvSpPr>
          <p:spPr>
            <a:xfrm>
              <a:off x="5810720" y="6759750"/>
              <a:ext cx="164631" cy="188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114" fill="norm" stroke="1" extrusionOk="0">
                  <a:moveTo>
                    <a:pt x="3261" y="6745"/>
                  </a:moveTo>
                  <a:cubicBezTo>
                    <a:pt x="2430" y="7694"/>
                    <a:pt x="1600" y="8644"/>
                    <a:pt x="1184" y="10543"/>
                  </a:cubicBezTo>
                  <a:cubicBezTo>
                    <a:pt x="769" y="12442"/>
                    <a:pt x="769" y="15290"/>
                    <a:pt x="630" y="17426"/>
                  </a:cubicBezTo>
                  <a:cubicBezTo>
                    <a:pt x="492" y="19562"/>
                    <a:pt x="215" y="20987"/>
                    <a:pt x="76" y="21105"/>
                  </a:cubicBezTo>
                  <a:cubicBezTo>
                    <a:pt x="-62" y="21224"/>
                    <a:pt x="-62" y="20037"/>
                    <a:pt x="492" y="17189"/>
                  </a:cubicBezTo>
                  <a:cubicBezTo>
                    <a:pt x="1046" y="14340"/>
                    <a:pt x="2153" y="9831"/>
                    <a:pt x="4092" y="6626"/>
                  </a:cubicBezTo>
                  <a:cubicBezTo>
                    <a:pt x="6030" y="3422"/>
                    <a:pt x="8800" y="1523"/>
                    <a:pt x="10876" y="573"/>
                  </a:cubicBezTo>
                  <a:cubicBezTo>
                    <a:pt x="12953" y="-376"/>
                    <a:pt x="14338" y="-376"/>
                    <a:pt x="16000" y="2354"/>
                  </a:cubicBezTo>
                  <a:cubicBezTo>
                    <a:pt x="17661" y="5083"/>
                    <a:pt x="19600" y="10543"/>
                    <a:pt x="20569" y="13866"/>
                  </a:cubicBezTo>
                  <a:cubicBezTo>
                    <a:pt x="21538" y="17189"/>
                    <a:pt x="21538" y="18376"/>
                    <a:pt x="21538" y="19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5" name="Line"/>
            <p:cNvSpPr/>
            <p:nvPr/>
          </p:nvSpPr>
          <p:spPr>
            <a:xfrm>
              <a:off x="9182100" y="6292850"/>
              <a:ext cx="63500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3400"/>
                    <a:pt x="8640" y="6800"/>
                    <a:pt x="10800" y="10000"/>
                  </a:cubicBezTo>
                  <a:cubicBezTo>
                    <a:pt x="12960" y="13200"/>
                    <a:pt x="12960" y="16200"/>
                    <a:pt x="14400" y="18100"/>
                  </a:cubicBezTo>
                  <a:cubicBezTo>
                    <a:pt x="15840" y="20000"/>
                    <a:pt x="18720" y="2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6" name="Line"/>
            <p:cNvSpPr/>
            <p:nvPr/>
          </p:nvSpPr>
          <p:spPr>
            <a:xfrm>
              <a:off x="9264650" y="6305550"/>
              <a:ext cx="120650" cy="41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74" y="4255"/>
                    <a:pt x="11747" y="8509"/>
                    <a:pt x="8147" y="12109"/>
                  </a:cubicBezTo>
                  <a:cubicBezTo>
                    <a:pt x="4547" y="15709"/>
                    <a:pt x="2274" y="1865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7" name="Line"/>
            <p:cNvSpPr/>
            <p:nvPr/>
          </p:nvSpPr>
          <p:spPr>
            <a:xfrm>
              <a:off x="9343780" y="6538697"/>
              <a:ext cx="200270" cy="20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131" fill="norm" stroke="1" extrusionOk="0">
                  <a:moveTo>
                    <a:pt x="6507" y="2804"/>
                  </a:moveTo>
                  <a:cubicBezTo>
                    <a:pt x="4460" y="6949"/>
                    <a:pt x="2414" y="11095"/>
                    <a:pt x="1277" y="14040"/>
                  </a:cubicBezTo>
                  <a:cubicBezTo>
                    <a:pt x="140" y="16986"/>
                    <a:pt x="-87" y="18731"/>
                    <a:pt x="27" y="18840"/>
                  </a:cubicBezTo>
                  <a:cubicBezTo>
                    <a:pt x="140" y="18949"/>
                    <a:pt x="595" y="17422"/>
                    <a:pt x="2641" y="14149"/>
                  </a:cubicBezTo>
                  <a:cubicBezTo>
                    <a:pt x="4688" y="10876"/>
                    <a:pt x="8326" y="5858"/>
                    <a:pt x="11395" y="3022"/>
                  </a:cubicBezTo>
                  <a:cubicBezTo>
                    <a:pt x="14465" y="186"/>
                    <a:pt x="16966" y="-469"/>
                    <a:pt x="18557" y="295"/>
                  </a:cubicBezTo>
                  <a:cubicBezTo>
                    <a:pt x="20149" y="1058"/>
                    <a:pt x="20831" y="3240"/>
                    <a:pt x="21172" y="6949"/>
                  </a:cubicBezTo>
                  <a:cubicBezTo>
                    <a:pt x="21513" y="10658"/>
                    <a:pt x="21513" y="15895"/>
                    <a:pt x="21513" y="211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8" name="Line"/>
            <p:cNvSpPr/>
            <p:nvPr/>
          </p:nvSpPr>
          <p:spPr>
            <a:xfrm>
              <a:off x="3041649" y="7188200"/>
              <a:ext cx="2476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38" y="0"/>
                    <a:pt x="11077" y="0"/>
                    <a:pt x="14677" y="3600"/>
                  </a:cubicBezTo>
                  <a:cubicBezTo>
                    <a:pt x="18277" y="7200"/>
                    <a:pt x="19938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9" name="Line"/>
            <p:cNvSpPr/>
            <p:nvPr/>
          </p:nvSpPr>
          <p:spPr>
            <a:xfrm>
              <a:off x="3054350" y="7302500"/>
              <a:ext cx="247650" cy="21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12" fill="norm" stroke="1" extrusionOk="0">
                  <a:moveTo>
                    <a:pt x="2215" y="5891"/>
                  </a:moveTo>
                  <a:cubicBezTo>
                    <a:pt x="1108" y="9818"/>
                    <a:pt x="0" y="13745"/>
                    <a:pt x="0" y="16691"/>
                  </a:cubicBezTo>
                  <a:cubicBezTo>
                    <a:pt x="0" y="19636"/>
                    <a:pt x="1108" y="21600"/>
                    <a:pt x="4892" y="18655"/>
                  </a:cubicBezTo>
                  <a:cubicBezTo>
                    <a:pt x="8677" y="15709"/>
                    <a:pt x="15138" y="78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0" name="Line"/>
            <p:cNvSpPr/>
            <p:nvPr/>
          </p:nvSpPr>
          <p:spPr>
            <a:xfrm>
              <a:off x="3750172" y="7016750"/>
              <a:ext cx="21729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2817"/>
                    <a:pt x="4448" y="5635"/>
                    <a:pt x="1502" y="9235"/>
                  </a:cubicBezTo>
                  <a:cubicBezTo>
                    <a:pt x="-1443" y="12835"/>
                    <a:pt x="521" y="17217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1" name="Line"/>
            <p:cNvSpPr/>
            <p:nvPr/>
          </p:nvSpPr>
          <p:spPr>
            <a:xfrm>
              <a:off x="3492500" y="7404100"/>
              <a:ext cx="40640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87" y="15840"/>
                    <a:pt x="6975" y="10080"/>
                    <a:pt x="10575" y="6480"/>
                  </a:cubicBezTo>
                  <a:cubicBezTo>
                    <a:pt x="14175" y="2880"/>
                    <a:pt x="17888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2" name="Line"/>
            <p:cNvSpPr/>
            <p:nvPr/>
          </p:nvSpPr>
          <p:spPr>
            <a:xfrm>
              <a:off x="3473450" y="7454900"/>
              <a:ext cx="37465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17" y="16457"/>
                    <a:pt x="6834" y="11314"/>
                    <a:pt x="10434" y="7714"/>
                  </a:cubicBezTo>
                  <a:cubicBezTo>
                    <a:pt x="14034" y="4114"/>
                    <a:pt x="17817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553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659020" y="4475129"/>
              <a:ext cx="1812331" cy="1239230"/>
            </a:xfrm>
            <a:prstGeom prst="rect">
              <a:avLst/>
            </a:prstGeom>
            <a:effectLst/>
          </p:spPr>
        </p:pic>
        <p:pic>
          <p:nvPicPr>
            <p:cNvPr id="3555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174470" y="5360988"/>
              <a:ext cx="495831" cy="652462"/>
            </a:xfrm>
            <a:prstGeom prst="rect">
              <a:avLst/>
            </a:prstGeom>
            <a:effectLst/>
          </p:spPr>
        </p:pic>
        <p:pic>
          <p:nvPicPr>
            <p:cNvPr id="3557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238500" y="5820833"/>
              <a:ext cx="345488" cy="34501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Drawing"/>
          <p:cNvGrpSpPr/>
          <p:nvPr/>
        </p:nvGrpSpPr>
        <p:grpSpPr>
          <a:xfrm>
            <a:off x="1104900" y="1200149"/>
            <a:ext cx="11621294" cy="7095068"/>
            <a:chOff x="-38099" y="0"/>
            <a:chExt cx="11621293" cy="7095066"/>
          </a:xfrm>
        </p:grpSpPr>
        <p:sp>
          <p:nvSpPr>
            <p:cNvPr id="184" name="Line"/>
            <p:cNvSpPr/>
            <p:nvPr/>
          </p:nvSpPr>
          <p:spPr>
            <a:xfrm>
              <a:off x="1200513" y="412749"/>
              <a:ext cx="18687" cy="645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468" fill="norm" stroke="1" extrusionOk="0">
                  <a:moveTo>
                    <a:pt x="21188" y="0"/>
                  </a:moveTo>
                  <a:cubicBezTo>
                    <a:pt x="18788" y="2603"/>
                    <a:pt x="16388" y="5207"/>
                    <a:pt x="15188" y="8021"/>
                  </a:cubicBezTo>
                  <a:cubicBezTo>
                    <a:pt x="13988" y="10835"/>
                    <a:pt x="13988" y="13861"/>
                    <a:pt x="12788" y="16042"/>
                  </a:cubicBezTo>
                  <a:cubicBezTo>
                    <a:pt x="11588" y="18223"/>
                    <a:pt x="9188" y="19560"/>
                    <a:pt x="6788" y="20404"/>
                  </a:cubicBezTo>
                  <a:cubicBezTo>
                    <a:pt x="4388" y="21248"/>
                    <a:pt x="1988" y="21600"/>
                    <a:pt x="788" y="21424"/>
                  </a:cubicBezTo>
                  <a:cubicBezTo>
                    <a:pt x="-412" y="21248"/>
                    <a:pt x="-412" y="20545"/>
                    <a:pt x="1988" y="19911"/>
                  </a:cubicBezTo>
                  <a:cubicBezTo>
                    <a:pt x="4388" y="19278"/>
                    <a:pt x="9188" y="18715"/>
                    <a:pt x="13988" y="181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" name="Line"/>
            <p:cNvSpPr/>
            <p:nvPr/>
          </p:nvSpPr>
          <p:spPr>
            <a:xfrm>
              <a:off x="1166739" y="330200"/>
              <a:ext cx="420762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600" fill="norm" stroke="1" extrusionOk="0">
                  <a:moveTo>
                    <a:pt x="1705" y="21600"/>
                  </a:moveTo>
                  <a:cubicBezTo>
                    <a:pt x="949" y="21300"/>
                    <a:pt x="193" y="21000"/>
                    <a:pt x="31" y="20400"/>
                  </a:cubicBezTo>
                  <a:cubicBezTo>
                    <a:pt x="-131" y="19800"/>
                    <a:pt x="301" y="18900"/>
                    <a:pt x="2461" y="16350"/>
                  </a:cubicBezTo>
                  <a:cubicBezTo>
                    <a:pt x="4621" y="13800"/>
                    <a:pt x="8509" y="9600"/>
                    <a:pt x="11965" y="6600"/>
                  </a:cubicBezTo>
                  <a:cubicBezTo>
                    <a:pt x="15421" y="3600"/>
                    <a:pt x="18445" y="1800"/>
                    <a:pt x="2146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" name="Line"/>
            <p:cNvSpPr/>
            <p:nvPr/>
          </p:nvSpPr>
          <p:spPr>
            <a:xfrm>
              <a:off x="1212850" y="666750"/>
              <a:ext cx="285750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60" y="18831"/>
                    <a:pt x="5120" y="16062"/>
                    <a:pt x="8720" y="12462"/>
                  </a:cubicBezTo>
                  <a:cubicBezTo>
                    <a:pt x="12320" y="8862"/>
                    <a:pt x="16960" y="443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" name="Line"/>
            <p:cNvSpPr/>
            <p:nvPr/>
          </p:nvSpPr>
          <p:spPr>
            <a:xfrm>
              <a:off x="1316849" y="1019402"/>
              <a:ext cx="261971" cy="28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304" fill="norm" stroke="1" extrusionOk="0">
                  <a:moveTo>
                    <a:pt x="5463" y="3079"/>
                  </a:moveTo>
                  <a:cubicBezTo>
                    <a:pt x="6149" y="2444"/>
                    <a:pt x="6835" y="1809"/>
                    <a:pt x="9063" y="1253"/>
                  </a:cubicBezTo>
                  <a:cubicBezTo>
                    <a:pt x="11292" y="697"/>
                    <a:pt x="15063" y="221"/>
                    <a:pt x="17377" y="62"/>
                  </a:cubicBezTo>
                  <a:cubicBezTo>
                    <a:pt x="19692" y="-97"/>
                    <a:pt x="20549" y="62"/>
                    <a:pt x="20635" y="379"/>
                  </a:cubicBezTo>
                  <a:cubicBezTo>
                    <a:pt x="20720" y="697"/>
                    <a:pt x="20035" y="1174"/>
                    <a:pt x="17977" y="2921"/>
                  </a:cubicBezTo>
                  <a:cubicBezTo>
                    <a:pt x="15920" y="4668"/>
                    <a:pt x="12492" y="7685"/>
                    <a:pt x="9406" y="10385"/>
                  </a:cubicBezTo>
                  <a:cubicBezTo>
                    <a:pt x="6320" y="13085"/>
                    <a:pt x="3577" y="15468"/>
                    <a:pt x="1949" y="17215"/>
                  </a:cubicBezTo>
                  <a:cubicBezTo>
                    <a:pt x="320" y="18962"/>
                    <a:pt x="-194" y="20074"/>
                    <a:pt x="63" y="20709"/>
                  </a:cubicBezTo>
                  <a:cubicBezTo>
                    <a:pt x="320" y="21344"/>
                    <a:pt x="1349" y="21503"/>
                    <a:pt x="3663" y="21027"/>
                  </a:cubicBezTo>
                  <a:cubicBezTo>
                    <a:pt x="5977" y="20550"/>
                    <a:pt x="9577" y="19438"/>
                    <a:pt x="12320" y="18644"/>
                  </a:cubicBezTo>
                  <a:cubicBezTo>
                    <a:pt x="15063" y="17850"/>
                    <a:pt x="16949" y="17374"/>
                    <a:pt x="18406" y="17056"/>
                  </a:cubicBezTo>
                  <a:cubicBezTo>
                    <a:pt x="19863" y="16738"/>
                    <a:pt x="20892" y="16579"/>
                    <a:pt x="21149" y="16818"/>
                  </a:cubicBezTo>
                  <a:cubicBezTo>
                    <a:pt x="21406" y="17056"/>
                    <a:pt x="20892" y="17691"/>
                    <a:pt x="20377" y="18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" name="Line"/>
            <p:cNvSpPr/>
            <p:nvPr/>
          </p:nvSpPr>
          <p:spPr>
            <a:xfrm>
              <a:off x="1854267" y="377031"/>
              <a:ext cx="171384" cy="526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401" fill="norm" stroke="1" extrusionOk="0">
                  <a:moveTo>
                    <a:pt x="20538" y="2227"/>
                  </a:moveTo>
                  <a:cubicBezTo>
                    <a:pt x="20801" y="1452"/>
                    <a:pt x="21065" y="678"/>
                    <a:pt x="20538" y="290"/>
                  </a:cubicBezTo>
                  <a:cubicBezTo>
                    <a:pt x="20011" y="-97"/>
                    <a:pt x="18694" y="-97"/>
                    <a:pt x="16850" y="290"/>
                  </a:cubicBezTo>
                  <a:cubicBezTo>
                    <a:pt x="15006" y="678"/>
                    <a:pt x="12635" y="1452"/>
                    <a:pt x="9869" y="3044"/>
                  </a:cubicBezTo>
                  <a:cubicBezTo>
                    <a:pt x="7104" y="4636"/>
                    <a:pt x="3943" y="7046"/>
                    <a:pt x="2099" y="9799"/>
                  </a:cubicBezTo>
                  <a:cubicBezTo>
                    <a:pt x="255" y="12553"/>
                    <a:pt x="-272" y="15651"/>
                    <a:pt x="123" y="17674"/>
                  </a:cubicBezTo>
                  <a:cubicBezTo>
                    <a:pt x="518" y="19696"/>
                    <a:pt x="1835" y="20642"/>
                    <a:pt x="5523" y="21073"/>
                  </a:cubicBezTo>
                  <a:cubicBezTo>
                    <a:pt x="9211" y="21503"/>
                    <a:pt x="15269" y="21417"/>
                    <a:pt x="21328" y="21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" name="Line"/>
            <p:cNvSpPr/>
            <p:nvPr/>
          </p:nvSpPr>
          <p:spPr>
            <a:xfrm>
              <a:off x="2156089" y="527050"/>
              <a:ext cx="314061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fill="norm" stroke="1" extrusionOk="0">
                  <a:moveTo>
                    <a:pt x="16725" y="0"/>
                  </a:moveTo>
                  <a:cubicBezTo>
                    <a:pt x="16290" y="3181"/>
                    <a:pt x="15855" y="6363"/>
                    <a:pt x="14261" y="9544"/>
                  </a:cubicBezTo>
                  <a:cubicBezTo>
                    <a:pt x="12666" y="12726"/>
                    <a:pt x="9912" y="15907"/>
                    <a:pt x="7737" y="17665"/>
                  </a:cubicBezTo>
                  <a:cubicBezTo>
                    <a:pt x="5563" y="19423"/>
                    <a:pt x="3968" y="19758"/>
                    <a:pt x="2808" y="19591"/>
                  </a:cubicBezTo>
                  <a:cubicBezTo>
                    <a:pt x="1649" y="19423"/>
                    <a:pt x="924" y="18753"/>
                    <a:pt x="489" y="17833"/>
                  </a:cubicBezTo>
                  <a:cubicBezTo>
                    <a:pt x="54" y="16912"/>
                    <a:pt x="-91" y="15740"/>
                    <a:pt x="54" y="14819"/>
                  </a:cubicBezTo>
                  <a:cubicBezTo>
                    <a:pt x="199" y="13898"/>
                    <a:pt x="634" y="13228"/>
                    <a:pt x="1649" y="12726"/>
                  </a:cubicBezTo>
                  <a:cubicBezTo>
                    <a:pt x="2663" y="12223"/>
                    <a:pt x="4258" y="11888"/>
                    <a:pt x="6650" y="12977"/>
                  </a:cubicBezTo>
                  <a:cubicBezTo>
                    <a:pt x="9042" y="14065"/>
                    <a:pt x="12231" y="16577"/>
                    <a:pt x="14841" y="18251"/>
                  </a:cubicBezTo>
                  <a:cubicBezTo>
                    <a:pt x="17450" y="19926"/>
                    <a:pt x="19479" y="20763"/>
                    <a:pt x="2150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" name="Line"/>
            <p:cNvSpPr/>
            <p:nvPr/>
          </p:nvSpPr>
          <p:spPr>
            <a:xfrm>
              <a:off x="2584450" y="355600"/>
              <a:ext cx="116740" cy="539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600" fill="norm" stroke="1" extrusionOk="0">
                  <a:moveTo>
                    <a:pt x="8100" y="0"/>
                  </a:moveTo>
                  <a:cubicBezTo>
                    <a:pt x="11571" y="1864"/>
                    <a:pt x="15043" y="3727"/>
                    <a:pt x="17550" y="6014"/>
                  </a:cubicBezTo>
                  <a:cubicBezTo>
                    <a:pt x="20057" y="8301"/>
                    <a:pt x="21600" y="11012"/>
                    <a:pt x="21214" y="13341"/>
                  </a:cubicBezTo>
                  <a:cubicBezTo>
                    <a:pt x="20829" y="15671"/>
                    <a:pt x="18514" y="17619"/>
                    <a:pt x="14657" y="18932"/>
                  </a:cubicBezTo>
                  <a:cubicBezTo>
                    <a:pt x="10800" y="20245"/>
                    <a:pt x="5400" y="2092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" name="Line"/>
            <p:cNvSpPr/>
            <p:nvPr/>
          </p:nvSpPr>
          <p:spPr>
            <a:xfrm>
              <a:off x="3187700" y="670106"/>
              <a:ext cx="146050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757" y="11918"/>
                    <a:pt x="7513" y="3818"/>
                    <a:pt x="11113" y="1118"/>
                  </a:cubicBezTo>
                  <a:cubicBezTo>
                    <a:pt x="14713" y="-1582"/>
                    <a:pt x="18157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" name="Line"/>
            <p:cNvSpPr/>
            <p:nvPr/>
          </p:nvSpPr>
          <p:spPr>
            <a:xfrm>
              <a:off x="3181350" y="781050"/>
              <a:ext cx="1841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" name="Line"/>
            <p:cNvSpPr/>
            <p:nvPr/>
          </p:nvSpPr>
          <p:spPr>
            <a:xfrm>
              <a:off x="4079605" y="325865"/>
              <a:ext cx="160979" cy="613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529" fill="norm" stroke="1" extrusionOk="0">
                  <a:moveTo>
                    <a:pt x="2906" y="9282"/>
                  </a:moveTo>
                  <a:cubicBezTo>
                    <a:pt x="1812" y="9504"/>
                    <a:pt x="718" y="9727"/>
                    <a:pt x="445" y="10840"/>
                  </a:cubicBezTo>
                  <a:cubicBezTo>
                    <a:pt x="171" y="11954"/>
                    <a:pt x="718" y="13958"/>
                    <a:pt x="992" y="15739"/>
                  </a:cubicBezTo>
                  <a:cubicBezTo>
                    <a:pt x="1265" y="17521"/>
                    <a:pt x="1265" y="19080"/>
                    <a:pt x="1265" y="20082"/>
                  </a:cubicBezTo>
                  <a:cubicBezTo>
                    <a:pt x="1265" y="21084"/>
                    <a:pt x="1265" y="21529"/>
                    <a:pt x="1265" y="21529"/>
                  </a:cubicBezTo>
                  <a:cubicBezTo>
                    <a:pt x="1265" y="21529"/>
                    <a:pt x="1265" y="21084"/>
                    <a:pt x="992" y="19562"/>
                  </a:cubicBezTo>
                  <a:cubicBezTo>
                    <a:pt x="718" y="18040"/>
                    <a:pt x="171" y="15442"/>
                    <a:pt x="35" y="12622"/>
                  </a:cubicBezTo>
                  <a:cubicBezTo>
                    <a:pt x="-102" y="9801"/>
                    <a:pt x="171" y="6758"/>
                    <a:pt x="718" y="4791"/>
                  </a:cubicBezTo>
                  <a:cubicBezTo>
                    <a:pt x="1265" y="2824"/>
                    <a:pt x="2085" y="1933"/>
                    <a:pt x="3316" y="1302"/>
                  </a:cubicBezTo>
                  <a:cubicBezTo>
                    <a:pt x="4546" y="671"/>
                    <a:pt x="6187" y="300"/>
                    <a:pt x="7690" y="115"/>
                  </a:cubicBezTo>
                  <a:cubicBezTo>
                    <a:pt x="9194" y="-71"/>
                    <a:pt x="10561" y="-71"/>
                    <a:pt x="12749" y="411"/>
                  </a:cubicBezTo>
                  <a:cubicBezTo>
                    <a:pt x="14936" y="894"/>
                    <a:pt x="17944" y="1859"/>
                    <a:pt x="19584" y="3195"/>
                  </a:cubicBezTo>
                  <a:cubicBezTo>
                    <a:pt x="21225" y="4531"/>
                    <a:pt x="21498" y="6238"/>
                    <a:pt x="18490" y="7611"/>
                  </a:cubicBezTo>
                  <a:cubicBezTo>
                    <a:pt x="15483" y="8985"/>
                    <a:pt x="9194" y="10024"/>
                    <a:pt x="2906" y="110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" name="Line"/>
            <p:cNvSpPr/>
            <p:nvPr/>
          </p:nvSpPr>
          <p:spPr>
            <a:xfrm>
              <a:off x="4222749" y="603250"/>
              <a:ext cx="152401" cy="281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2" fill="norm" stroke="1" extrusionOk="0">
                  <a:moveTo>
                    <a:pt x="0" y="5803"/>
                  </a:moveTo>
                  <a:cubicBezTo>
                    <a:pt x="900" y="5158"/>
                    <a:pt x="1800" y="4513"/>
                    <a:pt x="2850" y="4594"/>
                  </a:cubicBezTo>
                  <a:cubicBezTo>
                    <a:pt x="3900" y="4675"/>
                    <a:pt x="5100" y="5481"/>
                    <a:pt x="6600" y="7899"/>
                  </a:cubicBezTo>
                  <a:cubicBezTo>
                    <a:pt x="8100" y="10316"/>
                    <a:pt x="9900" y="14346"/>
                    <a:pt x="10500" y="16845"/>
                  </a:cubicBezTo>
                  <a:cubicBezTo>
                    <a:pt x="11100" y="19343"/>
                    <a:pt x="10500" y="20310"/>
                    <a:pt x="9450" y="20875"/>
                  </a:cubicBezTo>
                  <a:cubicBezTo>
                    <a:pt x="8400" y="21439"/>
                    <a:pt x="6900" y="21600"/>
                    <a:pt x="5850" y="21278"/>
                  </a:cubicBezTo>
                  <a:cubicBezTo>
                    <a:pt x="4800" y="20955"/>
                    <a:pt x="4200" y="20149"/>
                    <a:pt x="4350" y="17893"/>
                  </a:cubicBezTo>
                  <a:cubicBezTo>
                    <a:pt x="4500" y="15636"/>
                    <a:pt x="5400" y="11928"/>
                    <a:pt x="8400" y="8704"/>
                  </a:cubicBezTo>
                  <a:cubicBezTo>
                    <a:pt x="11400" y="5481"/>
                    <a:pt x="16500" y="27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" name="Line"/>
            <p:cNvSpPr/>
            <p:nvPr/>
          </p:nvSpPr>
          <p:spPr>
            <a:xfrm>
              <a:off x="4497230" y="411395"/>
              <a:ext cx="182720" cy="476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321" fill="norm" stroke="1" extrusionOk="0">
                  <a:moveTo>
                    <a:pt x="21189" y="2050"/>
                  </a:moveTo>
                  <a:cubicBezTo>
                    <a:pt x="20698" y="1387"/>
                    <a:pt x="20207" y="724"/>
                    <a:pt x="19225" y="345"/>
                  </a:cubicBezTo>
                  <a:cubicBezTo>
                    <a:pt x="18244" y="-34"/>
                    <a:pt x="16771" y="-129"/>
                    <a:pt x="15298" y="203"/>
                  </a:cubicBezTo>
                  <a:cubicBezTo>
                    <a:pt x="13825" y="534"/>
                    <a:pt x="12353" y="1292"/>
                    <a:pt x="9898" y="3329"/>
                  </a:cubicBezTo>
                  <a:cubicBezTo>
                    <a:pt x="7444" y="5366"/>
                    <a:pt x="4007" y="8682"/>
                    <a:pt x="2044" y="11524"/>
                  </a:cubicBezTo>
                  <a:cubicBezTo>
                    <a:pt x="80" y="14366"/>
                    <a:pt x="-411" y="16734"/>
                    <a:pt x="325" y="18345"/>
                  </a:cubicBezTo>
                  <a:cubicBezTo>
                    <a:pt x="1062" y="19955"/>
                    <a:pt x="3025" y="20808"/>
                    <a:pt x="5848" y="21139"/>
                  </a:cubicBezTo>
                  <a:cubicBezTo>
                    <a:pt x="8671" y="21471"/>
                    <a:pt x="12353" y="21282"/>
                    <a:pt x="16034" y="210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" name="Line"/>
            <p:cNvSpPr/>
            <p:nvPr/>
          </p:nvSpPr>
          <p:spPr>
            <a:xfrm>
              <a:off x="4780420" y="533870"/>
              <a:ext cx="375781" cy="313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445" fill="norm" stroke="1" extrusionOk="0">
                  <a:moveTo>
                    <a:pt x="4433" y="2142"/>
                  </a:moveTo>
                  <a:cubicBezTo>
                    <a:pt x="6739" y="1563"/>
                    <a:pt x="9044" y="983"/>
                    <a:pt x="11107" y="620"/>
                  </a:cubicBezTo>
                  <a:cubicBezTo>
                    <a:pt x="13170" y="258"/>
                    <a:pt x="14990" y="113"/>
                    <a:pt x="16264" y="40"/>
                  </a:cubicBezTo>
                  <a:cubicBezTo>
                    <a:pt x="17539" y="-32"/>
                    <a:pt x="18267" y="-32"/>
                    <a:pt x="18327" y="258"/>
                  </a:cubicBezTo>
                  <a:cubicBezTo>
                    <a:pt x="18388" y="548"/>
                    <a:pt x="17781" y="1128"/>
                    <a:pt x="15718" y="3157"/>
                  </a:cubicBezTo>
                  <a:cubicBezTo>
                    <a:pt x="13655" y="5187"/>
                    <a:pt x="10136" y="8666"/>
                    <a:pt x="7527" y="11348"/>
                  </a:cubicBezTo>
                  <a:cubicBezTo>
                    <a:pt x="4918" y="14030"/>
                    <a:pt x="3219" y="15914"/>
                    <a:pt x="2006" y="17436"/>
                  </a:cubicBezTo>
                  <a:cubicBezTo>
                    <a:pt x="792" y="18959"/>
                    <a:pt x="64" y="20118"/>
                    <a:pt x="4" y="20771"/>
                  </a:cubicBezTo>
                  <a:cubicBezTo>
                    <a:pt x="-57" y="21423"/>
                    <a:pt x="550" y="21568"/>
                    <a:pt x="2734" y="21351"/>
                  </a:cubicBezTo>
                  <a:cubicBezTo>
                    <a:pt x="4918" y="21133"/>
                    <a:pt x="8680" y="20553"/>
                    <a:pt x="12078" y="20118"/>
                  </a:cubicBezTo>
                  <a:cubicBezTo>
                    <a:pt x="15476" y="19683"/>
                    <a:pt x="18509" y="19394"/>
                    <a:pt x="21543" y="191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" name="Line"/>
            <p:cNvSpPr/>
            <p:nvPr/>
          </p:nvSpPr>
          <p:spPr>
            <a:xfrm>
              <a:off x="5497382" y="584200"/>
              <a:ext cx="325568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600" fill="norm" stroke="1" extrusionOk="0">
                  <a:moveTo>
                    <a:pt x="21434" y="0"/>
                  </a:moveTo>
                  <a:cubicBezTo>
                    <a:pt x="18647" y="2469"/>
                    <a:pt x="15860" y="4937"/>
                    <a:pt x="12724" y="7200"/>
                  </a:cubicBezTo>
                  <a:cubicBezTo>
                    <a:pt x="9589" y="9463"/>
                    <a:pt x="6105" y="11520"/>
                    <a:pt x="3875" y="12960"/>
                  </a:cubicBezTo>
                  <a:cubicBezTo>
                    <a:pt x="1646" y="14400"/>
                    <a:pt x="670" y="15223"/>
                    <a:pt x="252" y="16149"/>
                  </a:cubicBezTo>
                  <a:cubicBezTo>
                    <a:pt x="-166" y="17074"/>
                    <a:pt x="-27" y="18103"/>
                    <a:pt x="391" y="18720"/>
                  </a:cubicBezTo>
                  <a:cubicBezTo>
                    <a:pt x="809" y="19337"/>
                    <a:pt x="1506" y="19543"/>
                    <a:pt x="3666" y="19954"/>
                  </a:cubicBezTo>
                  <a:cubicBezTo>
                    <a:pt x="5826" y="20366"/>
                    <a:pt x="9449" y="20983"/>
                    <a:pt x="130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" name="Line"/>
            <p:cNvSpPr/>
            <p:nvPr/>
          </p:nvSpPr>
          <p:spPr>
            <a:xfrm>
              <a:off x="5499100" y="863600"/>
              <a:ext cx="2413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58" y="18000"/>
                    <a:pt x="8716" y="14400"/>
                    <a:pt x="12316" y="10800"/>
                  </a:cubicBezTo>
                  <a:cubicBezTo>
                    <a:pt x="15916" y="7200"/>
                    <a:pt x="18758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" name="Line"/>
            <p:cNvSpPr/>
            <p:nvPr/>
          </p:nvSpPr>
          <p:spPr>
            <a:xfrm>
              <a:off x="5860505" y="603250"/>
              <a:ext cx="324396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21496" y="0"/>
                  </a:moveTo>
                  <a:cubicBezTo>
                    <a:pt x="20234" y="1440"/>
                    <a:pt x="18971" y="2880"/>
                    <a:pt x="17148" y="5490"/>
                  </a:cubicBezTo>
                  <a:cubicBezTo>
                    <a:pt x="15325" y="8100"/>
                    <a:pt x="12940" y="11880"/>
                    <a:pt x="10836" y="14580"/>
                  </a:cubicBezTo>
                  <a:cubicBezTo>
                    <a:pt x="8732" y="17280"/>
                    <a:pt x="6909" y="18900"/>
                    <a:pt x="5366" y="19710"/>
                  </a:cubicBezTo>
                  <a:cubicBezTo>
                    <a:pt x="3823" y="20520"/>
                    <a:pt x="2561" y="20520"/>
                    <a:pt x="1649" y="20070"/>
                  </a:cubicBezTo>
                  <a:cubicBezTo>
                    <a:pt x="738" y="19620"/>
                    <a:pt x="177" y="18720"/>
                    <a:pt x="36" y="17280"/>
                  </a:cubicBezTo>
                  <a:cubicBezTo>
                    <a:pt x="-104" y="15840"/>
                    <a:pt x="177" y="13860"/>
                    <a:pt x="667" y="12600"/>
                  </a:cubicBezTo>
                  <a:cubicBezTo>
                    <a:pt x="1158" y="11340"/>
                    <a:pt x="1860" y="10800"/>
                    <a:pt x="3122" y="10620"/>
                  </a:cubicBezTo>
                  <a:cubicBezTo>
                    <a:pt x="4384" y="10440"/>
                    <a:pt x="6208" y="10620"/>
                    <a:pt x="8101" y="12060"/>
                  </a:cubicBezTo>
                  <a:cubicBezTo>
                    <a:pt x="9995" y="13500"/>
                    <a:pt x="11958" y="16200"/>
                    <a:pt x="13571" y="18000"/>
                  </a:cubicBezTo>
                  <a:cubicBezTo>
                    <a:pt x="15184" y="19800"/>
                    <a:pt x="16447" y="20700"/>
                    <a:pt x="1770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" name="Line"/>
            <p:cNvSpPr/>
            <p:nvPr/>
          </p:nvSpPr>
          <p:spPr>
            <a:xfrm>
              <a:off x="6229350" y="450850"/>
              <a:ext cx="129645" cy="571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600" fill="norm" stroke="1" extrusionOk="0">
                  <a:moveTo>
                    <a:pt x="11314" y="0"/>
                  </a:moveTo>
                  <a:cubicBezTo>
                    <a:pt x="14743" y="2400"/>
                    <a:pt x="18171" y="4800"/>
                    <a:pt x="19886" y="7240"/>
                  </a:cubicBezTo>
                  <a:cubicBezTo>
                    <a:pt x="21600" y="9680"/>
                    <a:pt x="21600" y="12160"/>
                    <a:pt x="18000" y="14560"/>
                  </a:cubicBezTo>
                  <a:cubicBezTo>
                    <a:pt x="14400" y="16960"/>
                    <a:pt x="7200" y="192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" name="Line"/>
            <p:cNvSpPr/>
            <p:nvPr/>
          </p:nvSpPr>
          <p:spPr>
            <a:xfrm>
              <a:off x="6877050" y="711200"/>
              <a:ext cx="1524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" name="Line"/>
            <p:cNvSpPr/>
            <p:nvPr/>
          </p:nvSpPr>
          <p:spPr>
            <a:xfrm>
              <a:off x="6908800" y="825500"/>
              <a:ext cx="12065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68" y="15300"/>
                    <a:pt x="8337" y="9000"/>
                    <a:pt x="11937" y="5400"/>
                  </a:cubicBezTo>
                  <a:cubicBezTo>
                    <a:pt x="15537" y="1800"/>
                    <a:pt x="18568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" name="Line"/>
            <p:cNvSpPr/>
            <p:nvPr/>
          </p:nvSpPr>
          <p:spPr>
            <a:xfrm>
              <a:off x="7564577" y="384048"/>
              <a:ext cx="239573" cy="957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476" fill="norm" stroke="1" extrusionOk="0">
                  <a:moveTo>
                    <a:pt x="21445" y="1071"/>
                  </a:moveTo>
                  <a:cubicBezTo>
                    <a:pt x="19550" y="692"/>
                    <a:pt x="17656" y="312"/>
                    <a:pt x="15950" y="122"/>
                  </a:cubicBezTo>
                  <a:cubicBezTo>
                    <a:pt x="14245" y="-68"/>
                    <a:pt x="12729" y="-68"/>
                    <a:pt x="11024" y="359"/>
                  </a:cubicBezTo>
                  <a:cubicBezTo>
                    <a:pt x="9319" y="787"/>
                    <a:pt x="7424" y="1641"/>
                    <a:pt x="6192" y="2947"/>
                  </a:cubicBezTo>
                  <a:cubicBezTo>
                    <a:pt x="4961" y="4252"/>
                    <a:pt x="4392" y="6008"/>
                    <a:pt x="4961" y="7836"/>
                  </a:cubicBezTo>
                  <a:cubicBezTo>
                    <a:pt x="5529" y="9664"/>
                    <a:pt x="7234" y="11563"/>
                    <a:pt x="9129" y="13272"/>
                  </a:cubicBezTo>
                  <a:cubicBezTo>
                    <a:pt x="11024" y="14981"/>
                    <a:pt x="13108" y="16500"/>
                    <a:pt x="13961" y="17710"/>
                  </a:cubicBezTo>
                  <a:cubicBezTo>
                    <a:pt x="14813" y="18921"/>
                    <a:pt x="14434" y="19823"/>
                    <a:pt x="13487" y="20440"/>
                  </a:cubicBezTo>
                  <a:cubicBezTo>
                    <a:pt x="12540" y="21057"/>
                    <a:pt x="11024" y="21390"/>
                    <a:pt x="8845" y="21461"/>
                  </a:cubicBezTo>
                  <a:cubicBezTo>
                    <a:pt x="6666" y="21532"/>
                    <a:pt x="3824" y="21342"/>
                    <a:pt x="2119" y="21128"/>
                  </a:cubicBezTo>
                  <a:cubicBezTo>
                    <a:pt x="413" y="20915"/>
                    <a:pt x="-155" y="20677"/>
                    <a:pt x="34" y="20583"/>
                  </a:cubicBezTo>
                  <a:cubicBezTo>
                    <a:pt x="224" y="20488"/>
                    <a:pt x="1171" y="20535"/>
                    <a:pt x="2119" y="205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" name="Line"/>
            <p:cNvSpPr/>
            <p:nvPr/>
          </p:nvSpPr>
          <p:spPr>
            <a:xfrm>
              <a:off x="7226300" y="1606550"/>
              <a:ext cx="2222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" name="Line"/>
            <p:cNvSpPr/>
            <p:nvPr/>
          </p:nvSpPr>
          <p:spPr>
            <a:xfrm>
              <a:off x="7536533" y="1517650"/>
              <a:ext cx="253877" cy="172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184" fill="norm" stroke="1" extrusionOk="0">
                  <a:moveTo>
                    <a:pt x="13356" y="0"/>
                  </a:moveTo>
                  <a:cubicBezTo>
                    <a:pt x="12116" y="4945"/>
                    <a:pt x="10877" y="9889"/>
                    <a:pt x="9549" y="13533"/>
                  </a:cubicBezTo>
                  <a:cubicBezTo>
                    <a:pt x="8221" y="17176"/>
                    <a:pt x="6805" y="19518"/>
                    <a:pt x="5212" y="20559"/>
                  </a:cubicBezTo>
                  <a:cubicBezTo>
                    <a:pt x="3618" y="21600"/>
                    <a:pt x="1848" y="21340"/>
                    <a:pt x="874" y="19778"/>
                  </a:cubicBezTo>
                  <a:cubicBezTo>
                    <a:pt x="-100" y="18217"/>
                    <a:pt x="-277" y="15354"/>
                    <a:pt x="431" y="12752"/>
                  </a:cubicBezTo>
                  <a:cubicBezTo>
                    <a:pt x="1139" y="10149"/>
                    <a:pt x="2733" y="7807"/>
                    <a:pt x="4061" y="6506"/>
                  </a:cubicBezTo>
                  <a:cubicBezTo>
                    <a:pt x="5389" y="5205"/>
                    <a:pt x="6451" y="4945"/>
                    <a:pt x="7425" y="6246"/>
                  </a:cubicBezTo>
                  <a:cubicBezTo>
                    <a:pt x="8398" y="7547"/>
                    <a:pt x="9284" y="10410"/>
                    <a:pt x="10257" y="12882"/>
                  </a:cubicBezTo>
                  <a:cubicBezTo>
                    <a:pt x="11231" y="15354"/>
                    <a:pt x="12293" y="17436"/>
                    <a:pt x="13356" y="18607"/>
                  </a:cubicBezTo>
                  <a:cubicBezTo>
                    <a:pt x="14418" y="19778"/>
                    <a:pt x="15480" y="20039"/>
                    <a:pt x="16631" y="19128"/>
                  </a:cubicBezTo>
                  <a:cubicBezTo>
                    <a:pt x="17782" y="18217"/>
                    <a:pt x="19021" y="16135"/>
                    <a:pt x="19818" y="14313"/>
                  </a:cubicBezTo>
                  <a:cubicBezTo>
                    <a:pt x="20615" y="12492"/>
                    <a:pt x="20969" y="10930"/>
                    <a:pt x="21146" y="9499"/>
                  </a:cubicBezTo>
                  <a:cubicBezTo>
                    <a:pt x="21323" y="8067"/>
                    <a:pt x="21323" y="6766"/>
                    <a:pt x="20349" y="5725"/>
                  </a:cubicBezTo>
                  <a:cubicBezTo>
                    <a:pt x="19375" y="4684"/>
                    <a:pt x="17428" y="3904"/>
                    <a:pt x="16012" y="3773"/>
                  </a:cubicBezTo>
                  <a:cubicBezTo>
                    <a:pt x="14595" y="3643"/>
                    <a:pt x="13710" y="4164"/>
                    <a:pt x="12825" y="46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" name="Line"/>
            <p:cNvSpPr/>
            <p:nvPr/>
          </p:nvSpPr>
          <p:spPr>
            <a:xfrm>
              <a:off x="7494282" y="0"/>
              <a:ext cx="214618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600" fill="norm" stroke="1" extrusionOk="0">
                  <a:moveTo>
                    <a:pt x="21472" y="0"/>
                  </a:moveTo>
                  <a:cubicBezTo>
                    <a:pt x="20201" y="1946"/>
                    <a:pt x="18931" y="3892"/>
                    <a:pt x="17131" y="6616"/>
                  </a:cubicBezTo>
                  <a:cubicBezTo>
                    <a:pt x="15331" y="9341"/>
                    <a:pt x="13001" y="12843"/>
                    <a:pt x="11201" y="14984"/>
                  </a:cubicBezTo>
                  <a:cubicBezTo>
                    <a:pt x="9401" y="17124"/>
                    <a:pt x="8131" y="17903"/>
                    <a:pt x="6966" y="18389"/>
                  </a:cubicBezTo>
                  <a:cubicBezTo>
                    <a:pt x="5801" y="18876"/>
                    <a:pt x="4743" y="19070"/>
                    <a:pt x="3578" y="18389"/>
                  </a:cubicBezTo>
                  <a:cubicBezTo>
                    <a:pt x="2413" y="17708"/>
                    <a:pt x="1143" y="16151"/>
                    <a:pt x="507" y="14595"/>
                  </a:cubicBezTo>
                  <a:cubicBezTo>
                    <a:pt x="-128" y="13038"/>
                    <a:pt x="-128" y="11481"/>
                    <a:pt x="296" y="10411"/>
                  </a:cubicBezTo>
                  <a:cubicBezTo>
                    <a:pt x="719" y="9341"/>
                    <a:pt x="1566" y="8757"/>
                    <a:pt x="2731" y="8368"/>
                  </a:cubicBezTo>
                  <a:cubicBezTo>
                    <a:pt x="3896" y="7978"/>
                    <a:pt x="5378" y="7784"/>
                    <a:pt x="6437" y="8173"/>
                  </a:cubicBezTo>
                  <a:cubicBezTo>
                    <a:pt x="7496" y="8562"/>
                    <a:pt x="8131" y="9535"/>
                    <a:pt x="9931" y="11870"/>
                  </a:cubicBezTo>
                  <a:cubicBezTo>
                    <a:pt x="11731" y="14205"/>
                    <a:pt x="14696" y="17903"/>
                    <a:pt x="176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" name="Line"/>
            <p:cNvSpPr/>
            <p:nvPr/>
          </p:nvSpPr>
          <p:spPr>
            <a:xfrm>
              <a:off x="8458200" y="353288"/>
              <a:ext cx="16934" cy="313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8" fill="norm" stroke="1" extrusionOk="0">
                  <a:moveTo>
                    <a:pt x="0" y="2767"/>
                  </a:moveTo>
                  <a:cubicBezTo>
                    <a:pt x="5400" y="1463"/>
                    <a:pt x="10800" y="158"/>
                    <a:pt x="14850" y="13"/>
                  </a:cubicBezTo>
                  <a:cubicBezTo>
                    <a:pt x="18900" y="-132"/>
                    <a:pt x="21600" y="883"/>
                    <a:pt x="21600" y="4217"/>
                  </a:cubicBezTo>
                  <a:cubicBezTo>
                    <a:pt x="21600" y="7551"/>
                    <a:pt x="18900" y="13205"/>
                    <a:pt x="17550" y="16467"/>
                  </a:cubicBezTo>
                  <a:cubicBezTo>
                    <a:pt x="16200" y="19728"/>
                    <a:pt x="16200" y="20598"/>
                    <a:pt x="16200" y="21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" name="Line"/>
            <p:cNvSpPr/>
            <p:nvPr/>
          </p:nvSpPr>
          <p:spPr>
            <a:xfrm>
              <a:off x="8267700" y="739493"/>
              <a:ext cx="533400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3514" y="20015"/>
                    <a:pt x="7029" y="20015"/>
                    <a:pt x="10414" y="15695"/>
                  </a:cubicBezTo>
                  <a:cubicBezTo>
                    <a:pt x="13800" y="11375"/>
                    <a:pt x="17057" y="2735"/>
                    <a:pt x="18900" y="575"/>
                  </a:cubicBezTo>
                  <a:cubicBezTo>
                    <a:pt x="20743" y="-1585"/>
                    <a:pt x="21171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" name="Line"/>
            <p:cNvSpPr/>
            <p:nvPr/>
          </p:nvSpPr>
          <p:spPr>
            <a:xfrm>
              <a:off x="8314266" y="917293"/>
              <a:ext cx="582084" cy="455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7" fill="norm" stroke="1" extrusionOk="0">
                  <a:moveTo>
                    <a:pt x="157" y="11863"/>
                  </a:moveTo>
                  <a:cubicBezTo>
                    <a:pt x="79" y="14163"/>
                    <a:pt x="0" y="16463"/>
                    <a:pt x="0" y="17913"/>
                  </a:cubicBezTo>
                  <a:cubicBezTo>
                    <a:pt x="0" y="19363"/>
                    <a:pt x="79" y="19963"/>
                    <a:pt x="236" y="20513"/>
                  </a:cubicBezTo>
                  <a:cubicBezTo>
                    <a:pt x="393" y="21063"/>
                    <a:pt x="628" y="21563"/>
                    <a:pt x="864" y="21513"/>
                  </a:cubicBezTo>
                  <a:cubicBezTo>
                    <a:pt x="1100" y="21463"/>
                    <a:pt x="1335" y="20863"/>
                    <a:pt x="1571" y="18863"/>
                  </a:cubicBezTo>
                  <a:cubicBezTo>
                    <a:pt x="1807" y="16863"/>
                    <a:pt x="2042" y="13463"/>
                    <a:pt x="2121" y="10613"/>
                  </a:cubicBezTo>
                  <a:cubicBezTo>
                    <a:pt x="2199" y="7763"/>
                    <a:pt x="2121" y="5463"/>
                    <a:pt x="1964" y="3963"/>
                  </a:cubicBezTo>
                  <a:cubicBezTo>
                    <a:pt x="1807" y="2463"/>
                    <a:pt x="1571" y="1763"/>
                    <a:pt x="1885" y="1463"/>
                  </a:cubicBezTo>
                  <a:cubicBezTo>
                    <a:pt x="2199" y="1163"/>
                    <a:pt x="3063" y="1263"/>
                    <a:pt x="4673" y="1163"/>
                  </a:cubicBezTo>
                  <a:cubicBezTo>
                    <a:pt x="6284" y="1063"/>
                    <a:pt x="8640" y="763"/>
                    <a:pt x="11193" y="513"/>
                  </a:cubicBezTo>
                  <a:cubicBezTo>
                    <a:pt x="13745" y="263"/>
                    <a:pt x="16495" y="63"/>
                    <a:pt x="18262" y="13"/>
                  </a:cubicBezTo>
                  <a:cubicBezTo>
                    <a:pt x="20029" y="-37"/>
                    <a:pt x="20815" y="63"/>
                    <a:pt x="21600" y="1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" name="Line"/>
            <p:cNvSpPr/>
            <p:nvPr/>
          </p:nvSpPr>
          <p:spPr>
            <a:xfrm>
              <a:off x="8445499" y="1080825"/>
              <a:ext cx="171451" cy="191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6" fill="norm" stroke="1" extrusionOk="0">
                  <a:moveTo>
                    <a:pt x="0" y="5488"/>
                  </a:moveTo>
                  <a:cubicBezTo>
                    <a:pt x="0" y="4314"/>
                    <a:pt x="0" y="3140"/>
                    <a:pt x="533" y="2201"/>
                  </a:cubicBezTo>
                  <a:cubicBezTo>
                    <a:pt x="1067" y="1262"/>
                    <a:pt x="2133" y="557"/>
                    <a:pt x="3600" y="205"/>
                  </a:cubicBezTo>
                  <a:cubicBezTo>
                    <a:pt x="5067" y="-147"/>
                    <a:pt x="6933" y="-147"/>
                    <a:pt x="8400" y="1027"/>
                  </a:cubicBezTo>
                  <a:cubicBezTo>
                    <a:pt x="9867" y="2201"/>
                    <a:pt x="10933" y="4549"/>
                    <a:pt x="10000" y="7249"/>
                  </a:cubicBezTo>
                  <a:cubicBezTo>
                    <a:pt x="9067" y="9949"/>
                    <a:pt x="6133" y="13001"/>
                    <a:pt x="3867" y="15349"/>
                  </a:cubicBezTo>
                  <a:cubicBezTo>
                    <a:pt x="1600" y="17696"/>
                    <a:pt x="0" y="19340"/>
                    <a:pt x="0" y="20279"/>
                  </a:cubicBezTo>
                  <a:cubicBezTo>
                    <a:pt x="0" y="21218"/>
                    <a:pt x="1600" y="21453"/>
                    <a:pt x="5467" y="21101"/>
                  </a:cubicBezTo>
                  <a:cubicBezTo>
                    <a:pt x="9333" y="20749"/>
                    <a:pt x="15467" y="19810"/>
                    <a:pt x="21600" y="188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" name="Line"/>
            <p:cNvSpPr/>
            <p:nvPr/>
          </p:nvSpPr>
          <p:spPr>
            <a:xfrm>
              <a:off x="8686799" y="1149350"/>
              <a:ext cx="82551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" name="Line"/>
            <p:cNvSpPr/>
            <p:nvPr/>
          </p:nvSpPr>
          <p:spPr>
            <a:xfrm>
              <a:off x="8769349" y="1098550"/>
              <a:ext cx="44451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4364"/>
                    <a:pt x="15429" y="8727"/>
                    <a:pt x="11829" y="12327"/>
                  </a:cubicBezTo>
                  <a:cubicBezTo>
                    <a:pt x="8229" y="15927"/>
                    <a:pt x="4114" y="1876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" name="Line"/>
            <p:cNvSpPr/>
            <p:nvPr/>
          </p:nvSpPr>
          <p:spPr>
            <a:xfrm>
              <a:off x="8610600" y="1104900"/>
              <a:ext cx="3175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" y="18000"/>
                    <a:pt x="864" y="14400"/>
                    <a:pt x="2232" y="11700"/>
                  </a:cubicBezTo>
                  <a:cubicBezTo>
                    <a:pt x="3600" y="9000"/>
                    <a:pt x="5904" y="7200"/>
                    <a:pt x="9288" y="5400"/>
                  </a:cubicBezTo>
                  <a:cubicBezTo>
                    <a:pt x="12672" y="3600"/>
                    <a:pt x="17136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" name="Line"/>
            <p:cNvSpPr/>
            <p:nvPr/>
          </p:nvSpPr>
          <p:spPr>
            <a:xfrm>
              <a:off x="9308585" y="622300"/>
              <a:ext cx="298965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600" fill="norm" stroke="1" extrusionOk="0">
                  <a:moveTo>
                    <a:pt x="3636" y="8540"/>
                  </a:moveTo>
                  <a:cubicBezTo>
                    <a:pt x="4236" y="9042"/>
                    <a:pt x="4836" y="9544"/>
                    <a:pt x="6561" y="8874"/>
                  </a:cubicBezTo>
                  <a:cubicBezTo>
                    <a:pt x="8286" y="8205"/>
                    <a:pt x="11136" y="6363"/>
                    <a:pt x="12711" y="5023"/>
                  </a:cubicBezTo>
                  <a:cubicBezTo>
                    <a:pt x="14286" y="3684"/>
                    <a:pt x="14586" y="2847"/>
                    <a:pt x="14511" y="1926"/>
                  </a:cubicBezTo>
                  <a:cubicBezTo>
                    <a:pt x="14436" y="1005"/>
                    <a:pt x="13986" y="0"/>
                    <a:pt x="12486" y="0"/>
                  </a:cubicBezTo>
                  <a:cubicBezTo>
                    <a:pt x="10986" y="0"/>
                    <a:pt x="8436" y="1005"/>
                    <a:pt x="6036" y="3433"/>
                  </a:cubicBezTo>
                  <a:cubicBezTo>
                    <a:pt x="3636" y="5860"/>
                    <a:pt x="1386" y="9712"/>
                    <a:pt x="486" y="12809"/>
                  </a:cubicBezTo>
                  <a:cubicBezTo>
                    <a:pt x="-414" y="15907"/>
                    <a:pt x="36" y="18251"/>
                    <a:pt x="1011" y="19674"/>
                  </a:cubicBezTo>
                  <a:cubicBezTo>
                    <a:pt x="1986" y="21098"/>
                    <a:pt x="3486" y="21600"/>
                    <a:pt x="5886" y="21600"/>
                  </a:cubicBezTo>
                  <a:cubicBezTo>
                    <a:pt x="8286" y="21600"/>
                    <a:pt x="11586" y="21098"/>
                    <a:pt x="14286" y="20512"/>
                  </a:cubicBezTo>
                  <a:cubicBezTo>
                    <a:pt x="16986" y="19926"/>
                    <a:pt x="19086" y="19256"/>
                    <a:pt x="21186" y="185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" name="Line"/>
            <p:cNvSpPr/>
            <p:nvPr/>
          </p:nvSpPr>
          <p:spPr>
            <a:xfrm>
              <a:off x="9423400" y="292100"/>
              <a:ext cx="1460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" name="Line"/>
            <p:cNvSpPr/>
            <p:nvPr/>
          </p:nvSpPr>
          <p:spPr>
            <a:xfrm>
              <a:off x="9646120" y="114300"/>
              <a:ext cx="69381" cy="238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390" fill="norm" stroke="1" extrusionOk="0">
                  <a:moveTo>
                    <a:pt x="15564" y="0"/>
                  </a:moveTo>
                  <a:cubicBezTo>
                    <a:pt x="10982" y="4737"/>
                    <a:pt x="6400" y="9474"/>
                    <a:pt x="3782" y="12411"/>
                  </a:cubicBezTo>
                  <a:cubicBezTo>
                    <a:pt x="1164" y="15347"/>
                    <a:pt x="510" y="16484"/>
                    <a:pt x="182" y="17526"/>
                  </a:cubicBezTo>
                  <a:cubicBezTo>
                    <a:pt x="-145" y="18568"/>
                    <a:pt x="-145" y="19516"/>
                    <a:pt x="1164" y="20274"/>
                  </a:cubicBezTo>
                  <a:cubicBezTo>
                    <a:pt x="2473" y="21032"/>
                    <a:pt x="5091" y="21600"/>
                    <a:pt x="8691" y="21316"/>
                  </a:cubicBezTo>
                  <a:cubicBezTo>
                    <a:pt x="12291" y="21032"/>
                    <a:pt x="16873" y="19895"/>
                    <a:pt x="21455" y="187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" name="Line"/>
            <p:cNvSpPr/>
            <p:nvPr/>
          </p:nvSpPr>
          <p:spPr>
            <a:xfrm>
              <a:off x="9588499" y="190500"/>
              <a:ext cx="889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43" y="18000"/>
                    <a:pt x="3086" y="14400"/>
                    <a:pt x="6686" y="10800"/>
                  </a:cubicBezTo>
                  <a:cubicBezTo>
                    <a:pt x="10286" y="7200"/>
                    <a:pt x="15943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" name="Line"/>
            <p:cNvSpPr/>
            <p:nvPr/>
          </p:nvSpPr>
          <p:spPr>
            <a:xfrm>
              <a:off x="9721849" y="45726"/>
              <a:ext cx="120651" cy="10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5" fill="norm" stroke="1" extrusionOk="0">
                  <a:moveTo>
                    <a:pt x="0" y="3557"/>
                  </a:moveTo>
                  <a:cubicBezTo>
                    <a:pt x="1516" y="2286"/>
                    <a:pt x="3032" y="1016"/>
                    <a:pt x="4737" y="380"/>
                  </a:cubicBezTo>
                  <a:cubicBezTo>
                    <a:pt x="6442" y="-255"/>
                    <a:pt x="8337" y="-255"/>
                    <a:pt x="9853" y="1651"/>
                  </a:cubicBezTo>
                  <a:cubicBezTo>
                    <a:pt x="11368" y="3557"/>
                    <a:pt x="12505" y="7369"/>
                    <a:pt x="11747" y="10757"/>
                  </a:cubicBezTo>
                  <a:cubicBezTo>
                    <a:pt x="10989" y="14145"/>
                    <a:pt x="8337" y="17110"/>
                    <a:pt x="7958" y="18592"/>
                  </a:cubicBezTo>
                  <a:cubicBezTo>
                    <a:pt x="7579" y="20074"/>
                    <a:pt x="9474" y="20074"/>
                    <a:pt x="12126" y="20286"/>
                  </a:cubicBezTo>
                  <a:cubicBezTo>
                    <a:pt x="14779" y="20498"/>
                    <a:pt x="18189" y="20921"/>
                    <a:pt x="21600" y="213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" name="Line"/>
            <p:cNvSpPr/>
            <p:nvPr/>
          </p:nvSpPr>
          <p:spPr>
            <a:xfrm>
              <a:off x="9582150" y="234950"/>
              <a:ext cx="1206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" name="Line"/>
            <p:cNvSpPr/>
            <p:nvPr/>
          </p:nvSpPr>
          <p:spPr>
            <a:xfrm>
              <a:off x="9779000" y="133350"/>
              <a:ext cx="158750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16" y="4640"/>
                    <a:pt x="11232" y="9280"/>
                    <a:pt x="7920" y="12320"/>
                  </a:cubicBezTo>
                  <a:cubicBezTo>
                    <a:pt x="4608" y="15360"/>
                    <a:pt x="3168" y="16800"/>
                    <a:pt x="2016" y="17840"/>
                  </a:cubicBezTo>
                  <a:cubicBezTo>
                    <a:pt x="864" y="18880"/>
                    <a:pt x="0" y="19520"/>
                    <a:pt x="0" y="20080"/>
                  </a:cubicBezTo>
                  <a:cubicBezTo>
                    <a:pt x="0" y="20640"/>
                    <a:pt x="864" y="21120"/>
                    <a:pt x="172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" name="Line"/>
            <p:cNvSpPr/>
            <p:nvPr/>
          </p:nvSpPr>
          <p:spPr>
            <a:xfrm>
              <a:off x="9845417" y="280722"/>
              <a:ext cx="193933" cy="200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334" fill="norm" stroke="1" extrusionOk="0">
                  <a:moveTo>
                    <a:pt x="5254" y="3234"/>
                  </a:moveTo>
                  <a:cubicBezTo>
                    <a:pt x="5254" y="2109"/>
                    <a:pt x="5254" y="984"/>
                    <a:pt x="6067" y="422"/>
                  </a:cubicBezTo>
                  <a:cubicBezTo>
                    <a:pt x="6880" y="-141"/>
                    <a:pt x="8506" y="-141"/>
                    <a:pt x="9551" y="422"/>
                  </a:cubicBezTo>
                  <a:cubicBezTo>
                    <a:pt x="10596" y="984"/>
                    <a:pt x="11061" y="2109"/>
                    <a:pt x="10480" y="4359"/>
                  </a:cubicBezTo>
                  <a:cubicBezTo>
                    <a:pt x="9899" y="6609"/>
                    <a:pt x="8274" y="9984"/>
                    <a:pt x="6532" y="12459"/>
                  </a:cubicBezTo>
                  <a:cubicBezTo>
                    <a:pt x="4790" y="14934"/>
                    <a:pt x="2932" y="16509"/>
                    <a:pt x="1654" y="17859"/>
                  </a:cubicBezTo>
                  <a:cubicBezTo>
                    <a:pt x="377" y="19209"/>
                    <a:pt x="-320" y="20334"/>
                    <a:pt x="145" y="20897"/>
                  </a:cubicBezTo>
                  <a:cubicBezTo>
                    <a:pt x="609" y="21459"/>
                    <a:pt x="2235" y="21459"/>
                    <a:pt x="5951" y="21009"/>
                  </a:cubicBezTo>
                  <a:cubicBezTo>
                    <a:pt x="9667" y="20559"/>
                    <a:pt x="15474" y="19659"/>
                    <a:pt x="21280" y="187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" name="Line"/>
            <p:cNvSpPr/>
            <p:nvPr/>
          </p:nvSpPr>
          <p:spPr>
            <a:xfrm>
              <a:off x="10153650" y="901700"/>
              <a:ext cx="190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" name="Line"/>
            <p:cNvSpPr/>
            <p:nvPr/>
          </p:nvSpPr>
          <p:spPr>
            <a:xfrm>
              <a:off x="10335355" y="454780"/>
              <a:ext cx="526114" cy="526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492" fill="norm" stroke="1" extrusionOk="0">
                  <a:moveTo>
                    <a:pt x="9431" y="15132"/>
                  </a:moveTo>
                  <a:cubicBezTo>
                    <a:pt x="9172" y="14787"/>
                    <a:pt x="8913" y="14441"/>
                    <a:pt x="8567" y="14225"/>
                  </a:cubicBezTo>
                  <a:cubicBezTo>
                    <a:pt x="8221" y="14009"/>
                    <a:pt x="7789" y="13923"/>
                    <a:pt x="6882" y="14182"/>
                  </a:cubicBezTo>
                  <a:cubicBezTo>
                    <a:pt x="5975" y="14441"/>
                    <a:pt x="4593" y="15046"/>
                    <a:pt x="3426" y="15780"/>
                  </a:cubicBezTo>
                  <a:cubicBezTo>
                    <a:pt x="2260" y="16515"/>
                    <a:pt x="1309" y="17379"/>
                    <a:pt x="791" y="18027"/>
                  </a:cubicBezTo>
                  <a:cubicBezTo>
                    <a:pt x="273" y="18675"/>
                    <a:pt x="186" y="19107"/>
                    <a:pt x="100" y="19582"/>
                  </a:cubicBezTo>
                  <a:cubicBezTo>
                    <a:pt x="13" y="20057"/>
                    <a:pt x="-73" y="20576"/>
                    <a:pt x="100" y="20921"/>
                  </a:cubicBezTo>
                  <a:cubicBezTo>
                    <a:pt x="273" y="21267"/>
                    <a:pt x="705" y="21440"/>
                    <a:pt x="1137" y="21483"/>
                  </a:cubicBezTo>
                  <a:cubicBezTo>
                    <a:pt x="1569" y="21526"/>
                    <a:pt x="2001" y="21440"/>
                    <a:pt x="2778" y="20748"/>
                  </a:cubicBezTo>
                  <a:cubicBezTo>
                    <a:pt x="3556" y="20057"/>
                    <a:pt x="4679" y="18761"/>
                    <a:pt x="5759" y="16947"/>
                  </a:cubicBezTo>
                  <a:cubicBezTo>
                    <a:pt x="6839" y="15132"/>
                    <a:pt x="7876" y="12800"/>
                    <a:pt x="8740" y="10380"/>
                  </a:cubicBezTo>
                  <a:cubicBezTo>
                    <a:pt x="9604" y="7961"/>
                    <a:pt x="10295" y="5456"/>
                    <a:pt x="10641" y="3987"/>
                  </a:cubicBezTo>
                  <a:cubicBezTo>
                    <a:pt x="10986" y="2518"/>
                    <a:pt x="10986" y="2086"/>
                    <a:pt x="10813" y="2043"/>
                  </a:cubicBezTo>
                  <a:cubicBezTo>
                    <a:pt x="10641" y="2000"/>
                    <a:pt x="10295" y="2345"/>
                    <a:pt x="9690" y="3641"/>
                  </a:cubicBezTo>
                  <a:cubicBezTo>
                    <a:pt x="9085" y="4937"/>
                    <a:pt x="8221" y="7184"/>
                    <a:pt x="7530" y="9473"/>
                  </a:cubicBezTo>
                  <a:cubicBezTo>
                    <a:pt x="6839" y="11763"/>
                    <a:pt x="6321" y="14096"/>
                    <a:pt x="6061" y="15694"/>
                  </a:cubicBezTo>
                  <a:cubicBezTo>
                    <a:pt x="5802" y="17292"/>
                    <a:pt x="5802" y="18156"/>
                    <a:pt x="5845" y="18804"/>
                  </a:cubicBezTo>
                  <a:cubicBezTo>
                    <a:pt x="5889" y="19452"/>
                    <a:pt x="5975" y="19884"/>
                    <a:pt x="6234" y="20144"/>
                  </a:cubicBezTo>
                  <a:cubicBezTo>
                    <a:pt x="6493" y="20403"/>
                    <a:pt x="6925" y="20489"/>
                    <a:pt x="7746" y="20014"/>
                  </a:cubicBezTo>
                  <a:cubicBezTo>
                    <a:pt x="8567" y="19539"/>
                    <a:pt x="9777" y="18502"/>
                    <a:pt x="11332" y="16688"/>
                  </a:cubicBezTo>
                  <a:cubicBezTo>
                    <a:pt x="12887" y="14873"/>
                    <a:pt x="14788" y="12281"/>
                    <a:pt x="16429" y="9776"/>
                  </a:cubicBezTo>
                  <a:cubicBezTo>
                    <a:pt x="18071" y="7270"/>
                    <a:pt x="19453" y="4851"/>
                    <a:pt x="20231" y="3425"/>
                  </a:cubicBezTo>
                  <a:cubicBezTo>
                    <a:pt x="21009" y="2000"/>
                    <a:pt x="21181" y="1568"/>
                    <a:pt x="21311" y="1092"/>
                  </a:cubicBezTo>
                  <a:cubicBezTo>
                    <a:pt x="21441" y="617"/>
                    <a:pt x="21527" y="99"/>
                    <a:pt x="21441" y="12"/>
                  </a:cubicBezTo>
                  <a:cubicBezTo>
                    <a:pt x="21354" y="-74"/>
                    <a:pt x="21095" y="272"/>
                    <a:pt x="20447" y="1697"/>
                  </a:cubicBezTo>
                  <a:cubicBezTo>
                    <a:pt x="19799" y="3123"/>
                    <a:pt x="18762" y="5628"/>
                    <a:pt x="17941" y="8134"/>
                  </a:cubicBezTo>
                  <a:cubicBezTo>
                    <a:pt x="17121" y="10640"/>
                    <a:pt x="16516" y="13145"/>
                    <a:pt x="16213" y="14614"/>
                  </a:cubicBezTo>
                  <a:cubicBezTo>
                    <a:pt x="15911" y="16083"/>
                    <a:pt x="15911" y="16515"/>
                    <a:pt x="16084" y="16860"/>
                  </a:cubicBezTo>
                  <a:cubicBezTo>
                    <a:pt x="16257" y="17206"/>
                    <a:pt x="16602" y="17465"/>
                    <a:pt x="17293" y="17465"/>
                  </a:cubicBezTo>
                  <a:cubicBezTo>
                    <a:pt x="17985" y="17465"/>
                    <a:pt x="19021" y="17206"/>
                    <a:pt x="19669" y="16644"/>
                  </a:cubicBezTo>
                  <a:cubicBezTo>
                    <a:pt x="20317" y="16083"/>
                    <a:pt x="20577" y="15219"/>
                    <a:pt x="20577" y="14398"/>
                  </a:cubicBezTo>
                  <a:cubicBezTo>
                    <a:pt x="20577" y="13577"/>
                    <a:pt x="20317" y="12800"/>
                    <a:pt x="20058" y="120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" name="Line"/>
            <p:cNvSpPr/>
            <p:nvPr/>
          </p:nvSpPr>
          <p:spPr>
            <a:xfrm>
              <a:off x="10661650" y="622300"/>
              <a:ext cx="266700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" y="18400"/>
                    <a:pt x="1029" y="15200"/>
                    <a:pt x="3257" y="12400"/>
                  </a:cubicBezTo>
                  <a:cubicBezTo>
                    <a:pt x="5486" y="9600"/>
                    <a:pt x="9429" y="7200"/>
                    <a:pt x="12771" y="5200"/>
                  </a:cubicBezTo>
                  <a:cubicBezTo>
                    <a:pt x="16114" y="3200"/>
                    <a:pt x="18857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" name="Line"/>
            <p:cNvSpPr/>
            <p:nvPr/>
          </p:nvSpPr>
          <p:spPr>
            <a:xfrm>
              <a:off x="3117850" y="2235199"/>
              <a:ext cx="1968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" name="Line"/>
            <p:cNvSpPr/>
            <p:nvPr/>
          </p:nvSpPr>
          <p:spPr>
            <a:xfrm>
              <a:off x="3124200" y="2419350"/>
              <a:ext cx="1714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67" y="18000"/>
                    <a:pt x="6933" y="14400"/>
                    <a:pt x="10533" y="10800"/>
                  </a:cubicBezTo>
                  <a:cubicBezTo>
                    <a:pt x="14133" y="7200"/>
                    <a:pt x="17867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" name="Line"/>
            <p:cNvSpPr/>
            <p:nvPr/>
          </p:nvSpPr>
          <p:spPr>
            <a:xfrm>
              <a:off x="3880375" y="2116727"/>
              <a:ext cx="228594" cy="311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1050" fill="norm" stroke="1" extrusionOk="0">
                  <a:moveTo>
                    <a:pt x="12102" y="3715"/>
                  </a:moveTo>
                  <a:cubicBezTo>
                    <a:pt x="12680" y="3143"/>
                    <a:pt x="13259" y="2571"/>
                    <a:pt x="13548" y="1927"/>
                  </a:cubicBezTo>
                  <a:cubicBezTo>
                    <a:pt x="13837" y="1283"/>
                    <a:pt x="13837" y="568"/>
                    <a:pt x="13162" y="211"/>
                  </a:cubicBezTo>
                  <a:cubicBezTo>
                    <a:pt x="12487" y="-147"/>
                    <a:pt x="11137" y="-147"/>
                    <a:pt x="9016" y="997"/>
                  </a:cubicBezTo>
                  <a:cubicBezTo>
                    <a:pt x="6895" y="2142"/>
                    <a:pt x="4002" y="4430"/>
                    <a:pt x="2170" y="7077"/>
                  </a:cubicBezTo>
                  <a:cubicBezTo>
                    <a:pt x="337" y="9723"/>
                    <a:pt x="-434" y="12727"/>
                    <a:pt x="241" y="15087"/>
                  </a:cubicBezTo>
                  <a:cubicBezTo>
                    <a:pt x="916" y="17448"/>
                    <a:pt x="3037" y="19164"/>
                    <a:pt x="5255" y="20166"/>
                  </a:cubicBezTo>
                  <a:cubicBezTo>
                    <a:pt x="7473" y="21167"/>
                    <a:pt x="9787" y="21453"/>
                    <a:pt x="12487" y="20309"/>
                  </a:cubicBezTo>
                  <a:cubicBezTo>
                    <a:pt x="15187" y="19164"/>
                    <a:pt x="18273" y="16589"/>
                    <a:pt x="19720" y="13657"/>
                  </a:cubicBezTo>
                  <a:cubicBezTo>
                    <a:pt x="21166" y="10725"/>
                    <a:pt x="20973" y="7434"/>
                    <a:pt x="20395" y="5289"/>
                  </a:cubicBezTo>
                  <a:cubicBezTo>
                    <a:pt x="19816" y="3143"/>
                    <a:pt x="18852" y="2142"/>
                    <a:pt x="17887" y="1856"/>
                  </a:cubicBezTo>
                  <a:cubicBezTo>
                    <a:pt x="16923" y="1570"/>
                    <a:pt x="15959" y="1999"/>
                    <a:pt x="14995" y="2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" name="Line"/>
            <p:cNvSpPr/>
            <p:nvPr/>
          </p:nvSpPr>
          <p:spPr>
            <a:xfrm>
              <a:off x="3956314" y="2009685"/>
              <a:ext cx="88636" cy="536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487" fill="norm" stroke="1" extrusionOk="0">
                  <a:moveTo>
                    <a:pt x="21536" y="639"/>
                  </a:moveTo>
                  <a:cubicBezTo>
                    <a:pt x="19993" y="300"/>
                    <a:pt x="18450" y="-39"/>
                    <a:pt x="17165" y="3"/>
                  </a:cubicBezTo>
                  <a:cubicBezTo>
                    <a:pt x="15879" y="46"/>
                    <a:pt x="14850" y="469"/>
                    <a:pt x="13565" y="1740"/>
                  </a:cubicBezTo>
                  <a:cubicBezTo>
                    <a:pt x="12279" y="3010"/>
                    <a:pt x="10736" y="5128"/>
                    <a:pt x="9193" y="7627"/>
                  </a:cubicBezTo>
                  <a:cubicBezTo>
                    <a:pt x="7650" y="10126"/>
                    <a:pt x="6107" y="13006"/>
                    <a:pt x="4822" y="14996"/>
                  </a:cubicBezTo>
                  <a:cubicBezTo>
                    <a:pt x="3536" y="16987"/>
                    <a:pt x="2507" y="18088"/>
                    <a:pt x="1736" y="18893"/>
                  </a:cubicBezTo>
                  <a:cubicBezTo>
                    <a:pt x="965" y="19697"/>
                    <a:pt x="450" y="20206"/>
                    <a:pt x="193" y="20672"/>
                  </a:cubicBezTo>
                  <a:cubicBezTo>
                    <a:pt x="-64" y="21137"/>
                    <a:pt x="-64" y="21561"/>
                    <a:pt x="193" y="21476"/>
                  </a:cubicBezTo>
                  <a:cubicBezTo>
                    <a:pt x="450" y="21392"/>
                    <a:pt x="965" y="20799"/>
                    <a:pt x="1479" y="20248"/>
                  </a:cubicBezTo>
                  <a:cubicBezTo>
                    <a:pt x="1993" y="19697"/>
                    <a:pt x="2507" y="19189"/>
                    <a:pt x="3022" y="18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" name="Line"/>
            <p:cNvSpPr/>
            <p:nvPr/>
          </p:nvSpPr>
          <p:spPr>
            <a:xfrm>
              <a:off x="3886199" y="2019300"/>
              <a:ext cx="2603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56" y="14400"/>
                    <a:pt x="3512" y="7200"/>
                    <a:pt x="7112" y="3600"/>
                  </a:cubicBezTo>
                  <a:cubicBezTo>
                    <a:pt x="10712" y="0"/>
                    <a:pt x="1615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" name="Line"/>
            <p:cNvSpPr/>
            <p:nvPr/>
          </p:nvSpPr>
          <p:spPr>
            <a:xfrm>
              <a:off x="3752850" y="2495550"/>
              <a:ext cx="33020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08" y="17280"/>
                    <a:pt x="9415" y="12960"/>
                    <a:pt x="13015" y="9360"/>
                  </a:cubicBezTo>
                  <a:cubicBezTo>
                    <a:pt x="16615" y="5760"/>
                    <a:pt x="19108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" name="Line"/>
            <p:cNvSpPr/>
            <p:nvPr/>
          </p:nvSpPr>
          <p:spPr>
            <a:xfrm>
              <a:off x="4231361" y="2097201"/>
              <a:ext cx="213639" cy="372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502" fill="norm" stroke="1" extrusionOk="0">
                  <a:moveTo>
                    <a:pt x="21166" y="634"/>
                  </a:moveTo>
                  <a:cubicBezTo>
                    <a:pt x="19908" y="268"/>
                    <a:pt x="18649" y="-98"/>
                    <a:pt x="17077" y="24"/>
                  </a:cubicBezTo>
                  <a:cubicBezTo>
                    <a:pt x="15504" y="146"/>
                    <a:pt x="13616" y="756"/>
                    <a:pt x="10785" y="2404"/>
                  </a:cubicBezTo>
                  <a:cubicBezTo>
                    <a:pt x="7954" y="4051"/>
                    <a:pt x="4180" y="6736"/>
                    <a:pt x="2083" y="9299"/>
                  </a:cubicBezTo>
                  <a:cubicBezTo>
                    <a:pt x="-15" y="11861"/>
                    <a:pt x="-434" y="14302"/>
                    <a:pt x="405" y="16255"/>
                  </a:cubicBezTo>
                  <a:cubicBezTo>
                    <a:pt x="1244" y="18207"/>
                    <a:pt x="3341" y="19671"/>
                    <a:pt x="5438" y="20465"/>
                  </a:cubicBezTo>
                  <a:cubicBezTo>
                    <a:pt x="7535" y="21258"/>
                    <a:pt x="9632" y="21380"/>
                    <a:pt x="11729" y="21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" name="Line"/>
            <p:cNvSpPr/>
            <p:nvPr/>
          </p:nvSpPr>
          <p:spPr>
            <a:xfrm>
              <a:off x="4453073" y="2166346"/>
              <a:ext cx="277678" cy="265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519" fill="norm" stroke="1" extrusionOk="0">
                  <a:moveTo>
                    <a:pt x="20485" y="1976"/>
                  </a:moveTo>
                  <a:cubicBezTo>
                    <a:pt x="20649" y="948"/>
                    <a:pt x="20812" y="-81"/>
                    <a:pt x="20731" y="5"/>
                  </a:cubicBezTo>
                  <a:cubicBezTo>
                    <a:pt x="20649" y="90"/>
                    <a:pt x="20322" y="1290"/>
                    <a:pt x="19258" y="4119"/>
                  </a:cubicBezTo>
                  <a:cubicBezTo>
                    <a:pt x="18194" y="6948"/>
                    <a:pt x="16394" y="11405"/>
                    <a:pt x="14267" y="14490"/>
                  </a:cubicBezTo>
                  <a:cubicBezTo>
                    <a:pt x="12140" y="17576"/>
                    <a:pt x="9685" y="19290"/>
                    <a:pt x="7394" y="19890"/>
                  </a:cubicBezTo>
                  <a:cubicBezTo>
                    <a:pt x="5103" y="20490"/>
                    <a:pt x="2976" y="19976"/>
                    <a:pt x="1667" y="18605"/>
                  </a:cubicBezTo>
                  <a:cubicBezTo>
                    <a:pt x="358" y="17233"/>
                    <a:pt x="-133" y="15005"/>
                    <a:pt x="31" y="13548"/>
                  </a:cubicBezTo>
                  <a:cubicBezTo>
                    <a:pt x="194" y="12090"/>
                    <a:pt x="1012" y="11405"/>
                    <a:pt x="2649" y="11319"/>
                  </a:cubicBezTo>
                  <a:cubicBezTo>
                    <a:pt x="4285" y="11233"/>
                    <a:pt x="6740" y="11748"/>
                    <a:pt x="9194" y="12948"/>
                  </a:cubicBezTo>
                  <a:cubicBezTo>
                    <a:pt x="11649" y="14148"/>
                    <a:pt x="14103" y="16033"/>
                    <a:pt x="16149" y="17576"/>
                  </a:cubicBezTo>
                  <a:cubicBezTo>
                    <a:pt x="18194" y="19119"/>
                    <a:pt x="19831" y="20319"/>
                    <a:pt x="21467" y="21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" name="Line"/>
            <p:cNvSpPr/>
            <p:nvPr/>
          </p:nvSpPr>
          <p:spPr>
            <a:xfrm>
              <a:off x="4800600" y="2076450"/>
              <a:ext cx="110633" cy="48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7" h="21600" fill="norm" stroke="1" extrusionOk="0">
                  <a:moveTo>
                    <a:pt x="8400" y="0"/>
                  </a:moveTo>
                  <a:cubicBezTo>
                    <a:pt x="12800" y="2057"/>
                    <a:pt x="17200" y="4114"/>
                    <a:pt x="19400" y="6452"/>
                  </a:cubicBezTo>
                  <a:cubicBezTo>
                    <a:pt x="21600" y="8790"/>
                    <a:pt x="21600" y="11408"/>
                    <a:pt x="18000" y="13979"/>
                  </a:cubicBezTo>
                  <a:cubicBezTo>
                    <a:pt x="14400" y="16551"/>
                    <a:pt x="7200" y="1907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34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695700" y="2841355"/>
              <a:ext cx="1276350" cy="232046"/>
            </a:xfrm>
            <a:prstGeom prst="rect">
              <a:avLst/>
            </a:prstGeom>
            <a:effectLst/>
          </p:spPr>
        </p:pic>
        <p:pic>
          <p:nvPicPr>
            <p:cNvPr id="236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803650" y="2901950"/>
              <a:ext cx="1098550" cy="279400"/>
            </a:xfrm>
            <a:prstGeom prst="rect">
              <a:avLst/>
            </a:prstGeom>
            <a:effectLst/>
          </p:spPr>
        </p:pic>
        <p:pic>
          <p:nvPicPr>
            <p:cNvPr id="238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387849" y="3168650"/>
              <a:ext cx="139701" cy="399687"/>
            </a:xfrm>
            <a:prstGeom prst="rect">
              <a:avLst/>
            </a:prstGeom>
            <a:effectLst/>
          </p:spPr>
        </p:pic>
        <p:pic>
          <p:nvPicPr>
            <p:cNvPr id="240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544049" y="3321050"/>
              <a:ext cx="146485" cy="210764"/>
            </a:xfrm>
            <a:prstGeom prst="rect">
              <a:avLst/>
            </a:prstGeom>
            <a:effectLst/>
          </p:spPr>
        </p:pic>
        <p:pic>
          <p:nvPicPr>
            <p:cNvPr id="242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681538" y="3321050"/>
              <a:ext cx="169862" cy="191020"/>
            </a:xfrm>
            <a:prstGeom prst="rect">
              <a:avLst/>
            </a:prstGeom>
            <a:effectLst/>
          </p:spPr>
        </p:pic>
        <p:pic>
          <p:nvPicPr>
            <p:cNvPr id="244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851400" y="3092450"/>
              <a:ext cx="120650" cy="393700"/>
            </a:xfrm>
            <a:prstGeom prst="rect">
              <a:avLst/>
            </a:prstGeom>
            <a:effectLst/>
          </p:spPr>
        </p:pic>
        <p:pic>
          <p:nvPicPr>
            <p:cNvPr id="246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882003" y="3187700"/>
              <a:ext cx="185297" cy="270157"/>
            </a:xfrm>
            <a:prstGeom prst="rect">
              <a:avLst/>
            </a:prstGeom>
            <a:effectLst/>
          </p:spPr>
        </p:pic>
        <p:pic>
          <p:nvPicPr>
            <p:cNvPr id="248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048250" y="3244850"/>
              <a:ext cx="209550" cy="133350"/>
            </a:xfrm>
            <a:prstGeom prst="rect">
              <a:avLst/>
            </a:prstGeom>
            <a:effectLst/>
          </p:spPr>
        </p:pic>
        <p:pic>
          <p:nvPicPr>
            <p:cNvPr id="250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226050" y="3187699"/>
              <a:ext cx="190500" cy="258528"/>
            </a:xfrm>
            <a:prstGeom prst="rect">
              <a:avLst/>
            </a:prstGeom>
            <a:effectLst/>
          </p:spPr>
        </p:pic>
        <p:pic>
          <p:nvPicPr>
            <p:cNvPr id="252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359400" y="3232635"/>
              <a:ext cx="146050" cy="170966"/>
            </a:xfrm>
            <a:prstGeom prst="rect">
              <a:avLst/>
            </a:prstGeom>
            <a:effectLst/>
          </p:spPr>
        </p:pic>
        <p:pic>
          <p:nvPicPr>
            <p:cNvPr id="254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506176" y="3100534"/>
              <a:ext cx="244808" cy="510720"/>
            </a:xfrm>
            <a:prstGeom prst="rect">
              <a:avLst/>
            </a:prstGeom>
            <a:effectLst/>
          </p:spPr>
        </p:pic>
        <p:pic>
          <p:nvPicPr>
            <p:cNvPr id="256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308600" y="3333750"/>
              <a:ext cx="152400" cy="76200"/>
            </a:xfrm>
            <a:prstGeom prst="rect">
              <a:avLst/>
            </a:prstGeom>
            <a:effectLst/>
          </p:spPr>
        </p:pic>
        <p:pic>
          <p:nvPicPr>
            <p:cNvPr id="258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135966" y="2819143"/>
              <a:ext cx="239434" cy="519635"/>
            </a:xfrm>
            <a:prstGeom prst="rect">
              <a:avLst/>
            </a:prstGeom>
            <a:effectLst/>
          </p:spPr>
        </p:pic>
        <p:pic>
          <p:nvPicPr>
            <p:cNvPr id="260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351554" y="3054349"/>
              <a:ext cx="271496" cy="186033"/>
            </a:xfrm>
            <a:prstGeom prst="rect">
              <a:avLst/>
            </a:prstGeom>
            <a:effectLst/>
          </p:spPr>
        </p:pic>
        <p:pic>
          <p:nvPicPr>
            <p:cNvPr id="262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608233" y="2793999"/>
              <a:ext cx="181139" cy="459572"/>
            </a:xfrm>
            <a:prstGeom prst="rect">
              <a:avLst/>
            </a:prstGeom>
            <a:effectLst/>
          </p:spPr>
        </p:pic>
        <p:pic>
          <p:nvPicPr>
            <p:cNvPr id="264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724677" y="2838450"/>
              <a:ext cx="323824" cy="446763"/>
            </a:xfrm>
            <a:prstGeom prst="rect">
              <a:avLst/>
            </a:prstGeom>
            <a:effectLst/>
          </p:spPr>
        </p:pic>
        <p:pic>
          <p:nvPicPr>
            <p:cNvPr id="266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443802" y="1530350"/>
              <a:ext cx="2006934" cy="1328673"/>
            </a:xfrm>
            <a:prstGeom prst="rect">
              <a:avLst/>
            </a:prstGeom>
            <a:effectLst/>
          </p:spPr>
        </p:pic>
        <p:sp>
          <p:nvSpPr>
            <p:cNvPr id="268" name="Line"/>
            <p:cNvSpPr/>
            <p:nvPr/>
          </p:nvSpPr>
          <p:spPr>
            <a:xfrm>
              <a:off x="514350" y="4038600"/>
              <a:ext cx="9664700" cy="38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6" y="236"/>
                    <a:pt x="312" y="472"/>
                    <a:pt x="475" y="885"/>
                  </a:cubicBezTo>
                  <a:cubicBezTo>
                    <a:pt x="639" y="1298"/>
                    <a:pt x="809" y="1889"/>
                    <a:pt x="975" y="2302"/>
                  </a:cubicBezTo>
                  <a:cubicBezTo>
                    <a:pt x="1140" y="2715"/>
                    <a:pt x="1301" y="2951"/>
                    <a:pt x="1476" y="3128"/>
                  </a:cubicBezTo>
                  <a:cubicBezTo>
                    <a:pt x="1651" y="3305"/>
                    <a:pt x="1840" y="3423"/>
                    <a:pt x="2027" y="3541"/>
                  </a:cubicBezTo>
                  <a:cubicBezTo>
                    <a:pt x="2214" y="3659"/>
                    <a:pt x="2398" y="3777"/>
                    <a:pt x="2585" y="3895"/>
                  </a:cubicBezTo>
                  <a:cubicBezTo>
                    <a:pt x="2772" y="4013"/>
                    <a:pt x="2961" y="4131"/>
                    <a:pt x="3158" y="4249"/>
                  </a:cubicBezTo>
                  <a:cubicBezTo>
                    <a:pt x="3354" y="4367"/>
                    <a:pt x="3557" y="4485"/>
                    <a:pt x="3742" y="4603"/>
                  </a:cubicBezTo>
                  <a:cubicBezTo>
                    <a:pt x="3926" y="4721"/>
                    <a:pt x="4092" y="4839"/>
                    <a:pt x="4255" y="4957"/>
                  </a:cubicBezTo>
                  <a:cubicBezTo>
                    <a:pt x="4418" y="5075"/>
                    <a:pt x="4579" y="5193"/>
                    <a:pt x="4742" y="5370"/>
                  </a:cubicBezTo>
                  <a:cubicBezTo>
                    <a:pt x="4906" y="5548"/>
                    <a:pt x="5071" y="5784"/>
                    <a:pt x="5242" y="6020"/>
                  </a:cubicBezTo>
                  <a:cubicBezTo>
                    <a:pt x="5412" y="6256"/>
                    <a:pt x="5587" y="6492"/>
                    <a:pt x="5767" y="6728"/>
                  </a:cubicBezTo>
                  <a:cubicBezTo>
                    <a:pt x="5946" y="6964"/>
                    <a:pt x="6131" y="7200"/>
                    <a:pt x="6318" y="7377"/>
                  </a:cubicBezTo>
                  <a:cubicBezTo>
                    <a:pt x="6505" y="7554"/>
                    <a:pt x="6694" y="7672"/>
                    <a:pt x="6885" y="7849"/>
                  </a:cubicBezTo>
                  <a:cubicBezTo>
                    <a:pt x="7077" y="8026"/>
                    <a:pt x="7271" y="8262"/>
                    <a:pt x="7465" y="8439"/>
                  </a:cubicBezTo>
                  <a:cubicBezTo>
                    <a:pt x="7659" y="8616"/>
                    <a:pt x="7853" y="8734"/>
                    <a:pt x="8047" y="8911"/>
                  </a:cubicBezTo>
                  <a:cubicBezTo>
                    <a:pt x="8241" y="9089"/>
                    <a:pt x="8435" y="9325"/>
                    <a:pt x="8631" y="9561"/>
                  </a:cubicBezTo>
                  <a:cubicBezTo>
                    <a:pt x="8827" y="9797"/>
                    <a:pt x="9026" y="10033"/>
                    <a:pt x="9225" y="10328"/>
                  </a:cubicBezTo>
                  <a:cubicBezTo>
                    <a:pt x="9423" y="10623"/>
                    <a:pt x="9622" y="10977"/>
                    <a:pt x="9816" y="11272"/>
                  </a:cubicBezTo>
                  <a:cubicBezTo>
                    <a:pt x="10010" y="11567"/>
                    <a:pt x="10199" y="11803"/>
                    <a:pt x="10391" y="12098"/>
                  </a:cubicBezTo>
                  <a:cubicBezTo>
                    <a:pt x="10582" y="12393"/>
                    <a:pt x="10776" y="12748"/>
                    <a:pt x="10970" y="13102"/>
                  </a:cubicBezTo>
                  <a:cubicBezTo>
                    <a:pt x="11164" y="13456"/>
                    <a:pt x="11358" y="13810"/>
                    <a:pt x="11552" y="14105"/>
                  </a:cubicBezTo>
                  <a:cubicBezTo>
                    <a:pt x="11746" y="14400"/>
                    <a:pt x="11940" y="14636"/>
                    <a:pt x="12132" y="14813"/>
                  </a:cubicBezTo>
                  <a:cubicBezTo>
                    <a:pt x="12323" y="14990"/>
                    <a:pt x="12512" y="15108"/>
                    <a:pt x="12699" y="15167"/>
                  </a:cubicBezTo>
                  <a:cubicBezTo>
                    <a:pt x="12886" y="15226"/>
                    <a:pt x="13071" y="15226"/>
                    <a:pt x="13258" y="15285"/>
                  </a:cubicBezTo>
                  <a:cubicBezTo>
                    <a:pt x="13444" y="15344"/>
                    <a:pt x="13634" y="15462"/>
                    <a:pt x="13818" y="15521"/>
                  </a:cubicBezTo>
                  <a:cubicBezTo>
                    <a:pt x="14003" y="15580"/>
                    <a:pt x="14182" y="15580"/>
                    <a:pt x="14367" y="15698"/>
                  </a:cubicBezTo>
                  <a:cubicBezTo>
                    <a:pt x="14551" y="15816"/>
                    <a:pt x="14741" y="16052"/>
                    <a:pt x="14935" y="16289"/>
                  </a:cubicBezTo>
                  <a:cubicBezTo>
                    <a:pt x="15129" y="16525"/>
                    <a:pt x="15327" y="16761"/>
                    <a:pt x="15528" y="17056"/>
                  </a:cubicBezTo>
                  <a:cubicBezTo>
                    <a:pt x="15729" y="17351"/>
                    <a:pt x="15933" y="17705"/>
                    <a:pt x="16108" y="18000"/>
                  </a:cubicBezTo>
                  <a:cubicBezTo>
                    <a:pt x="16283" y="18295"/>
                    <a:pt x="16429" y="18531"/>
                    <a:pt x="16578" y="18708"/>
                  </a:cubicBezTo>
                  <a:cubicBezTo>
                    <a:pt x="16727" y="18885"/>
                    <a:pt x="16879" y="19003"/>
                    <a:pt x="17030" y="19180"/>
                  </a:cubicBezTo>
                  <a:cubicBezTo>
                    <a:pt x="17182" y="19357"/>
                    <a:pt x="17333" y="19593"/>
                    <a:pt x="17489" y="19770"/>
                  </a:cubicBezTo>
                  <a:cubicBezTo>
                    <a:pt x="17645" y="19948"/>
                    <a:pt x="17806" y="20066"/>
                    <a:pt x="17969" y="20125"/>
                  </a:cubicBezTo>
                  <a:cubicBezTo>
                    <a:pt x="18132" y="20184"/>
                    <a:pt x="18298" y="20184"/>
                    <a:pt x="18457" y="20243"/>
                  </a:cubicBezTo>
                  <a:cubicBezTo>
                    <a:pt x="18615" y="20302"/>
                    <a:pt x="18766" y="20420"/>
                    <a:pt x="18918" y="20479"/>
                  </a:cubicBezTo>
                  <a:cubicBezTo>
                    <a:pt x="19069" y="20538"/>
                    <a:pt x="19220" y="20538"/>
                    <a:pt x="19370" y="20538"/>
                  </a:cubicBezTo>
                  <a:cubicBezTo>
                    <a:pt x="19519" y="20538"/>
                    <a:pt x="19665" y="20538"/>
                    <a:pt x="19871" y="20597"/>
                  </a:cubicBezTo>
                  <a:cubicBezTo>
                    <a:pt x="20077" y="20656"/>
                    <a:pt x="20342" y="20774"/>
                    <a:pt x="20562" y="20833"/>
                  </a:cubicBezTo>
                  <a:cubicBezTo>
                    <a:pt x="20782" y="20892"/>
                    <a:pt x="20957" y="20892"/>
                    <a:pt x="21122" y="21010"/>
                  </a:cubicBezTo>
                  <a:cubicBezTo>
                    <a:pt x="21288" y="21128"/>
                    <a:pt x="21444" y="2136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69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63436" y="4502149"/>
              <a:ext cx="365214" cy="361951"/>
            </a:xfrm>
            <a:prstGeom prst="rect">
              <a:avLst/>
            </a:prstGeom>
            <a:effectLst/>
          </p:spPr>
        </p:pic>
        <p:pic>
          <p:nvPicPr>
            <p:cNvPr id="271" name="Line Line" descr="Line 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30250" y="4622799"/>
              <a:ext cx="184150" cy="44451"/>
            </a:xfrm>
            <a:prstGeom prst="rect">
              <a:avLst/>
            </a:prstGeom>
            <a:effectLst/>
          </p:spPr>
        </p:pic>
        <p:pic>
          <p:nvPicPr>
            <p:cNvPr id="273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04850" y="4743449"/>
              <a:ext cx="247650" cy="78479"/>
            </a:xfrm>
            <a:prstGeom prst="rect">
              <a:avLst/>
            </a:prstGeom>
            <a:effectLst/>
          </p:spPr>
        </p:pic>
        <p:pic>
          <p:nvPicPr>
            <p:cNvPr id="275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104891" y="4453075"/>
              <a:ext cx="292110" cy="425666"/>
            </a:xfrm>
            <a:prstGeom prst="rect">
              <a:avLst/>
            </a:prstGeom>
            <a:effectLst/>
          </p:spPr>
        </p:pic>
        <p:pic>
          <p:nvPicPr>
            <p:cNvPr id="277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55521" y="5247216"/>
              <a:ext cx="268547" cy="330994"/>
            </a:xfrm>
            <a:prstGeom prst="rect">
              <a:avLst/>
            </a:prstGeom>
            <a:effectLst/>
          </p:spPr>
        </p:pic>
        <p:pic>
          <p:nvPicPr>
            <p:cNvPr id="279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50536" y="5105399"/>
              <a:ext cx="35214" cy="573946"/>
            </a:xfrm>
            <a:prstGeom prst="rect">
              <a:avLst/>
            </a:prstGeom>
            <a:effectLst/>
          </p:spPr>
        </p:pic>
        <p:pic>
          <p:nvPicPr>
            <p:cNvPr id="281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9849" y="5111754"/>
              <a:ext cx="361951" cy="69846"/>
            </a:xfrm>
            <a:prstGeom prst="rect">
              <a:avLst/>
            </a:prstGeom>
            <a:effectLst/>
          </p:spPr>
        </p:pic>
        <p:pic>
          <p:nvPicPr>
            <p:cNvPr id="283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14300" y="5664200"/>
              <a:ext cx="323850" cy="76200"/>
            </a:xfrm>
            <a:prstGeom prst="rect">
              <a:avLst/>
            </a:prstGeom>
            <a:effectLst/>
          </p:spPr>
        </p:pic>
        <p:pic>
          <p:nvPicPr>
            <p:cNvPr id="285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28279" y="5135653"/>
              <a:ext cx="233721" cy="522198"/>
            </a:xfrm>
            <a:prstGeom prst="rect">
              <a:avLst/>
            </a:prstGeom>
            <a:effectLst/>
          </p:spPr>
        </p:pic>
        <p:pic>
          <p:nvPicPr>
            <p:cNvPr id="287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77049" y="5222678"/>
              <a:ext cx="296102" cy="287750"/>
            </a:xfrm>
            <a:prstGeom prst="rect">
              <a:avLst/>
            </a:prstGeom>
            <a:effectLst/>
          </p:spPr>
        </p:pic>
        <p:pic>
          <p:nvPicPr>
            <p:cNvPr id="289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28700" y="5143500"/>
              <a:ext cx="181780" cy="400050"/>
            </a:xfrm>
            <a:prstGeom prst="rect">
              <a:avLst/>
            </a:prstGeom>
            <a:effectLst/>
          </p:spPr>
        </p:pic>
        <p:pic>
          <p:nvPicPr>
            <p:cNvPr id="291" name="Line Line" descr="Line 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447799" y="5289550"/>
              <a:ext cx="215901" cy="50800"/>
            </a:xfrm>
            <a:prstGeom prst="rect">
              <a:avLst/>
            </a:prstGeom>
            <a:effectLst/>
          </p:spPr>
        </p:pic>
        <p:pic>
          <p:nvPicPr>
            <p:cNvPr id="293" name="Line Line" descr="Line 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454150" y="5422900"/>
              <a:ext cx="222250" cy="57150"/>
            </a:xfrm>
            <a:prstGeom prst="rect">
              <a:avLst/>
            </a:prstGeom>
            <a:effectLst/>
          </p:spPr>
        </p:pic>
        <p:pic>
          <p:nvPicPr>
            <p:cNvPr id="295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896533" y="4958141"/>
              <a:ext cx="146756" cy="436813"/>
            </a:xfrm>
            <a:prstGeom prst="rect">
              <a:avLst/>
            </a:prstGeom>
            <a:effectLst/>
          </p:spPr>
        </p:pic>
        <p:pic>
          <p:nvPicPr>
            <p:cNvPr id="297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025650" y="5143499"/>
              <a:ext cx="203201" cy="232484"/>
            </a:xfrm>
            <a:prstGeom prst="rect">
              <a:avLst/>
            </a:prstGeom>
            <a:effectLst/>
          </p:spPr>
        </p:pic>
        <p:pic>
          <p:nvPicPr>
            <p:cNvPr id="299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328592" y="4969933"/>
              <a:ext cx="186008" cy="414141"/>
            </a:xfrm>
            <a:prstGeom prst="rect">
              <a:avLst/>
            </a:prstGeom>
            <a:effectLst/>
          </p:spPr>
        </p:pic>
        <p:pic>
          <p:nvPicPr>
            <p:cNvPr id="301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524864" y="5049044"/>
              <a:ext cx="288187" cy="300537"/>
            </a:xfrm>
            <a:prstGeom prst="rect">
              <a:avLst/>
            </a:prstGeom>
            <a:effectLst/>
          </p:spPr>
        </p:pic>
        <p:pic>
          <p:nvPicPr>
            <p:cNvPr id="303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952492" y="5035549"/>
              <a:ext cx="292358" cy="234951"/>
            </a:xfrm>
            <a:prstGeom prst="rect">
              <a:avLst/>
            </a:prstGeom>
            <a:effectLst/>
          </p:spPr>
        </p:pic>
        <p:pic>
          <p:nvPicPr>
            <p:cNvPr id="305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003550" y="5308600"/>
              <a:ext cx="285750" cy="63500"/>
            </a:xfrm>
            <a:prstGeom prst="rect">
              <a:avLst/>
            </a:prstGeom>
            <a:effectLst/>
          </p:spPr>
        </p:pic>
        <p:pic>
          <p:nvPicPr>
            <p:cNvPr id="307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370630" y="4961466"/>
              <a:ext cx="318720" cy="354024"/>
            </a:xfrm>
            <a:prstGeom prst="rect">
              <a:avLst/>
            </a:prstGeom>
            <a:effectLst/>
          </p:spPr>
        </p:pic>
        <p:pic>
          <p:nvPicPr>
            <p:cNvPr id="309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-38100" y="6335142"/>
              <a:ext cx="204249" cy="759925"/>
            </a:xfrm>
            <a:prstGeom prst="rect">
              <a:avLst/>
            </a:prstGeom>
            <a:effectLst/>
          </p:spPr>
        </p:pic>
        <p:pic>
          <p:nvPicPr>
            <p:cNvPr id="311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85465" y="6610350"/>
              <a:ext cx="263786" cy="352690"/>
            </a:xfrm>
            <a:prstGeom prst="rect">
              <a:avLst/>
            </a:prstGeom>
            <a:effectLst/>
          </p:spPr>
        </p:pic>
        <p:pic>
          <p:nvPicPr>
            <p:cNvPr id="313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396615" y="6357924"/>
              <a:ext cx="308235" cy="485386"/>
            </a:xfrm>
            <a:prstGeom prst="rect">
              <a:avLst/>
            </a:prstGeom>
            <a:effectLst/>
          </p:spPr>
        </p:pic>
        <p:pic>
          <p:nvPicPr>
            <p:cNvPr id="315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654050" y="6365610"/>
              <a:ext cx="450850" cy="424258"/>
            </a:xfrm>
            <a:prstGeom prst="rect">
              <a:avLst/>
            </a:prstGeom>
            <a:effectLst/>
          </p:spPr>
        </p:pic>
        <p:pic>
          <p:nvPicPr>
            <p:cNvPr id="317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136649" y="6273800"/>
              <a:ext cx="427668" cy="419100"/>
            </a:xfrm>
            <a:prstGeom prst="rect">
              <a:avLst/>
            </a:prstGeom>
            <a:effectLst/>
          </p:spPr>
        </p:pic>
        <p:pic>
          <p:nvPicPr>
            <p:cNvPr id="319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543050" y="6200485"/>
              <a:ext cx="400050" cy="372305"/>
            </a:xfrm>
            <a:prstGeom prst="rect">
              <a:avLst/>
            </a:prstGeom>
            <a:effectLst/>
          </p:spPr>
        </p:pic>
        <p:pic>
          <p:nvPicPr>
            <p:cNvPr id="321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822449" y="6108700"/>
              <a:ext cx="239118" cy="571500"/>
            </a:xfrm>
            <a:prstGeom prst="rect">
              <a:avLst/>
            </a:prstGeom>
            <a:effectLst/>
          </p:spPr>
        </p:pic>
        <p:pic>
          <p:nvPicPr>
            <p:cNvPr id="323" name="Line Line" descr="Line 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2203450" y="6216650"/>
              <a:ext cx="292100" cy="101600"/>
            </a:xfrm>
            <a:prstGeom prst="rect">
              <a:avLst/>
            </a:prstGeom>
            <a:effectLst/>
          </p:spPr>
        </p:pic>
        <p:pic>
          <p:nvPicPr>
            <p:cNvPr id="325" name="Line Line" descr="Line 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2279650" y="6318250"/>
              <a:ext cx="273050" cy="139700"/>
            </a:xfrm>
            <a:prstGeom prst="rect">
              <a:avLst/>
            </a:prstGeom>
            <a:effectLst/>
          </p:spPr>
        </p:pic>
        <p:pic>
          <p:nvPicPr>
            <p:cNvPr id="327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2641600" y="6045200"/>
              <a:ext cx="101600" cy="400050"/>
            </a:xfrm>
            <a:prstGeom prst="rect">
              <a:avLst/>
            </a:prstGeom>
            <a:effectLst/>
          </p:spPr>
        </p:pic>
        <p:pic>
          <p:nvPicPr>
            <p:cNvPr id="329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2838450" y="6165850"/>
              <a:ext cx="317500" cy="127000"/>
            </a:xfrm>
            <a:prstGeom prst="rect">
              <a:avLst/>
            </a:prstGeom>
            <a:effectLst/>
          </p:spPr>
        </p:pic>
        <p:pic>
          <p:nvPicPr>
            <p:cNvPr id="331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0810162" y="6286381"/>
              <a:ext cx="257888" cy="329686"/>
            </a:xfrm>
            <a:prstGeom prst="rect">
              <a:avLst/>
            </a:prstGeom>
            <a:effectLst/>
          </p:spPr>
        </p:pic>
        <p:pic>
          <p:nvPicPr>
            <p:cNvPr id="333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0795000" y="6175062"/>
              <a:ext cx="254000" cy="581339"/>
            </a:xfrm>
            <a:prstGeom prst="rect">
              <a:avLst/>
            </a:prstGeom>
            <a:effectLst/>
          </p:spPr>
        </p:pic>
        <p:pic>
          <p:nvPicPr>
            <p:cNvPr id="335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0769600" y="6220554"/>
              <a:ext cx="393700" cy="104046"/>
            </a:xfrm>
            <a:prstGeom prst="rect">
              <a:avLst/>
            </a:prstGeom>
            <a:effectLst/>
          </p:spPr>
        </p:pic>
        <p:pic>
          <p:nvPicPr>
            <p:cNvPr id="337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0636249" y="6711949"/>
              <a:ext cx="438151" cy="80435"/>
            </a:xfrm>
            <a:prstGeom prst="rect">
              <a:avLst/>
            </a:prstGeom>
            <a:effectLst/>
          </p:spPr>
        </p:pic>
        <p:pic>
          <p:nvPicPr>
            <p:cNvPr id="339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1095295" y="6325305"/>
              <a:ext cx="302955" cy="456496"/>
            </a:xfrm>
            <a:prstGeom prst="rect">
              <a:avLst/>
            </a:prstGeom>
            <a:effectLst/>
          </p:spPr>
        </p:pic>
        <p:pic>
          <p:nvPicPr>
            <p:cNvPr id="341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1239499" y="6494830"/>
              <a:ext cx="247651" cy="274271"/>
            </a:xfrm>
            <a:prstGeom prst="rect">
              <a:avLst/>
            </a:prstGeom>
            <a:effectLst/>
          </p:spPr>
        </p:pic>
        <p:pic>
          <p:nvPicPr>
            <p:cNvPr id="343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1353799" y="6375400"/>
              <a:ext cx="229395" cy="488950"/>
            </a:xfrm>
            <a:prstGeom prst="rect">
              <a:avLst/>
            </a:prstGeom>
            <a:effectLst/>
          </p:spPr>
        </p:pic>
      </p:grpSp>
      <p:grpSp>
        <p:nvGrpSpPr>
          <p:cNvPr id="417" name="Drawing"/>
          <p:cNvGrpSpPr/>
          <p:nvPr/>
        </p:nvGrpSpPr>
        <p:grpSpPr>
          <a:xfrm>
            <a:off x="4330700" y="5753100"/>
            <a:ext cx="7416800" cy="3199221"/>
            <a:chOff x="-38100" y="-12700"/>
            <a:chExt cx="7416799" cy="3199220"/>
          </a:xfrm>
        </p:grpSpPr>
        <p:sp>
          <p:nvSpPr>
            <p:cNvPr id="346" name="Line"/>
            <p:cNvSpPr/>
            <p:nvPr/>
          </p:nvSpPr>
          <p:spPr>
            <a:xfrm>
              <a:off x="577849" y="2527300"/>
              <a:ext cx="5391152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9" y="0"/>
                    <a:pt x="678" y="0"/>
                    <a:pt x="992" y="189"/>
                  </a:cubicBezTo>
                  <a:cubicBezTo>
                    <a:pt x="1306" y="379"/>
                    <a:pt x="1594" y="758"/>
                    <a:pt x="1891" y="1232"/>
                  </a:cubicBezTo>
                  <a:cubicBezTo>
                    <a:pt x="2188" y="1705"/>
                    <a:pt x="2493" y="2274"/>
                    <a:pt x="2794" y="2842"/>
                  </a:cubicBezTo>
                  <a:cubicBezTo>
                    <a:pt x="3095" y="3411"/>
                    <a:pt x="3392" y="3979"/>
                    <a:pt x="3689" y="4547"/>
                  </a:cubicBezTo>
                  <a:cubicBezTo>
                    <a:pt x="3986" y="5116"/>
                    <a:pt x="4283" y="5684"/>
                    <a:pt x="4588" y="6253"/>
                  </a:cubicBezTo>
                  <a:cubicBezTo>
                    <a:pt x="4893" y="6821"/>
                    <a:pt x="5207" y="7389"/>
                    <a:pt x="5512" y="7863"/>
                  </a:cubicBezTo>
                  <a:cubicBezTo>
                    <a:pt x="5818" y="8337"/>
                    <a:pt x="6114" y="8716"/>
                    <a:pt x="6416" y="9000"/>
                  </a:cubicBezTo>
                  <a:cubicBezTo>
                    <a:pt x="6717" y="9284"/>
                    <a:pt x="7022" y="9474"/>
                    <a:pt x="7331" y="9853"/>
                  </a:cubicBezTo>
                  <a:cubicBezTo>
                    <a:pt x="7641" y="10232"/>
                    <a:pt x="7955" y="10800"/>
                    <a:pt x="8269" y="11463"/>
                  </a:cubicBezTo>
                  <a:cubicBezTo>
                    <a:pt x="8582" y="12126"/>
                    <a:pt x="8896" y="12884"/>
                    <a:pt x="9201" y="13547"/>
                  </a:cubicBezTo>
                  <a:cubicBezTo>
                    <a:pt x="9507" y="14211"/>
                    <a:pt x="9804" y="14779"/>
                    <a:pt x="10105" y="15253"/>
                  </a:cubicBezTo>
                  <a:cubicBezTo>
                    <a:pt x="10406" y="15726"/>
                    <a:pt x="10711" y="16105"/>
                    <a:pt x="11033" y="16389"/>
                  </a:cubicBezTo>
                  <a:cubicBezTo>
                    <a:pt x="11355" y="16674"/>
                    <a:pt x="11695" y="16863"/>
                    <a:pt x="12038" y="16958"/>
                  </a:cubicBezTo>
                  <a:cubicBezTo>
                    <a:pt x="12382" y="17053"/>
                    <a:pt x="12729" y="17053"/>
                    <a:pt x="13060" y="17053"/>
                  </a:cubicBezTo>
                  <a:cubicBezTo>
                    <a:pt x="13391" y="17053"/>
                    <a:pt x="13705" y="17053"/>
                    <a:pt x="14018" y="17053"/>
                  </a:cubicBezTo>
                  <a:cubicBezTo>
                    <a:pt x="14332" y="17053"/>
                    <a:pt x="14646" y="17053"/>
                    <a:pt x="14964" y="17053"/>
                  </a:cubicBezTo>
                  <a:cubicBezTo>
                    <a:pt x="15282" y="17053"/>
                    <a:pt x="15604" y="17053"/>
                    <a:pt x="15931" y="17053"/>
                  </a:cubicBezTo>
                  <a:cubicBezTo>
                    <a:pt x="16257" y="17053"/>
                    <a:pt x="16588" y="17053"/>
                    <a:pt x="16910" y="17147"/>
                  </a:cubicBezTo>
                  <a:cubicBezTo>
                    <a:pt x="17233" y="17242"/>
                    <a:pt x="17546" y="17432"/>
                    <a:pt x="17852" y="17716"/>
                  </a:cubicBezTo>
                  <a:cubicBezTo>
                    <a:pt x="18157" y="18000"/>
                    <a:pt x="18454" y="18379"/>
                    <a:pt x="18767" y="18758"/>
                  </a:cubicBezTo>
                  <a:cubicBezTo>
                    <a:pt x="19081" y="19137"/>
                    <a:pt x="19412" y="19516"/>
                    <a:pt x="19730" y="19800"/>
                  </a:cubicBezTo>
                  <a:cubicBezTo>
                    <a:pt x="20048" y="20084"/>
                    <a:pt x="20353" y="20274"/>
                    <a:pt x="20663" y="20558"/>
                  </a:cubicBezTo>
                  <a:cubicBezTo>
                    <a:pt x="20972" y="20842"/>
                    <a:pt x="21286" y="2122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" name="Line"/>
            <p:cNvSpPr/>
            <p:nvPr/>
          </p:nvSpPr>
          <p:spPr>
            <a:xfrm>
              <a:off x="533400" y="489861"/>
              <a:ext cx="6616700" cy="2266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1" fill="norm" stroke="1" extrusionOk="0">
                  <a:moveTo>
                    <a:pt x="0" y="17840"/>
                  </a:moveTo>
                  <a:cubicBezTo>
                    <a:pt x="187" y="17820"/>
                    <a:pt x="373" y="17799"/>
                    <a:pt x="567" y="17809"/>
                  </a:cubicBezTo>
                  <a:cubicBezTo>
                    <a:pt x="760" y="17820"/>
                    <a:pt x="960" y="17860"/>
                    <a:pt x="1164" y="17900"/>
                  </a:cubicBezTo>
                  <a:cubicBezTo>
                    <a:pt x="1368" y="17941"/>
                    <a:pt x="1575" y="17981"/>
                    <a:pt x="1779" y="17981"/>
                  </a:cubicBezTo>
                  <a:cubicBezTo>
                    <a:pt x="1983" y="17981"/>
                    <a:pt x="2183" y="17941"/>
                    <a:pt x="2398" y="17840"/>
                  </a:cubicBezTo>
                  <a:cubicBezTo>
                    <a:pt x="2612" y="17739"/>
                    <a:pt x="2840" y="17578"/>
                    <a:pt x="3058" y="17346"/>
                  </a:cubicBezTo>
                  <a:cubicBezTo>
                    <a:pt x="3275" y="17114"/>
                    <a:pt x="3483" y="16811"/>
                    <a:pt x="3662" y="16499"/>
                  </a:cubicBezTo>
                  <a:cubicBezTo>
                    <a:pt x="3842" y="16186"/>
                    <a:pt x="3994" y="15863"/>
                    <a:pt x="4136" y="15490"/>
                  </a:cubicBezTo>
                  <a:cubicBezTo>
                    <a:pt x="4277" y="15117"/>
                    <a:pt x="4408" y="14694"/>
                    <a:pt x="4547" y="14240"/>
                  </a:cubicBezTo>
                  <a:cubicBezTo>
                    <a:pt x="4685" y="13786"/>
                    <a:pt x="4830" y="13302"/>
                    <a:pt x="4961" y="12888"/>
                  </a:cubicBezTo>
                  <a:cubicBezTo>
                    <a:pt x="5093" y="12475"/>
                    <a:pt x="5210" y="12132"/>
                    <a:pt x="5331" y="11729"/>
                  </a:cubicBezTo>
                  <a:cubicBezTo>
                    <a:pt x="5452" y="11325"/>
                    <a:pt x="5576" y="10862"/>
                    <a:pt x="5687" y="10478"/>
                  </a:cubicBezTo>
                  <a:cubicBezTo>
                    <a:pt x="5797" y="10095"/>
                    <a:pt x="5894" y="9793"/>
                    <a:pt x="5998" y="9470"/>
                  </a:cubicBezTo>
                  <a:cubicBezTo>
                    <a:pt x="6101" y="9147"/>
                    <a:pt x="6212" y="8804"/>
                    <a:pt x="6322" y="8431"/>
                  </a:cubicBezTo>
                  <a:cubicBezTo>
                    <a:pt x="6433" y="8058"/>
                    <a:pt x="6544" y="7655"/>
                    <a:pt x="6651" y="7191"/>
                  </a:cubicBezTo>
                  <a:cubicBezTo>
                    <a:pt x="6758" y="6727"/>
                    <a:pt x="6861" y="6203"/>
                    <a:pt x="6965" y="5678"/>
                  </a:cubicBezTo>
                  <a:cubicBezTo>
                    <a:pt x="7069" y="5154"/>
                    <a:pt x="7172" y="4630"/>
                    <a:pt x="7262" y="4186"/>
                  </a:cubicBezTo>
                  <a:cubicBezTo>
                    <a:pt x="7352" y="3742"/>
                    <a:pt x="7428" y="3379"/>
                    <a:pt x="7511" y="3026"/>
                  </a:cubicBezTo>
                  <a:cubicBezTo>
                    <a:pt x="7594" y="2673"/>
                    <a:pt x="7684" y="2330"/>
                    <a:pt x="7818" y="1967"/>
                  </a:cubicBezTo>
                  <a:cubicBezTo>
                    <a:pt x="7953" y="1604"/>
                    <a:pt x="8133" y="1221"/>
                    <a:pt x="8326" y="919"/>
                  </a:cubicBezTo>
                  <a:cubicBezTo>
                    <a:pt x="8520" y="616"/>
                    <a:pt x="8727" y="394"/>
                    <a:pt x="8914" y="253"/>
                  </a:cubicBezTo>
                  <a:cubicBezTo>
                    <a:pt x="9100" y="112"/>
                    <a:pt x="9266" y="52"/>
                    <a:pt x="9463" y="21"/>
                  </a:cubicBezTo>
                  <a:cubicBezTo>
                    <a:pt x="9660" y="-9"/>
                    <a:pt x="9888" y="-9"/>
                    <a:pt x="10088" y="31"/>
                  </a:cubicBezTo>
                  <a:cubicBezTo>
                    <a:pt x="10289" y="72"/>
                    <a:pt x="10461" y="152"/>
                    <a:pt x="10651" y="314"/>
                  </a:cubicBezTo>
                  <a:cubicBezTo>
                    <a:pt x="10841" y="475"/>
                    <a:pt x="11049" y="717"/>
                    <a:pt x="11232" y="979"/>
                  </a:cubicBezTo>
                  <a:cubicBezTo>
                    <a:pt x="11415" y="1241"/>
                    <a:pt x="11574" y="1524"/>
                    <a:pt x="11722" y="1836"/>
                  </a:cubicBezTo>
                  <a:cubicBezTo>
                    <a:pt x="11871" y="2149"/>
                    <a:pt x="12009" y="2492"/>
                    <a:pt x="12147" y="2936"/>
                  </a:cubicBezTo>
                  <a:cubicBezTo>
                    <a:pt x="12286" y="3379"/>
                    <a:pt x="12424" y="3924"/>
                    <a:pt x="12548" y="4458"/>
                  </a:cubicBezTo>
                  <a:cubicBezTo>
                    <a:pt x="12673" y="4993"/>
                    <a:pt x="12783" y="5517"/>
                    <a:pt x="12873" y="5981"/>
                  </a:cubicBezTo>
                  <a:cubicBezTo>
                    <a:pt x="12963" y="6445"/>
                    <a:pt x="13032" y="6848"/>
                    <a:pt x="13104" y="7272"/>
                  </a:cubicBezTo>
                  <a:cubicBezTo>
                    <a:pt x="13177" y="7695"/>
                    <a:pt x="13253" y="8139"/>
                    <a:pt x="13339" y="8613"/>
                  </a:cubicBezTo>
                  <a:cubicBezTo>
                    <a:pt x="13426" y="9087"/>
                    <a:pt x="13522" y="9591"/>
                    <a:pt x="13623" y="10065"/>
                  </a:cubicBezTo>
                  <a:cubicBezTo>
                    <a:pt x="13723" y="10539"/>
                    <a:pt x="13826" y="10983"/>
                    <a:pt x="13916" y="11396"/>
                  </a:cubicBezTo>
                  <a:cubicBezTo>
                    <a:pt x="14006" y="11809"/>
                    <a:pt x="14082" y="12193"/>
                    <a:pt x="14186" y="12646"/>
                  </a:cubicBezTo>
                  <a:cubicBezTo>
                    <a:pt x="14289" y="13100"/>
                    <a:pt x="14421" y="13625"/>
                    <a:pt x="14538" y="14028"/>
                  </a:cubicBezTo>
                  <a:cubicBezTo>
                    <a:pt x="14656" y="14431"/>
                    <a:pt x="14759" y="14714"/>
                    <a:pt x="14898" y="15026"/>
                  </a:cubicBezTo>
                  <a:cubicBezTo>
                    <a:pt x="15036" y="15339"/>
                    <a:pt x="15208" y="15682"/>
                    <a:pt x="15371" y="15984"/>
                  </a:cubicBezTo>
                  <a:cubicBezTo>
                    <a:pt x="15533" y="16287"/>
                    <a:pt x="15685" y="16549"/>
                    <a:pt x="15855" y="16831"/>
                  </a:cubicBezTo>
                  <a:cubicBezTo>
                    <a:pt x="16024" y="17114"/>
                    <a:pt x="16210" y="17416"/>
                    <a:pt x="16418" y="17719"/>
                  </a:cubicBezTo>
                  <a:cubicBezTo>
                    <a:pt x="16625" y="18021"/>
                    <a:pt x="16853" y="18324"/>
                    <a:pt x="17074" y="18556"/>
                  </a:cubicBezTo>
                  <a:cubicBezTo>
                    <a:pt x="17295" y="18788"/>
                    <a:pt x="17509" y="18949"/>
                    <a:pt x="17724" y="19130"/>
                  </a:cubicBezTo>
                  <a:cubicBezTo>
                    <a:pt x="17938" y="19312"/>
                    <a:pt x="18152" y="19514"/>
                    <a:pt x="18359" y="19695"/>
                  </a:cubicBezTo>
                  <a:cubicBezTo>
                    <a:pt x="18567" y="19877"/>
                    <a:pt x="18767" y="20038"/>
                    <a:pt x="18981" y="20179"/>
                  </a:cubicBezTo>
                  <a:cubicBezTo>
                    <a:pt x="19195" y="20320"/>
                    <a:pt x="19423" y="20441"/>
                    <a:pt x="19648" y="20552"/>
                  </a:cubicBezTo>
                  <a:cubicBezTo>
                    <a:pt x="19873" y="20663"/>
                    <a:pt x="20094" y="20764"/>
                    <a:pt x="20336" y="20875"/>
                  </a:cubicBezTo>
                  <a:cubicBezTo>
                    <a:pt x="20577" y="20986"/>
                    <a:pt x="20840" y="21107"/>
                    <a:pt x="21054" y="21228"/>
                  </a:cubicBezTo>
                  <a:cubicBezTo>
                    <a:pt x="21268" y="21349"/>
                    <a:pt x="21434" y="21470"/>
                    <a:pt x="21600" y="21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" name="Line"/>
            <p:cNvSpPr/>
            <p:nvPr/>
          </p:nvSpPr>
          <p:spPr>
            <a:xfrm>
              <a:off x="5816600" y="2740272"/>
              <a:ext cx="1409700" cy="117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2" fill="norm" stroke="1" extrusionOk="0">
                  <a:moveTo>
                    <a:pt x="0" y="5162"/>
                  </a:moveTo>
                  <a:cubicBezTo>
                    <a:pt x="843" y="3619"/>
                    <a:pt x="1686" y="2076"/>
                    <a:pt x="2643" y="1112"/>
                  </a:cubicBezTo>
                  <a:cubicBezTo>
                    <a:pt x="3600" y="148"/>
                    <a:pt x="4670" y="-238"/>
                    <a:pt x="5773" y="148"/>
                  </a:cubicBezTo>
                  <a:cubicBezTo>
                    <a:pt x="6876" y="533"/>
                    <a:pt x="8011" y="1691"/>
                    <a:pt x="9227" y="3426"/>
                  </a:cubicBezTo>
                  <a:cubicBezTo>
                    <a:pt x="10443" y="5162"/>
                    <a:pt x="11741" y="7476"/>
                    <a:pt x="13054" y="9405"/>
                  </a:cubicBezTo>
                  <a:cubicBezTo>
                    <a:pt x="14368" y="11333"/>
                    <a:pt x="15697" y="12876"/>
                    <a:pt x="16897" y="14033"/>
                  </a:cubicBezTo>
                  <a:cubicBezTo>
                    <a:pt x="18097" y="15191"/>
                    <a:pt x="19168" y="15962"/>
                    <a:pt x="19930" y="17119"/>
                  </a:cubicBezTo>
                  <a:cubicBezTo>
                    <a:pt x="20692" y="18276"/>
                    <a:pt x="21146" y="19819"/>
                    <a:pt x="21600" y="213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" name="Line"/>
            <p:cNvSpPr/>
            <p:nvPr/>
          </p:nvSpPr>
          <p:spPr>
            <a:xfrm>
              <a:off x="3537892" y="496308"/>
              <a:ext cx="87047" cy="87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355" fill="norm" stroke="1" extrusionOk="0">
                  <a:moveTo>
                    <a:pt x="9028" y="4384"/>
                  </a:moveTo>
                  <a:cubicBezTo>
                    <a:pt x="8000" y="6955"/>
                    <a:pt x="6971" y="9526"/>
                    <a:pt x="6714" y="12098"/>
                  </a:cubicBezTo>
                  <a:cubicBezTo>
                    <a:pt x="6457" y="14669"/>
                    <a:pt x="6971" y="17241"/>
                    <a:pt x="8771" y="18784"/>
                  </a:cubicBezTo>
                  <a:cubicBezTo>
                    <a:pt x="10571" y="20326"/>
                    <a:pt x="13657" y="20841"/>
                    <a:pt x="15971" y="20069"/>
                  </a:cubicBezTo>
                  <a:cubicBezTo>
                    <a:pt x="18285" y="19298"/>
                    <a:pt x="19828" y="17241"/>
                    <a:pt x="20600" y="14412"/>
                  </a:cubicBezTo>
                  <a:cubicBezTo>
                    <a:pt x="21371" y="11584"/>
                    <a:pt x="21371" y="7984"/>
                    <a:pt x="20342" y="5412"/>
                  </a:cubicBezTo>
                  <a:cubicBezTo>
                    <a:pt x="19314" y="2841"/>
                    <a:pt x="17257" y="1298"/>
                    <a:pt x="14942" y="526"/>
                  </a:cubicBezTo>
                  <a:cubicBezTo>
                    <a:pt x="12628" y="-245"/>
                    <a:pt x="10057" y="-245"/>
                    <a:pt x="8257" y="1041"/>
                  </a:cubicBezTo>
                  <a:cubicBezTo>
                    <a:pt x="6457" y="2326"/>
                    <a:pt x="5428" y="4898"/>
                    <a:pt x="5942" y="8241"/>
                  </a:cubicBezTo>
                  <a:cubicBezTo>
                    <a:pt x="6457" y="11584"/>
                    <a:pt x="8514" y="15698"/>
                    <a:pt x="10828" y="17755"/>
                  </a:cubicBezTo>
                  <a:cubicBezTo>
                    <a:pt x="13142" y="19812"/>
                    <a:pt x="15714" y="19812"/>
                    <a:pt x="17257" y="18269"/>
                  </a:cubicBezTo>
                  <a:cubicBezTo>
                    <a:pt x="18800" y="16726"/>
                    <a:pt x="19314" y="13641"/>
                    <a:pt x="18285" y="11584"/>
                  </a:cubicBezTo>
                  <a:cubicBezTo>
                    <a:pt x="17257" y="9526"/>
                    <a:pt x="14685" y="8498"/>
                    <a:pt x="12114" y="7984"/>
                  </a:cubicBezTo>
                  <a:cubicBezTo>
                    <a:pt x="9542" y="7469"/>
                    <a:pt x="6971" y="7469"/>
                    <a:pt x="4657" y="8241"/>
                  </a:cubicBezTo>
                  <a:cubicBezTo>
                    <a:pt x="2342" y="9012"/>
                    <a:pt x="285" y="10555"/>
                    <a:pt x="28" y="12355"/>
                  </a:cubicBezTo>
                  <a:cubicBezTo>
                    <a:pt x="-229" y="14155"/>
                    <a:pt x="1314" y="16212"/>
                    <a:pt x="3371" y="17755"/>
                  </a:cubicBezTo>
                  <a:cubicBezTo>
                    <a:pt x="5428" y="19298"/>
                    <a:pt x="8000" y="20326"/>
                    <a:pt x="10828" y="20584"/>
                  </a:cubicBezTo>
                  <a:cubicBezTo>
                    <a:pt x="13657" y="20841"/>
                    <a:pt x="16742" y="20326"/>
                    <a:pt x="17257" y="19041"/>
                  </a:cubicBezTo>
                  <a:cubicBezTo>
                    <a:pt x="17771" y="17755"/>
                    <a:pt x="15714" y="15698"/>
                    <a:pt x="13400" y="14412"/>
                  </a:cubicBezTo>
                  <a:cubicBezTo>
                    <a:pt x="11085" y="13126"/>
                    <a:pt x="8514" y="12612"/>
                    <a:pt x="8000" y="13898"/>
                  </a:cubicBezTo>
                  <a:cubicBezTo>
                    <a:pt x="7485" y="15184"/>
                    <a:pt x="9028" y="18269"/>
                    <a:pt x="10571" y="213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" name="Line"/>
            <p:cNvSpPr/>
            <p:nvPr/>
          </p:nvSpPr>
          <p:spPr>
            <a:xfrm>
              <a:off x="3510999" y="552450"/>
              <a:ext cx="83102" cy="2159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600" fill="norm" stroke="1" extrusionOk="0">
                  <a:moveTo>
                    <a:pt x="16340" y="0"/>
                  </a:moveTo>
                  <a:cubicBezTo>
                    <a:pt x="16340" y="445"/>
                    <a:pt x="16340" y="889"/>
                    <a:pt x="16070" y="1345"/>
                  </a:cubicBezTo>
                  <a:cubicBezTo>
                    <a:pt x="15800" y="1800"/>
                    <a:pt x="15260" y="2266"/>
                    <a:pt x="13910" y="2764"/>
                  </a:cubicBezTo>
                  <a:cubicBezTo>
                    <a:pt x="12560" y="3261"/>
                    <a:pt x="10400" y="3791"/>
                    <a:pt x="9050" y="4341"/>
                  </a:cubicBezTo>
                  <a:cubicBezTo>
                    <a:pt x="7700" y="4892"/>
                    <a:pt x="7160" y="5464"/>
                    <a:pt x="6620" y="6046"/>
                  </a:cubicBezTo>
                  <a:cubicBezTo>
                    <a:pt x="6080" y="6628"/>
                    <a:pt x="5540" y="7221"/>
                    <a:pt x="5540" y="7804"/>
                  </a:cubicBezTo>
                  <a:cubicBezTo>
                    <a:pt x="5540" y="8386"/>
                    <a:pt x="6080" y="8958"/>
                    <a:pt x="6080" y="9593"/>
                  </a:cubicBezTo>
                  <a:cubicBezTo>
                    <a:pt x="6080" y="10228"/>
                    <a:pt x="5540" y="10927"/>
                    <a:pt x="4190" y="11615"/>
                  </a:cubicBezTo>
                  <a:cubicBezTo>
                    <a:pt x="2840" y="12304"/>
                    <a:pt x="680" y="12981"/>
                    <a:pt x="140" y="13595"/>
                  </a:cubicBezTo>
                  <a:cubicBezTo>
                    <a:pt x="-400" y="14209"/>
                    <a:pt x="680" y="14760"/>
                    <a:pt x="2300" y="15300"/>
                  </a:cubicBezTo>
                  <a:cubicBezTo>
                    <a:pt x="3920" y="15840"/>
                    <a:pt x="6080" y="16369"/>
                    <a:pt x="7700" y="16878"/>
                  </a:cubicBezTo>
                  <a:cubicBezTo>
                    <a:pt x="9320" y="17386"/>
                    <a:pt x="10400" y="17873"/>
                    <a:pt x="12290" y="18328"/>
                  </a:cubicBezTo>
                  <a:cubicBezTo>
                    <a:pt x="14180" y="18784"/>
                    <a:pt x="16880" y="19207"/>
                    <a:pt x="18500" y="19747"/>
                  </a:cubicBezTo>
                  <a:cubicBezTo>
                    <a:pt x="20120" y="20287"/>
                    <a:pt x="20660" y="20944"/>
                    <a:pt x="21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" name="Line"/>
            <p:cNvSpPr/>
            <p:nvPr/>
          </p:nvSpPr>
          <p:spPr>
            <a:xfrm>
              <a:off x="3495585" y="2668135"/>
              <a:ext cx="110272" cy="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0879" fill="norm" stroke="1" extrusionOk="0">
                  <a:moveTo>
                    <a:pt x="16522" y="8201"/>
                  </a:moveTo>
                  <a:cubicBezTo>
                    <a:pt x="16115" y="5853"/>
                    <a:pt x="15707" y="3505"/>
                    <a:pt x="14485" y="1862"/>
                  </a:cubicBezTo>
                  <a:cubicBezTo>
                    <a:pt x="13262" y="218"/>
                    <a:pt x="11224" y="-721"/>
                    <a:pt x="8575" y="688"/>
                  </a:cubicBezTo>
                  <a:cubicBezTo>
                    <a:pt x="5926" y="2096"/>
                    <a:pt x="2666" y="5853"/>
                    <a:pt x="1443" y="8905"/>
                  </a:cubicBezTo>
                  <a:cubicBezTo>
                    <a:pt x="221" y="11957"/>
                    <a:pt x="1036" y="14305"/>
                    <a:pt x="2462" y="15479"/>
                  </a:cubicBezTo>
                  <a:cubicBezTo>
                    <a:pt x="3888" y="16653"/>
                    <a:pt x="5926" y="16653"/>
                    <a:pt x="7964" y="15949"/>
                  </a:cubicBezTo>
                  <a:cubicBezTo>
                    <a:pt x="10002" y="15244"/>
                    <a:pt x="12039" y="13836"/>
                    <a:pt x="13058" y="11957"/>
                  </a:cubicBezTo>
                  <a:cubicBezTo>
                    <a:pt x="14077" y="10079"/>
                    <a:pt x="14077" y="7731"/>
                    <a:pt x="13058" y="6322"/>
                  </a:cubicBezTo>
                  <a:cubicBezTo>
                    <a:pt x="12039" y="4914"/>
                    <a:pt x="10002" y="4444"/>
                    <a:pt x="8168" y="4914"/>
                  </a:cubicBezTo>
                  <a:cubicBezTo>
                    <a:pt x="6334" y="5383"/>
                    <a:pt x="4704" y="6792"/>
                    <a:pt x="4296" y="8670"/>
                  </a:cubicBezTo>
                  <a:cubicBezTo>
                    <a:pt x="3888" y="10549"/>
                    <a:pt x="4704" y="12896"/>
                    <a:pt x="6130" y="14775"/>
                  </a:cubicBezTo>
                  <a:cubicBezTo>
                    <a:pt x="7556" y="16653"/>
                    <a:pt x="9594" y="18062"/>
                    <a:pt x="11836" y="18766"/>
                  </a:cubicBezTo>
                  <a:cubicBezTo>
                    <a:pt x="14077" y="19470"/>
                    <a:pt x="16522" y="19470"/>
                    <a:pt x="18356" y="18531"/>
                  </a:cubicBezTo>
                  <a:cubicBezTo>
                    <a:pt x="20190" y="17592"/>
                    <a:pt x="21413" y="15714"/>
                    <a:pt x="21209" y="13836"/>
                  </a:cubicBezTo>
                  <a:cubicBezTo>
                    <a:pt x="21005" y="11957"/>
                    <a:pt x="19375" y="10079"/>
                    <a:pt x="17541" y="8670"/>
                  </a:cubicBezTo>
                  <a:cubicBezTo>
                    <a:pt x="15707" y="7262"/>
                    <a:pt x="13670" y="6322"/>
                    <a:pt x="10817" y="5853"/>
                  </a:cubicBezTo>
                  <a:cubicBezTo>
                    <a:pt x="7964" y="5383"/>
                    <a:pt x="4296" y="5383"/>
                    <a:pt x="3073" y="6557"/>
                  </a:cubicBezTo>
                  <a:cubicBezTo>
                    <a:pt x="1851" y="7731"/>
                    <a:pt x="3073" y="10079"/>
                    <a:pt x="5722" y="11957"/>
                  </a:cubicBezTo>
                  <a:cubicBezTo>
                    <a:pt x="8371" y="13836"/>
                    <a:pt x="12447" y="15244"/>
                    <a:pt x="15504" y="15949"/>
                  </a:cubicBezTo>
                  <a:cubicBezTo>
                    <a:pt x="18560" y="16653"/>
                    <a:pt x="20598" y="16653"/>
                    <a:pt x="20802" y="15949"/>
                  </a:cubicBezTo>
                  <a:cubicBezTo>
                    <a:pt x="21005" y="15244"/>
                    <a:pt x="19375" y="13836"/>
                    <a:pt x="16319" y="12662"/>
                  </a:cubicBezTo>
                  <a:cubicBezTo>
                    <a:pt x="13262" y="11488"/>
                    <a:pt x="8779" y="10549"/>
                    <a:pt x="5519" y="10314"/>
                  </a:cubicBezTo>
                  <a:cubicBezTo>
                    <a:pt x="2258" y="10079"/>
                    <a:pt x="221" y="10549"/>
                    <a:pt x="17" y="11722"/>
                  </a:cubicBezTo>
                  <a:cubicBezTo>
                    <a:pt x="-187" y="12896"/>
                    <a:pt x="1443" y="14775"/>
                    <a:pt x="3277" y="16418"/>
                  </a:cubicBezTo>
                  <a:cubicBezTo>
                    <a:pt x="5111" y="18062"/>
                    <a:pt x="7149" y="19470"/>
                    <a:pt x="9187" y="208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" name="Line"/>
            <p:cNvSpPr/>
            <p:nvPr/>
          </p:nvSpPr>
          <p:spPr>
            <a:xfrm>
              <a:off x="3570070" y="2876550"/>
              <a:ext cx="266548" cy="274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354" fill="norm" stroke="1" extrusionOk="0">
                  <a:moveTo>
                    <a:pt x="15197" y="3957"/>
                  </a:moveTo>
                  <a:cubicBezTo>
                    <a:pt x="14857" y="3133"/>
                    <a:pt x="14517" y="2308"/>
                    <a:pt x="13411" y="1896"/>
                  </a:cubicBezTo>
                  <a:cubicBezTo>
                    <a:pt x="12306" y="1484"/>
                    <a:pt x="10435" y="1484"/>
                    <a:pt x="8309" y="2803"/>
                  </a:cubicBezTo>
                  <a:cubicBezTo>
                    <a:pt x="6183" y="4122"/>
                    <a:pt x="3802" y="6760"/>
                    <a:pt x="2356" y="8904"/>
                  </a:cubicBezTo>
                  <a:cubicBezTo>
                    <a:pt x="910" y="11047"/>
                    <a:pt x="400" y="12696"/>
                    <a:pt x="145" y="14015"/>
                  </a:cubicBezTo>
                  <a:cubicBezTo>
                    <a:pt x="-110" y="15334"/>
                    <a:pt x="-110" y="16324"/>
                    <a:pt x="825" y="17478"/>
                  </a:cubicBezTo>
                  <a:cubicBezTo>
                    <a:pt x="1761" y="18632"/>
                    <a:pt x="3632" y="19951"/>
                    <a:pt x="6013" y="20693"/>
                  </a:cubicBezTo>
                  <a:cubicBezTo>
                    <a:pt x="8394" y="21435"/>
                    <a:pt x="11285" y="21600"/>
                    <a:pt x="13751" y="20940"/>
                  </a:cubicBezTo>
                  <a:cubicBezTo>
                    <a:pt x="16218" y="20281"/>
                    <a:pt x="18259" y="18797"/>
                    <a:pt x="19534" y="17725"/>
                  </a:cubicBezTo>
                  <a:cubicBezTo>
                    <a:pt x="20810" y="16653"/>
                    <a:pt x="21320" y="15994"/>
                    <a:pt x="21405" y="14675"/>
                  </a:cubicBezTo>
                  <a:cubicBezTo>
                    <a:pt x="21490" y="13356"/>
                    <a:pt x="21150" y="11377"/>
                    <a:pt x="20384" y="9728"/>
                  </a:cubicBezTo>
                  <a:cubicBezTo>
                    <a:pt x="19619" y="8079"/>
                    <a:pt x="18429" y="6760"/>
                    <a:pt x="16813" y="5194"/>
                  </a:cubicBezTo>
                  <a:cubicBezTo>
                    <a:pt x="15197" y="3627"/>
                    <a:pt x="13156" y="1814"/>
                    <a:pt x="11710" y="907"/>
                  </a:cubicBezTo>
                  <a:cubicBezTo>
                    <a:pt x="10265" y="0"/>
                    <a:pt x="9414" y="0"/>
                    <a:pt x="856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53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342899" y="355600"/>
              <a:ext cx="295032" cy="584201"/>
            </a:xfrm>
            <a:prstGeom prst="rect">
              <a:avLst/>
            </a:prstGeom>
            <a:effectLst/>
          </p:spPr>
        </p:pic>
        <p:pic>
          <p:nvPicPr>
            <p:cNvPr id="355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4793052" y="2680645"/>
              <a:ext cx="140105" cy="137105"/>
            </a:xfrm>
            <a:prstGeom prst="rect">
              <a:avLst/>
            </a:prstGeom>
            <a:effectLst/>
          </p:spPr>
        </p:pic>
        <p:pic>
          <p:nvPicPr>
            <p:cNvPr id="357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4762500" y="2959629"/>
              <a:ext cx="304800" cy="226892"/>
            </a:xfrm>
            <a:prstGeom prst="rect">
              <a:avLst/>
            </a:prstGeom>
            <a:effectLst/>
          </p:spPr>
        </p:pic>
        <p:pic>
          <p:nvPicPr>
            <p:cNvPr id="359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4864099" y="1892300"/>
              <a:ext cx="86785" cy="869951"/>
            </a:xfrm>
            <a:prstGeom prst="rect">
              <a:avLst/>
            </a:prstGeom>
            <a:effectLst/>
          </p:spPr>
        </p:pic>
        <p:pic>
          <p:nvPicPr>
            <p:cNvPr id="361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2324100" y="565150"/>
              <a:ext cx="1009650" cy="1060451"/>
            </a:xfrm>
            <a:prstGeom prst="rect">
              <a:avLst/>
            </a:prstGeom>
            <a:effectLst/>
          </p:spPr>
        </p:pic>
        <p:pic>
          <p:nvPicPr>
            <p:cNvPr id="363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2147242" y="717550"/>
              <a:ext cx="1865959" cy="1835151"/>
            </a:xfrm>
            <a:prstGeom prst="rect">
              <a:avLst/>
            </a:prstGeom>
            <a:effectLst/>
          </p:spPr>
        </p:pic>
        <p:pic>
          <p:nvPicPr>
            <p:cNvPr id="365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2542116" y="1219200"/>
              <a:ext cx="1845734" cy="1548458"/>
            </a:xfrm>
            <a:prstGeom prst="rect">
              <a:avLst/>
            </a:prstGeom>
            <a:effectLst/>
          </p:spPr>
        </p:pic>
        <p:pic>
          <p:nvPicPr>
            <p:cNvPr id="367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3244850" y="1905000"/>
              <a:ext cx="1619250" cy="908051"/>
            </a:xfrm>
            <a:prstGeom prst="rect">
              <a:avLst/>
            </a:prstGeom>
            <a:effectLst/>
          </p:spPr>
        </p:pic>
        <p:pic>
          <p:nvPicPr>
            <p:cNvPr id="369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3790950" y="211666"/>
              <a:ext cx="571500" cy="975785"/>
            </a:xfrm>
            <a:prstGeom prst="rect">
              <a:avLst/>
            </a:prstGeom>
            <a:effectLst/>
          </p:spPr>
        </p:pic>
        <p:pic>
          <p:nvPicPr>
            <p:cNvPr id="371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4146549" y="167324"/>
              <a:ext cx="194160" cy="220027"/>
            </a:xfrm>
            <a:prstGeom prst="rect">
              <a:avLst/>
            </a:prstGeom>
            <a:effectLst/>
          </p:spPr>
        </p:pic>
        <p:pic>
          <p:nvPicPr>
            <p:cNvPr id="373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4675275" y="69850"/>
              <a:ext cx="270157" cy="267785"/>
            </a:xfrm>
            <a:prstGeom prst="rect">
              <a:avLst/>
            </a:prstGeom>
            <a:effectLst/>
          </p:spPr>
        </p:pic>
        <p:pic>
          <p:nvPicPr>
            <p:cNvPr id="375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4736536" y="-12700"/>
              <a:ext cx="70415" cy="450850"/>
            </a:xfrm>
            <a:prstGeom prst="rect">
              <a:avLst/>
            </a:prstGeom>
            <a:effectLst/>
          </p:spPr>
        </p:pic>
        <p:pic>
          <p:nvPicPr>
            <p:cNvPr id="377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4578350" y="-1223"/>
              <a:ext cx="361950" cy="39323"/>
            </a:xfrm>
            <a:prstGeom prst="rect">
              <a:avLst/>
            </a:prstGeom>
            <a:effectLst/>
          </p:spPr>
        </p:pic>
        <p:pic>
          <p:nvPicPr>
            <p:cNvPr id="379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4514850" y="431800"/>
              <a:ext cx="336550" cy="31751"/>
            </a:xfrm>
            <a:prstGeom prst="rect">
              <a:avLst/>
            </a:prstGeom>
            <a:effectLst/>
          </p:spPr>
        </p:pic>
        <p:pic>
          <p:nvPicPr>
            <p:cNvPr id="381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5031802" y="14943"/>
              <a:ext cx="238698" cy="385108"/>
            </a:xfrm>
            <a:prstGeom prst="rect">
              <a:avLst/>
            </a:prstGeom>
            <a:effectLst/>
          </p:spPr>
        </p:pic>
        <p:pic>
          <p:nvPicPr>
            <p:cNvPr id="383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5191855" y="166110"/>
              <a:ext cx="231045" cy="205647"/>
            </a:xfrm>
            <a:prstGeom prst="rect">
              <a:avLst/>
            </a:prstGeom>
            <a:effectLst/>
          </p:spPr>
        </p:pic>
        <p:pic>
          <p:nvPicPr>
            <p:cNvPr id="385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5378449" y="76200"/>
              <a:ext cx="188046" cy="457201"/>
            </a:xfrm>
            <a:prstGeom prst="rect">
              <a:avLst/>
            </a:prstGeom>
            <a:effectLst/>
          </p:spPr>
        </p:pic>
        <p:pic>
          <p:nvPicPr>
            <p:cNvPr id="387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147264" y="1395173"/>
              <a:ext cx="316143" cy="295303"/>
            </a:xfrm>
            <a:prstGeom prst="rect">
              <a:avLst/>
            </a:prstGeom>
            <a:effectLst/>
          </p:spPr>
        </p:pic>
        <p:pic>
          <p:nvPicPr>
            <p:cNvPr id="389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222250" y="1314450"/>
              <a:ext cx="107950" cy="508001"/>
            </a:xfrm>
            <a:prstGeom prst="rect">
              <a:avLst/>
            </a:prstGeom>
            <a:effectLst/>
          </p:spPr>
        </p:pic>
        <p:pic>
          <p:nvPicPr>
            <p:cNvPr id="391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63500" y="1325154"/>
              <a:ext cx="412750" cy="122646"/>
            </a:xfrm>
            <a:prstGeom prst="rect">
              <a:avLst/>
            </a:prstGeom>
            <a:effectLst/>
          </p:spPr>
        </p:pic>
        <p:pic>
          <p:nvPicPr>
            <p:cNvPr id="393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-38100" y="1695450"/>
              <a:ext cx="476250" cy="184151"/>
            </a:xfrm>
            <a:prstGeom prst="rect">
              <a:avLst/>
            </a:prstGeom>
            <a:effectLst/>
          </p:spPr>
        </p:pic>
        <p:pic>
          <p:nvPicPr>
            <p:cNvPr id="395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507925" y="1306499"/>
              <a:ext cx="266775" cy="426106"/>
            </a:xfrm>
            <a:prstGeom prst="rect">
              <a:avLst/>
            </a:prstGeom>
            <a:effectLst/>
          </p:spPr>
        </p:pic>
        <p:pic>
          <p:nvPicPr>
            <p:cNvPr id="397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742949" y="1398588"/>
              <a:ext cx="349251" cy="263666"/>
            </a:xfrm>
            <a:prstGeom prst="rect">
              <a:avLst/>
            </a:prstGeom>
            <a:effectLst/>
          </p:spPr>
        </p:pic>
        <p:pic>
          <p:nvPicPr>
            <p:cNvPr id="399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1054099" y="1263650"/>
              <a:ext cx="225912" cy="501651"/>
            </a:xfrm>
            <a:prstGeom prst="rect">
              <a:avLst/>
            </a:prstGeom>
            <a:effectLst/>
          </p:spPr>
        </p:pic>
        <p:pic>
          <p:nvPicPr>
            <p:cNvPr id="401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4902200" y="2476500"/>
              <a:ext cx="444500" cy="393701"/>
            </a:xfrm>
            <a:prstGeom prst="rect">
              <a:avLst/>
            </a:prstGeom>
            <a:effectLst/>
          </p:spPr>
        </p:pic>
        <p:pic>
          <p:nvPicPr>
            <p:cNvPr id="403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4921249" y="2228850"/>
              <a:ext cx="711201" cy="488951"/>
            </a:xfrm>
            <a:prstGeom prst="rect">
              <a:avLst/>
            </a:prstGeom>
            <a:effectLst/>
          </p:spPr>
        </p:pic>
        <p:pic>
          <p:nvPicPr>
            <p:cNvPr id="405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5492750" y="2368550"/>
              <a:ext cx="590550" cy="488951"/>
            </a:xfrm>
            <a:prstGeom prst="rect">
              <a:avLst/>
            </a:prstGeom>
            <a:effectLst/>
          </p:spPr>
        </p:pic>
        <p:pic>
          <p:nvPicPr>
            <p:cNvPr id="407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6045199" y="2514600"/>
              <a:ext cx="381001" cy="323851"/>
            </a:xfrm>
            <a:prstGeom prst="rect">
              <a:avLst/>
            </a:prstGeom>
            <a:effectLst/>
          </p:spPr>
        </p:pic>
        <p:pic>
          <p:nvPicPr>
            <p:cNvPr id="409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5772149" y="2006600"/>
              <a:ext cx="692151" cy="615951"/>
            </a:xfrm>
            <a:prstGeom prst="rect">
              <a:avLst/>
            </a:prstGeom>
            <a:effectLst/>
          </p:spPr>
        </p:pic>
        <p:pic>
          <p:nvPicPr>
            <p:cNvPr id="411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6210299" y="1929268"/>
              <a:ext cx="259356" cy="280532"/>
            </a:xfrm>
            <a:prstGeom prst="rect">
              <a:avLst/>
            </a:prstGeom>
            <a:effectLst/>
          </p:spPr>
        </p:pic>
        <p:pic>
          <p:nvPicPr>
            <p:cNvPr id="413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6927850" y="1689100"/>
              <a:ext cx="88900" cy="349251"/>
            </a:xfrm>
            <a:prstGeom prst="rect">
              <a:avLst/>
            </a:prstGeom>
            <a:effectLst/>
          </p:spPr>
        </p:pic>
        <p:pic>
          <p:nvPicPr>
            <p:cNvPr id="415" name="Line Line" descr="Line 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7111999" y="1847850"/>
              <a:ext cx="266701" cy="8255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6" name="Drawing"/>
          <p:cNvGrpSpPr/>
          <p:nvPr/>
        </p:nvGrpSpPr>
        <p:grpSpPr>
          <a:xfrm>
            <a:off x="3454400" y="1485900"/>
            <a:ext cx="9505950" cy="8191500"/>
            <a:chOff x="-12700" y="0"/>
            <a:chExt cx="9505950" cy="8191500"/>
          </a:xfrm>
        </p:grpSpPr>
        <p:sp>
          <p:nvSpPr>
            <p:cNvPr id="419" name="Line"/>
            <p:cNvSpPr/>
            <p:nvPr/>
          </p:nvSpPr>
          <p:spPr>
            <a:xfrm>
              <a:off x="4394200" y="2705100"/>
              <a:ext cx="413385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7" y="655"/>
                    <a:pt x="774" y="1309"/>
                    <a:pt x="1161" y="1636"/>
                  </a:cubicBezTo>
                  <a:cubicBezTo>
                    <a:pt x="1548" y="1964"/>
                    <a:pt x="1935" y="1964"/>
                    <a:pt x="2350" y="1964"/>
                  </a:cubicBezTo>
                  <a:cubicBezTo>
                    <a:pt x="2765" y="1964"/>
                    <a:pt x="3207" y="1964"/>
                    <a:pt x="3666" y="1964"/>
                  </a:cubicBezTo>
                  <a:cubicBezTo>
                    <a:pt x="4125" y="1964"/>
                    <a:pt x="4601" y="1964"/>
                    <a:pt x="5054" y="2291"/>
                  </a:cubicBezTo>
                  <a:cubicBezTo>
                    <a:pt x="5508" y="2618"/>
                    <a:pt x="5939" y="3273"/>
                    <a:pt x="6376" y="3927"/>
                  </a:cubicBezTo>
                  <a:cubicBezTo>
                    <a:pt x="6813" y="4582"/>
                    <a:pt x="7255" y="5236"/>
                    <a:pt x="7648" y="5891"/>
                  </a:cubicBezTo>
                  <a:cubicBezTo>
                    <a:pt x="8041" y="6545"/>
                    <a:pt x="8383" y="7200"/>
                    <a:pt x="8721" y="7527"/>
                  </a:cubicBezTo>
                  <a:cubicBezTo>
                    <a:pt x="9058" y="7855"/>
                    <a:pt x="9390" y="7855"/>
                    <a:pt x="9727" y="7855"/>
                  </a:cubicBezTo>
                  <a:cubicBezTo>
                    <a:pt x="10065" y="7855"/>
                    <a:pt x="10407" y="7855"/>
                    <a:pt x="10761" y="7855"/>
                  </a:cubicBezTo>
                  <a:cubicBezTo>
                    <a:pt x="11115" y="7855"/>
                    <a:pt x="11480" y="7855"/>
                    <a:pt x="11840" y="7855"/>
                  </a:cubicBezTo>
                  <a:cubicBezTo>
                    <a:pt x="12199" y="7855"/>
                    <a:pt x="12553" y="7855"/>
                    <a:pt x="12912" y="7855"/>
                  </a:cubicBezTo>
                  <a:cubicBezTo>
                    <a:pt x="13272" y="7855"/>
                    <a:pt x="13637" y="7855"/>
                    <a:pt x="13996" y="7527"/>
                  </a:cubicBezTo>
                  <a:cubicBezTo>
                    <a:pt x="14356" y="7200"/>
                    <a:pt x="14710" y="6545"/>
                    <a:pt x="15130" y="6218"/>
                  </a:cubicBezTo>
                  <a:cubicBezTo>
                    <a:pt x="15550" y="5891"/>
                    <a:pt x="16037" y="5891"/>
                    <a:pt x="16501" y="5891"/>
                  </a:cubicBezTo>
                  <a:cubicBezTo>
                    <a:pt x="16966" y="5891"/>
                    <a:pt x="17408" y="5891"/>
                    <a:pt x="17867" y="6218"/>
                  </a:cubicBezTo>
                  <a:cubicBezTo>
                    <a:pt x="18326" y="6545"/>
                    <a:pt x="18802" y="7200"/>
                    <a:pt x="19272" y="8836"/>
                  </a:cubicBezTo>
                  <a:cubicBezTo>
                    <a:pt x="19742" y="10473"/>
                    <a:pt x="20206" y="13091"/>
                    <a:pt x="20594" y="15382"/>
                  </a:cubicBezTo>
                  <a:cubicBezTo>
                    <a:pt x="20981" y="17673"/>
                    <a:pt x="21290" y="1963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" name="Line"/>
            <p:cNvSpPr/>
            <p:nvPr/>
          </p:nvSpPr>
          <p:spPr>
            <a:xfrm>
              <a:off x="4267200" y="909765"/>
              <a:ext cx="5226050" cy="1833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0" fill="norm" stroke="1" extrusionOk="0">
                  <a:moveTo>
                    <a:pt x="0" y="19487"/>
                  </a:moveTo>
                  <a:cubicBezTo>
                    <a:pt x="315" y="19462"/>
                    <a:pt x="630" y="19437"/>
                    <a:pt x="958" y="19375"/>
                  </a:cubicBezTo>
                  <a:cubicBezTo>
                    <a:pt x="1286" y="19313"/>
                    <a:pt x="1627" y="19213"/>
                    <a:pt x="1960" y="19089"/>
                  </a:cubicBezTo>
                  <a:cubicBezTo>
                    <a:pt x="2292" y="18964"/>
                    <a:pt x="2616" y="18815"/>
                    <a:pt x="2926" y="18640"/>
                  </a:cubicBezTo>
                  <a:cubicBezTo>
                    <a:pt x="3237" y="18466"/>
                    <a:pt x="3534" y="18267"/>
                    <a:pt x="3797" y="18017"/>
                  </a:cubicBezTo>
                  <a:cubicBezTo>
                    <a:pt x="4059" y="17768"/>
                    <a:pt x="4287" y="17469"/>
                    <a:pt x="4527" y="17033"/>
                  </a:cubicBezTo>
                  <a:cubicBezTo>
                    <a:pt x="4768" y="16597"/>
                    <a:pt x="5022" y="16024"/>
                    <a:pt x="5253" y="15426"/>
                  </a:cubicBezTo>
                  <a:cubicBezTo>
                    <a:pt x="5485" y="14828"/>
                    <a:pt x="5695" y="14206"/>
                    <a:pt x="5914" y="13533"/>
                  </a:cubicBezTo>
                  <a:cubicBezTo>
                    <a:pt x="6133" y="12860"/>
                    <a:pt x="6360" y="12138"/>
                    <a:pt x="6570" y="11465"/>
                  </a:cubicBezTo>
                  <a:cubicBezTo>
                    <a:pt x="6780" y="10792"/>
                    <a:pt x="6973" y="10170"/>
                    <a:pt x="7174" y="9509"/>
                  </a:cubicBezTo>
                  <a:cubicBezTo>
                    <a:pt x="7375" y="8849"/>
                    <a:pt x="7585" y="8152"/>
                    <a:pt x="7786" y="7442"/>
                  </a:cubicBezTo>
                  <a:cubicBezTo>
                    <a:pt x="7987" y="6732"/>
                    <a:pt x="8180" y="6009"/>
                    <a:pt x="8372" y="5361"/>
                  </a:cubicBezTo>
                  <a:cubicBezTo>
                    <a:pt x="8565" y="4714"/>
                    <a:pt x="8757" y="4141"/>
                    <a:pt x="8958" y="3580"/>
                  </a:cubicBezTo>
                  <a:cubicBezTo>
                    <a:pt x="9160" y="3019"/>
                    <a:pt x="9370" y="2471"/>
                    <a:pt x="9588" y="2010"/>
                  </a:cubicBezTo>
                  <a:cubicBezTo>
                    <a:pt x="9807" y="1550"/>
                    <a:pt x="10035" y="1176"/>
                    <a:pt x="10284" y="877"/>
                  </a:cubicBezTo>
                  <a:cubicBezTo>
                    <a:pt x="10533" y="578"/>
                    <a:pt x="10804" y="354"/>
                    <a:pt x="11093" y="204"/>
                  </a:cubicBezTo>
                  <a:cubicBezTo>
                    <a:pt x="11382" y="55"/>
                    <a:pt x="11688" y="-20"/>
                    <a:pt x="11972" y="5"/>
                  </a:cubicBezTo>
                  <a:cubicBezTo>
                    <a:pt x="12257" y="30"/>
                    <a:pt x="12519" y="154"/>
                    <a:pt x="12803" y="366"/>
                  </a:cubicBezTo>
                  <a:cubicBezTo>
                    <a:pt x="13088" y="578"/>
                    <a:pt x="13394" y="877"/>
                    <a:pt x="13678" y="1263"/>
                  </a:cubicBezTo>
                  <a:cubicBezTo>
                    <a:pt x="13963" y="1649"/>
                    <a:pt x="14225" y="2123"/>
                    <a:pt x="14444" y="2621"/>
                  </a:cubicBezTo>
                  <a:cubicBezTo>
                    <a:pt x="14662" y="3119"/>
                    <a:pt x="14837" y="3642"/>
                    <a:pt x="15012" y="4190"/>
                  </a:cubicBezTo>
                  <a:cubicBezTo>
                    <a:pt x="15187" y="4738"/>
                    <a:pt x="15362" y="5311"/>
                    <a:pt x="15533" y="5934"/>
                  </a:cubicBezTo>
                  <a:cubicBezTo>
                    <a:pt x="15704" y="6557"/>
                    <a:pt x="15870" y="7230"/>
                    <a:pt x="16036" y="7940"/>
                  </a:cubicBezTo>
                  <a:cubicBezTo>
                    <a:pt x="16202" y="8650"/>
                    <a:pt x="16368" y="9397"/>
                    <a:pt x="16517" y="10058"/>
                  </a:cubicBezTo>
                  <a:cubicBezTo>
                    <a:pt x="16666" y="10718"/>
                    <a:pt x="16797" y="11291"/>
                    <a:pt x="16950" y="11963"/>
                  </a:cubicBezTo>
                  <a:cubicBezTo>
                    <a:pt x="17103" y="12636"/>
                    <a:pt x="17278" y="13408"/>
                    <a:pt x="17458" y="14156"/>
                  </a:cubicBezTo>
                  <a:cubicBezTo>
                    <a:pt x="17637" y="14903"/>
                    <a:pt x="17821" y="15626"/>
                    <a:pt x="18000" y="16249"/>
                  </a:cubicBezTo>
                  <a:cubicBezTo>
                    <a:pt x="18179" y="16871"/>
                    <a:pt x="18354" y="17395"/>
                    <a:pt x="18591" y="17918"/>
                  </a:cubicBezTo>
                  <a:cubicBezTo>
                    <a:pt x="18827" y="18441"/>
                    <a:pt x="19124" y="18964"/>
                    <a:pt x="19417" y="19425"/>
                  </a:cubicBezTo>
                  <a:cubicBezTo>
                    <a:pt x="19710" y="19886"/>
                    <a:pt x="19999" y="20284"/>
                    <a:pt x="20305" y="20596"/>
                  </a:cubicBezTo>
                  <a:cubicBezTo>
                    <a:pt x="20611" y="20907"/>
                    <a:pt x="20935" y="21132"/>
                    <a:pt x="21154" y="21281"/>
                  </a:cubicBezTo>
                  <a:cubicBezTo>
                    <a:pt x="21373" y="21431"/>
                    <a:pt x="21486" y="21505"/>
                    <a:pt x="21600" y="215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" name="Line"/>
            <p:cNvSpPr/>
            <p:nvPr/>
          </p:nvSpPr>
          <p:spPr>
            <a:xfrm>
              <a:off x="8413749" y="2774950"/>
              <a:ext cx="7175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65" y="1964"/>
                    <a:pt x="1529" y="3927"/>
                    <a:pt x="2772" y="5564"/>
                  </a:cubicBezTo>
                  <a:cubicBezTo>
                    <a:pt x="4014" y="7200"/>
                    <a:pt x="5735" y="8509"/>
                    <a:pt x="7710" y="10473"/>
                  </a:cubicBezTo>
                  <a:cubicBezTo>
                    <a:pt x="9685" y="12436"/>
                    <a:pt x="11915" y="15055"/>
                    <a:pt x="14081" y="16691"/>
                  </a:cubicBezTo>
                  <a:cubicBezTo>
                    <a:pt x="16248" y="18327"/>
                    <a:pt x="18350" y="18982"/>
                    <a:pt x="19593" y="19636"/>
                  </a:cubicBezTo>
                  <a:cubicBezTo>
                    <a:pt x="20835" y="20291"/>
                    <a:pt x="21218" y="2094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" name="Line"/>
            <p:cNvSpPr/>
            <p:nvPr/>
          </p:nvSpPr>
          <p:spPr>
            <a:xfrm>
              <a:off x="7194550" y="1028700"/>
              <a:ext cx="25400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" name="Line"/>
            <p:cNvSpPr/>
            <p:nvPr/>
          </p:nvSpPr>
          <p:spPr>
            <a:xfrm>
              <a:off x="7210606" y="1593850"/>
              <a:ext cx="47445" cy="43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600" fill="norm" stroke="1" extrusionOk="0">
                  <a:moveTo>
                    <a:pt x="21050" y="0"/>
                  </a:moveTo>
                  <a:cubicBezTo>
                    <a:pt x="16354" y="2087"/>
                    <a:pt x="11659" y="4174"/>
                    <a:pt x="7902" y="6574"/>
                  </a:cubicBezTo>
                  <a:cubicBezTo>
                    <a:pt x="4146" y="8974"/>
                    <a:pt x="1328" y="11687"/>
                    <a:pt x="389" y="14243"/>
                  </a:cubicBezTo>
                  <a:cubicBezTo>
                    <a:pt x="-550" y="16800"/>
                    <a:pt x="389" y="19200"/>
                    <a:pt x="132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" name="Line"/>
            <p:cNvSpPr/>
            <p:nvPr/>
          </p:nvSpPr>
          <p:spPr>
            <a:xfrm>
              <a:off x="7169149" y="2133600"/>
              <a:ext cx="38101" cy="615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2153"/>
                    <a:pt x="14400" y="4305"/>
                    <a:pt x="12600" y="6718"/>
                  </a:cubicBezTo>
                  <a:cubicBezTo>
                    <a:pt x="10800" y="9130"/>
                    <a:pt x="10800" y="11802"/>
                    <a:pt x="9600" y="13918"/>
                  </a:cubicBezTo>
                  <a:cubicBezTo>
                    <a:pt x="8400" y="16033"/>
                    <a:pt x="6000" y="17592"/>
                    <a:pt x="4200" y="18779"/>
                  </a:cubicBezTo>
                  <a:cubicBezTo>
                    <a:pt x="2400" y="19967"/>
                    <a:pt x="1200" y="207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" name="Line"/>
            <p:cNvSpPr/>
            <p:nvPr/>
          </p:nvSpPr>
          <p:spPr>
            <a:xfrm>
              <a:off x="7055792" y="2692400"/>
              <a:ext cx="116623" cy="116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287" fill="norm" stroke="1" extrusionOk="0">
                  <a:moveTo>
                    <a:pt x="7928" y="8100"/>
                  </a:moveTo>
                  <a:cubicBezTo>
                    <a:pt x="8314" y="6171"/>
                    <a:pt x="8699" y="4243"/>
                    <a:pt x="8314" y="4050"/>
                  </a:cubicBezTo>
                  <a:cubicBezTo>
                    <a:pt x="7928" y="3857"/>
                    <a:pt x="6771" y="5400"/>
                    <a:pt x="5614" y="7136"/>
                  </a:cubicBezTo>
                  <a:cubicBezTo>
                    <a:pt x="4457" y="8871"/>
                    <a:pt x="3299" y="10800"/>
                    <a:pt x="2721" y="13114"/>
                  </a:cubicBezTo>
                  <a:cubicBezTo>
                    <a:pt x="2142" y="15429"/>
                    <a:pt x="2142" y="18129"/>
                    <a:pt x="3107" y="19671"/>
                  </a:cubicBezTo>
                  <a:cubicBezTo>
                    <a:pt x="4071" y="21214"/>
                    <a:pt x="5999" y="21600"/>
                    <a:pt x="7735" y="21021"/>
                  </a:cubicBezTo>
                  <a:cubicBezTo>
                    <a:pt x="9471" y="20443"/>
                    <a:pt x="11014" y="18900"/>
                    <a:pt x="12171" y="17164"/>
                  </a:cubicBezTo>
                  <a:cubicBezTo>
                    <a:pt x="13328" y="15429"/>
                    <a:pt x="14099" y="13500"/>
                    <a:pt x="13328" y="12150"/>
                  </a:cubicBezTo>
                  <a:cubicBezTo>
                    <a:pt x="12557" y="10800"/>
                    <a:pt x="10242" y="10029"/>
                    <a:pt x="8121" y="10221"/>
                  </a:cubicBezTo>
                  <a:cubicBezTo>
                    <a:pt x="5999" y="10414"/>
                    <a:pt x="4071" y="11571"/>
                    <a:pt x="2528" y="12921"/>
                  </a:cubicBezTo>
                  <a:cubicBezTo>
                    <a:pt x="985" y="14271"/>
                    <a:pt x="-172" y="15814"/>
                    <a:pt x="21" y="17357"/>
                  </a:cubicBezTo>
                  <a:cubicBezTo>
                    <a:pt x="214" y="18900"/>
                    <a:pt x="1757" y="20443"/>
                    <a:pt x="3492" y="20443"/>
                  </a:cubicBezTo>
                  <a:cubicBezTo>
                    <a:pt x="5228" y="20443"/>
                    <a:pt x="7157" y="18900"/>
                    <a:pt x="8699" y="18900"/>
                  </a:cubicBezTo>
                  <a:cubicBezTo>
                    <a:pt x="10242" y="18900"/>
                    <a:pt x="11399" y="20443"/>
                    <a:pt x="12942" y="21021"/>
                  </a:cubicBezTo>
                  <a:cubicBezTo>
                    <a:pt x="14485" y="21600"/>
                    <a:pt x="16414" y="21214"/>
                    <a:pt x="17764" y="20057"/>
                  </a:cubicBezTo>
                  <a:cubicBezTo>
                    <a:pt x="19114" y="18900"/>
                    <a:pt x="19885" y="16971"/>
                    <a:pt x="20464" y="15043"/>
                  </a:cubicBezTo>
                  <a:cubicBezTo>
                    <a:pt x="21042" y="13114"/>
                    <a:pt x="21428" y="11186"/>
                    <a:pt x="20657" y="10029"/>
                  </a:cubicBezTo>
                  <a:cubicBezTo>
                    <a:pt x="19885" y="8871"/>
                    <a:pt x="17957" y="8486"/>
                    <a:pt x="15642" y="9064"/>
                  </a:cubicBezTo>
                  <a:cubicBezTo>
                    <a:pt x="13328" y="9643"/>
                    <a:pt x="10628" y="11186"/>
                    <a:pt x="8892" y="12921"/>
                  </a:cubicBezTo>
                  <a:cubicBezTo>
                    <a:pt x="7157" y="14657"/>
                    <a:pt x="6385" y="16586"/>
                    <a:pt x="6964" y="17743"/>
                  </a:cubicBezTo>
                  <a:cubicBezTo>
                    <a:pt x="7542" y="18900"/>
                    <a:pt x="9471" y="19286"/>
                    <a:pt x="11592" y="19093"/>
                  </a:cubicBezTo>
                  <a:cubicBezTo>
                    <a:pt x="13714" y="18900"/>
                    <a:pt x="16028" y="18129"/>
                    <a:pt x="17957" y="17164"/>
                  </a:cubicBezTo>
                  <a:cubicBezTo>
                    <a:pt x="19885" y="16200"/>
                    <a:pt x="21428" y="15043"/>
                    <a:pt x="21235" y="13886"/>
                  </a:cubicBezTo>
                  <a:cubicBezTo>
                    <a:pt x="21042" y="12729"/>
                    <a:pt x="19114" y="11571"/>
                    <a:pt x="17185" y="10993"/>
                  </a:cubicBezTo>
                  <a:cubicBezTo>
                    <a:pt x="15257" y="10414"/>
                    <a:pt x="13328" y="10414"/>
                    <a:pt x="11592" y="11186"/>
                  </a:cubicBezTo>
                  <a:cubicBezTo>
                    <a:pt x="9857" y="11957"/>
                    <a:pt x="8314" y="13500"/>
                    <a:pt x="8699" y="14271"/>
                  </a:cubicBezTo>
                  <a:cubicBezTo>
                    <a:pt x="9085" y="15043"/>
                    <a:pt x="11399" y="15043"/>
                    <a:pt x="13328" y="14464"/>
                  </a:cubicBezTo>
                  <a:cubicBezTo>
                    <a:pt x="15257" y="13886"/>
                    <a:pt x="16799" y="12729"/>
                    <a:pt x="18149" y="10607"/>
                  </a:cubicBezTo>
                  <a:cubicBezTo>
                    <a:pt x="19499" y="8486"/>
                    <a:pt x="20657" y="5400"/>
                    <a:pt x="20271" y="3471"/>
                  </a:cubicBezTo>
                  <a:cubicBezTo>
                    <a:pt x="19885" y="1543"/>
                    <a:pt x="17957" y="771"/>
                    <a:pt x="1602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" name="Line"/>
            <p:cNvSpPr/>
            <p:nvPr/>
          </p:nvSpPr>
          <p:spPr>
            <a:xfrm>
              <a:off x="7090833" y="2692400"/>
              <a:ext cx="40218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600" fill="norm" stroke="1" extrusionOk="0">
                  <a:moveTo>
                    <a:pt x="20520" y="0"/>
                  </a:moveTo>
                  <a:cubicBezTo>
                    <a:pt x="12960" y="1662"/>
                    <a:pt x="5400" y="3323"/>
                    <a:pt x="2160" y="6923"/>
                  </a:cubicBezTo>
                  <a:cubicBezTo>
                    <a:pt x="-1080" y="10523"/>
                    <a:pt x="0" y="16062"/>
                    <a:pt x="10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" name="Line"/>
            <p:cNvSpPr/>
            <p:nvPr/>
          </p:nvSpPr>
          <p:spPr>
            <a:xfrm>
              <a:off x="7010229" y="2965450"/>
              <a:ext cx="157121" cy="262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059" fill="norm" stroke="1" extrusionOk="0">
                  <a:moveTo>
                    <a:pt x="13146" y="7143"/>
                  </a:moveTo>
                  <a:cubicBezTo>
                    <a:pt x="12872" y="6123"/>
                    <a:pt x="12599" y="5102"/>
                    <a:pt x="11779" y="4762"/>
                  </a:cubicBezTo>
                  <a:cubicBezTo>
                    <a:pt x="10959" y="4422"/>
                    <a:pt x="9591" y="4762"/>
                    <a:pt x="7541" y="6463"/>
                  </a:cubicBezTo>
                  <a:cubicBezTo>
                    <a:pt x="5490" y="8164"/>
                    <a:pt x="2756" y="11225"/>
                    <a:pt x="1252" y="13691"/>
                  </a:cubicBezTo>
                  <a:cubicBezTo>
                    <a:pt x="-252" y="16157"/>
                    <a:pt x="-525" y="18028"/>
                    <a:pt x="1116" y="19389"/>
                  </a:cubicBezTo>
                  <a:cubicBezTo>
                    <a:pt x="2756" y="20750"/>
                    <a:pt x="6310" y="21600"/>
                    <a:pt x="10138" y="20665"/>
                  </a:cubicBezTo>
                  <a:cubicBezTo>
                    <a:pt x="13966" y="19729"/>
                    <a:pt x="18067" y="17008"/>
                    <a:pt x="19571" y="14202"/>
                  </a:cubicBezTo>
                  <a:cubicBezTo>
                    <a:pt x="21075" y="11395"/>
                    <a:pt x="19981" y="8504"/>
                    <a:pt x="18614" y="6123"/>
                  </a:cubicBezTo>
                  <a:cubicBezTo>
                    <a:pt x="17247" y="3742"/>
                    <a:pt x="15607" y="1871"/>
                    <a:pt x="139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28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840794" y="2693722"/>
              <a:ext cx="117583" cy="132028"/>
            </a:xfrm>
            <a:prstGeom prst="rect">
              <a:avLst/>
            </a:prstGeom>
            <a:effectLst/>
          </p:spPr>
        </p:pic>
        <p:pic>
          <p:nvPicPr>
            <p:cNvPr id="430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776305" y="2971800"/>
              <a:ext cx="269146" cy="222250"/>
            </a:xfrm>
            <a:prstGeom prst="rect">
              <a:avLst/>
            </a:prstGeom>
            <a:effectLst/>
          </p:spPr>
        </p:pic>
        <p:pic>
          <p:nvPicPr>
            <p:cNvPr id="432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912100" y="1365250"/>
              <a:ext cx="50800" cy="25400"/>
            </a:xfrm>
            <a:prstGeom prst="rect">
              <a:avLst/>
            </a:prstGeom>
            <a:effectLst/>
          </p:spPr>
        </p:pic>
        <p:pic>
          <p:nvPicPr>
            <p:cNvPr id="434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888816" y="1352550"/>
              <a:ext cx="42335" cy="1390650"/>
            </a:xfrm>
            <a:prstGeom prst="rect">
              <a:avLst/>
            </a:prstGeom>
            <a:effectLst/>
          </p:spPr>
        </p:pic>
        <p:pic>
          <p:nvPicPr>
            <p:cNvPr id="436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283200" y="1714500"/>
              <a:ext cx="673100" cy="876301"/>
            </a:xfrm>
            <a:prstGeom prst="rect">
              <a:avLst/>
            </a:prstGeom>
            <a:effectLst/>
          </p:spPr>
        </p:pic>
        <p:pic>
          <p:nvPicPr>
            <p:cNvPr id="438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835650" y="1181099"/>
              <a:ext cx="1123950" cy="1416051"/>
            </a:xfrm>
            <a:prstGeom prst="rect">
              <a:avLst/>
            </a:prstGeom>
            <a:effectLst/>
          </p:spPr>
        </p:pic>
        <p:pic>
          <p:nvPicPr>
            <p:cNvPr id="440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305550" y="1263650"/>
              <a:ext cx="1092200" cy="1454150"/>
            </a:xfrm>
            <a:prstGeom prst="rect">
              <a:avLst/>
            </a:prstGeom>
            <a:effectLst/>
          </p:spPr>
        </p:pic>
        <p:pic>
          <p:nvPicPr>
            <p:cNvPr id="442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705599" y="1466850"/>
              <a:ext cx="1047751" cy="1212850"/>
            </a:xfrm>
            <a:prstGeom prst="rect">
              <a:avLst/>
            </a:prstGeom>
            <a:effectLst/>
          </p:spPr>
        </p:pic>
        <p:pic>
          <p:nvPicPr>
            <p:cNvPr id="444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200900" y="2139950"/>
              <a:ext cx="679450" cy="654050"/>
            </a:xfrm>
            <a:prstGeom prst="rect">
              <a:avLst/>
            </a:prstGeom>
            <a:effectLst/>
          </p:spPr>
        </p:pic>
        <p:pic>
          <p:nvPicPr>
            <p:cNvPr id="446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239000" y="539750"/>
              <a:ext cx="262785" cy="698500"/>
            </a:xfrm>
            <a:prstGeom prst="rect">
              <a:avLst/>
            </a:prstGeom>
            <a:effectLst/>
          </p:spPr>
        </p:pic>
        <p:pic>
          <p:nvPicPr>
            <p:cNvPr id="448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119798" y="495785"/>
              <a:ext cx="284303" cy="226929"/>
            </a:xfrm>
            <a:prstGeom prst="rect">
              <a:avLst/>
            </a:prstGeom>
            <a:effectLst/>
          </p:spPr>
        </p:pic>
        <p:pic>
          <p:nvPicPr>
            <p:cNvPr id="450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7638871" y="292100"/>
              <a:ext cx="233563" cy="291333"/>
            </a:xfrm>
            <a:prstGeom prst="rect">
              <a:avLst/>
            </a:prstGeom>
            <a:effectLst/>
          </p:spPr>
        </p:pic>
        <p:pic>
          <p:nvPicPr>
            <p:cNvPr id="452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728375" y="215900"/>
              <a:ext cx="44026" cy="469900"/>
            </a:xfrm>
            <a:prstGeom prst="rect">
              <a:avLst/>
            </a:prstGeom>
            <a:effectLst/>
          </p:spPr>
        </p:pic>
        <p:pic>
          <p:nvPicPr>
            <p:cNvPr id="454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541522" y="231519"/>
              <a:ext cx="332479" cy="66931"/>
            </a:xfrm>
            <a:prstGeom prst="rect">
              <a:avLst/>
            </a:prstGeom>
            <a:effectLst/>
          </p:spPr>
        </p:pic>
        <p:pic>
          <p:nvPicPr>
            <p:cNvPr id="456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588250" y="641350"/>
              <a:ext cx="285750" cy="88900"/>
            </a:xfrm>
            <a:prstGeom prst="rect">
              <a:avLst/>
            </a:prstGeom>
            <a:effectLst/>
          </p:spPr>
        </p:pic>
        <p:pic>
          <p:nvPicPr>
            <p:cNvPr id="458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8020050" y="237023"/>
              <a:ext cx="184151" cy="417028"/>
            </a:xfrm>
            <a:prstGeom prst="rect">
              <a:avLst/>
            </a:prstGeom>
            <a:effectLst/>
          </p:spPr>
        </p:pic>
        <p:pic>
          <p:nvPicPr>
            <p:cNvPr id="460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8065508" y="342900"/>
              <a:ext cx="316492" cy="252288"/>
            </a:xfrm>
            <a:prstGeom prst="rect">
              <a:avLst/>
            </a:prstGeom>
            <a:effectLst/>
          </p:spPr>
        </p:pic>
        <p:pic>
          <p:nvPicPr>
            <p:cNvPr id="462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8369300" y="260350"/>
              <a:ext cx="176006" cy="520700"/>
            </a:xfrm>
            <a:prstGeom prst="rect">
              <a:avLst/>
            </a:prstGeom>
            <a:effectLst/>
          </p:spPr>
        </p:pic>
        <p:pic>
          <p:nvPicPr>
            <p:cNvPr id="464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835899" y="2393950"/>
              <a:ext cx="488951" cy="501650"/>
            </a:xfrm>
            <a:prstGeom prst="rect">
              <a:avLst/>
            </a:prstGeom>
            <a:effectLst/>
          </p:spPr>
        </p:pic>
        <p:pic>
          <p:nvPicPr>
            <p:cNvPr id="466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918450" y="2082800"/>
              <a:ext cx="723900" cy="717550"/>
            </a:xfrm>
            <a:prstGeom prst="rect">
              <a:avLst/>
            </a:prstGeom>
            <a:effectLst/>
          </p:spPr>
        </p:pic>
        <p:pic>
          <p:nvPicPr>
            <p:cNvPr id="468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994066" y="1948318"/>
              <a:ext cx="775284" cy="712332"/>
            </a:xfrm>
            <a:prstGeom prst="rect">
              <a:avLst/>
            </a:prstGeom>
            <a:effectLst/>
          </p:spPr>
        </p:pic>
        <p:pic>
          <p:nvPicPr>
            <p:cNvPr id="470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558668" y="2245455"/>
              <a:ext cx="496432" cy="504096"/>
            </a:xfrm>
            <a:prstGeom prst="rect">
              <a:avLst/>
            </a:prstGeom>
            <a:effectLst/>
          </p:spPr>
        </p:pic>
        <p:pic>
          <p:nvPicPr>
            <p:cNvPr id="472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667750" y="2698477"/>
              <a:ext cx="158750" cy="686073"/>
            </a:xfrm>
            <a:prstGeom prst="rect">
              <a:avLst/>
            </a:prstGeom>
            <a:effectLst/>
          </p:spPr>
        </p:pic>
        <p:pic>
          <p:nvPicPr>
            <p:cNvPr id="474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8534400" y="3244850"/>
              <a:ext cx="323850" cy="190500"/>
            </a:xfrm>
            <a:prstGeom prst="rect">
              <a:avLst/>
            </a:prstGeom>
            <a:effectLst/>
          </p:spPr>
        </p:pic>
        <p:pic>
          <p:nvPicPr>
            <p:cNvPr id="476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8763000" y="3244850"/>
              <a:ext cx="228600" cy="260350"/>
            </a:xfrm>
            <a:prstGeom prst="rect">
              <a:avLst/>
            </a:prstGeom>
            <a:effectLst/>
          </p:spPr>
        </p:pic>
        <p:pic>
          <p:nvPicPr>
            <p:cNvPr id="478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912099" y="3740149"/>
              <a:ext cx="158751" cy="400051"/>
            </a:xfrm>
            <a:prstGeom prst="rect">
              <a:avLst/>
            </a:prstGeom>
            <a:effectLst/>
          </p:spPr>
        </p:pic>
        <p:pic>
          <p:nvPicPr>
            <p:cNvPr id="480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8045450" y="3898899"/>
              <a:ext cx="336550" cy="127001"/>
            </a:xfrm>
            <a:prstGeom prst="rect">
              <a:avLst/>
            </a:prstGeom>
            <a:effectLst/>
          </p:spPr>
        </p:pic>
        <p:pic>
          <p:nvPicPr>
            <p:cNvPr id="482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462098" y="3733255"/>
              <a:ext cx="273975" cy="325033"/>
            </a:xfrm>
            <a:prstGeom prst="rect">
              <a:avLst/>
            </a:prstGeom>
            <a:effectLst/>
          </p:spPr>
        </p:pic>
        <p:pic>
          <p:nvPicPr>
            <p:cNvPr id="484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585200" y="3600450"/>
              <a:ext cx="114300" cy="609600"/>
            </a:xfrm>
            <a:prstGeom prst="rect">
              <a:avLst/>
            </a:prstGeom>
            <a:effectLst/>
          </p:spPr>
        </p:pic>
        <p:pic>
          <p:nvPicPr>
            <p:cNvPr id="486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394700" y="3652246"/>
              <a:ext cx="393700" cy="106955"/>
            </a:xfrm>
            <a:prstGeom prst="rect">
              <a:avLst/>
            </a:prstGeom>
            <a:effectLst/>
          </p:spPr>
        </p:pic>
        <p:pic>
          <p:nvPicPr>
            <p:cNvPr id="488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382000" y="4095750"/>
              <a:ext cx="406400" cy="177800"/>
            </a:xfrm>
            <a:prstGeom prst="rect">
              <a:avLst/>
            </a:prstGeom>
            <a:effectLst/>
          </p:spPr>
        </p:pic>
        <p:pic>
          <p:nvPicPr>
            <p:cNvPr id="490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820031" y="3715455"/>
              <a:ext cx="216019" cy="415310"/>
            </a:xfrm>
            <a:prstGeom prst="rect">
              <a:avLst/>
            </a:prstGeom>
            <a:effectLst/>
          </p:spPr>
        </p:pic>
        <p:pic>
          <p:nvPicPr>
            <p:cNvPr id="492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8932247" y="3803649"/>
              <a:ext cx="332404" cy="312364"/>
            </a:xfrm>
            <a:prstGeom prst="rect">
              <a:avLst/>
            </a:prstGeom>
            <a:effectLst/>
          </p:spPr>
        </p:pic>
        <p:pic>
          <p:nvPicPr>
            <p:cNvPr id="494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9213850" y="3752850"/>
              <a:ext cx="172556" cy="596900"/>
            </a:xfrm>
            <a:prstGeom prst="rect">
              <a:avLst/>
            </a:prstGeom>
            <a:effectLst/>
          </p:spPr>
        </p:pic>
        <p:sp>
          <p:nvSpPr>
            <p:cNvPr id="496" name="Line"/>
            <p:cNvSpPr/>
            <p:nvPr/>
          </p:nvSpPr>
          <p:spPr>
            <a:xfrm>
              <a:off x="990600" y="5651500"/>
              <a:ext cx="4673601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2" y="389"/>
                    <a:pt x="724" y="778"/>
                    <a:pt x="1086" y="1362"/>
                  </a:cubicBezTo>
                  <a:cubicBezTo>
                    <a:pt x="1448" y="1946"/>
                    <a:pt x="1810" y="2724"/>
                    <a:pt x="2172" y="3503"/>
                  </a:cubicBezTo>
                  <a:cubicBezTo>
                    <a:pt x="2534" y="4281"/>
                    <a:pt x="2896" y="5059"/>
                    <a:pt x="3248" y="5643"/>
                  </a:cubicBezTo>
                  <a:cubicBezTo>
                    <a:pt x="3600" y="6227"/>
                    <a:pt x="3942" y="6616"/>
                    <a:pt x="4299" y="7103"/>
                  </a:cubicBezTo>
                  <a:cubicBezTo>
                    <a:pt x="4657" y="7589"/>
                    <a:pt x="5028" y="8173"/>
                    <a:pt x="5424" y="8659"/>
                  </a:cubicBezTo>
                  <a:cubicBezTo>
                    <a:pt x="5821" y="9146"/>
                    <a:pt x="6241" y="9535"/>
                    <a:pt x="6633" y="9924"/>
                  </a:cubicBezTo>
                  <a:cubicBezTo>
                    <a:pt x="7024" y="10314"/>
                    <a:pt x="7386" y="10703"/>
                    <a:pt x="7743" y="10995"/>
                  </a:cubicBezTo>
                  <a:cubicBezTo>
                    <a:pt x="8100" y="11286"/>
                    <a:pt x="8452" y="11481"/>
                    <a:pt x="8834" y="11773"/>
                  </a:cubicBezTo>
                  <a:cubicBezTo>
                    <a:pt x="9215" y="12065"/>
                    <a:pt x="9626" y="12454"/>
                    <a:pt x="10032" y="12746"/>
                  </a:cubicBezTo>
                  <a:cubicBezTo>
                    <a:pt x="10438" y="13038"/>
                    <a:pt x="10839" y="13232"/>
                    <a:pt x="11250" y="13427"/>
                  </a:cubicBezTo>
                  <a:cubicBezTo>
                    <a:pt x="11661" y="13622"/>
                    <a:pt x="12082" y="13816"/>
                    <a:pt x="12507" y="14011"/>
                  </a:cubicBezTo>
                  <a:cubicBezTo>
                    <a:pt x="12933" y="14205"/>
                    <a:pt x="13363" y="14400"/>
                    <a:pt x="13725" y="14595"/>
                  </a:cubicBezTo>
                  <a:cubicBezTo>
                    <a:pt x="14087" y="14789"/>
                    <a:pt x="14380" y="14984"/>
                    <a:pt x="14737" y="15178"/>
                  </a:cubicBezTo>
                  <a:cubicBezTo>
                    <a:pt x="15095" y="15373"/>
                    <a:pt x="15515" y="15568"/>
                    <a:pt x="15931" y="15762"/>
                  </a:cubicBezTo>
                  <a:cubicBezTo>
                    <a:pt x="16347" y="15957"/>
                    <a:pt x="16758" y="16151"/>
                    <a:pt x="17149" y="16346"/>
                  </a:cubicBezTo>
                  <a:cubicBezTo>
                    <a:pt x="17540" y="16541"/>
                    <a:pt x="17912" y="16735"/>
                    <a:pt x="18269" y="17027"/>
                  </a:cubicBezTo>
                  <a:cubicBezTo>
                    <a:pt x="18626" y="17319"/>
                    <a:pt x="18968" y="17708"/>
                    <a:pt x="19370" y="18097"/>
                  </a:cubicBezTo>
                  <a:cubicBezTo>
                    <a:pt x="19771" y="18486"/>
                    <a:pt x="20230" y="18876"/>
                    <a:pt x="20612" y="19459"/>
                  </a:cubicBezTo>
                  <a:cubicBezTo>
                    <a:pt x="20993" y="20043"/>
                    <a:pt x="21297" y="2082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7" name="Line"/>
            <p:cNvSpPr/>
            <p:nvPr/>
          </p:nvSpPr>
          <p:spPr>
            <a:xfrm>
              <a:off x="857250" y="3678741"/>
              <a:ext cx="6223000" cy="2322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1" fill="norm" stroke="1" extrusionOk="0">
                  <a:moveTo>
                    <a:pt x="0" y="16860"/>
                  </a:moveTo>
                  <a:cubicBezTo>
                    <a:pt x="176" y="16860"/>
                    <a:pt x="353" y="16860"/>
                    <a:pt x="536" y="16879"/>
                  </a:cubicBezTo>
                  <a:cubicBezTo>
                    <a:pt x="720" y="16899"/>
                    <a:pt x="911" y="16938"/>
                    <a:pt x="1150" y="16938"/>
                  </a:cubicBezTo>
                  <a:cubicBezTo>
                    <a:pt x="1389" y="16938"/>
                    <a:pt x="1675" y="16899"/>
                    <a:pt x="1943" y="16820"/>
                  </a:cubicBezTo>
                  <a:cubicBezTo>
                    <a:pt x="2211" y="16742"/>
                    <a:pt x="2461" y="16624"/>
                    <a:pt x="2718" y="16417"/>
                  </a:cubicBezTo>
                  <a:cubicBezTo>
                    <a:pt x="2976" y="16211"/>
                    <a:pt x="3240" y="15915"/>
                    <a:pt x="3475" y="15620"/>
                  </a:cubicBezTo>
                  <a:cubicBezTo>
                    <a:pt x="3710" y="15325"/>
                    <a:pt x="3916" y="15030"/>
                    <a:pt x="4125" y="14725"/>
                  </a:cubicBezTo>
                  <a:cubicBezTo>
                    <a:pt x="4335" y="14420"/>
                    <a:pt x="4548" y="14106"/>
                    <a:pt x="4753" y="13761"/>
                  </a:cubicBezTo>
                  <a:cubicBezTo>
                    <a:pt x="4959" y="13417"/>
                    <a:pt x="5158" y="13043"/>
                    <a:pt x="5352" y="12640"/>
                  </a:cubicBezTo>
                  <a:cubicBezTo>
                    <a:pt x="5547" y="12237"/>
                    <a:pt x="5738" y="11804"/>
                    <a:pt x="5918" y="11351"/>
                  </a:cubicBezTo>
                  <a:cubicBezTo>
                    <a:pt x="6098" y="10899"/>
                    <a:pt x="6267" y="10427"/>
                    <a:pt x="6447" y="9935"/>
                  </a:cubicBezTo>
                  <a:cubicBezTo>
                    <a:pt x="6627" y="9443"/>
                    <a:pt x="6818" y="8932"/>
                    <a:pt x="6994" y="8440"/>
                  </a:cubicBezTo>
                  <a:cubicBezTo>
                    <a:pt x="7171" y="7948"/>
                    <a:pt x="7332" y="7476"/>
                    <a:pt x="7487" y="6945"/>
                  </a:cubicBezTo>
                  <a:cubicBezTo>
                    <a:pt x="7641" y="6414"/>
                    <a:pt x="7788" y="5824"/>
                    <a:pt x="7946" y="5253"/>
                  </a:cubicBezTo>
                  <a:cubicBezTo>
                    <a:pt x="8104" y="4683"/>
                    <a:pt x="8273" y="4132"/>
                    <a:pt x="8438" y="3660"/>
                  </a:cubicBezTo>
                  <a:cubicBezTo>
                    <a:pt x="8603" y="3188"/>
                    <a:pt x="8765" y="2794"/>
                    <a:pt x="8927" y="2430"/>
                  </a:cubicBezTo>
                  <a:cubicBezTo>
                    <a:pt x="9088" y="2066"/>
                    <a:pt x="9250" y="1732"/>
                    <a:pt x="9437" y="1417"/>
                  </a:cubicBezTo>
                  <a:cubicBezTo>
                    <a:pt x="9624" y="1102"/>
                    <a:pt x="9838" y="807"/>
                    <a:pt x="10073" y="571"/>
                  </a:cubicBezTo>
                  <a:cubicBezTo>
                    <a:pt x="10308" y="335"/>
                    <a:pt x="10565" y="158"/>
                    <a:pt x="10815" y="70"/>
                  </a:cubicBezTo>
                  <a:cubicBezTo>
                    <a:pt x="11064" y="-19"/>
                    <a:pt x="11307" y="-19"/>
                    <a:pt x="11549" y="50"/>
                  </a:cubicBezTo>
                  <a:cubicBezTo>
                    <a:pt x="11792" y="119"/>
                    <a:pt x="12034" y="256"/>
                    <a:pt x="12258" y="463"/>
                  </a:cubicBezTo>
                  <a:cubicBezTo>
                    <a:pt x="12482" y="670"/>
                    <a:pt x="12688" y="945"/>
                    <a:pt x="12894" y="1289"/>
                  </a:cubicBezTo>
                  <a:cubicBezTo>
                    <a:pt x="13100" y="1633"/>
                    <a:pt x="13305" y="2047"/>
                    <a:pt x="13482" y="2489"/>
                  </a:cubicBezTo>
                  <a:cubicBezTo>
                    <a:pt x="13658" y="2932"/>
                    <a:pt x="13805" y="3404"/>
                    <a:pt x="13937" y="3945"/>
                  </a:cubicBezTo>
                  <a:cubicBezTo>
                    <a:pt x="14069" y="4486"/>
                    <a:pt x="14187" y="5096"/>
                    <a:pt x="14286" y="5656"/>
                  </a:cubicBezTo>
                  <a:cubicBezTo>
                    <a:pt x="14385" y="6217"/>
                    <a:pt x="14466" y="6729"/>
                    <a:pt x="14558" y="7270"/>
                  </a:cubicBezTo>
                  <a:cubicBezTo>
                    <a:pt x="14650" y="7811"/>
                    <a:pt x="14753" y="8381"/>
                    <a:pt x="14863" y="8981"/>
                  </a:cubicBezTo>
                  <a:cubicBezTo>
                    <a:pt x="14973" y="9581"/>
                    <a:pt x="15091" y="10211"/>
                    <a:pt x="15201" y="10840"/>
                  </a:cubicBezTo>
                  <a:cubicBezTo>
                    <a:pt x="15311" y="11470"/>
                    <a:pt x="15414" y="12099"/>
                    <a:pt x="15531" y="12729"/>
                  </a:cubicBezTo>
                  <a:cubicBezTo>
                    <a:pt x="15649" y="13358"/>
                    <a:pt x="15781" y="13988"/>
                    <a:pt x="15921" y="14578"/>
                  </a:cubicBezTo>
                  <a:cubicBezTo>
                    <a:pt x="16060" y="15168"/>
                    <a:pt x="16207" y="15719"/>
                    <a:pt x="16369" y="16230"/>
                  </a:cubicBezTo>
                  <a:cubicBezTo>
                    <a:pt x="16531" y="16742"/>
                    <a:pt x="16707" y="17214"/>
                    <a:pt x="16909" y="17637"/>
                  </a:cubicBezTo>
                  <a:cubicBezTo>
                    <a:pt x="17111" y="18060"/>
                    <a:pt x="17339" y="18433"/>
                    <a:pt x="17585" y="18768"/>
                  </a:cubicBezTo>
                  <a:cubicBezTo>
                    <a:pt x="17831" y="19102"/>
                    <a:pt x="18096" y="19397"/>
                    <a:pt x="18338" y="19633"/>
                  </a:cubicBezTo>
                  <a:cubicBezTo>
                    <a:pt x="18580" y="19870"/>
                    <a:pt x="18801" y="20047"/>
                    <a:pt x="19036" y="20204"/>
                  </a:cubicBezTo>
                  <a:cubicBezTo>
                    <a:pt x="19271" y="20361"/>
                    <a:pt x="19521" y="20499"/>
                    <a:pt x="19785" y="20637"/>
                  </a:cubicBezTo>
                  <a:cubicBezTo>
                    <a:pt x="20050" y="20774"/>
                    <a:pt x="20329" y="20912"/>
                    <a:pt x="20601" y="21050"/>
                  </a:cubicBezTo>
                  <a:cubicBezTo>
                    <a:pt x="20873" y="21188"/>
                    <a:pt x="21137" y="21325"/>
                    <a:pt x="21302" y="21414"/>
                  </a:cubicBezTo>
                  <a:cubicBezTo>
                    <a:pt x="21468" y="21502"/>
                    <a:pt x="21534" y="21542"/>
                    <a:pt x="21600" y="215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8" name="Line"/>
            <p:cNvSpPr/>
            <p:nvPr/>
          </p:nvSpPr>
          <p:spPr>
            <a:xfrm>
              <a:off x="5547783" y="5899791"/>
              <a:ext cx="1176867" cy="62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2" fill="norm" stroke="1" extrusionOk="0">
                  <a:moveTo>
                    <a:pt x="971" y="8422"/>
                  </a:moveTo>
                  <a:cubicBezTo>
                    <a:pt x="777" y="6982"/>
                    <a:pt x="583" y="5542"/>
                    <a:pt x="388" y="4102"/>
                  </a:cubicBezTo>
                  <a:cubicBezTo>
                    <a:pt x="194" y="2662"/>
                    <a:pt x="0" y="1222"/>
                    <a:pt x="0" y="502"/>
                  </a:cubicBezTo>
                  <a:cubicBezTo>
                    <a:pt x="0" y="-218"/>
                    <a:pt x="194" y="-218"/>
                    <a:pt x="913" y="862"/>
                  </a:cubicBezTo>
                  <a:cubicBezTo>
                    <a:pt x="1632" y="1942"/>
                    <a:pt x="2875" y="4102"/>
                    <a:pt x="4196" y="5542"/>
                  </a:cubicBezTo>
                  <a:cubicBezTo>
                    <a:pt x="5517" y="6982"/>
                    <a:pt x="6915" y="7702"/>
                    <a:pt x="8391" y="8782"/>
                  </a:cubicBezTo>
                  <a:cubicBezTo>
                    <a:pt x="9868" y="9862"/>
                    <a:pt x="11422" y="11302"/>
                    <a:pt x="13014" y="12382"/>
                  </a:cubicBezTo>
                  <a:cubicBezTo>
                    <a:pt x="14607" y="13462"/>
                    <a:pt x="16239" y="14182"/>
                    <a:pt x="17676" y="15622"/>
                  </a:cubicBezTo>
                  <a:cubicBezTo>
                    <a:pt x="19114" y="17062"/>
                    <a:pt x="20357" y="19222"/>
                    <a:pt x="21600" y="21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9" name="Line"/>
            <p:cNvSpPr/>
            <p:nvPr/>
          </p:nvSpPr>
          <p:spPr>
            <a:xfrm>
              <a:off x="4210050" y="3790949"/>
              <a:ext cx="13923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0" y="0"/>
                  </a:moveTo>
                  <a:cubicBezTo>
                    <a:pt x="9257" y="4500"/>
                    <a:pt x="18514" y="9000"/>
                    <a:pt x="20057" y="12600"/>
                  </a:cubicBezTo>
                  <a:cubicBezTo>
                    <a:pt x="21600" y="16200"/>
                    <a:pt x="15429" y="18900"/>
                    <a:pt x="92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0" name="Line"/>
            <p:cNvSpPr/>
            <p:nvPr/>
          </p:nvSpPr>
          <p:spPr>
            <a:xfrm>
              <a:off x="4044950" y="4140200"/>
              <a:ext cx="158750" cy="1104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96" y="1117"/>
                    <a:pt x="16992" y="2234"/>
                    <a:pt x="15552" y="3393"/>
                  </a:cubicBezTo>
                  <a:cubicBezTo>
                    <a:pt x="14112" y="4552"/>
                    <a:pt x="13536" y="5752"/>
                    <a:pt x="12240" y="7014"/>
                  </a:cubicBezTo>
                  <a:cubicBezTo>
                    <a:pt x="10944" y="8276"/>
                    <a:pt x="8928" y="9600"/>
                    <a:pt x="7776" y="10862"/>
                  </a:cubicBezTo>
                  <a:cubicBezTo>
                    <a:pt x="6624" y="12124"/>
                    <a:pt x="6336" y="13324"/>
                    <a:pt x="5328" y="14483"/>
                  </a:cubicBezTo>
                  <a:cubicBezTo>
                    <a:pt x="4320" y="15641"/>
                    <a:pt x="2592" y="16759"/>
                    <a:pt x="1584" y="17938"/>
                  </a:cubicBezTo>
                  <a:cubicBezTo>
                    <a:pt x="576" y="19117"/>
                    <a:pt x="288" y="2035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1" name="Line"/>
            <p:cNvSpPr/>
            <p:nvPr/>
          </p:nvSpPr>
          <p:spPr>
            <a:xfrm>
              <a:off x="4051300" y="5321300"/>
              <a:ext cx="25400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055"/>
                    <a:pt x="7200" y="10111"/>
                    <a:pt x="10800" y="13711"/>
                  </a:cubicBezTo>
                  <a:cubicBezTo>
                    <a:pt x="14400" y="17311"/>
                    <a:pt x="18000" y="1945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2" name="Line"/>
            <p:cNvSpPr/>
            <p:nvPr/>
          </p:nvSpPr>
          <p:spPr>
            <a:xfrm>
              <a:off x="4064000" y="5746750"/>
              <a:ext cx="19050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322"/>
                    <a:pt x="7200" y="10643"/>
                    <a:pt x="3600" y="14243"/>
                  </a:cubicBezTo>
                  <a:cubicBezTo>
                    <a:pt x="0" y="17843"/>
                    <a:pt x="0" y="1972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3" name="Line"/>
            <p:cNvSpPr/>
            <p:nvPr/>
          </p:nvSpPr>
          <p:spPr>
            <a:xfrm>
              <a:off x="3982629" y="5808133"/>
              <a:ext cx="179113" cy="63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042" fill="norm" stroke="1" extrusionOk="0">
                  <a:moveTo>
                    <a:pt x="10290" y="13239"/>
                  </a:moveTo>
                  <a:cubicBezTo>
                    <a:pt x="10290" y="9755"/>
                    <a:pt x="10290" y="6271"/>
                    <a:pt x="9669" y="3832"/>
                  </a:cubicBezTo>
                  <a:cubicBezTo>
                    <a:pt x="9048" y="1394"/>
                    <a:pt x="7807" y="0"/>
                    <a:pt x="6565" y="0"/>
                  </a:cubicBezTo>
                  <a:cubicBezTo>
                    <a:pt x="5324" y="0"/>
                    <a:pt x="4083" y="1394"/>
                    <a:pt x="2965" y="3135"/>
                  </a:cubicBezTo>
                  <a:cubicBezTo>
                    <a:pt x="1848" y="4877"/>
                    <a:pt x="855" y="6968"/>
                    <a:pt x="359" y="9755"/>
                  </a:cubicBezTo>
                  <a:cubicBezTo>
                    <a:pt x="-138" y="12542"/>
                    <a:pt x="-138" y="16026"/>
                    <a:pt x="483" y="18116"/>
                  </a:cubicBezTo>
                  <a:cubicBezTo>
                    <a:pt x="1103" y="20206"/>
                    <a:pt x="2345" y="20903"/>
                    <a:pt x="3586" y="20903"/>
                  </a:cubicBezTo>
                  <a:cubicBezTo>
                    <a:pt x="4828" y="20903"/>
                    <a:pt x="6069" y="20206"/>
                    <a:pt x="7186" y="18813"/>
                  </a:cubicBezTo>
                  <a:cubicBezTo>
                    <a:pt x="8303" y="17419"/>
                    <a:pt x="9296" y="15329"/>
                    <a:pt x="9917" y="12542"/>
                  </a:cubicBezTo>
                  <a:cubicBezTo>
                    <a:pt x="10538" y="9755"/>
                    <a:pt x="10786" y="6271"/>
                    <a:pt x="10165" y="4529"/>
                  </a:cubicBezTo>
                  <a:cubicBezTo>
                    <a:pt x="9545" y="2787"/>
                    <a:pt x="8055" y="2787"/>
                    <a:pt x="6690" y="2787"/>
                  </a:cubicBezTo>
                  <a:cubicBezTo>
                    <a:pt x="5324" y="2787"/>
                    <a:pt x="4083" y="2787"/>
                    <a:pt x="3710" y="4529"/>
                  </a:cubicBezTo>
                  <a:cubicBezTo>
                    <a:pt x="3338" y="6271"/>
                    <a:pt x="3834" y="9755"/>
                    <a:pt x="4703" y="11845"/>
                  </a:cubicBezTo>
                  <a:cubicBezTo>
                    <a:pt x="5572" y="13935"/>
                    <a:pt x="6814" y="14632"/>
                    <a:pt x="8179" y="14981"/>
                  </a:cubicBezTo>
                  <a:cubicBezTo>
                    <a:pt x="9545" y="15329"/>
                    <a:pt x="11034" y="15329"/>
                    <a:pt x="11159" y="15677"/>
                  </a:cubicBezTo>
                  <a:cubicBezTo>
                    <a:pt x="11283" y="16026"/>
                    <a:pt x="10041" y="16723"/>
                    <a:pt x="10041" y="14981"/>
                  </a:cubicBezTo>
                  <a:cubicBezTo>
                    <a:pt x="10041" y="13239"/>
                    <a:pt x="11283" y="9058"/>
                    <a:pt x="12524" y="6619"/>
                  </a:cubicBezTo>
                  <a:cubicBezTo>
                    <a:pt x="13765" y="4181"/>
                    <a:pt x="15007" y="3484"/>
                    <a:pt x="14883" y="3135"/>
                  </a:cubicBezTo>
                  <a:cubicBezTo>
                    <a:pt x="14759" y="2787"/>
                    <a:pt x="13269" y="2787"/>
                    <a:pt x="11283" y="3484"/>
                  </a:cubicBezTo>
                  <a:cubicBezTo>
                    <a:pt x="9296" y="4181"/>
                    <a:pt x="6814" y="5574"/>
                    <a:pt x="4952" y="6968"/>
                  </a:cubicBezTo>
                  <a:cubicBezTo>
                    <a:pt x="3090" y="8361"/>
                    <a:pt x="1848" y="9755"/>
                    <a:pt x="1972" y="10800"/>
                  </a:cubicBezTo>
                  <a:cubicBezTo>
                    <a:pt x="2096" y="11845"/>
                    <a:pt x="3586" y="12542"/>
                    <a:pt x="6069" y="12890"/>
                  </a:cubicBezTo>
                  <a:cubicBezTo>
                    <a:pt x="8552" y="13239"/>
                    <a:pt x="12028" y="13239"/>
                    <a:pt x="14386" y="13239"/>
                  </a:cubicBezTo>
                  <a:cubicBezTo>
                    <a:pt x="16745" y="13239"/>
                    <a:pt x="17986" y="13239"/>
                    <a:pt x="17986" y="13239"/>
                  </a:cubicBezTo>
                  <a:cubicBezTo>
                    <a:pt x="17986" y="13239"/>
                    <a:pt x="16745" y="13239"/>
                    <a:pt x="15379" y="12890"/>
                  </a:cubicBezTo>
                  <a:cubicBezTo>
                    <a:pt x="14014" y="12542"/>
                    <a:pt x="12524" y="11845"/>
                    <a:pt x="11159" y="11497"/>
                  </a:cubicBezTo>
                  <a:cubicBezTo>
                    <a:pt x="9793" y="11148"/>
                    <a:pt x="8552" y="11148"/>
                    <a:pt x="8552" y="11845"/>
                  </a:cubicBezTo>
                  <a:cubicBezTo>
                    <a:pt x="8552" y="12542"/>
                    <a:pt x="9793" y="13935"/>
                    <a:pt x="11159" y="14981"/>
                  </a:cubicBezTo>
                  <a:cubicBezTo>
                    <a:pt x="12524" y="16026"/>
                    <a:pt x="14014" y="16723"/>
                    <a:pt x="15876" y="18116"/>
                  </a:cubicBezTo>
                  <a:cubicBezTo>
                    <a:pt x="17738" y="19510"/>
                    <a:pt x="19972" y="21600"/>
                    <a:pt x="20717" y="20903"/>
                  </a:cubicBezTo>
                  <a:cubicBezTo>
                    <a:pt x="21462" y="20206"/>
                    <a:pt x="20717" y="16723"/>
                    <a:pt x="19228" y="13587"/>
                  </a:cubicBezTo>
                  <a:cubicBezTo>
                    <a:pt x="17738" y="10452"/>
                    <a:pt x="15503" y="7665"/>
                    <a:pt x="13765" y="6271"/>
                  </a:cubicBezTo>
                  <a:cubicBezTo>
                    <a:pt x="12028" y="4877"/>
                    <a:pt x="10786" y="4877"/>
                    <a:pt x="11159" y="6271"/>
                  </a:cubicBezTo>
                  <a:cubicBezTo>
                    <a:pt x="11531" y="7665"/>
                    <a:pt x="13517" y="10452"/>
                    <a:pt x="15503" y="132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4" name="Line"/>
            <p:cNvSpPr/>
            <p:nvPr/>
          </p:nvSpPr>
          <p:spPr>
            <a:xfrm>
              <a:off x="4006850" y="6062133"/>
              <a:ext cx="229813" cy="299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357" fill="norm" stroke="1" extrusionOk="0">
                  <a:moveTo>
                    <a:pt x="12484" y="2417"/>
                  </a:moveTo>
                  <a:cubicBezTo>
                    <a:pt x="11890" y="1813"/>
                    <a:pt x="11295" y="1208"/>
                    <a:pt x="9908" y="1133"/>
                  </a:cubicBezTo>
                  <a:cubicBezTo>
                    <a:pt x="8521" y="1057"/>
                    <a:pt x="6341" y="1510"/>
                    <a:pt x="4558" y="2945"/>
                  </a:cubicBezTo>
                  <a:cubicBezTo>
                    <a:pt x="2774" y="4380"/>
                    <a:pt x="1387" y="6797"/>
                    <a:pt x="694" y="9290"/>
                  </a:cubicBezTo>
                  <a:cubicBezTo>
                    <a:pt x="0" y="11782"/>
                    <a:pt x="0" y="14350"/>
                    <a:pt x="495" y="16313"/>
                  </a:cubicBezTo>
                  <a:cubicBezTo>
                    <a:pt x="991" y="18277"/>
                    <a:pt x="1982" y="19636"/>
                    <a:pt x="3666" y="20467"/>
                  </a:cubicBezTo>
                  <a:cubicBezTo>
                    <a:pt x="5350" y="21298"/>
                    <a:pt x="7728" y="21600"/>
                    <a:pt x="10602" y="21147"/>
                  </a:cubicBezTo>
                  <a:cubicBezTo>
                    <a:pt x="13475" y="20694"/>
                    <a:pt x="16844" y="19485"/>
                    <a:pt x="18826" y="17597"/>
                  </a:cubicBezTo>
                  <a:cubicBezTo>
                    <a:pt x="20807" y="15709"/>
                    <a:pt x="21402" y="13141"/>
                    <a:pt x="21501" y="11102"/>
                  </a:cubicBezTo>
                  <a:cubicBezTo>
                    <a:pt x="21600" y="9063"/>
                    <a:pt x="21204" y="7552"/>
                    <a:pt x="19817" y="6042"/>
                  </a:cubicBezTo>
                  <a:cubicBezTo>
                    <a:pt x="18429" y="4531"/>
                    <a:pt x="16051" y="3021"/>
                    <a:pt x="13673" y="1888"/>
                  </a:cubicBezTo>
                  <a:cubicBezTo>
                    <a:pt x="11295" y="755"/>
                    <a:pt x="8917" y="0"/>
                    <a:pt x="6639" y="0"/>
                  </a:cubicBezTo>
                  <a:cubicBezTo>
                    <a:pt x="4360" y="0"/>
                    <a:pt x="2180" y="755"/>
                    <a:pt x="0" y="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5" name="Line"/>
            <p:cNvSpPr/>
            <p:nvPr/>
          </p:nvSpPr>
          <p:spPr>
            <a:xfrm>
              <a:off x="773615" y="1905794"/>
              <a:ext cx="299536" cy="379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498" fill="norm" stroke="1" extrusionOk="0">
                  <a:moveTo>
                    <a:pt x="2343" y="2835"/>
                  </a:moveTo>
                  <a:cubicBezTo>
                    <a:pt x="5213" y="2115"/>
                    <a:pt x="8083" y="1395"/>
                    <a:pt x="10575" y="915"/>
                  </a:cubicBezTo>
                  <a:cubicBezTo>
                    <a:pt x="13067" y="435"/>
                    <a:pt x="15182" y="195"/>
                    <a:pt x="16617" y="75"/>
                  </a:cubicBezTo>
                  <a:cubicBezTo>
                    <a:pt x="18052" y="-45"/>
                    <a:pt x="18807" y="-45"/>
                    <a:pt x="19034" y="255"/>
                  </a:cubicBezTo>
                  <a:cubicBezTo>
                    <a:pt x="19260" y="555"/>
                    <a:pt x="18958" y="1155"/>
                    <a:pt x="17674" y="2595"/>
                  </a:cubicBezTo>
                  <a:cubicBezTo>
                    <a:pt x="16390" y="4035"/>
                    <a:pt x="14125" y="6315"/>
                    <a:pt x="11481" y="8835"/>
                  </a:cubicBezTo>
                  <a:cubicBezTo>
                    <a:pt x="8838" y="11355"/>
                    <a:pt x="5817" y="14115"/>
                    <a:pt x="3702" y="16095"/>
                  </a:cubicBezTo>
                  <a:cubicBezTo>
                    <a:pt x="1588" y="18075"/>
                    <a:pt x="379" y="19275"/>
                    <a:pt x="77" y="20055"/>
                  </a:cubicBezTo>
                  <a:cubicBezTo>
                    <a:pt x="-225" y="20835"/>
                    <a:pt x="379" y="21195"/>
                    <a:pt x="1512" y="21375"/>
                  </a:cubicBezTo>
                  <a:cubicBezTo>
                    <a:pt x="2645" y="21555"/>
                    <a:pt x="4306" y="21555"/>
                    <a:pt x="6950" y="21255"/>
                  </a:cubicBezTo>
                  <a:cubicBezTo>
                    <a:pt x="9593" y="20955"/>
                    <a:pt x="13218" y="20355"/>
                    <a:pt x="15786" y="19815"/>
                  </a:cubicBezTo>
                  <a:cubicBezTo>
                    <a:pt x="18354" y="19275"/>
                    <a:pt x="19865" y="18795"/>
                    <a:pt x="21375" y="183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6" name="Line"/>
            <p:cNvSpPr/>
            <p:nvPr/>
          </p:nvSpPr>
          <p:spPr>
            <a:xfrm>
              <a:off x="1196787" y="1900980"/>
              <a:ext cx="250065" cy="296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431" fill="norm" stroke="1" extrusionOk="0">
                  <a:moveTo>
                    <a:pt x="19726" y="750"/>
                  </a:moveTo>
                  <a:cubicBezTo>
                    <a:pt x="20446" y="291"/>
                    <a:pt x="21166" y="-169"/>
                    <a:pt x="21256" y="61"/>
                  </a:cubicBezTo>
                  <a:cubicBezTo>
                    <a:pt x="21346" y="291"/>
                    <a:pt x="20806" y="1210"/>
                    <a:pt x="18736" y="3048"/>
                  </a:cubicBezTo>
                  <a:cubicBezTo>
                    <a:pt x="16666" y="4886"/>
                    <a:pt x="13066" y="7644"/>
                    <a:pt x="10186" y="9559"/>
                  </a:cubicBezTo>
                  <a:cubicBezTo>
                    <a:pt x="7306" y="11474"/>
                    <a:pt x="5146" y="12546"/>
                    <a:pt x="3436" y="13542"/>
                  </a:cubicBezTo>
                  <a:cubicBezTo>
                    <a:pt x="1726" y="14537"/>
                    <a:pt x="466" y="15457"/>
                    <a:pt x="106" y="16222"/>
                  </a:cubicBezTo>
                  <a:cubicBezTo>
                    <a:pt x="-254" y="16988"/>
                    <a:pt x="286" y="17601"/>
                    <a:pt x="1996" y="18291"/>
                  </a:cubicBezTo>
                  <a:cubicBezTo>
                    <a:pt x="3706" y="18980"/>
                    <a:pt x="6586" y="19746"/>
                    <a:pt x="9916" y="20282"/>
                  </a:cubicBezTo>
                  <a:cubicBezTo>
                    <a:pt x="13246" y="20818"/>
                    <a:pt x="17026" y="21125"/>
                    <a:pt x="20806" y="21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7" name="Line"/>
            <p:cNvSpPr/>
            <p:nvPr/>
          </p:nvSpPr>
          <p:spPr>
            <a:xfrm>
              <a:off x="1600199" y="2006600"/>
              <a:ext cx="2159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59" y="14400"/>
                    <a:pt x="9318" y="7200"/>
                    <a:pt x="12918" y="3600"/>
                  </a:cubicBezTo>
                  <a:cubicBezTo>
                    <a:pt x="16518" y="0"/>
                    <a:pt x="1905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8" name="Line"/>
            <p:cNvSpPr/>
            <p:nvPr/>
          </p:nvSpPr>
          <p:spPr>
            <a:xfrm>
              <a:off x="1912529" y="1815827"/>
              <a:ext cx="246471" cy="273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455" fill="norm" stroke="1" extrusionOk="0">
                  <a:moveTo>
                    <a:pt x="17620" y="1517"/>
                  </a:moveTo>
                  <a:cubicBezTo>
                    <a:pt x="18174" y="686"/>
                    <a:pt x="18728" y="-145"/>
                    <a:pt x="18912" y="21"/>
                  </a:cubicBezTo>
                  <a:cubicBezTo>
                    <a:pt x="19097" y="187"/>
                    <a:pt x="18912" y="1350"/>
                    <a:pt x="17528" y="4341"/>
                  </a:cubicBezTo>
                  <a:cubicBezTo>
                    <a:pt x="16143" y="7332"/>
                    <a:pt x="13559" y="12150"/>
                    <a:pt x="11435" y="15141"/>
                  </a:cubicBezTo>
                  <a:cubicBezTo>
                    <a:pt x="9312" y="18132"/>
                    <a:pt x="7651" y="19295"/>
                    <a:pt x="6174" y="19877"/>
                  </a:cubicBezTo>
                  <a:cubicBezTo>
                    <a:pt x="4697" y="20458"/>
                    <a:pt x="3405" y="20458"/>
                    <a:pt x="2389" y="19877"/>
                  </a:cubicBezTo>
                  <a:cubicBezTo>
                    <a:pt x="1374" y="19295"/>
                    <a:pt x="635" y="18132"/>
                    <a:pt x="266" y="17052"/>
                  </a:cubicBezTo>
                  <a:cubicBezTo>
                    <a:pt x="-103" y="15972"/>
                    <a:pt x="-103" y="14975"/>
                    <a:pt x="359" y="14310"/>
                  </a:cubicBezTo>
                  <a:cubicBezTo>
                    <a:pt x="820" y="13646"/>
                    <a:pt x="1743" y="13313"/>
                    <a:pt x="2666" y="13064"/>
                  </a:cubicBezTo>
                  <a:cubicBezTo>
                    <a:pt x="3589" y="12815"/>
                    <a:pt x="4512" y="12649"/>
                    <a:pt x="6451" y="13397"/>
                  </a:cubicBezTo>
                  <a:cubicBezTo>
                    <a:pt x="8389" y="14144"/>
                    <a:pt x="11343" y="15806"/>
                    <a:pt x="14020" y="17301"/>
                  </a:cubicBezTo>
                  <a:cubicBezTo>
                    <a:pt x="16697" y="18797"/>
                    <a:pt x="19097" y="20126"/>
                    <a:pt x="21497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9" name="Line"/>
            <p:cNvSpPr/>
            <p:nvPr/>
          </p:nvSpPr>
          <p:spPr>
            <a:xfrm>
              <a:off x="2260599" y="1663700"/>
              <a:ext cx="139517" cy="53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4" h="21600" fill="norm" stroke="1" extrusionOk="0">
                  <a:moveTo>
                    <a:pt x="0" y="0"/>
                  </a:moveTo>
                  <a:cubicBezTo>
                    <a:pt x="3443" y="686"/>
                    <a:pt x="6887" y="1371"/>
                    <a:pt x="10174" y="2871"/>
                  </a:cubicBezTo>
                  <a:cubicBezTo>
                    <a:pt x="13461" y="4371"/>
                    <a:pt x="16591" y="6686"/>
                    <a:pt x="18626" y="9257"/>
                  </a:cubicBezTo>
                  <a:cubicBezTo>
                    <a:pt x="20661" y="11829"/>
                    <a:pt x="21600" y="14657"/>
                    <a:pt x="19252" y="16757"/>
                  </a:cubicBezTo>
                  <a:cubicBezTo>
                    <a:pt x="16904" y="18857"/>
                    <a:pt x="11270" y="20229"/>
                    <a:pt x="56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510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096660" y="5811192"/>
              <a:ext cx="149571" cy="131682"/>
            </a:xfrm>
            <a:prstGeom prst="rect">
              <a:avLst/>
            </a:prstGeom>
            <a:effectLst/>
          </p:spPr>
        </p:pic>
        <p:pic>
          <p:nvPicPr>
            <p:cNvPr id="512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045732" y="6172200"/>
              <a:ext cx="326368" cy="279400"/>
            </a:xfrm>
            <a:prstGeom prst="rect">
              <a:avLst/>
            </a:prstGeom>
            <a:effectLst/>
          </p:spPr>
        </p:pic>
        <p:pic>
          <p:nvPicPr>
            <p:cNvPr id="514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497074" y="5716823"/>
              <a:ext cx="171499" cy="155555"/>
            </a:xfrm>
            <a:prstGeom prst="rect">
              <a:avLst/>
            </a:prstGeom>
            <a:effectLst/>
          </p:spPr>
        </p:pic>
        <p:pic>
          <p:nvPicPr>
            <p:cNvPr id="516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924049" y="6169206"/>
              <a:ext cx="349251" cy="41095"/>
            </a:xfrm>
            <a:prstGeom prst="rect">
              <a:avLst/>
            </a:prstGeom>
            <a:effectLst/>
          </p:spPr>
        </p:pic>
        <p:pic>
          <p:nvPicPr>
            <p:cNvPr id="518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2327583" y="6070600"/>
              <a:ext cx="269568" cy="298450"/>
            </a:xfrm>
            <a:prstGeom prst="rect">
              <a:avLst/>
            </a:prstGeom>
            <a:effectLst/>
          </p:spPr>
        </p:pic>
        <p:pic>
          <p:nvPicPr>
            <p:cNvPr id="520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5209862" y="4984750"/>
              <a:ext cx="72395" cy="857250"/>
            </a:xfrm>
            <a:prstGeom prst="rect">
              <a:avLst/>
            </a:prstGeom>
            <a:effectLst/>
          </p:spPr>
        </p:pic>
        <p:pic>
          <p:nvPicPr>
            <p:cNvPr id="522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5169626" y="5302250"/>
              <a:ext cx="291374" cy="323850"/>
            </a:xfrm>
            <a:prstGeom prst="rect">
              <a:avLst/>
            </a:prstGeom>
            <a:effectLst/>
          </p:spPr>
        </p:pic>
        <p:pic>
          <p:nvPicPr>
            <p:cNvPr id="524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5276850" y="5499100"/>
              <a:ext cx="285750" cy="247650"/>
            </a:xfrm>
            <a:prstGeom prst="rect">
              <a:avLst/>
            </a:prstGeom>
            <a:effectLst/>
          </p:spPr>
        </p:pic>
        <p:pic>
          <p:nvPicPr>
            <p:cNvPr id="526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5372741" y="5568950"/>
              <a:ext cx="234309" cy="241300"/>
            </a:xfrm>
            <a:prstGeom prst="rect">
              <a:avLst/>
            </a:prstGeom>
            <a:effectLst/>
          </p:spPr>
        </p:pic>
        <p:pic>
          <p:nvPicPr>
            <p:cNvPr id="528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5530850" y="5613400"/>
              <a:ext cx="254000" cy="247650"/>
            </a:xfrm>
            <a:prstGeom prst="rect">
              <a:avLst/>
            </a:prstGeom>
            <a:effectLst/>
          </p:spPr>
        </p:pic>
        <p:pic>
          <p:nvPicPr>
            <p:cNvPr id="530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5600700" y="5695950"/>
              <a:ext cx="234950" cy="228600"/>
            </a:xfrm>
            <a:prstGeom prst="rect">
              <a:avLst/>
            </a:prstGeom>
            <a:effectLst/>
          </p:spPr>
        </p:pic>
        <p:pic>
          <p:nvPicPr>
            <p:cNvPr id="532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5746750" y="5708650"/>
              <a:ext cx="215900" cy="234950"/>
            </a:xfrm>
            <a:prstGeom prst="rect">
              <a:avLst/>
            </a:prstGeom>
            <a:effectLst/>
          </p:spPr>
        </p:pic>
        <p:pic>
          <p:nvPicPr>
            <p:cNvPr id="534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5975350" y="5848350"/>
              <a:ext cx="177800" cy="127000"/>
            </a:xfrm>
            <a:prstGeom prst="rect">
              <a:avLst/>
            </a:prstGeom>
            <a:effectLst/>
          </p:spPr>
        </p:pic>
        <p:pic>
          <p:nvPicPr>
            <p:cNvPr id="536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6115050" y="5867400"/>
              <a:ext cx="190500" cy="127000"/>
            </a:xfrm>
            <a:prstGeom prst="rect">
              <a:avLst/>
            </a:prstGeom>
            <a:effectLst/>
          </p:spPr>
        </p:pic>
        <p:pic>
          <p:nvPicPr>
            <p:cNvPr id="538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2546350" y="4857750"/>
              <a:ext cx="79169" cy="977900"/>
            </a:xfrm>
            <a:prstGeom prst="rect">
              <a:avLst/>
            </a:prstGeom>
            <a:effectLst/>
          </p:spPr>
        </p:pic>
        <p:pic>
          <p:nvPicPr>
            <p:cNvPr id="540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320800" y="5397500"/>
              <a:ext cx="304800" cy="330200"/>
            </a:xfrm>
            <a:prstGeom prst="rect">
              <a:avLst/>
            </a:prstGeom>
            <a:effectLst/>
          </p:spPr>
        </p:pic>
        <p:pic>
          <p:nvPicPr>
            <p:cNvPr id="542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581149" y="5391150"/>
              <a:ext cx="266701" cy="336550"/>
            </a:xfrm>
            <a:prstGeom prst="rect">
              <a:avLst/>
            </a:prstGeom>
            <a:effectLst/>
          </p:spPr>
        </p:pic>
        <p:pic>
          <p:nvPicPr>
            <p:cNvPr id="544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771649" y="5289550"/>
              <a:ext cx="374651" cy="444500"/>
            </a:xfrm>
            <a:prstGeom prst="rect">
              <a:avLst/>
            </a:prstGeom>
            <a:effectLst/>
          </p:spPr>
        </p:pic>
        <p:pic>
          <p:nvPicPr>
            <p:cNvPr id="546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974850" y="5207000"/>
              <a:ext cx="425450" cy="495300"/>
            </a:xfrm>
            <a:prstGeom prst="rect">
              <a:avLst/>
            </a:prstGeom>
            <a:effectLst/>
          </p:spPr>
        </p:pic>
        <p:pic>
          <p:nvPicPr>
            <p:cNvPr id="548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2082800" y="5321300"/>
              <a:ext cx="361950" cy="438150"/>
            </a:xfrm>
            <a:prstGeom prst="rect">
              <a:avLst/>
            </a:prstGeom>
            <a:effectLst/>
          </p:spPr>
        </p:pic>
        <p:pic>
          <p:nvPicPr>
            <p:cNvPr id="550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2165349" y="5473700"/>
              <a:ext cx="381001" cy="336550"/>
            </a:xfrm>
            <a:prstGeom prst="rect">
              <a:avLst/>
            </a:prstGeom>
            <a:effectLst/>
          </p:spPr>
        </p:pic>
        <p:pic>
          <p:nvPicPr>
            <p:cNvPr id="552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5592108" y="5295900"/>
              <a:ext cx="834093" cy="412750"/>
            </a:xfrm>
            <a:prstGeom prst="rect">
              <a:avLst/>
            </a:prstGeom>
            <a:effectLst/>
          </p:spPr>
        </p:pic>
        <p:pic>
          <p:nvPicPr>
            <p:cNvPr id="554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6248399" y="5226050"/>
              <a:ext cx="172557" cy="273050"/>
            </a:xfrm>
            <a:prstGeom prst="rect">
              <a:avLst/>
            </a:prstGeom>
            <a:effectLst/>
          </p:spPr>
        </p:pic>
        <p:pic>
          <p:nvPicPr>
            <p:cNvPr id="556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441450" y="4845050"/>
              <a:ext cx="527050" cy="673100"/>
            </a:xfrm>
            <a:prstGeom prst="rect">
              <a:avLst/>
            </a:prstGeom>
            <a:effectLst/>
          </p:spPr>
        </p:pic>
        <p:pic>
          <p:nvPicPr>
            <p:cNvPr id="558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317355" y="4764323"/>
              <a:ext cx="390796" cy="329507"/>
            </a:xfrm>
            <a:prstGeom prst="rect">
              <a:avLst/>
            </a:prstGeom>
            <a:effectLst/>
          </p:spPr>
        </p:pic>
        <p:pic>
          <p:nvPicPr>
            <p:cNvPr id="560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472789" y="4144273"/>
              <a:ext cx="281845" cy="335815"/>
            </a:xfrm>
            <a:prstGeom prst="rect">
              <a:avLst/>
            </a:prstGeom>
            <a:effectLst/>
          </p:spPr>
        </p:pic>
        <p:pic>
          <p:nvPicPr>
            <p:cNvPr id="562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558800" y="4038600"/>
              <a:ext cx="63500" cy="565150"/>
            </a:xfrm>
            <a:prstGeom prst="rect">
              <a:avLst/>
            </a:prstGeom>
            <a:effectLst/>
          </p:spPr>
        </p:pic>
        <p:pic>
          <p:nvPicPr>
            <p:cNvPr id="564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368300" y="4045655"/>
              <a:ext cx="438150" cy="119946"/>
            </a:xfrm>
            <a:prstGeom prst="rect">
              <a:avLst/>
            </a:prstGeom>
            <a:effectLst/>
          </p:spPr>
        </p:pic>
        <p:pic>
          <p:nvPicPr>
            <p:cNvPr id="566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368300" y="4552949"/>
              <a:ext cx="419100" cy="101601"/>
            </a:xfrm>
            <a:prstGeom prst="rect">
              <a:avLst/>
            </a:prstGeom>
            <a:effectLst/>
          </p:spPr>
        </p:pic>
        <p:pic>
          <p:nvPicPr>
            <p:cNvPr id="568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929810" y="4027361"/>
              <a:ext cx="257641" cy="512889"/>
            </a:xfrm>
            <a:prstGeom prst="rect">
              <a:avLst/>
            </a:prstGeom>
            <a:effectLst/>
          </p:spPr>
        </p:pic>
        <p:pic>
          <p:nvPicPr>
            <p:cNvPr id="570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167268" y="4248149"/>
              <a:ext cx="217033" cy="88901"/>
            </a:xfrm>
            <a:prstGeom prst="rect">
              <a:avLst/>
            </a:prstGeom>
            <a:effectLst/>
          </p:spPr>
        </p:pic>
        <p:pic>
          <p:nvPicPr>
            <p:cNvPr id="572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410643" y="3968750"/>
              <a:ext cx="329257" cy="298334"/>
            </a:xfrm>
            <a:prstGeom prst="rect">
              <a:avLst/>
            </a:prstGeom>
            <a:effectLst/>
          </p:spPr>
        </p:pic>
        <p:pic>
          <p:nvPicPr>
            <p:cNvPr id="574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746250" y="3884654"/>
              <a:ext cx="174161" cy="566696"/>
            </a:xfrm>
            <a:prstGeom prst="rect">
              <a:avLst/>
            </a:prstGeom>
            <a:effectLst/>
          </p:spPr>
        </p:pic>
        <p:pic>
          <p:nvPicPr>
            <p:cNvPr id="576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6475649" y="4707087"/>
              <a:ext cx="2504382" cy="1138348"/>
            </a:xfrm>
            <a:prstGeom prst="rect">
              <a:avLst/>
            </a:prstGeom>
            <a:effectLst/>
          </p:spPr>
        </p:pic>
        <p:sp>
          <p:nvSpPr>
            <p:cNvPr id="578" name="Line"/>
            <p:cNvSpPr/>
            <p:nvPr/>
          </p:nvSpPr>
          <p:spPr>
            <a:xfrm>
              <a:off x="3912129" y="0"/>
              <a:ext cx="5193772" cy="4438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600" fill="norm" stroke="1" extrusionOk="0">
                  <a:moveTo>
                    <a:pt x="368" y="0"/>
                  </a:moveTo>
                  <a:cubicBezTo>
                    <a:pt x="324" y="10"/>
                    <a:pt x="280" y="21"/>
                    <a:pt x="236" y="98"/>
                  </a:cubicBezTo>
                  <a:cubicBezTo>
                    <a:pt x="192" y="175"/>
                    <a:pt x="148" y="319"/>
                    <a:pt x="130" y="556"/>
                  </a:cubicBezTo>
                  <a:cubicBezTo>
                    <a:pt x="112" y="793"/>
                    <a:pt x="121" y="1123"/>
                    <a:pt x="139" y="1478"/>
                  </a:cubicBezTo>
                  <a:cubicBezTo>
                    <a:pt x="156" y="1833"/>
                    <a:pt x="183" y="2215"/>
                    <a:pt x="183" y="2616"/>
                  </a:cubicBezTo>
                  <a:cubicBezTo>
                    <a:pt x="183" y="3018"/>
                    <a:pt x="156" y="3440"/>
                    <a:pt x="130" y="3827"/>
                  </a:cubicBezTo>
                  <a:cubicBezTo>
                    <a:pt x="104" y="4213"/>
                    <a:pt x="77" y="4563"/>
                    <a:pt x="55" y="4924"/>
                  </a:cubicBezTo>
                  <a:cubicBezTo>
                    <a:pt x="33" y="5284"/>
                    <a:pt x="16" y="5655"/>
                    <a:pt x="7" y="6031"/>
                  </a:cubicBezTo>
                  <a:cubicBezTo>
                    <a:pt x="-2" y="6407"/>
                    <a:pt x="-2" y="6788"/>
                    <a:pt x="7" y="7179"/>
                  </a:cubicBezTo>
                  <a:cubicBezTo>
                    <a:pt x="16" y="7571"/>
                    <a:pt x="33" y="7973"/>
                    <a:pt x="51" y="8374"/>
                  </a:cubicBezTo>
                  <a:cubicBezTo>
                    <a:pt x="68" y="8776"/>
                    <a:pt x="86" y="9178"/>
                    <a:pt x="95" y="9585"/>
                  </a:cubicBezTo>
                  <a:cubicBezTo>
                    <a:pt x="104" y="9991"/>
                    <a:pt x="104" y="10403"/>
                    <a:pt x="104" y="10821"/>
                  </a:cubicBezTo>
                  <a:cubicBezTo>
                    <a:pt x="104" y="11238"/>
                    <a:pt x="104" y="11660"/>
                    <a:pt x="117" y="12046"/>
                  </a:cubicBezTo>
                  <a:cubicBezTo>
                    <a:pt x="130" y="12433"/>
                    <a:pt x="156" y="12783"/>
                    <a:pt x="183" y="13154"/>
                  </a:cubicBezTo>
                  <a:cubicBezTo>
                    <a:pt x="209" y="13524"/>
                    <a:pt x="236" y="13916"/>
                    <a:pt x="266" y="14276"/>
                  </a:cubicBezTo>
                  <a:cubicBezTo>
                    <a:pt x="297" y="14637"/>
                    <a:pt x="332" y="14967"/>
                    <a:pt x="403" y="15281"/>
                  </a:cubicBezTo>
                  <a:cubicBezTo>
                    <a:pt x="473" y="15595"/>
                    <a:pt x="579" y="15894"/>
                    <a:pt x="711" y="16120"/>
                  </a:cubicBezTo>
                  <a:cubicBezTo>
                    <a:pt x="843" y="16347"/>
                    <a:pt x="1001" y="16501"/>
                    <a:pt x="1208" y="16599"/>
                  </a:cubicBezTo>
                  <a:cubicBezTo>
                    <a:pt x="1415" y="16697"/>
                    <a:pt x="1670" y="16738"/>
                    <a:pt x="1961" y="16779"/>
                  </a:cubicBezTo>
                  <a:cubicBezTo>
                    <a:pt x="2251" y="16821"/>
                    <a:pt x="2577" y="16862"/>
                    <a:pt x="2907" y="16908"/>
                  </a:cubicBezTo>
                  <a:cubicBezTo>
                    <a:pt x="3237" y="16955"/>
                    <a:pt x="3572" y="17006"/>
                    <a:pt x="3902" y="17047"/>
                  </a:cubicBezTo>
                  <a:cubicBezTo>
                    <a:pt x="4232" y="17088"/>
                    <a:pt x="4557" y="17119"/>
                    <a:pt x="4879" y="17150"/>
                  </a:cubicBezTo>
                  <a:cubicBezTo>
                    <a:pt x="5200" y="17181"/>
                    <a:pt x="5517" y="17212"/>
                    <a:pt x="5825" y="17248"/>
                  </a:cubicBezTo>
                  <a:cubicBezTo>
                    <a:pt x="6133" y="17284"/>
                    <a:pt x="6432" y="17325"/>
                    <a:pt x="6749" y="17382"/>
                  </a:cubicBezTo>
                  <a:cubicBezTo>
                    <a:pt x="7066" y="17439"/>
                    <a:pt x="7400" y="17511"/>
                    <a:pt x="7739" y="17583"/>
                  </a:cubicBezTo>
                  <a:cubicBezTo>
                    <a:pt x="8078" y="17655"/>
                    <a:pt x="8421" y="17727"/>
                    <a:pt x="8738" y="17794"/>
                  </a:cubicBezTo>
                  <a:cubicBezTo>
                    <a:pt x="9055" y="17861"/>
                    <a:pt x="9346" y="17923"/>
                    <a:pt x="9645" y="18021"/>
                  </a:cubicBezTo>
                  <a:cubicBezTo>
                    <a:pt x="9944" y="18118"/>
                    <a:pt x="10252" y="18252"/>
                    <a:pt x="10503" y="18371"/>
                  </a:cubicBezTo>
                  <a:cubicBezTo>
                    <a:pt x="10754" y="18489"/>
                    <a:pt x="10948" y="18592"/>
                    <a:pt x="11141" y="18721"/>
                  </a:cubicBezTo>
                  <a:cubicBezTo>
                    <a:pt x="11335" y="18850"/>
                    <a:pt x="11529" y="19004"/>
                    <a:pt x="11762" y="19154"/>
                  </a:cubicBezTo>
                  <a:cubicBezTo>
                    <a:pt x="11995" y="19303"/>
                    <a:pt x="12268" y="19447"/>
                    <a:pt x="12554" y="19566"/>
                  </a:cubicBezTo>
                  <a:cubicBezTo>
                    <a:pt x="12840" y="19684"/>
                    <a:pt x="13139" y="19777"/>
                    <a:pt x="13439" y="19890"/>
                  </a:cubicBezTo>
                  <a:cubicBezTo>
                    <a:pt x="13738" y="20003"/>
                    <a:pt x="14037" y="20137"/>
                    <a:pt x="14336" y="20287"/>
                  </a:cubicBezTo>
                  <a:cubicBezTo>
                    <a:pt x="14636" y="20436"/>
                    <a:pt x="14935" y="20601"/>
                    <a:pt x="15243" y="20750"/>
                  </a:cubicBezTo>
                  <a:cubicBezTo>
                    <a:pt x="15551" y="20900"/>
                    <a:pt x="15868" y="21033"/>
                    <a:pt x="16189" y="21131"/>
                  </a:cubicBezTo>
                  <a:cubicBezTo>
                    <a:pt x="16510" y="21229"/>
                    <a:pt x="16836" y="21291"/>
                    <a:pt x="17153" y="21332"/>
                  </a:cubicBezTo>
                  <a:cubicBezTo>
                    <a:pt x="17470" y="21373"/>
                    <a:pt x="17778" y="21394"/>
                    <a:pt x="18112" y="21415"/>
                  </a:cubicBezTo>
                  <a:cubicBezTo>
                    <a:pt x="18447" y="21435"/>
                    <a:pt x="18808" y="21456"/>
                    <a:pt x="19182" y="21476"/>
                  </a:cubicBezTo>
                  <a:cubicBezTo>
                    <a:pt x="19556" y="21497"/>
                    <a:pt x="19943" y="21518"/>
                    <a:pt x="20309" y="21538"/>
                  </a:cubicBezTo>
                  <a:cubicBezTo>
                    <a:pt x="20674" y="21559"/>
                    <a:pt x="21017" y="21579"/>
                    <a:pt x="21228" y="21590"/>
                  </a:cubicBezTo>
                  <a:cubicBezTo>
                    <a:pt x="21440" y="21600"/>
                    <a:pt x="21519" y="21600"/>
                    <a:pt x="2159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9" name="Line"/>
            <p:cNvSpPr/>
            <p:nvPr/>
          </p:nvSpPr>
          <p:spPr>
            <a:xfrm>
              <a:off x="7260004" y="37543"/>
              <a:ext cx="1638044" cy="1002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534" fill="norm" stroke="1" extrusionOk="0">
                  <a:moveTo>
                    <a:pt x="20182" y="4786"/>
                  </a:moveTo>
                  <a:cubicBezTo>
                    <a:pt x="19960" y="4150"/>
                    <a:pt x="19737" y="3513"/>
                    <a:pt x="19347" y="3081"/>
                  </a:cubicBezTo>
                  <a:cubicBezTo>
                    <a:pt x="18958" y="2649"/>
                    <a:pt x="18401" y="2422"/>
                    <a:pt x="17719" y="2149"/>
                  </a:cubicBezTo>
                  <a:cubicBezTo>
                    <a:pt x="17037" y="1876"/>
                    <a:pt x="16230" y="1558"/>
                    <a:pt x="15422" y="1285"/>
                  </a:cubicBezTo>
                  <a:cubicBezTo>
                    <a:pt x="14615" y="1012"/>
                    <a:pt x="13808" y="785"/>
                    <a:pt x="12959" y="603"/>
                  </a:cubicBezTo>
                  <a:cubicBezTo>
                    <a:pt x="12110" y="421"/>
                    <a:pt x="11219" y="284"/>
                    <a:pt x="10315" y="171"/>
                  </a:cubicBezTo>
                  <a:cubicBezTo>
                    <a:pt x="9410" y="57"/>
                    <a:pt x="8492" y="-34"/>
                    <a:pt x="7740" y="11"/>
                  </a:cubicBezTo>
                  <a:cubicBezTo>
                    <a:pt x="6988" y="57"/>
                    <a:pt x="6404" y="239"/>
                    <a:pt x="5736" y="603"/>
                  </a:cubicBezTo>
                  <a:cubicBezTo>
                    <a:pt x="5068" y="966"/>
                    <a:pt x="4316" y="1512"/>
                    <a:pt x="3634" y="2217"/>
                  </a:cubicBezTo>
                  <a:cubicBezTo>
                    <a:pt x="2952" y="2922"/>
                    <a:pt x="2340" y="3786"/>
                    <a:pt x="1811" y="4650"/>
                  </a:cubicBezTo>
                  <a:cubicBezTo>
                    <a:pt x="1282" y="5514"/>
                    <a:pt x="837" y="6378"/>
                    <a:pt x="545" y="7287"/>
                  </a:cubicBezTo>
                  <a:cubicBezTo>
                    <a:pt x="252" y="8197"/>
                    <a:pt x="113" y="9152"/>
                    <a:pt x="44" y="9857"/>
                  </a:cubicBezTo>
                  <a:cubicBezTo>
                    <a:pt x="-26" y="10561"/>
                    <a:pt x="-26" y="11016"/>
                    <a:pt x="141" y="11585"/>
                  </a:cubicBezTo>
                  <a:cubicBezTo>
                    <a:pt x="308" y="12153"/>
                    <a:pt x="642" y="12835"/>
                    <a:pt x="1171" y="13631"/>
                  </a:cubicBezTo>
                  <a:cubicBezTo>
                    <a:pt x="1700" y="14427"/>
                    <a:pt x="2423" y="15336"/>
                    <a:pt x="3092" y="16064"/>
                  </a:cubicBezTo>
                  <a:cubicBezTo>
                    <a:pt x="3760" y="16791"/>
                    <a:pt x="4372" y="17337"/>
                    <a:pt x="5068" y="17905"/>
                  </a:cubicBezTo>
                  <a:cubicBezTo>
                    <a:pt x="5764" y="18474"/>
                    <a:pt x="6543" y="19065"/>
                    <a:pt x="7392" y="19588"/>
                  </a:cubicBezTo>
                  <a:cubicBezTo>
                    <a:pt x="8241" y="20111"/>
                    <a:pt x="9160" y="20566"/>
                    <a:pt x="10078" y="20884"/>
                  </a:cubicBezTo>
                  <a:cubicBezTo>
                    <a:pt x="10997" y="21202"/>
                    <a:pt x="11915" y="21384"/>
                    <a:pt x="12820" y="21475"/>
                  </a:cubicBezTo>
                  <a:cubicBezTo>
                    <a:pt x="13725" y="21566"/>
                    <a:pt x="14615" y="21566"/>
                    <a:pt x="15492" y="21361"/>
                  </a:cubicBezTo>
                  <a:cubicBezTo>
                    <a:pt x="16369" y="21157"/>
                    <a:pt x="17232" y="20747"/>
                    <a:pt x="17955" y="20202"/>
                  </a:cubicBezTo>
                  <a:cubicBezTo>
                    <a:pt x="18679" y="19656"/>
                    <a:pt x="19264" y="18974"/>
                    <a:pt x="19765" y="18155"/>
                  </a:cubicBezTo>
                  <a:cubicBezTo>
                    <a:pt x="20266" y="17337"/>
                    <a:pt x="20683" y="16382"/>
                    <a:pt x="20989" y="15382"/>
                  </a:cubicBezTo>
                  <a:cubicBezTo>
                    <a:pt x="21296" y="14381"/>
                    <a:pt x="21490" y="13335"/>
                    <a:pt x="21532" y="12198"/>
                  </a:cubicBezTo>
                  <a:cubicBezTo>
                    <a:pt x="21574" y="11062"/>
                    <a:pt x="21463" y="9834"/>
                    <a:pt x="21143" y="8629"/>
                  </a:cubicBezTo>
                  <a:cubicBezTo>
                    <a:pt x="20822" y="7424"/>
                    <a:pt x="20294" y="6241"/>
                    <a:pt x="19584" y="5537"/>
                  </a:cubicBezTo>
                  <a:cubicBezTo>
                    <a:pt x="18874" y="4832"/>
                    <a:pt x="17983" y="4604"/>
                    <a:pt x="17093" y="4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580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6870699" y="5111750"/>
              <a:ext cx="95251" cy="342900"/>
            </a:xfrm>
            <a:prstGeom prst="rect">
              <a:avLst/>
            </a:prstGeom>
            <a:effectLst/>
          </p:spPr>
        </p:pic>
        <p:pic>
          <p:nvPicPr>
            <p:cNvPr id="582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7016750" y="5276850"/>
              <a:ext cx="342900" cy="44450"/>
            </a:xfrm>
            <a:prstGeom prst="rect">
              <a:avLst/>
            </a:prstGeom>
            <a:effectLst/>
          </p:spPr>
        </p:pic>
        <p:pic>
          <p:nvPicPr>
            <p:cNvPr id="584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7527753" y="5164880"/>
              <a:ext cx="281184" cy="240102"/>
            </a:xfrm>
            <a:prstGeom prst="rect">
              <a:avLst/>
            </a:prstGeom>
            <a:effectLst/>
          </p:spPr>
        </p:pic>
        <p:pic>
          <p:nvPicPr>
            <p:cNvPr id="586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7620000" y="5035550"/>
              <a:ext cx="101600" cy="508000"/>
            </a:xfrm>
            <a:prstGeom prst="rect">
              <a:avLst/>
            </a:prstGeom>
            <a:effectLst/>
          </p:spPr>
        </p:pic>
        <p:pic>
          <p:nvPicPr>
            <p:cNvPr id="588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7493000" y="5029905"/>
              <a:ext cx="336550" cy="62795"/>
            </a:xfrm>
            <a:prstGeom prst="rect">
              <a:avLst/>
            </a:prstGeom>
            <a:effectLst/>
          </p:spPr>
        </p:pic>
        <p:pic>
          <p:nvPicPr>
            <p:cNvPr id="590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7385049" y="5473700"/>
              <a:ext cx="431801" cy="63500"/>
            </a:xfrm>
            <a:prstGeom prst="rect">
              <a:avLst/>
            </a:prstGeom>
            <a:effectLst/>
          </p:spPr>
        </p:pic>
        <p:pic>
          <p:nvPicPr>
            <p:cNvPr id="592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7917935" y="5125726"/>
              <a:ext cx="222766" cy="399338"/>
            </a:xfrm>
            <a:prstGeom prst="rect">
              <a:avLst/>
            </a:prstGeom>
            <a:effectLst/>
          </p:spPr>
        </p:pic>
        <p:pic>
          <p:nvPicPr>
            <p:cNvPr id="594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7985888" y="5238750"/>
              <a:ext cx="313563" cy="222250"/>
            </a:xfrm>
            <a:prstGeom prst="rect">
              <a:avLst/>
            </a:prstGeom>
            <a:effectLst/>
          </p:spPr>
        </p:pic>
        <p:pic>
          <p:nvPicPr>
            <p:cNvPr id="596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8280399" y="5156200"/>
              <a:ext cx="228514" cy="469900"/>
            </a:xfrm>
            <a:prstGeom prst="rect">
              <a:avLst/>
            </a:prstGeom>
            <a:effectLst/>
          </p:spPr>
        </p:pic>
        <p:pic>
          <p:nvPicPr>
            <p:cNvPr id="598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990600" y="5886449"/>
              <a:ext cx="609600" cy="751418"/>
            </a:xfrm>
            <a:prstGeom prst="rect">
              <a:avLst/>
            </a:prstGeom>
            <a:effectLst/>
          </p:spPr>
        </p:pic>
        <p:pic>
          <p:nvPicPr>
            <p:cNvPr id="600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1267883" y="5854700"/>
              <a:ext cx="362090" cy="215900"/>
            </a:xfrm>
            <a:prstGeom prst="rect">
              <a:avLst/>
            </a:prstGeom>
            <a:effectLst/>
          </p:spPr>
        </p:pic>
        <p:pic>
          <p:nvPicPr>
            <p:cNvPr id="602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5962650" y="6019542"/>
              <a:ext cx="393700" cy="813058"/>
            </a:xfrm>
            <a:prstGeom prst="rect">
              <a:avLst/>
            </a:prstGeom>
            <a:effectLst/>
          </p:spPr>
        </p:pic>
        <p:pic>
          <p:nvPicPr>
            <p:cNvPr id="604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5800449" y="6031521"/>
              <a:ext cx="416201" cy="301546"/>
            </a:xfrm>
            <a:prstGeom prst="rect">
              <a:avLst/>
            </a:prstGeom>
            <a:effectLst/>
          </p:spPr>
        </p:pic>
        <p:pic>
          <p:nvPicPr>
            <p:cNvPr id="606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87498" y="6832600"/>
              <a:ext cx="250628" cy="261429"/>
            </a:xfrm>
            <a:prstGeom prst="rect">
              <a:avLst/>
            </a:prstGeom>
            <a:effectLst/>
          </p:spPr>
        </p:pic>
        <p:pic>
          <p:nvPicPr>
            <p:cNvPr id="608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165100" y="6735233"/>
              <a:ext cx="69850" cy="404284"/>
            </a:xfrm>
            <a:prstGeom prst="rect">
              <a:avLst/>
            </a:prstGeom>
            <a:effectLst/>
          </p:spPr>
        </p:pic>
        <p:pic>
          <p:nvPicPr>
            <p:cNvPr id="610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19050" y="6751422"/>
              <a:ext cx="374650" cy="68479"/>
            </a:xfrm>
            <a:prstGeom prst="rect">
              <a:avLst/>
            </a:prstGeom>
            <a:effectLst/>
          </p:spPr>
        </p:pic>
        <p:pic>
          <p:nvPicPr>
            <p:cNvPr id="612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-12700" y="7134406"/>
              <a:ext cx="336550" cy="41095"/>
            </a:xfrm>
            <a:prstGeom prst="rect">
              <a:avLst/>
            </a:prstGeom>
            <a:effectLst/>
          </p:spPr>
        </p:pic>
        <p:pic>
          <p:nvPicPr>
            <p:cNvPr id="614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396671" y="6781800"/>
              <a:ext cx="200229" cy="395817"/>
            </a:xfrm>
            <a:prstGeom prst="rect">
              <a:avLst/>
            </a:prstGeom>
            <a:effectLst/>
          </p:spPr>
        </p:pic>
        <p:pic>
          <p:nvPicPr>
            <p:cNvPr id="616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514784" y="6883400"/>
              <a:ext cx="266267" cy="260350"/>
            </a:xfrm>
            <a:prstGeom prst="rect">
              <a:avLst/>
            </a:prstGeom>
            <a:effectLst/>
          </p:spPr>
        </p:pic>
        <p:pic>
          <p:nvPicPr>
            <p:cNvPr id="618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717550" y="6877050"/>
              <a:ext cx="240629" cy="425450"/>
            </a:xfrm>
            <a:prstGeom prst="rect">
              <a:avLst/>
            </a:prstGeom>
            <a:effectLst/>
          </p:spPr>
        </p:pic>
        <p:pic>
          <p:nvPicPr>
            <p:cNvPr id="620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330841" y="7519346"/>
              <a:ext cx="178855" cy="541571"/>
            </a:xfrm>
            <a:prstGeom prst="rect">
              <a:avLst/>
            </a:prstGeom>
            <a:effectLst/>
          </p:spPr>
        </p:pic>
        <p:pic>
          <p:nvPicPr>
            <p:cNvPr id="622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450799" y="7797800"/>
              <a:ext cx="254051" cy="232607"/>
            </a:xfrm>
            <a:prstGeom prst="rect">
              <a:avLst/>
            </a:prstGeom>
            <a:effectLst/>
          </p:spPr>
        </p:pic>
        <p:pic>
          <p:nvPicPr>
            <p:cNvPr id="624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770621" y="7609426"/>
              <a:ext cx="200930" cy="463743"/>
            </a:xfrm>
            <a:prstGeom prst="rect">
              <a:avLst/>
            </a:prstGeom>
            <a:effectLst/>
          </p:spPr>
        </p:pic>
        <p:pic>
          <p:nvPicPr>
            <p:cNvPr id="626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1024000" y="7683863"/>
              <a:ext cx="347960" cy="315958"/>
            </a:xfrm>
            <a:prstGeom prst="rect">
              <a:avLst/>
            </a:prstGeom>
            <a:effectLst/>
          </p:spPr>
        </p:pic>
        <p:pic>
          <p:nvPicPr>
            <p:cNvPr id="628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1554253" y="7664450"/>
              <a:ext cx="270138" cy="386129"/>
            </a:xfrm>
            <a:prstGeom prst="rect">
              <a:avLst/>
            </a:prstGeom>
            <a:effectLst/>
          </p:spPr>
        </p:pic>
        <p:pic>
          <p:nvPicPr>
            <p:cNvPr id="630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1814880" y="7670800"/>
              <a:ext cx="337770" cy="323850"/>
            </a:xfrm>
            <a:prstGeom prst="rect">
              <a:avLst/>
            </a:prstGeom>
            <a:effectLst/>
          </p:spPr>
        </p:pic>
        <p:pic>
          <p:nvPicPr>
            <p:cNvPr id="632" name="Line Shape" descr="Line Shap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2057399" y="7588250"/>
              <a:ext cx="264934" cy="552450"/>
            </a:xfrm>
            <a:prstGeom prst="rect">
              <a:avLst/>
            </a:prstGeom>
            <a:effectLst/>
          </p:spPr>
        </p:pic>
        <p:pic>
          <p:nvPicPr>
            <p:cNvPr id="634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3390900" y="3908149"/>
              <a:ext cx="1409700" cy="155852"/>
            </a:xfrm>
            <a:prstGeom prst="rect">
              <a:avLst/>
            </a:prstGeom>
            <a:effectLst/>
          </p:spPr>
        </p:pic>
        <p:pic>
          <p:nvPicPr>
            <p:cNvPr id="636" name="Line Shape" descr="Line Shap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3086100" y="4350414"/>
              <a:ext cx="1949450" cy="189837"/>
            </a:xfrm>
            <a:prstGeom prst="rect">
              <a:avLst/>
            </a:prstGeom>
            <a:effectLst/>
          </p:spPr>
        </p:pic>
        <p:pic>
          <p:nvPicPr>
            <p:cNvPr id="638" name="Line Shape" descr="Line Shap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3079750" y="4667250"/>
              <a:ext cx="2108257" cy="298450"/>
            </a:xfrm>
            <a:prstGeom prst="rect">
              <a:avLst/>
            </a:prstGeom>
            <a:effectLst/>
          </p:spPr>
        </p:pic>
        <p:pic>
          <p:nvPicPr>
            <p:cNvPr id="640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2832099" y="5213350"/>
              <a:ext cx="2254251" cy="196850"/>
            </a:xfrm>
            <a:prstGeom prst="rect">
              <a:avLst/>
            </a:prstGeom>
            <a:effectLst/>
          </p:spPr>
        </p:pic>
        <p:pic>
          <p:nvPicPr>
            <p:cNvPr id="642" name="Line Shape" descr="Line Shap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3022600" y="5588000"/>
              <a:ext cx="2019300" cy="203200"/>
            </a:xfrm>
            <a:prstGeom prst="rect">
              <a:avLst/>
            </a:prstGeom>
            <a:effectLst/>
          </p:spPr>
        </p:pic>
        <p:pic>
          <p:nvPicPr>
            <p:cNvPr id="644" name="Line Shape" descr="Line Shap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3261783" y="5502819"/>
              <a:ext cx="656168" cy="1564732"/>
            </a:xfrm>
            <a:prstGeom prst="rect">
              <a:avLst/>
            </a:prstGeom>
            <a:effectLst/>
          </p:spPr>
        </p:pic>
        <p:pic>
          <p:nvPicPr>
            <p:cNvPr id="646" name="Line Shape" descr="Line Shap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3740150" y="6800850"/>
              <a:ext cx="235527" cy="438150"/>
            </a:xfrm>
            <a:prstGeom prst="rect">
              <a:avLst/>
            </a:prstGeom>
            <a:effectLst/>
          </p:spPr>
        </p:pic>
        <p:pic>
          <p:nvPicPr>
            <p:cNvPr id="648" name="Line Shape" descr="Line Shap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4425949" y="6921500"/>
              <a:ext cx="80435" cy="355600"/>
            </a:xfrm>
            <a:prstGeom prst="rect">
              <a:avLst/>
            </a:prstGeom>
            <a:effectLst/>
          </p:spPr>
        </p:pic>
        <p:pic>
          <p:nvPicPr>
            <p:cNvPr id="650" name="Line Shape" descr="Line Shap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4603750" y="7112000"/>
              <a:ext cx="342900" cy="82550"/>
            </a:xfrm>
            <a:prstGeom prst="rect">
              <a:avLst/>
            </a:prstGeom>
            <a:effectLst/>
          </p:spPr>
        </p:pic>
        <p:pic>
          <p:nvPicPr>
            <p:cNvPr id="652" name="Line Shape" descr="Line Shap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5166472" y="6922310"/>
              <a:ext cx="383429" cy="421730"/>
            </a:xfrm>
            <a:prstGeom prst="rect">
              <a:avLst/>
            </a:prstGeom>
            <a:effectLst/>
          </p:spPr>
        </p:pic>
        <p:pic>
          <p:nvPicPr>
            <p:cNvPr id="654" name="Line Shape" descr="Line Shap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5704416" y="6973947"/>
              <a:ext cx="331243" cy="343693"/>
            </a:xfrm>
            <a:prstGeom prst="rect">
              <a:avLst/>
            </a:prstGeom>
            <a:effectLst/>
          </p:spPr>
        </p:pic>
        <p:pic>
          <p:nvPicPr>
            <p:cNvPr id="656" name="Line Shape" descr="Line Shap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5791200" y="6858000"/>
              <a:ext cx="171450" cy="552450"/>
            </a:xfrm>
            <a:prstGeom prst="rect">
              <a:avLst/>
            </a:prstGeom>
            <a:effectLst/>
          </p:spPr>
        </p:pic>
        <p:pic>
          <p:nvPicPr>
            <p:cNvPr id="658" name="Line Shape" descr="Line Shap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5651500" y="6912120"/>
              <a:ext cx="457200" cy="136380"/>
            </a:xfrm>
            <a:prstGeom prst="rect">
              <a:avLst/>
            </a:prstGeom>
            <a:effectLst/>
          </p:spPr>
        </p:pic>
        <p:pic>
          <p:nvPicPr>
            <p:cNvPr id="660" name="Line Shape" descr="Line Shap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5549900" y="7391400"/>
              <a:ext cx="438150" cy="88900"/>
            </a:xfrm>
            <a:prstGeom prst="rect">
              <a:avLst/>
            </a:prstGeom>
            <a:effectLst/>
          </p:spPr>
        </p:pic>
        <p:pic>
          <p:nvPicPr>
            <p:cNvPr id="662" name="Line Shape" descr="Line Shap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6161942" y="6972300"/>
              <a:ext cx="283308" cy="450487"/>
            </a:xfrm>
            <a:prstGeom prst="rect">
              <a:avLst/>
            </a:prstGeom>
            <a:effectLst/>
          </p:spPr>
        </p:pic>
        <p:pic>
          <p:nvPicPr>
            <p:cNvPr id="664" name="Line Shape" descr="Line Shap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6273799" y="7219950"/>
              <a:ext cx="381001" cy="95250"/>
            </a:xfrm>
            <a:prstGeom prst="rect">
              <a:avLst/>
            </a:prstGeom>
            <a:effectLst/>
          </p:spPr>
        </p:pic>
        <p:pic>
          <p:nvPicPr>
            <p:cNvPr id="666" name="Line Shape" descr="Line Shap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6551950" y="7105650"/>
              <a:ext cx="356851" cy="349250"/>
            </a:xfrm>
            <a:prstGeom prst="rect">
              <a:avLst/>
            </a:prstGeom>
            <a:effectLst/>
          </p:spPr>
        </p:pic>
        <p:pic>
          <p:nvPicPr>
            <p:cNvPr id="668" name="Line Shape" descr="Line Shap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6845299" y="7054850"/>
              <a:ext cx="334749" cy="558800"/>
            </a:xfrm>
            <a:prstGeom prst="rect">
              <a:avLst/>
            </a:prstGeom>
            <a:effectLst/>
          </p:spPr>
        </p:pic>
        <p:pic>
          <p:nvPicPr>
            <p:cNvPr id="670" name="Line Line" descr="Line Lin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3606800" y="7785099"/>
              <a:ext cx="279400" cy="95251"/>
            </a:xfrm>
            <a:prstGeom prst="rect">
              <a:avLst/>
            </a:prstGeom>
            <a:effectLst/>
          </p:spPr>
        </p:pic>
        <p:pic>
          <p:nvPicPr>
            <p:cNvPr id="672" name="Line Shape" descr="Line Shap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3547533" y="7994650"/>
              <a:ext cx="325967" cy="88636"/>
            </a:xfrm>
            <a:prstGeom prst="rect">
              <a:avLst/>
            </a:prstGeom>
            <a:effectLst/>
          </p:spPr>
        </p:pic>
        <p:pic>
          <p:nvPicPr>
            <p:cNvPr id="674" name="Line Shape" descr="Line Shap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4095750" y="7696200"/>
              <a:ext cx="95250" cy="381000"/>
            </a:xfrm>
            <a:prstGeom prst="rect">
              <a:avLst/>
            </a:prstGeom>
            <a:effectLst/>
          </p:spPr>
        </p:pic>
        <p:pic>
          <p:nvPicPr>
            <p:cNvPr id="676" name="Line Line" descr="Line Lin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4273550" y="7893050"/>
              <a:ext cx="285750" cy="95250"/>
            </a:xfrm>
            <a:prstGeom prst="rect">
              <a:avLst/>
            </a:prstGeom>
            <a:effectLst/>
          </p:spPr>
        </p:pic>
        <p:pic>
          <p:nvPicPr>
            <p:cNvPr id="678" name="Line Shape" descr="Line Shap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4628018" y="7690660"/>
              <a:ext cx="305932" cy="392890"/>
            </a:xfrm>
            <a:prstGeom prst="rect">
              <a:avLst/>
            </a:prstGeom>
            <a:effectLst/>
          </p:spPr>
        </p:pic>
        <p:pic>
          <p:nvPicPr>
            <p:cNvPr id="680" name="Line Shape" descr="Line Shap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5047469" y="7637842"/>
              <a:ext cx="216682" cy="483808"/>
            </a:xfrm>
            <a:prstGeom prst="rect">
              <a:avLst/>
            </a:prstGeom>
            <a:effectLst/>
          </p:spPr>
        </p:pic>
        <p:pic>
          <p:nvPicPr>
            <p:cNvPr id="682" name="Line Shape" descr="Line Shap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5302869" y="7747000"/>
              <a:ext cx="113681" cy="323850"/>
            </a:xfrm>
            <a:prstGeom prst="rect">
              <a:avLst/>
            </a:prstGeom>
            <a:effectLst/>
          </p:spPr>
        </p:pic>
        <p:pic>
          <p:nvPicPr>
            <p:cNvPr id="684" name="Line Shape" descr="Line Shap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5454650" y="7893050"/>
              <a:ext cx="317500" cy="101600"/>
            </a:xfrm>
            <a:prstGeom prst="rect">
              <a:avLst/>
            </a:prstGeom>
            <a:effectLst/>
          </p:spPr>
        </p:pic>
        <p:pic>
          <p:nvPicPr>
            <p:cNvPr id="686" name="Line Shape" descr="Line Shap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5885958" y="7775145"/>
              <a:ext cx="266118" cy="301545"/>
            </a:xfrm>
            <a:prstGeom prst="rect">
              <a:avLst/>
            </a:prstGeom>
            <a:effectLst/>
          </p:spPr>
        </p:pic>
        <p:pic>
          <p:nvPicPr>
            <p:cNvPr id="688" name="Line Shape" descr="Line Shap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5981700" y="7677150"/>
              <a:ext cx="114300" cy="425450"/>
            </a:xfrm>
            <a:prstGeom prst="rect">
              <a:avLst/>
            </a:prstGeom>
            <a:effectLst/>
          </p:spPr>
        </p:pic>
        <p:pic>
          <p:nvPicPr>
            <p:cNvPr id="690" name="Line Shape" descr="Line Shap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5854700" y="7695660"/>
              <a:ext cx="349250" cy="121191"/>
            </a:xfrm>
            <a:prstGeom prst="rect">
              <a:avLst/>
            </a:prstGeom>
            <a:effectLst/>
          </p:spPr>
        </p:pic>
        <p:pic>
          <p:nvPicPr>
            <p:cNvPr id="692" name="Line Shape" descr="Line Shap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5746750" y="8051800"/>
              <a:ext cx="431800" cy="101600"/>
            </a:xfrm>
            <a:prstGeom prst="rect">
              <a:avLst/>
            </a:prstGeom>
            <a:effectLst/>
          </p:spPr>
        </p:pic>
        <p:pic>
          <p:nvPicPr>
            <p:cNvPr id="694" name="Line Shape" descr="Line Shap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6190171" y="7753350"/>
              <a:ext cx="229680" cy="368300"/>
            </a:xfrm>
            <a:prstGeom prst="rect">
              <a:avLst/>
            </a:prstGeom>
            <a:effectLst/>
          </p:spPr>
        </p:pic>
        <p:pic>
          <p:nvPicPr>
            <p:cNvPr id="696" name="Line Shape" descr="Line Shap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6326306" y="7823200"/>
              <a:ext cx="290394" cy="254525"/>
            </a:xfrm>
            <a:prstGeom prst="rect">
              <a:avLst/>
            </a:prstGeom>
            <a:effectLst/>
          </p:spPr>
        </p:pic>
        <p:pic>
          <p:nvPicPr>
            <p:cNvPr id="698" name="Line Shape" descr="Line Shap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6610350" y="7785100"/>
              <a:ext cx="174714" cy="368300"/>
            </a:xfrm>
            <a:prstGeom prst="rect">
              <a:avLst/>
            </a:prstGeom>
            <a:effectLst/>
          </p:spPr>
        </p:pic>
        <p:pic>
          <p:nvPicPr>
            <p:cNvPr id="700" name="Line Shape" descr="Line Shap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6711949" y="7753350"/>
              <a:ext cx="193528" cy="438150"/>
            </a:xfrm>
            <a:prstGeom prst="rect">
              <a:avLst/>
            </a:prstGeom>
            <a:effectLst/>
          </p:spPr>
        </p:pic>
        <p:pic>
          <p:nvPicPr>
            <p:cNvPr id="702" name="Line Line" descr="Line Lin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7105650" y="7829550"/>
              <a:ext cx="298450" cy="88900"/>
            </a:xfrm>
            <a:prstGeom prst="rect">
              <a:avLst/>
            </a:prstGeom>
            <a:effectLst/>
          </p:spPr>
        </p:pic>
        <p:pic>
          <p:nvPicPr>
            <p:cNvPr id="704" name="Line Shape" descr="Line Shap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7118350" y="7975600"/>
              <a:ext cx="336550" cy="82550"/>
            </a:xfrm>
            <a:prstGeom prst="rect">
              <a:avLst/>
            </a:prstGeom>
            <a:effectLst/>
          </p:spPr>
        </p:pic>
        <p:pic>
          <p:nvPicPr>
            <p:cNvPr id="706" name="Line Shape" descr="Line Shape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7624233" y="7604352"/>
              <a:ext cx="351367" cy="452148"/>
            </a:xfrm>
            <a:prstGeom prst="rect">
              <a:avLst/>
            </a:prstGeom>
            <a:effectLst/>
          </p:spPr>
        </p:pic>
        <p:pic>
          <p:nvPicPr>
            <p:cNvPr id="708" name="Line Shape" descr="Line Shape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8024197" y="7575550"/>
              <a:ext cx="323214" cy="385930"/>
            </a:xfrm>
            <a:prstGeom prst="rect">
              <a:avLst/>
            </a:prstGeom>
            <a:effectLst/>
          </p:spPr>
        </p:pic>
        <p:pic>
          <p:nvPicPr>
            <p:cNvPr id="710" name="Line Shape" descr="Line Shape"/>
            <p:cNvPicPr>
              <a:picLocks noChangeAspect="0"/>
            </p:cNvPicPr>
            <p:nvPr/>
          </p:nvPicPr>
          <p:blipFill>
            <a:blip r:embed="rId135">
              <a:extLst/>
            </a:blip>
            <a:stretch>
              <a:fillRect/>
            </a:stretch>
          </p:blipFill>
          <p:spPr>
            <a:xfrm>
              <a:off x="8108950" y="7473950"/>
              <a:ext cx="139700" cy="596900"/>
            </a:xfrm>
            <a:prstGeom prst="rect">
              <a:avLst/>
            </a:prstGeom>
            <a:effectLst/>
          </p:spPr>
        </p:pic>
        <p:pic>
          <p:nvPicPr>
            <p:cNvPr id="712" name="Line Shape" descr="Line Shape"/>
            <p:cNvPicPr>
              <a:picLocks noChangeAspect="0"/>
            </p:cNvPicPr>
            <p:nvPr/>
          </p:nvPicPr>
          <p:blipFill>
            <a:blip r:embed="rId136">
              <a:extLst/>
            </a:blip>
            <a:stretch>
              <a:fillRect/>
            </a:stretch>
          </p:blipFill>
          <p:spPr>
            <a:xfrm>
              <a:off x="7969250" y="7503256"/>
              <a:ext cx="469900" cy="129445"/>
            </a:xfrm>
            <a:prstGeom prst="rect">
              <a:avLst/>
            </a:prstGeom>
            <a:effectLst/>
          </p:spPr>
        </p:pic>
        <p:pic>
          <p:nvPicPr>
            <p:cNvPr id="714" name="Line Shape" descr="Line Shape"/>
            <p:cNvPicPr>
              <a:picLocks noChangeAspect="0"/>
            </p:cNvPicPr>
            <p:nvPr/>
          </p:nvPicPr>
          <p:blipFill>
            <a:blip r:embed="rId137">
              <a:extLst/>
            </a:blip>
            <a:stretch>
              <a:fillRect/>
            </a:stretch>
          </p:blipFill>
          <p:spPr>
            <a:xfrm>
              <a:off x="7924800" y="7950200"/>
              <a:ext cx="431800" cy="146050"/>
            </a:xfrm>
            <a:prstGeom prst="rect">
              <a:avLst/>
            </a:prstGeom>
            <a:effectLst/>
          </p:spPr>
        </p:pic>
        <p:pic>
          <p:nvPicPr>
            <p:cNvPr id="716" name="Line Shape" descr="Line Shape"/>
            <p:cNvPicPr>
              <a:picLocks noChangeAspect="0"/>
            </p:cNvPicPr>
            <p:nvPr/>
          </p:nvPicPr>
          <p:blipFill>
            <a:blip r:embed="rId138">
              <a:extLst/>
            </a:blip>
            <a:stretch>
              <a:fillRect/>
            </a:stretch>
          </p:blipFill>
          <p:spPr>
            <a:xfrm>
              <a:off x="8358524" y="7524750"/>
              <a:ext cx="252076" cy="516467"/>
            </a:xfrm>
            <a:prstGeom prst="rect">
              <a:avLst/>
            </a:prstGeom>
            <a:effectLst/>
          </p:spPr>
        </p:pic>
        <p:pic>
          <p:nvPicPr>
            <p:cNvPr id="718" name="Line Shape" descr="Line Shape"/>
            <p:cNvPicPr>
              <a:picLocks noChangeAspect="0"/>
            </p:cNvPicPr>
            <p:nvPr/>
          </p:nvPicPr>
          <p:blipFill>
            <a:blip r:embed="rId139">
              <a:extLst/>
            </a:blip>
            <a:stretch>
              <a:fillRect/>
            </a:stretch>
          </p:blipFill>
          <p:spPr>
            <a:xfrm>
              <a:off x="8477250" y="7696200"/>
              <a:ext cx="285750" cy="266700"/>
            </a:xfrm>
            <a:prstGeom prst="rect">
              <a:avLst/>
            </a:prstGeom>
            <a:effectLst/>
          </p:spPr>
        </p:pic>
        <p:pic>
          <p:nvPicPr>
            <p:cNvPr id="720" name="Line Shape" descr="Line Shape"/>
            <p:cNvPicPr>
              <a:picLocks noChangeAspect="0"/>
            </p:cNvPicPr>
            <p:nvPr/>
          </p:nvPicPr>
          <p:blipFill>
            <a:blip r:embed="rId140">
              <a:extLst/>
            </a:blip>
            <a:stretch>
              <a:fillRect/>
            </a:stretch>
          </p:blipFill>
          <p:spPr>
            <a:xfrm>
              <a:off x="8731249" y="7613650"/>
              <a:ext cx="149666" cy="419100"/>
            </a:xfrm>
            <a:prstGeom prst="rect">
              <a:avLst/>
            </a:prstGeom>
            <a:effectLst/>
          </p:spPr>
        </p:pic>
        <p:pic>
          <p:nvPicPr>
            <p:cNvPr id="722" name="Line Line" descr="Line Line"/>
            <p:cNvPicPr>
              <a:picLocks noChangeAspect="0"/>
            </p:cNvPicPr>
            <p:nvPr/>
          </p:nvPicPr>
          <p:blipFill>
            <a:blip r:embed="rId141">
              <a:extLst/>
            </a:blip>
            <a:stretch>
              <a:fillRect/>
            </a:stretch>
          </p:blipFill>
          <p:spPr>
            <a:xfrm>
              <a:off x="8940799" y="7785100"/>
              <a:ext cx="222251" cy="107950"/>
            </a:xfrm>
            <a:prstGeom prst="rect">
              <a:avLst/>
            </a:prstGeom>
            <a:effectLst/>
          </p:spPr>
        </p:pic>
        <p:pic>
          <p:nvPicPr>
            <p:cNvPr id="724" name="Line Shape" descr="Line Shape"/>
            <p:cNvPicPr>
              <a:picLocks noChangeAspect="0"/>
            </p:cNvPicPr>
            <p:nvPr/>
          </p:nvPicPr>
          <p:blipFill>
            <a:blip r:embed="rId142">
              <a:extLst/>
            </a:blip>
            <a:stretch>
              <a:fillRect/>
            </a:stretch>
          </p:blipFill>
          <p:spPr>
            <a:xfrm>
              <a:off x="9239250" y="7645400"/>
              <a:ext cx="94308" cy="368300"/>
            </a:xfrm>
            <a:prstGeom prst="rect">
              <a:avLst/>
            </a:prstGeom>
            <a:effectLst/>
          </p:spPr>
        </p:pic>
      </p:grpSp>
      <p:grpSp>
        <p:nvGrpSpPr>
          <p:cNvPr id="746" name="Drawing"/>
          <p:cNvGrpSpPr/>
          <p:nvPr/>
        </p:nvGrpSpPr>
        <p:grpSpPr>
          <a:xfrm>
            <a:off x="774699" y="2133599"/>
            <a:ext cx="3443473" cy="1949709"/>
            <a:chOff x="0" y="0"/>
            <a:chExt cx="3443471" cy="1949707"/>
          </a:xfrm>
        </p:grpSpPr>
        <p:sp>
          <p:nvSpPr>
            <p:cNvPr id="727" name="Line"/>
            <p:cNvSpPr/>
            <p:nvPr/>
          </p:nvSpPr>
          <p:spPr>
            <a:xfrm>
              <a:off x="223146" y="256905"/>
              <a:ext cx="171219" cy="678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508" fill="norm" stroke="1" extrusionOk="0">
                  <a:moveTo>
                    <a:pt x="2942" y="4335"/>
                  </a:moveTo>
                  <a:cubicBezTo>
                    <a:pt x="3958" y="5677"/>
                    <a:pt x="4974" y="7019"/>
                    <a:pt x="5991" y="8763"/>
                  </a:cubicBezTo>
                  <a:cubicBezTo>
                    <a:pt x="7007" y="10507"/>
                    <a:pt x="8024" y="12653"/>
                    <a:pt x="9040" y="14733"/>
                  </a:cubicBezTo>
                  <a:cubicBezTo>
                    <a:pt x="10057" y="16812"/>
                    <a:pt x="11073" y="18825"/>
                    <a:pt x="11709" y="19999"/>
                  </a:cubicBezTo>
                  <a:cubicBezTo>
                    <a:pt x="12344" y="21173"/>
                    <a:pt x="12598" y="21508"/>
                    <a:pt x="12725" y="21508"/>
                  </a:cubicBezTo>
                  <a:cubicBezTo>
                    <a:pt x="12852" y="21508"/>
                    <a:pt x="12852" y="21173"/>
                    <a:pt x="11836" y="19697"/>
                  </a:cubicBezTo>
                  <a:cubicBezTo>
                    <a:pt x="10819" y="18221"/>
                    <a:pt x="8786" y="15605"/>
                    <a:pt x="6753" y="13156"/>
                  </a:cubicBezTo>
                  <a:cubicBezTo>
                    <a:pt x="4720" y="10708"/>
                    <a:pt x="2687" y="8427"/>
                    <a:pt x="1417" y="6515"/>
                  </a:cubicBezTo>
                  <a:cubicBezTo>
                    <a:pt x="146" y="4604"/>
                    <a:pt x="-362" y="3061"/>
                    <a:pt x="273" y="2021"/>
                  </a:cubicBezTo>
                  <a:cubicBezTo>
                    <a:pt x="909" y="981"/>
                    <a:pt x="2687" y="445"/>
                    <a:pt x="4847" y="176"/>
                  </a:cubicBezTo>
                  <a:cubicBezTo>
                    <a:pt x="7007" y="-92"/>
                    <a:pt x="9549" y="-92"/>
                    <a:pt x="12471" y="445"/>
                  </a:cubicBezTo>
                  <a:cubicBezTo>
                    <a:pt x="15393" y="981"/>
                    <a:pt x="18697" y="2055"/>
                    <a:pt x="19967" y="3228"/>
                  </a:cubicBezTo>
                  <a:cubicBezTo>
                    <a:pt x="21238" y="4402"/>
                    <a:pt x="20476" y="5677"/>
                    <a:pt x="17426" y="6616"/>
                  </a:cubicBezTo>
                  <a:cubicBezTo>
                    <a:pt x="14377" y="7555"/>
                    <a:pt x="9040" y="8159"/>
                    <a:pt x="5610" y="8494"/>
                  </a:cubicBezTo>
                  <a:cubicBezTo>
                    <a:pt x="2179" y="8830"/>
                    <a:pt x="654" y="8897"/>
                    <a:pt x="782" y="8930"/>
                  </a:cubicBezTo>
                  <a:cubicBezTo>
                    <a:pt x="909" y="8964"/>
                    <a:pt x="2687" y="8964"/>
                    <a:pt x="4466" y="89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8" name="Line"/>
            <p:cNvSpPr/>
            <p:nvPr/>
          </p:nvSpPr>
          <p:spPr>
            <a:xfrm>
              <a:off x="426458" y="546100"/>
              <a:ext cx="227592" cy="319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461" fill="norm" stroke="1" extrusionOk="0">
                  <a:moveTo>
                    <a:pt x="1705" y="6821"/>
                  </a:moveTo>
                  <a:cubicBezTo>
                    <a:pt x="1105" y="6253"/>
                    <a:pt x="505" y="5684"/>
                    <a:pt x="205" y="5045"/>
                  </a:cubicBezTo>
                  <a:cubicBezTo>
                    <a:pt x="-95" y="4405"/>
                    <a:pt x="-95" y="3695"/>
                    <a:pt x="405" y="3197"/>
                  </a:cubicBezTo>
                  <a:cubicBezTo>
                    <a:pt x="905" y="2700"/>
                    <a:pt x="1905" y="2416"/>
                    <a:pt x="3505" y="2700"/>
                  </a:cubicBezTo>
                  <a:cubicBezTo>
                    <a:pt x="5105" y="2984"/>
                    <a:pt x="7305" y="3837"/>
                    <a:pt x="9505" y="5968"/>
                  </a:cubicBezTo>
                  <a:cubicBezTo>
                    <a:pt x="11705" y="8100"/>
                    <a:pt x="13905" y="11511"/>
                    <a:pt x="15005" y="13997"/>
                  </a:cubicBezTo>
                  <a:cubicBezTo>
                    <a:pt x="16105" y="16484"/>
                    <a:pt x="16105" y="18047"/>
                    <a:pt x="16005" y="19184"/>
                  </a:cubicBezTo>
                  <a:cubicBezTo>
                    <a:pt x="15905" y="20321"/>
                    <a:pt x="15705" y="21032"/>
                    <a:pt x="15105" y="21316"/>
                  </a:cubicBezTo>
                  <a:cubicBezTo>
                    <a:pt x="14505" y="21600"/>
                    <a:pt x="13505" y="21458"/>
                    <a:pt x="12905" y="20961"/>
                  </a:cubicBezTo>
                  <a:cubicBezTo>
                    <a:pt x="12305" y="20463"/>
                    <a:pt x="12105" y="19611"/>
                    <a:pt x="12405" y="17621"/>
                  </a:cubicBezTo>
                  <a:cubicBezTo>
                    <a:pt x="12705" y="15632"/>
                    <a:pt x="13505" y="12505"/>
                    <a:pt x="15105" y="9379"/>
                  </a:cubicBezTo>
                  <a:cubicBezTo>
                    <a:pt x="16705" y="6253"/>
                    <a:pt x="19105" y="3126"/>
                    <a:pt x="2150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9" name="Line"/>
            <p:cNvSpPr/>
            <p:nvPr/>
          </p:nvSpPr>
          <p:spPr>
            <a:xfrm>
              <a:off x="957131" y="287704"/>
              <a:ext cx="217619" cy="627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499" fill="norm" stroke="1" extrusionOk="0">
                  <a:moveTo>
                    <a:pt x="15122" y="1020"/>
                  </a:moveTo>
                  <a:cubicBezTo>
                    <a:pt x="14291" y="658"/>
                    <a:pt x="13461" y="295"/>
                    <a:pt x="12422" y="114"/>
                  </a:cubicBezTo>
                  <a:cubicBezTo>
                    <a:pt x="11384" y="-67"/>
                    <a:pt x="10138" y="-67"/>
                    <a:pt x="8580" y="368"/>
                  </a:cubicBezTo>
                  <a:cubicBezTo>
                    <a:pt x="7022" y="803"/>
                    <a:pt x="5153" y="1673"/>
                    <a:pt x="3491" y="3195"/>
                  </a:cubicBezTo>
                  <a:cubicBezTo>
                    <a:pt x="1830" y="4717"/>
                    <a:pt x="376" y="6891"/>
                    <a:pt x="65" y="9175"/>
                  </a:cubicBezTo>
                  <a:cubicBezTo>
                    <a:pt x="-247" y="11458"/>
                    <a:pt x="584" y="13850"/>
                    <a:pt x="2141" y="15771"/>
                  </a:cubicBezTo>
                  <a:cubicBezTo>
                    <a:pt x="3699" y="17691"/>
                    <a:pt x="5984" y="19141"/>
                    <a:pt x="8684" y="20083"/>
                  </a:cubicBezTo>
                  <a:cubicBezTo>
                    <a:pt x="11384" y="21026"/>
                    <a:pt x="14499" y="21461"/>
                    <a:pt x="16680" y="21497"/>
                  </a:cubicBezTo>
                  <a:cubicBezTo>
                    <a:pt x="18861" y="21533"/>
                    <a:pt x="20107" y="21171"/>
                    <a:pt x="21353" y="208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0" name="Line"/>
            <p:cNvSpPr/>
            <p:nvPr/>
          </p:nvSpPr>
          <p:spPr>
            <a:xfrm>
              <a:off x="1257300" y="419100"/>
              <a:ext cx="50800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143"/>
                    <a:pt x="7200" y="10286"/>
                    <a:pt x="10800" y="13886"/>
                  </a:cubicBezTo>
                  <a:cubicBezTo>
                    <a:pt x="14400" y="17486"/>
                    <a:pt x="18000" y="195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1" name="Line"/>
            <p:cNvSpPr/>
            <p:nvPr/>
          </p:nvSpPr>
          <p:spPr>
            <a:xfrm>
              <a:off x="1420283" y="397139"/>
              <a:ext cx="395817" cy="388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4" fill="norm" stroke="1" extrusionOk="0">
                  <a:moveTo>
                    <a:pt x="1155" y="4013"/>
                  </a:moveTo>
                  <a:cubicBezTo>
                    <a:pt x="578" y="3897"/>
                    <a:pt x="0" y="3780"/>
                    <a:pt x="0" y="3663"/>
                  </a:cubicBezTo>
                  <a:cubicBezTo>
                    <a:pt x="0" y="3546"/>
                    <a:pt x="578" y="3430"/>
                    <a:pt x="2541" y="2963"/>
                  </a:cubicBezTo>
                  <a:cubicBezTo>
                    <a:pt x="4505" y="2496"/>
                    <a:pt x="7855" y="1678"/>
                    <a:pt x="10165" y="1095"/>
                  </a:cubicBezTo>
                  <a:cubicBezTo>
                    <a:pt x="12475" y="511"/>
                    <a:pt x="13745" y="161"/>
                    <a:pt x="14727" y="44"/>
                  </a:cubicBezTo>
                  <a:cubicBezTo>
                    <a:pt x="15709" y="-73"/>
                    <a:pt x="16402" y="44"/>
                    <a:pt x="16518" y="394"/>
                  </a:cubicBezTo>
                  <a:cubicBezTo>
                    <a:pt x="16633" y="744"/>
                    <a:pt x="16171" y="1328"/>
                    <a:pt x="14958" y="3021"/>
                  </a:cubicBezTo>
                  <a:cubicBezTo>
                    <a:pt x="13745" y="4714"/>
                    <a:pt x="11782" y="7516"/>
                    <a:pt x="9587" y="10260"/>
                  </a:cubicBezTo>
                  <a:cubicBezTo>
                    <a:pt x="7393" y="13004"/>
                    <a:pt x="4967" y="15689"/>
                    <a:pt x="3523" y="17265"/>
                  </a:cubicBezTo>
                  <a:cubicBezTo>
                    <a:pt x="2079" y="18842"/>
                    <a:pt x="1617" y="19309"/>
                    <a:pt x="1213" y="19834"/>
                  </a:cubicBezTo>
                  <a:cubicBezTo>
                    <a:pt x="809" y="20359"/>
                    <a:pt x="462" y="20943"/>
                    <a:pt x="578" y="21235"/>
                  </a:cubicBezTo>
                  <a:cubicBezTo>
                    <a:pt x="693" y="21527"/>
                    <a:pt x="1271" y="21527"/>
                    <a:pt x="2772" y="21235"/>
                  </a:cubicBezTo>
                  <a:cubicBezTo>
                    <a:pt x="4274" y="20943"/>
                    <a:pt x="6699" y="20359"/>
                    <a:pt x="9991" y="19601"/>
                  </a:cubicBezTo>
                  <a:cubicBezTo>
                    <a:pt x="13283" y="18842"/>
                    <a:pt x="17442" y="17908"/>
                    <a:pt x="21600" y="169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2" name="Line"/>
            <p:cNvSpPr/>
            <p:nvPr/>
          </p:nvSpPr>
          <p:spPr>
            <a:xfrm>
              <a:off x="1955800" y="254000"/>
              <a:ext cx="69850" cy="44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18" y="3189"/>
                    <a:pt x="5236" y="6377"/>
                    <a:pt x="7527" y="9411"/>
                  </a:cubicBezTo>
                  <a:cubicBezTo>
                    <a:pt x="9818" y="12446"/>
                    <a:pt x="11782" y="15326"/>
                    <a:pt x="14073" y="17331"/>
                  </a:cubicBezTo>
                  <a:cubicBezTo>
                    <a:pt x="16364" y="19337"/>
                    <a:pt x="18982" y="2046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3" name="Line"/>
            <p:cNvSpPr/>
            <p:nvPr/>
          </p:nvSpPr>
          <p:spPr>
            <a:xfrm>
              <a:off x="2330450" y="292099"/>
              <a:ext cx="365215" cy="408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511" fill="norm" stroke="1" extrusionOk="0">
                  <a:moveTo>
                    <a:pt x="0" y="0"/>
                  </a:moveTo>
                  <a:cubicBezTo>
                    <a:pt x="4245" y="1447"/>
                    <a:pt x="8490" y="2895"/>
                    <a:pt x="11612" y="3953"/>
                  </a:cubicBezTo>
                  <a:cubicBezTo>
                    <a:pt x="14733" y="5010"/>
                    <a:pt x="16731" y="5678"/>
                    <a:pt x="18042" y="6068"/>
                  </a:cubicBezTo>
                  <a:cubicBezTo>
                    <a:pt x="19353" y="6458"/>
                    <a:pt x="19977" y="6569"/>
                    <a:pt x="20539" y="6792"/>
                  </a:cubicBezTo>
                  <a:cubicBezTo>
                    <a:pt x="21101" y="7014"/>
                    <a:pt x="21600" y="7348"/>
                    <a:pt x="21538" y="7849"/>
                  </a:cubicBezTo>
                  <a:cubicBezTo>
                    <a:pt x="21475" y="8351"/>
                    <a:pt x="20851" y="9019"/>
                    <a:pt x="19290" y="10355"/>
                  </a:cubicBezTo>
                  <a:cubicBezTo>
                    <a:pt x="17729" y="11691"/>
                    <a:pt x="15232" y="13695"/>
                    <a:pt x="12923" y="15476"/>
                  </a:cubicBezTo>
                  <a:cubicBezTo>
                    <a:pt x="10613" y="17258"/>
                    <a:pt x="8490" y="18816"/>
                    <a:pt x="7242" y="19819"/>
                  </a:cubicBezTo>
                  <a:cubicBezTo>
                    <a:pt x="5993" y="20821"/>
                    <a:pt x="5618" y="21266"/>
                    <a:pt x="5743" y="21433"/>
                  </a:cubicBezTo>
                  <a:cubicBezTo>
                    <a:pt x="5868" y="21600"/>
                    <a:pt x="6492" y="21489"/>
                    <a:pt x="7242" y="21210"/>
                  </a:cubicBezTo>
                  <a:cubicBezTo>
                    <a:pt x="7991" y="20932"/>
                    <a:pt x="8865" y="20487"/>
                    <a:pt x="9739" y="200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4" name="Line"/>
            <p:cNvSpPr/>
            <p:nvPr/>
          </p:nvSpPr>
          <p:spPr>
            <a:xfrm>
              <a:off x="2859616" y="209550"/>
              <a:ext cx="359835" cy="330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0" fill="norm" stroke="1" extrusionOk="0">
                  <a:moveTo>
                    <a:pt x="17788" y="0"/>
                  </a:moveTo>
                  <a:cubicBezTo>
                    <a:pt x="17153" y="3439"/>
                    <a:pt x="16518" y="6879"/>
                    <a:pt x="15056" y="10112"/>
                  </a:cubicBezTo>
                  <a:cubicBezTo>
                    <a:pt x="13595" y="13345"/>
                    <a:pt x="11308" y="16372"/>
                    <a:pt x="9275" y="18229"/>
                  </a:cubicBezTo>
                  <a:cubicBezTo>
                    <a:pt x="7242" y="20087"/>
                    <a:pt x="5464" y="20775"/>
                    <a:pt x="4256" y="21118"/>
                  </a:cubicBezTo>
                  <a:cubicBezTo>
                    <a:pt x="3049" y="21462"/>
                    <a:pt x="2414" y="21462"/>
                    <a:pt x="1842" y="21118"/>
                  </a:cubicBezTo>
                  <a:cubicBezTo>
                    <a:pt x="1271" y="20775"/>
                    <a:pt x="762" y="20087"/>
                    <a:pt x="445" y="19330"/>
                  </a:cubicBezTo>
                  <a:cubicBezTo>
                    <a:pt x="127" y="18573"/>
                    <a:pt x="0" y="17748"/>
                    <a:pt x="0" y="16922"/>
                  </a:cubicBezTo>
                  <a:cubicBezTo>
                    <a:pt x="0" y="16097"/>
                    <a:pt x="127" y="15271"/>
                    <a:pt x="889" y="14515"/>
                  </a:cubicBezTo>
                  <a:cubicBezTo>
                    <a:pt x="1652" y="13758"/>
                    <a:pt x="3049" y="13070"/>
                    <a:pt x="4447" y="12932"/>
                  </a:cubicBezTo>
                  <a:cubicBezTo>
                    <a:pt x="5845" y="12795"/>
                    <a:pt x="7242" y="13208"/>
                    <a:pt x="9021" y="14515"/>
                  </a:cubicBezTo>
                  <a:cubicBezTo>
                    <a:pt x="10800" y="15822"/>
                    <a:pt x="12960" y="18023"/>
                    <a:pt x="14421" y="19468"/>
                  </a:cubicBezTo>
                  <a:cubicBezTo>
                    <a:pt x="15882" y="20912"/>
                    <a:pt x="16645" y="21600"/>
                    <a:pt x="17725" y="21462"/>
                  </a:cubicBezTo>
                  <a:cubicBezTo>
                    <a:pt x="18805" y="21325"/>
                    <a:pt x="20202" y="20362"/>
                    <a:pt x="21600" y="193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5" name="Line"/>
            <p:cNvSpPr/>
            <p:nvPr/>
          </p:nvSpPr>
          <p:spPr>
            <a:xfrm>
              <a:off x="3263900" y="0"/>
              <a:ext cx="179572" cy="698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600" fill="norm" stroke="1" extrusionOk="0">
                  <a:moveTo>
                    <a:pt x="7448" y="0"/>
                  </a:moveTo>
                  <a:cubicBezTo>
                    <a:pt x="9683" y="1440"/>
                    <a:pt x="11917" y="2880"/>
                    <a:pt x="14028" y="4745"/>
                  </a:cubicBezTo>
                  <a:cubicBezTo>
                    <a:pt x="16138" y="6611"/>
                    <a:pt x="18124" y="8902"/>
                    <a:pt x="19490" y="11127"/>
                  </a:cubicBezTo>
                  <a:cubicBezTo>
                    <a:pt x="20855" y="13353"/>
                    <a:pt x="21600" y="15513"/>
                    <a:pt x="20607" y="17116"/>
                  </a:cubicBezTo>
                  <a:cubicBezTo>
                    <a:pt x="19614" y="18720"/>
                    <a:pt x="16883" y="19767"/>
                    <a:pt x="13159" y="20422"/>
                  </a:cubicBezTo>
                  <a:cubicBezTo>
                    <a:pt x="9434" y="21076"/>
                    <a:pt x="4717" y="2133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6" name="Line"/>
            <p:cNvSpPr/>
            <p:nvPr/>
          </p:nvSpPr>
          <p:spPr>
            <a:xfrm>
              <a:off x="0" y="1680399"/>
              <a:ext cx="279400" cy="78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4" fill="norm" stroke="1" extrusionOk="0">
                  <a:moveTo>
                    <a:pt x="0" y="21094"/>
                  </a:moveTo>
                  <a:cubicBezTo>
                    <a:pt x="4745" y="14273"/>
                    <a:pt x="9491" y="7452"/>
                    <a:pt x="12845" y="3757"/>
                  </a:cubicBezTo>
                  <a:cubicBezTo>
                    <a:pt x="16200" y="62"/>
                    <a:pt x="18164" y="-506"/>
                    <a:pt x="19391" y="347"/>
                  </a:cubicBezTo>
                  <a:cubicBezTo>
                    <a:pt x="20618" y="1199"/>
                    <a:pt x="21109" y="3473"/>
                    <a:pt x="21600" y="57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7" name="Line"/>
            <p:cNvSpPr/>
            <p:nvPr/>
          </p:nvSpPr>
          <p:spPr>
            <a:xfrm>
              <a:off x="51471" y="1701800"/>
              <a:ext cx="297780" cy="167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70" fill="norm" stroke="1" extrusionOk="0">
                  <a:moveTo>
                    <a:pt x="2234" y="17820"/>
                  </a:moveTo>
                  <a:cubicBezTo>
                    <a:pt x="1017" y="19440"/>
                    <a:pt x="-200" y="21060"/>
                    <a:pt x="28" y="21330"/>
                  </a:cubicBezTo>
                  <a:cubicBezTo>
                    <a:pt x="256" y="21600"/>
                    <a:pt x="1930" y="20520"/>
                    <a:pt x="4972" y="17820"/>
                  </a:cubicBezTo>
                  <a:cubicBezTo>
                    <a:pt x="8014" y="15120"/>
                    <a:pt x="12425" y="10800"/>
                    <a:pt x="15392" y="7560"/>
                  </a:cubicBezTo>
                  <a:cubicBezTo>
                    <a:pt x="18358" y="4320"/>
                    <a:pt x="19879" y="2160"/>
                    <a:pt x="214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8" name="Line"/>
            <p:cNvSpPr/>
            <p:nvPr/>
          </p:nvSpPr>
          <p:spPr>
            <a:xfrm>
              <a:off x="262466" y="1549400"/>
              <a:ext cx="126319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600" fill="norm" stroke="1" extrusionOk="0">
                  <a:moveTo>
                    <a:pt x="2833" y="0"/>
                  </a:moveTo>
                  <a:cubicBezTo>
                    <a:pt x="1416" y="613"/>
                    <a:pt x="0" y="1226"/>
                    <a:pt x="0" y="1762"/>
                  </a:cubicBezTo>
                  <a:cubicBezTo>
                    <a:pt x="0" y="2298"/>
                    <a:pt x="1416" y="2757"/>
                    <a:pt x="4072" y="3140"/>
                  </a:cubicBezTo>
                  <a:cubicBezTo>
                    <a:pt x="6728" y="3523"/>
                    <a:pt x="10623" y="3830"/>
                    <a:pt x="13633" y="4213"/>
                  </a:cubicBezTo>
                  <a:cubicBezTo>
                    <a:pt x="16643" y="4596"/>
                    <a:pt x="18767" y="5055"/>
                    <a:pt x="20007" y="5745"/>
                  </a:cubicBezTo>
                  <a:cubicBezTo>
                    <a:pt x="21246" y="6434"/>
                    <a:pt x="21600" y="7353"/>
                    <a:pt x="20361" y="9574"/>
                  </a:cubicBezTo>
                  <a:cubicBezTo>
                    <a:pt x="19121" y="11796"/>
                    <a:pt x="16289" y="15319"/>
                    <a:pt x="14518" y="17540"/>
                  </a:cubicBezTo>
                  <a:cubicBezTo>
                    <a:pt x="12748" y="19762"/>
                    <a:pt x="12039" y="20681"/>
                    <a:pt x="1133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9" name="Line"/>
            <p:cNvSpPr/>
            <p:nvPr/>
          </p:nvSpPr>
          <p:spPr>
            <a:xfrm>
              <a:off x="737759" y="1326218"/>
              <a:ext cx="153801" cy="623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1" h="21423" fill="norm" stroke="1" extrusionOk="0">
                  <a:moveTo>
                    <a:pt x="5812" y="9632"/>
                  </a:moveTo>
                  <a:cubicBezTo>
                    <a:pt x="7802" y="11160"/>
                    <a:pt x="9791" y="12687"/>
                    <a:pt x="11497" y="14542"/>
                  </a:cubicBezTo>
                  <a:cubicBezTo>
                    <a:pt x="13202" y="16396"/>
                    <a:pt x="14623" y="18578"/>
                    <a:pt x="15333" y="19851"/>
                  </a:cubicBezTo>
                  <a:cubicBezTo>
                    <a:pt x="16044" y="21123"/>
                    <a:pt x="16044" y="21487"/>
                    <a:pt x="15760" y="21414"/>
                  </a:cubicBezTo>
                  <a:cubicBezTo>
                    <a:pt x="15476" y="21342"/>
                    <a:pt x="14907" y="20832"/>
                    <a:pt x="13202" y="19414"/>
                  </a:cubicBezTo>
                  <a:cubicBezTo>
                    <a:pt x="11497" y="17996"/>
                    <a:pt x="8655" y="15669"/>
                    <a:pt x="6239" y="13232"/>
                  </a:cubicBezTo>
                  <a:cubicBezTo>
                    <a:pt x="3823" y="10796"/>
                    <a:pt x="1833" y="8251"/>
                    <a:pt x="839" y="6214"/>
                  </a:cubicBezTo>
                  <a:cubicBezTo>
                    <a:pt x="-156" y="4178"/>
                    <a:pt x="-156" y="2651"/>
                    <a:pt x="270" y="1705"/>
                  </a:cubicBezTo>
                  <a:cubicBezTo>
                    <a:pt x="697" y="760"/>
                    <a:pt x="1549" y="396"/>
                    <a:pt x="2686" y="178"/>
                  </a:cubicBezTo>
                  <a:cubicBezTo>
                    <a:pt x="3823" y="-40"/>
                    <a:pt x="5244" y="-113"/>
                    <a:pt x="8228" y="287"/>
                  </a:cubicBezTo>
                  <a:cubicBezTo>
                    <a:pt x="11212" y="687"/>
                    <a:pt x="15760" y="1560"/>
                    <a:pt x="18318" y="2614"/>
                  </a:cubicBezTo>
                  <a:cubicBezTo>
                    <a:pt x="20876" y="3669"/>
                    <a:pt x="21444" y="4905"/>
                    <a:pt x="19455" y="6032"/>
                  </a:cubicBezTo>
                  <a:cubicBezTo>
                    <a:pt x="17465" y="7160"/>
                    <a:pt x="12918" y="8178"/>
                    <a:pt x="9933" y="8832"/>
                  </a:cubicBezTo>
                  <a:cubicBezTo>
                    <a:pt x="6949" y="9487"/>
                    <a:pt x="5528" y="9778"/>
                    <a:pt x="4107" y="100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0" name="Line"/>
            <p:cNvSpPr/>
            <p:nvPr/>
          </p:nvSpPr>
          <p:spPr>
            <a:xfrm>
              <a:off x="882650" y="1562100"/>
              <a:ext cx="127000" cy="26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3" fill="norm" stroke="1" extrusionOk="0">
                  <a:moveTo>
                    <a:pt x="0" y="8743"/>
                  </a:moveTo>
                  <a:cubicBezTo>
                    <a:pt x="1440" y="8229"/>
                    <a:pt x="2880" y="7714"/>
                    <a:pt x="4680" y="7971"/>
                  </a:cubicBezTo>
                  <a:cubicBezTo>
                    <a:pt x="6480" y="8229"/>
                    <a:pt x="8640" y="9257"/>
                    <a:pt x="10800" y="11400"/>
                  </a:cubicBezTo>
                  <a:cubicBezTo>
                    <a:pt x="12960" y="13543"/>
                    <a:pt x="15120" y="16800"/>
                    <a:pt x="15660" y="18771"/>
                  </a:cubicBezTo>
                  <a:cubicBezTo>
                    <a:pt x="16200" y="20743"/>
                    <a:pt x="15120" y="21429"/>
                    <a:pt x="13860" y="21514"/>
                  </a:cubicBezTo>
                  <a:cubicBezTo>
                    <a:pt x="12600" y="21600"/>
                    <a:pt x="11160" y="21086"/>
                    <a:pt x="9900" y="18857"/>
                  </a:cubicBezTo>
                  <a:cubicBezTo>
                    <a:pt x="8640" y="16629"/>
                    <a:pt x="7560" y="12686"/>
                    <a:pt x="9540" y="9257"/>
                  </a:cubicBezTo>
                  <a:cubicBezTo>
                    <a:pt x="11520" y="5829"/>
                    <a:pt x="16560" y="29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1" name="Line"/>
            <p:cNvSpPr/>
            <p:nvPr/>
          </p:nvSpPr>
          <p:spPr>
            <a:xfrm>
              <a:off x="1117326" y="1408480"/>
              <a:ext cx="114575" cy="412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465" fill="norm" stroke="1" extrusionOk="0">
                  <a:moveTo>
                    <a:pt x="20080" y="2047"/>
                  </a:moveTo>
                  <a:cubicBezTo>
                    <a:pt x="18902" y="1496"/>
                    <a:pt x="17723" y="945"/>
                    <a:pt x="16153" y="559"/>
                  </a:cubicBezTo>
                  <a:cubicBezTo>
                    <a:pt x="14582" y="173"/>
                    <a:pt x="12618" y="-47"/>
                    <a:pt x="10851" y="8"/>
                  </a:cubicBezTo>
                  <a:cubicBezTo>
                    <a:pt x="9083" y="63"/>
                    <a:pt x="7513" y="394"/>
                    <a:pt x="5353" y="2212"/>
                  </a:cubicBezTo>
                  <a:cubicBezTo>
                    <a:pt x="3193" y="4031"/>
                    <a:pt x="443" y="7337"/>
                    <a:pt x="51" y="10588"/>
                  </a:cubicBezTo>
                  <a:cubicBezTo>
                    <a:pt x="-342" y="13839"/>
                    <a:pt x="1622" y="17035"/>
                    <a:pt x="3193" y="18908"/>
                  </a:cubicBezTo>
                  <a:cubicBezTo>
                    <a:pt x="4763" y="20782"/>
                    <a:pt x="5942" y="21333"/>
                    <a:pt x="8887" y="21443"/>
                  </a:cubicBezTo>
                  <a:cubicBezTo>
                    <a:pt x="11833" y="21553"/>
                    <a:pt x="16545" y="21222"/>
                    <a:pt x="21258" y="208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2" name="Line"/>
            <p:cNvSpPr/>
            <p:nvPr/>
          </p:nvSpPr>
          <p:spPr>
            <a:xfrm>
              <a:off x="1284591" y="1467355"/>
              <a:ext cx="309260" cy="293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396" fill="norm" stroke="1" extrusionOk="0">
                  <a:moveTo>
                    <a:pt x="2514" y="4592"/>
                  </a:moveTo>
                  <a:cubicBezTo>
                    <a:pt x="1338" y="4437"/>
                    <a:pt x="163" y="4283"/>
                    <a:pt x="16" y="4129"/>
                  </a:cubicBezTo>
                  <a:cubicBezTo>
                    <a:pt x="-131" y="3974"/>
                    <a:pt x="751" y="3820"/>
                    <a:pt x="3028" y="3203"/>
                  </a:cubicBezTo>
                  <a:cubicBezTo>
                    <a:pt x="5306" y="2586"/>
                    <a:pt x="8979" y="1506"/>
                    <a:pt x="11183" y="889"/>
                  </a:cubicBezTo>
                  <a:cubicBezTo>
                    <a:pt x="13387" y="272"/>
                    <a:pt x="14122" y="117"/>
                    <a:pt x="15004" y="40"/>
                  </a:cubicBezTo>
                  <a:cubicBezTo>
                    <a:pt x="15885" y="-37"/>
                    <a:pt x="16914" y="-37"/>
                    <a:pt x="17281" y="349"/>
                  </a:cubicBezTo>
                  <a:cubicBezTo>
                    <a:pt x="17649" y="734"/>
                    <a:pt x="17355" y="1506"/>
                    <a:pt x="16106" y="3203"/>
                  </a:cubicBezTo>
                  <a:cubicBezTo>
                    <a:pt x="14857" y="4900"/>
                    <a:pt x="12653" y="7523"/>
                    <a:pt x="10302" y="10300"/>
                  </a:cubicBezTo>
                  <a:cubicBezTo>
                    <a:pt x="7951" y="13077"/>
                    <a:pt x="5453" y="16009"/>
                    <a:pt x="4057" y="17860"/>
                  </a:cubicBezTo>
                  <a:cubicBezTo>
                    <a:pt x="2661" y="19712"/>
                    <a:pt x="2367" y="20483"/>
                    <a:pt x="2587" y="20946"/>
                  </a:cubicBezTo>
                  <a:cubicBezTo>
                    <a:pt x="2808" y="21409"/>
                    <a:pt x="3542" y="21563"/>
                    <a:pt x="5893" y="21177"/>
                  </a:cubicBezTo>
                  <a:cubicBezTo>
                    <a:pt x="8245" y="20792"/>
                    <a:pt x="12212" y="19866"/>
                    <a:pt x="15077" y="19249"/>
                  </a:cubicBezTo>
                  <a:cubicBezTo>
                    <a:pt x="17942" y="18632"/>
                    <a:pt x="19706" y="18323"/>
                    <a:pt x="21469" y="180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3" name="Line"/>
            <p:cNvSpPr/>
            <p:nvPr/>
          </p:nvSpPr>
          <p:spPr>
            <a:xfrm>
              <a:off x="1695450" y="1422400"/>
              <a:ext cx="253943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fill="norm" stroke="1" extrusionOk="0">
                  <a:moveTo>
                    <a:pt x="0" y="0"/>
                  </a:moveTo>
                  <a:cubicBezTo>
                    <a:pt x="4641" y="2541"/>
                    <a:pt x="9283" y="5082"/>
                    <a:pt x="12496" y="6635"/>
                  </a:cubicBezTo>
                  <a:cubicBezTo>
                    <a:pt x="15709" y="8188"/>
                    <a:pt x="17494" y="8753"/>
                    <a:pt x="18833" y="9247"/>
                  </a:cubicBezTo>
                  <a:cubicBezTo>
                    <a:pt x="20172" y="9741"/>
                    <a:pt x="21064" y="10165"/>
                    <a:pt x="21332" y="10729"/>
                  </a:cubicBezTo>
                  <a:cubicBezTo>
                    <a:pt x="21600" y="11294"/>
                    <a:pt x="21243" y="12000"/>
                    <a:pt x="20083" y="13200"/>
                  </a:cubicBezTo>
                  <a:cubicBezTo>
                    <a:pt x="18922" y="14400"/>
                    <a:pt x="16959" y="16094"/>
                    <a:pt x="15441" y="17224"/>
                  </a:cubicBezTo>
                  <a:cubicBezTo>
                    <a:pt x="13924" y="18353"/>
                    <a:pt x="12853" y="18918"/>
                    <a:pt x="12228" y="19553"/>
                  </a:cubicBezTo>
                  <a:cubicBezTo>
                    <a:pt x="11603" y="20188"/>
                    <a:pt x="11425" y="20894"/>
                    <a:pt x="1124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4" name="Line"/>
            <p:cNvSpPr/>
            <p:nvPr/>
          </p:nvSpPr>
          <p:spPr>
            <a:xfrm>
              <a:off x="2093192" y="1352550"/>
              <a:ext cx="249959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20346" y="0"/>
                  </a:moveTo>
                  <a:cubicBezTo>
                    <a:pt x="19257" y="2880"/>
                    <a:pt x="18168" y="5760"/>
                    <a:pt x="16353" y="8880"/>
                  </a:cubicBezTo>
                  <a:cubicBezTo>
                    <a:pt x="14538" y="12000"/>
                    <a:pt x="11996" y="15360"/>
                    <a:pt x="9818" y="17280"/>
                  </a:cubicBezTo>
                  <a:cubicBezTo>
                    <a:pt x="7640" y="19200"/>
                    <a:pt x="5825" y="19680"/>
                    <a:pt x="4554" y="19680"/>
                  </a:cubicBezTo>
                  <a:cubicBezTo>
                    <a:pt x="3284" y="19680"/>
                    <a:pt x="2558" y="19200"/>
                    <a:pt x="1922" y="18400"/>
                  </a:cubicBezTo>
                  <a:cubicBezTo>
                    <a:pt x="1287" y="17600"/>
                    <a:pt x="743" y="16480"/>
                    <a:pt x="380" y="15360"/>
                  </a:cubicBezTo>
                  <a:cubicBezTo>
                    <a:pt x="17" y="14240"/>
                    <a:pt x="-165" y="13120"/>
                    <a:pt x="198" y="12400"/>
                  </a:cubicBezTo>
                  <a:cubicBezTo>
                    <a:pt x="561" y="11680"/>
                    <a:pt x="1469" y="11360"/>
                    <a:pt x="3284" y="11600"/>
                  </a:cubicBezTo>
                  <a:cubicBezTo>
                    <a:pt x="5099" y="11840"/>
                    <a:pt x="7822" y="12640"/>
                    <a:pt x="10998" y="14400"/>
                  </a:cubicBezTo>
                  <a:cubicBezTo>
                    <a:pt x="14174" y="16160"/>
                    <a:pt x="17805" y="18880"/>
                    <a:pt x="214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5" name="Line"/>
            <p:cNvSpPr/>
            <p:nvPr/>
          </p:nvSpPr>
          <p:spPr>
            <a:xfrm>
              <a:off x="2786430" y="1231849"/>
              <a:ext cx="258640" cy="43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429" fill="norm" stroke="1" extrusionOk="0">
                  <a:moveTo>
                    <a:pt x="1155" y="1899"/>
                  </a:moveTo>
                  <a:cubicBezTo>
                    <a:pt x="628" y="4849"/>
                    <a:pt x="102" y="7799"/>
                    <a:pt x="14" y="10328"/>
                  </a:cubicBezTo>
                  <a:cubicBezTo>
                    <a:pt x="-74" y="12857"/>
                    <a:pt x="277" y="14964"/>
                    <a:pt x="892" y="16545"/>
                  </a:cubicBezTo>
                  <a:cubicBezTo>
                    <a:pt x="1506" y="18125"/>
                    <a:pt x="2385" y="19179"/>
                    <a:pt x="3965" y="19917"/>
                  </a:cubicBezTo>
                  <a:cubicBezTo>
                    <a:pt x="5546" y="20654"/>
                    <a:pt x="7828" y="21076"/>
                    <a:pt x="9409" y="21286"/>
                  </a:cubicBezTo>
                  <a:cubicBezTo>
                    <a:pt x="10989" y="21497"/>
                    <a:pt x="11867" y="21497"/>
                    <a:pt x="12921" y="21128"/>
                  </a:cubicBezTo>
                  <a:cubicBezTo>
                    <a:pt x="13975" y="20759"/>
                    <a:pt x="15204" y="20022"/>
                    <a:pt x="16609" y="18547"/>
                  </a:cubicBezTo>
                  <a:cubicBezTo>
                    <a:pt x="18014" y="17072"/>
                    <a:pt x="19594" y="14859"/>
                    <a:pt x="20472" y="12646"/>
                  </a:cubicBezTo>
                  <a:cubicBezTo>
                    <a:pt x="21350" y="10434"/>
                    <a:pt x="21526" y="8221"/>
                    <a:pt x="21438" y="6324"/>
                  </a:cubicBezTo>
                  <a:cubicBezTo>
                    <a:pt x="21350" y="4428"/>
                    <a:pt x="20999" y="2847"/>
                    <a:pt x="20648" y="1794"/>
                  </a:cubicBezTo>
                  <a:cubicBezTo>
                    <a:pt x="20297" y="740"/>
                    <a:pt x="19946" y="213"/>
                    <a:pt x="19770" y="55"/>
                  </a:cubicBezTo>
                  <a:cubicBezTo>
                    <a:pt x="19594" y="-103"/>
                    <a:pt x="19594" y="108"/>
                    <a:pt x="19594" y="3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793" name="Drawing"/>
          <p:cNvGrpSpPr/>
          <p:nvPr/>
        </p:nvGrpSpPr>
        <p:grpSpPr>
          <a:xfrm>
            <a:off x="940305" y="8013699"/>
            <a:ext cx="2539495" cy="1530351"/>
            <a:chOff x="-12699" y="-12700"/>
            <a:chExt cx="2539494" cy="1530350"/>
          </a:xfrm>
        </p:grpSpPr>
        <p:pic>
          <p:nvPicPr>
            <p:cNvPr id="747" name="Line Shape" descr="Line Shape"/>
            <p:cNvPicPr>
              <a:picLocks noChangeAspect="0"/>
            </p:cNvPicPr>
            <p:nvPr/>
          </p:nvPicPr>
          <p:blipFill>
            <a:blip r:embed="rId143">
              <a:extLst/>
            </a:blip>
            <a:stretch>
              <a:fillRect/>
            </a:stretch>
          </p:blipFill>
          <p:spPr>
            <a:xfrm>
              <a:off x="196934" y="101026"/>
              <a:ext cx="158432" cy="279931"/>
            </a:xfrm>
            <a:prstGeom prst="rect">
              <a:avLst/>
            </a:prstGeom>
            <a:effectLst/>
          </p:spPr>
        </p:pic>
        <p:pic>
          <p:nvPicPr>
            <p:cNvPr id="749" name="Line Shape" descr="Line Shape"/>
            <p:cNvPicPr>
              <a:picLocks noChangeAspect="0"/>
            </p:cNvPicPr>
            <p:nvPr/>
          </p:nvPicPr>
          <p:blipFill>
            <a:blip r:embed="rId144">
              <a:extLst/>
            </a:blip>
            <a:stretch>
              <a:fillRect/>
            </a:stretch>
          </p:blipFill>
          <p:spPr>
            <a:xfrm>
              <a:off x="250038" y="-12700"/>
              <a:ext cx="73307" cy="491395"/>
            </a:xfrm>
            <a:prstGeom prst="rect">
              <a:avLst/>
            </a:prstGeom>
            <a:effectLst/>
          </p:spPr>
        </p:pic>
        <p:pic>
          <p:nvPicPr>
            <p:cNvPr id="751" name="Line Shape" descr="Line Shape"/>
            <p:cNvPicPr>
              <a:picLocks noChangeAspect="0"/>
            </p:cNvPicPr>
            <p:nvPr/>
          </p:nvPicPr>
          <p:blipFill>
            <a:blip r:embed="rId145">
              <a:extLst/>
            </a:blip>
            <a:stretch>
              <a:fillRect/>
            </a:stretch>
          </p:blipFill>
          <p:spPr>
            <a:xfrm>
              <a:off x="113794" y="0"/>
              <a:ext cx="342901" cy="38100"/>
            </a:xfrm>
            <a:prstGeom prst="rect">
              <a:avLst/>
            </a:prstGeom>
            <a:effectLst/>
          </p:spPr>
        </p:pic>
        <p:pic>
          <p:nvPicPr>
            <p:cNvPr id="753" name="Line Shape" descr="Line Shape"/>
            <p:cNvPicPr>
              <a:picLocks noChangeAspect="0"/>
            </p:cNvPicPr>
            <p:nvPr/>
          </p:nvPicPr>
          <p:blipFill>
            <a:blip r:embed="rId146">
              <a:extLst/>
            </a:blip>
            <a:stretch>
              <a:fillRect/>
            </a:stretch>
          </p:blipFill>
          <p:spPr>
            <a:xfrm>
              <a:off x="82044" y="495300"/>
              <a:ext cx="292101" cy="43510"/>
            </a:xfrm>
            <a:prstGeom prst="rect">
              <a:avLst/>
            </a:prstGeom>
            <a:effectLst/>
          </p:spPr>
        </p:pic>
        <p:pic>
          <p:nvPicPr>
            <p:cNvPr id="755" name="Line Shape" descr="Line Shape"/>
            <p:cNvPicPr>
              <a:picLocks noChangeAspect="0"/>
            </p:cNvPicPr>
            <p:nvPr/>
          </p:nvPicPr>
          <p:blipFill>
            <a:blip r:embed="rId147">
              <a:extLst/>
            </a:blip>
            <a:stretch>
              <a:fillRect/>
            </a:stretch>
          </p:blipFill>
          <p:spPr>
            <a:xfrm>
              <a:off x="532266" y="-6350"/>
              <a:ext cx="235579" cy="489001"/>
            </a:xfrm>
            <a:prstGeom prst="rect">
              <a:avLst/>
            </a:prstGeom>
            <a:effectLst/>
          </p:spPr>
        </p:pic>
        <p:pic>
          <p:nvPicPr>
            <p:cNvPr id="757" name="Line Line" descr="Line Line"/>
            <p:cNvPicPr>
              <a:picLocks noChangeAspect="0"/>
            </p:cNvPicPr>
            <p:nvPr/>
          </p:nvPicPr>
          <p:blipFill>
            <a:blip r:embed="rId148">
              <a:extLst/>
            </a:blip>
            <a:stretch>
              <a:fillRect/>
            </a:stretch>
          </p:blipFill>
          <p:spPr>
            <a:xfrm>
              <a:off x="710694" y="311150"/>
              <a:ext cx="196851" cy="31750"/>
            </a:xfrm>
            <a:prstGeom prst="rect">
              <a:avLst/>
            </a:prstGeom>
            <a:effectLst/>
          </p:spPr>
        </p:pic>
        <p:pic>
          <p:nvPicPr>
            <p:cNvPr id="759" name="Line Shape" descr="Line Shape"/>
            <p:cNvPicPr>
              <a:picLocks noChangeAspect="0"/>
            </p:cNvPicPr>
            <p:nvPr/>
          </p:nvPicPr>
          <p:blipFill>
            <a:blip r:embed="rId149">
              <a:extLst/>
            </a:blip>
            <a:stretch>
              <a:fillRect/>
            </a:stretch>
          </p:blipFill>
          <p:spPr>
            <a:xfrm>
              <a:off x="907957" y="190500"/>
              <a:ext cx="272638" cy="192617"/>
            </a:xfrm>
            <a:prstGeom prst="rect">
              <a:avLst/>
            </a:prstGeom>
            <a:effectLst/>
          </p:spPr>
        </p:pic>
        <p:pic>
          <p:nvPicPr>
            <p:cNvPr id="761" name="Line Shape" descr="Line Shape"/>
            <p:cNvPicPr>
              <a:picLocks noChangeAspect="0"/>
            </p:cNvPicPr>
            <p:nvPr/>
          </p:nvPicPr>
          <p:blipFill>
            <a:blip r:embed="rId150">
              <a:extLst/>
            </a:blip>
            <a:stretch>
              <a:fillRect/>
            </a:stretch>
          </p:blipFill>
          <p:spPr>
            <a:xfrm>
              <a:off x="1250444" y="120650"/>
              <a:ext cx="116818" cy="419100"/>
            </a:xfrm>
            <a:prstGeom prst="rect">
              <a:avLst/>
            </a:prstGeom>
            <a:effectLst/>
          </p:spPr>
        </p:pic>
        <p:pic>
          <p:nvPicPr>
            <p:cNvPr id="763" name="Line Shape" descr="Line Shape"/>
            <p:cNvPicPr>
              <a:picLocks noChangeAspect="0"/>
            </p:cNvPicPr>
            <p:nvPr/>
          </p:nvPicPr>
          <p:blipFill>
            <a:blip r:embed="rId151">
              <a:extLst/>
            </a:blip>
            <a:stretch>
              <a:fillRect/>
            </a:stretch>
          </p:blipFill>
          <p:spPr>
            <a:xfrm>
              <a:off x="1485394" y="336550"/>
              <a:ext cx="285751" cy="50800"/>
            </a:xfrm>
            <a:prstGeom prst="rect">
              <a:avLst/>
            </a:prstGeom>
            <a:effectLst/>
          </p:spPr>
        </p:pic>
        <p:pic>
          <p:nvPicPr>
            <p:cNvPr id="765" name="Line Line" descr="Line Line"/>
            <p:cNvPicPr>
              <a:picLocks noChangeAspect="0"/>
            </p:cNvPicPr>
            <p:nvPr/>
          </p:nvPicPr>
          <p:blipFill>
            <a:blip r:embed="rId152">
              <a:extLst/>
            </a:blip>
            <a:stretch>
              <a:fillRect/>
            </a:stretch>
          </p:blipFill>
          <p:spPr>
            <a:xfrm>
              <a:off x="1453644" y="527050"/>
              <a:ext cx="247651" cy="38100"/>
            </a:xfrm>
            <a:prstGeom prst="rect">
              <a:avLst/>
            </a:prstGeom>
            <a:effectLst/>
          </p:spPr>
        </p:pic>
        <p:pic>
          <p:nvPicPr>
            <p:cNvPr id="767" name="Line Shape" descr="Line Shape"/>
            <p:cNvPicPr>
              <a:picLocks noChangeAspect="0"/>
            </p:cNvPicPr>
            <p:nvPr/>
          </p:nvPicPr>
          <p:blipFill>
            <a:blip r:embed="rId153">
              <a:extLst/>
            </a:blip>
            <a:stretch>
              <a:fillRect/>
            </a:stretch>
          </p:blipFill>
          <p:spPr>
            <a:xfrm>
              <a:off x="2012444" y="273050"/>
              <a:ext cx="39324" cy="323850"/>
            </a:xfrm>
            <a:prstGeom prst="rect">
              <a:avLst/>
            </a:prstGeom>
            <a:effectLst/>
          </p:spPr>
        </p:pic>
        <p:pic>
          <p:nvPicPr>
            <p:cNvPr id="769" name="Line Shape" descr="Line Shape"/>
            <p:cNvPicPr>
              <a:picLocks noChangeAspect="0"/>
            </p:cNvPicPr>
            <p:nvPr/>
          </p:nvPicPr>
          <p:blipFill>
            <a:blip r:embed="rId154">
              <a:extLst/>
            </a:blip>
            <a:stretch>
              <a:fillRect/>
            </a:stretch>
          </p:blipFill>
          <p:spPr>
            <a:xfrm>
              <a:off x="2133094" y="462986"/>
              <a:ext cx="342901" cy="45015"/>
            </a:xfrm>
            <a:prstGeom prst="rect">
              <a:avLst/>
            </a:prstGeom>
            <a:effectLst/>
          </p:spPr>
        </p:pic>
        <p:pic>
          <p:nvPicPr>
            <p:cNvPr id="771" name="Line Shape" descr="Line Shape"/>
            <p:cNvPicPr>
              <a:picLocks noChangeAspect="0"/>
            </p:cNvPicPr>
            <p:nvPr/>
          </p:nvPicPr>
          <p:blipFill>
            <a:blip r:embed="rId155">
              <a:extLst/>
            </a:blip>
            <a:stretch>
              <a:fillRect/>
            </a:stretch>
          </p:blipFill>
          <p:spPr>
            <a:xfrm>
              <a:off x="-12701" y="871325"/>
              <a:ext cx="193804" cy="622056"/>
            </a:xfrm>
            <a:prstGeom prst="rect">
              <a:avLst/>
            </a:prstGeom>
            <a:effectLst/>
          </p:spPr>
        </p:pic>
        <p:pic>
          <p:nvPicPr>
            <p:cNvPr id="773" name="Line Shape" descr="Line Shape"/>
            <p:cNvPicPr>
              <a:picLocks noChangeAspect="0"/>
            </p:cNvPicPr>
            <p:nvPr/>
          </p:nvPicPr>
          <p:blipFill>
            <a:blip r:embed="rId156">
              <a:extLst/>
            </a:blip>
            <a:stretch>
              <a:fillRect/>
            </a:stretch>
          </p:blipFill>
          <p:spPr>
            <a:xfrm>
              <a:off x="102796" y="1136650"/>
              <a:ext cx="252299" cy="285666"/>
            </a:xfrm>
            <a:prstGeom prst="rect">
              <a:avLst/>
            </a:prstGeom>
            <a:effectLst/>
          </p:spPr>
        </p:pic>
        <p:pic>
          <p:nvPicPr>
            <p:cNvPr id="775" name="Line Shape" descr="Line Shape"/>
            <p:cNvPicPr>
              <a:picLocks noChangeAspect="0"/>
            </p:cNvPicPr>
            <p:nvPr/>
          </p:nvPicPr>
          <p:blipFill>
            <a:blip r:embed="rId157">
              <a:extLst/>
            </a:blip>
            <a:stretch>
              <a:fillRect/>
            </a:stretch>
          </p:blipFill>
          <p:spPr>
            <a:xfrm>
              <a:off x="380494" y="963845"/>
              <a:ext cx="190501" cy="490305"/>
            </a:xfrm>
            <a:prstGeom prst="rect">
              <a:avLst/>
            </a:prstGeom>
            <a:effectLst/>
          </p:spPr>
        </p:pic>
        <p:pic>
          <p:nvPicPr>
            <p:cNvPr id="777" name="Line Shape" descr="Line Shape"/>
            <p:cNvPicPr>
              <a:picLocks noChangeAspect="0"/>
            </p:cNvPicPr>
            <p:nvPr/>
          </p:nvPicPr>
          <p:blipFill>
            <a:blip r:embed="rId158">
              <a:extLst/>
            </a:blip>
            <a:stretch>
              <a:fillRect/>
            </a:stretch>
          </p:blipFill>
          <p:spPr>
            <a:xfrm>
              <a:off x="567519" y="1107016"/>
              <a:ext cx="277658" cy="303902"/>
            </a:xfrm>
            <a:prstGeom prst="rect">
              <a:avLst/>
            </a:prstGeom>
            <a:effectLst/>
          </p:spPr>
        </p:pic>
        <p:pic>
          <p:nvPicPr>
            <p:cNvPr id="779" name="Line Shape" descr="Line Shape"/>
            <p:cNvPicPr>
              <a:picLocks noChangeAspect="0"/>
            </p:cNvPicPr>
            <p:nvPr/>
          </p:nvPicPr>
          <p:blipFill>
            <a:blip r:embed="rId159">
              <a:extLst/>
            </a:blip>
            <a:stretch>
              <a:fillRect/>
            </a:stretch>
          </p:blipFill>
          <p:spPr>
            <a:xfrm>
              <a:off x="1023290" y="1200150"/>
              <a:ext cx="271605" cy="247650"/>
            </a:xfrm>
            <a:prstGeom prst="rect">
              <a:avLst/>
            </a:prstGeom>
            <a:effectLst/>
          </p:spPr>
        </p:pic>
        <p:pic>
          <p:nvPicPr>
            <p:cNvPr id="781" name="Line Shape" descr="Line Shape"/>
            <p:cNvPicPr>
              <a:picLocks noChangeAspect="0"/>
            </p:cNvPicPr>
            <p:nvPr/>
          </p:nvPicPr>
          <p:blipFill>
            <a:blip r:embed="rId160">
              <a:extLst/>
            </a:blip>
            <a:stretch>
              <a:fillRect/>
            </a:stretch>
          </p:blipFill>
          <p:spPr>
            <a:xfrm>
              <a:off x="964694" y="1479550"/>
              <a:ext cx="273051" cy="38100"/>
            </a:xfrm>
            <a:prstGeom prst="rect">
              <a:avLst/>
            </a:prstGeom>
            <a:effectLst/>
          </p:spPr>
        </p:pic>
        <p:pic>
          <p:nvPicPr>
            <p:cNvPr id="783" name="Line Shape" descr="Line Shape"/>
            <p:cNvPicPr>
              <a:picLocks noChangeAspect="0"/>
            </p:cNvPicPr>
            <p:nvPr/>
          </p:nvPicPr>
          <p:blipFill>
            <a:blip r:embed="rId161">
              <a:extLst/>
            </a:blip>
            <a:stretch>
              <a:fillRect/>
            </a:stretch>
          </p:blipFill>
          <p:spPr>
            <a:xfrm>
              <a:off x="1402844" y="1308100"/>
              <a:ext cx="222251" cy="57150"/>
            </a:xfrm>
            <a:prstGeom prst="rect">
              <a:avLst/>
            </a:prstGeom>
            <a:effectLst/>
          </p:spPr>
        </p:pic>
        <p:pic>
          <p:nvPicPr>
            <p:cNvPr id="785" name="Line Shape" descr="Line Shape"/>
            <p:cNvPicPr>
              <a:picLocks noChangeAspect="0"/>
            </p:cNvPicPr>
            <p:nvPr/>
          </p:nvPicPr>
          <p:blipFill>
            <a:blip r:embed="rId162">
              <a:extLst/>
            </a:blip>
            <a:stretch>
              <a:fillRect/>
            </a:stretch>
          </p:blipFill>
          <p:spPr>
            <a:xfrm>
              <a:off x="1588053" y="1187450"/>
              <a:ext cx="297392" cy="247650"/>
            </a:xfrm>
            <a:prstGeom prst="rect">
              <a:avLst/>
            </a:prstGeom>
            <a:effectLst/>
          </p:spPr>
        </p:pic>
        <p:pic>
          <p:nvPicPr>
            <p:cNvPr id="787" name="Line Shape" descr="Line Shape"/>
            <p:cNvPicPr>
              <a:picLocks noChangeAspect="0"/>
            </p:cNvPicPr>
            <p:nvPr/>
          </p:nvPicPr>
          <p:blipFill>
            <a:blip r:embed="rId163">
              <a:extLst/>
            </a:blip>
            <a:stretch>
              <a:fillRect/>
            </a:stretch>
          </p:blipFill>
          <p:spPr>
            <a:xfrm>
              <a:off x="1923544" y="1060450"/>
              <a:ext cx="122673" cy="450850"/>
            </a:xfrm>
            <a:prstGeom prst="rect">
              <a:avLst/>
            </a:prstGeom>
            <a:effectLst/>
          </p:spPr>
        </p:pic>
        <p:pic>
          <p:nvPicPr>
            <p:cNvPr id="789" name="Line Shape" descr="Line Shape"/>
            <p:cNvPicPr>
              <a:picLocks noChangeAspect="0"/>
            </p:cNvPicPr>
            <p:nvPr/>
          </p:nvPicPr>
          <p:blipFill>
            <a:blip r:embed="rId164">
              <a:extLst/>
            </a:blip>
            <a:stretch>
              <a:fillRect/>
            </a:stretch>
          </p:blipFill>
          <p:spPr>
            <a:xfrm>
              <a:off x="2291844" y="1219200"/>
              <a:ext cx="234951" cy="31750"/>
            </a:xfrm>
            <a:prstGeom prst="rect">
              <a:avLst/>
            </a:prstGeom>
            <a:effectLst/>
          </p:spPr>
        </p:pic>
        <p:pic>
          <p:nvPicPr>
            <p:cNvPr id="791" name="Line Shape" descr="Line Shape"/>
            <p:cNvPicPr>
              <a:picLocks noChangeAspect="0"/>
            </p:cNvPicPr>
            <p:nvPr/>
          </p:nvPicPr>
          <p:blipFill>
            <a:blip r:embed="rId165">
              <a:extLst/>
            </a:blip>
            <a:stretch>
              <a:fillRect/>
            </a:stretch>
          </p:blipFill>
          <p:spPr>
            <a:xfrm>
              <a:off x="2291844" y="1352550"/>
              <a:ext cx="228601" cy="381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9" name="Drawing"/>
          <p:cNvGrpSpPr/>
          <p:nvPr/>
        </p:nvGrpSpPr>
        <p:grpSpPr>
          <a:xfrm>
            <a:off x="764416" y="1314875"/>
            <a:ext cx="7337503" cy="6381325"/>
            <a:chOff x="-12699" y="0"/>
            <a:chExt cx="7337502" cy="6381324"/>
          </a:xfrm>
        </p:grpSpPr>
        <p:sp>
          <p:nvSpPr>
            <p:cNvPr id="795" name="Line"/>
            <p:cNvSpPr/>
            <p:nvPr/>
          </p:nvSpPr>
          <p:spPr>
            <a:xfrm>
              <a:off x="1617348" y="526453"/>
              <a:ext cx="278770" cy="351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0996" fill="norm" stroke="1" extrusionOk="0">
                  <a:moveTo>
                    <a:pt x="12534" y="4558"/>
                  </a:moveTo>
                  <a:cubicBezTo>
                    <a:pt x="12696" y="3926"/>
                    <a:pt x="12857" y="3295"/>
                    <a:pt x="12937" y="2537"/>
                  </a:cubicBezTo>
                  <a:cubicBezTo>
                    <a:pt x="13018" y="1779"/>
                    <a:pt x="13018" y="895"/>
                    <a:pt x="12454" y="390"/>
                  </a:cubicBezTo>
                  <a:cubicBezTo>
                    <a:pt x="11890" y="-116"/>
                    <a:pt x="10761" y="-242"/>
                    <a:pt x="9069" y="705"/>
                  </a:cubicBezTo>
                  <a:cubicBezTo>
                    <a:pt x="7376" y="1653"/>
                    <a:pt x="5119" y="3674"/>
                    <a:pt x="3346" y="6390"/>
                  </a:cubicBezTo>
                  <a:cubicBezTo>
                    <a:pt x="1573" y="9105"/>
                    <a:pt x="284" y="12516"/>
                    <a:pt x="42" y="15042"/>
                  </a:cubicBezTo>
                  <a:cubicBezTo>
                    <a:pt x="-200" y="17569"/>
                    <a:pt x="606" y="19211"/>
                    <a:pt x="2782" y="20158"/>
                  </a:cubicBezTo>
                  <a:cubicBezTo>
                    <a:pt x="4958" y="21105"/>
                    <a:pt x="8504" y="21358"/>
                    <a:pt x="11728" y="20347"/>
                  </a:cubicBezTo>
                  <a:cubicBezTo>
                    <a:pt x="14952" y="19337"/>
                    <a:pt x="17854" y="17063"/>
                    <a:pt x="19466" y="14600"/>
                  </a:cubicBezTo>
                  <a:cubicBezTo>
                    <a:pt x="21078" y="12137"/>
                    <a:pt x="21400" y="9484"/>
                    <a:pt x="21158" y="7274"/>
                  </a:cubicBezTo>
                  <a:cubicBezTo>
                    <a:pt x="20916" y="5063"/>
                    <a:pt x="20110" y="3295"/>
                    <a:pt x="19304" y="2284"/>
                  </a:cubicBezTo>
                  <a:cubicBezTo>
                    <a:pt x="18499" y="1274"/>
                    <a:pt x="17693" y="1021"/>
                    <a:pt x="17531" y="1084"/>
                  </a:cubicBezTo>
                  <a:cubicBezTo>
                    <a:pt x="17370" y="1147"/>
                    <a:pt x="17854" y="1526"/>
                    <a:pt x="18337" y="19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6" name="Line"/>
            <p:cNvSpPr/>
            <p:nvPr/>
          </p:nvSpPr>
          <p:spPr>
            <a:xfrm>
              <a:off x="1737483" y="357697"/>
              <a:ext cx="82551" cy="712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0" fill="norm" stroke="1" extrusionOk="0">
                  <a:moveTo>
                    <a:pt x="21600" y="1644"/>
                  </a:moveTo>
                  <a:cubicBezTo>
                    <a:pt x="17169" y="943"/>
                    <a:pt x="12738" y="242"/>
                    <a:pt x="9692" y="51"/>
                  </a:cubicBezTo>
                  <a:cubicBezTo>
                    <a:pt x="6646" y="-140"/>
                    <a:pt x="4985" y="179"/>
                    <a:pt x="3600" y="1389"/>
                  </a:cubicBezTo>
                  <a:cubicBezTo>
                    <a:pt x="2215" y="2600"/>
                    <a:pt x="1108" y="4702"/>
                    <a:pt x="554" y="7156"/>
                  </a:cubicBezTo>
                  <a:cubicBezTo>
                    <a:pt x="0" y="9609"/>
                    <a:pt x="0" y="12412"/>
                    <a:pt x="0" y="14706"/>
                  </a:cubicBezTo>
                  <a:cubicBezTo>
                    <a:pt x="0" y="17000"/>
                    <a:pt x="0" y="18784"/>
                    <a:pt x="0" y="19899"/>
                  </a:cubicBezTo>
                  <a:cubicBezTo>
                    <a:pt x="0" y="21014"/>
                    <a:pt x="0" y="21460"/>
                    <a:pt x="277" y="21460"/>
                  </a:cubicBezTo>
                  <a:cubicBezTo>
                    <a:pt x="554" y="21460"/>
                    <a:pt x="1108" y="21014"/>
                    <a:pt x="1938" y="20600"/>
                  </a:cubicBezTo>
                  <a:cubicBezTo>
                    <a:pt x="2769" y="20186"/>
                    <a:pt x="3877" y="19803"/>
                    <a:pt x="4985" y="19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7" name="Line"/>
            <p:cNvSpPr/>
            <p:nvPr/>
          </p:nvSpPr>
          <p:spPr>
            <a:xfrm>
              <a:off x="1553283" y="360393"/>
              <a:ext cx="425501" cy="70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304" fill="norm" stroke="1" extrusionOk="0">
                  <a:moveTo>
                    <a:pt x="324" y="21304"/>
                  </a:moveTo>
                  <a:cubicBezTo>
                    <a:pt x="110" y="17492"/>
                    <a:pt x="-104" y="13680"/>
                    <a:pt x="56" y="11457"/>
                  </a:cubicBezTo>
                  <a:cubicBezTo>
                    <a:pt x="217" y="9233"/>
                    <a:pt x="751" y="8598"/>
                    <a:pt x="2997" y="6375"/>
                  </a:cubicBezTo>
                  <a:cubicBezTo>
                    <a:pt x="5243" y="4151"/>
                    <a:pt x="9199" y="339"/>
                    <a:pt x="12567" y="22"/>
                  </a:cubicBezTo>
                  <a:cubicBezTo>
                    <a:pt x="15936" y="-296"/>
                    <a:pt x="18716" y="2880"/>
                    <a:pt x="21496" y="60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8" name="Line"/>
            <p:cNvSpPr/>
            <p:nvPr/>
          </p:nvSpPr>
          <p:spPr>
            <a:xfrm>
              <a:off x="1515233" y="1015574"/>
              <a:ext cx="482601" cy="87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1" fill="norm" stroke="1" extrusionOk="0">
                  <a:moveTo>
                    <a:pt x="0" y="19591"/>
                  </a:moveTo>
                  <a:cubicBezTo>
                    <a:pt x="1326" y="20595"/>
                    <a:pt x="2653" y="21600"/>
                    <a:pt x="5116" y="20093"/>
                  </a:cubicBezTo>
                  <a:cubicBezTo>
                    <a:pt x="7579" y="18586"/>
                    <a:pt x="11179" y="14567"/>
                    <a:pt x="14116" y="10800"/>
                  </a:cubicBezTo>
                  <a:cubicBezTo>
                    <a:pt x="17053" y="7033"/>
                    <a:pt x="19326" y="351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9" name="Line"/>
            <p:cNvSpPr/>
            <p:nvPr/>
          </p:nvSpPr>
          <p:spPr>
            <a:xfrm>
              <a:off x="2190560" y="410040"/>
              <a:ext cx="188274" cy="513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478" fill="norm" stroke="1" extrusionOk="0">
                  <a:moveTo>
                    <a:pt x="21113" y="2220"/>
                  </a:moveTo>
                  <a:cubicBezTo>
                    <a:pt x="20638" y="1777"/>
                    <a:pt x="20164" y="1334"/>
                    <a:pt x="19451" y="936"/>
                  </a:cubicBezTo>
                  <a:cubicBezTo>
                    <a:pt x="18739" y="538"/>
                    <a:pt x="17790" y="184"/>
                    <a:pt x="16722" y="51"/>
                  </a:cubicBezTo>
                  <a:cubicBezTo>
                    <a:pt x="15654" y="-82"/>
                    <a:pt x="14467" y="7"/>
                    <a:pt x="12687" y="759"/>
                  </a:cubicBezTo>
                  <a:cubicBezTo>
                    <a:pt x="10906" y="1511"/>
                    <a:pt x="8533" y="2928"/>
                    <a:pt x="6159" y="5229"/>
                  </a:cubicBezTo>
                  <a:cubicBezTo>
                    <a:pt x="3786" y="7531"/>
                    <a:pt x="1412" y="10718"/>
                    <a:pt x="462" y="13462"/>
                  </a:cubicBezTo>
                  <a:cubicBezTo>
                    <a:pt x="-487" y="16207"/>
                    <a:pt x="-12" y="18508"/>
                    <a:pt x="2243" y="19836"/>
                  </a:cubicBezTo>
                  <a:cubicBezTo>
                    <a:pt x="4498" y="21164"/>
                    <a:pt x="8533" y="21518"/>
                    <a:pt x="11618" y="21474"/>
                  </a:cubicBezTo>
                  <a:cubicBezTo>
                    <a:pt x="14704" y="21429"/>
                    <a:pt x="16840" y="20987"/>
                    <a:pt x="18977" y="20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0" name="Line"/>
            <p:cNvSpPr/>
            <p:nvPr/>
          </p:nvSpPr>
          <p:spPr>
            <a:xfrm>
              <a:off x="2420018" y="592490"/>
              <a:ext cx="346166" cy="252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161" fill="norm" stroke="1" extrusionOk="0">
                  <a:moveTo>
                    <a:pt x="994" y="4582"/>
                  </a:moveTo>
                  <a:cubicBezTo>
                    <a:pt x="467" y="3874"/>
                    <a:pt x="-60" y="3166"/>
                    <a:pt x="6" y="2723"/>
                  </a:cubicBezTo>
                  <a:cubicBezTo>
                    <a:pt x="72" y="2281"/>
                    <a:pt x="730" y="2104"/>
                    <a:pt x="1784" y="2369"/>
                  </a:cubicBezTo>
                  <a:cubicBezTo>
                    <a:pt x="2838" y="2635"/>
                    <a:pt x="4286" y="3343"/>
                    <a:pt x="4945" y="5910"/>
                  </a:cubicBezTo>
                  <a:cubicBezTo>
                    <a:pt x="5603" y="8477"/>
                    <a:pt x="5472" y="12904"/>
                    <a:pt x="4945" y="15736"/>
                  </a:cubicBezTo>
                  <a:cubicBezTo>
                    <a:pt x="4418" y="18569"/>
                    <a:pt x="3496" y="19809"/>
                    <a:pt x="2706" y="20517"/>
                  </a:cubicBezTo>
                  <a:cubicBezTo>
                    <a:pt x="1916" y="21225"/>
                    <a:pt x="1257" y="21402"/>
                    <a:pt x="928" y="20782"/>
                  </a:cubicBezTo>
                  <a:cubicBezTo>
                    <a:pt x="599" y="20163"/>
                    <a:pt x="599" y="18746"/>
                    <a:pt x="1718" y="16091"/>
                  </a:cubicBezTo>
                  <a:cubicBezTo>
                    <a:pt x="2838" y="13435"/>
                    <a:pt x="5077" y="9540"/>
                    <a:pt x="6789" y="6795"/>
                  </a:cubicBezTo>
                  <a:cubicBezTo>
                    <a:pt x="8501" y="4051"/>
                    <a:pt x="9686" y="2458"/>
                    <a:pt x="10542" y="1395"/>
                  </a:cubicBezTo>
                  <a:cubicBezTo>
                    <a:pt x="11399" y="333"/>
                    <a:pt x="11925" y="-198"/>
                    <a:pt x="12123" y="68"/>
                  </a:cubicBezTo>
                  <a:cubicBezTo>
                    <a:pt x="12320" y="333"/>
                    <a:pt x="12189" y="1395"/>
                    <a:pt x="11860" y="3254"/>
                  </a:cubicBezTo>
                  <a:cubicBezTo>
                    <a:pt x="11530" y="5113"/>
                    <a:pt x="11003" y="7769"/>
                    <a:pt x="10740" y="9805"/>
                  </a:cubicBezTo>
                  <a:cubicBezTo>
                    <a:pt x="10477" y="11841"/>
                    <a:pt x="10477" y="13258"/>
                    <a:pt x="11662" y="14586"/>
                  </a:cubicBezTo>
                  <a:cubicBezTo>
                    <a:pt x="12847" y="15913"/>
                    <a:pt x="15218" y="17153"/>
                    <a:pt x="17062" y="17064"/>
                  </a:cubicBezTo>
                  <a:cubicBezTo>
                    <a:pt x="18906" y="16976"/>
                    <a:pt x="20223" y="15559"/>
                    <a:pt x="21540" y="141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1" name="Line"/>
            <p:cNvSpPr/>
            <p:nvPr/>
          </p:nvSpPr>
          <p:spPr>
            <a:xfrm>
              <a:off x="2829683" y="412324"/>
              <a:ext cx="90547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3" h="21600" fill="norm" stroke="1" extrusionOk="0">
                  <a:moveTo>
                    <a:pt x="1440" y="0"/>
                  </a:moveTo>
                  <a:cubicBezTo>
                    <a:pt x="7200" y="2326"/>
                    <a:pt x="12960" y="4652"/>
                    <a:pt x="16560" y="7200"/>
                  </a:cubicBezTo>
                  <a:cubicBezTo>
                    <a:pt x="20160" y="9748"/>
                    <a:pt x="21600" y="12517"/>
                    <a:pt x="19680" y="14843"/>
                  </a:cubicBezTo>
                  <a:cubicBezTo>
                    <a:pt x="17760" y="17169"/>
                    <a:pt x="12480" y="19052"/>
                    <a:pt x="8640" y="20105"/>
                  </a:cubicBezTo>
                  <a:cubicBezTo>
                    <a:pt x="4800" y="21157"/>
                    <a:pt x="2400" y="2137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2" name="Line"/>
            <p:cNvSpPr/>
            <p:nvPr/>
          </p:nvSpPr>
          <p:spPr>
            <a:xfrm>
              <a:off x="3070983" y="615524"/>
              <a:ext cx="158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3" name="Line"/>
            <p:cNvSpPr/>
            <p:nvPr/>
          </p:nvSpPr>
          <p:spPr>
            <a:xfrm>
              <a:off x="3109083" y="755224"/>
              <a:ext cx="2349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4" name="Line"/>
            <p:cNvSpPr/>
            <p:nvPr/>
          </p:nvSpPr>
          <p:spPr>
            <a:xfrm>
              <a:off x="3839333" y="255456"/>
              <a:ext cx="107951" cy="695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1" fill="norm" stroke="1" extrusionOk="0">
                  <a:moveTo>
                    <a:pt x="0" y="8582"/>
                  </a:moveTo>
                  <a:cubicBezTo>
                    <a:pt x="847" y="10873"/>
                    <a:pt x="1694" y="13164"/>
                    <a:pt x="2329" y="15193"/>
                  </a:cubicBezTo>
                  <a:cubicBezTo>
                    <a:pt x="2965" y="17222"/>
                    <a:pt x="3388" y="18989"/>
                    <a:pt x="3812" y="20069"/>
                  </a:cubicBezTo>
                  <a:cubicBezTo>
                    <a:pt x="4235" y="21149"/>
                    <a:pt x="4659" y="21542"/>
                    <a:pt x="4871" y="21509"/>
                  </a:cubicBezTo>
                  <a:cubicBezTo>
                    <a:pt x="5082" y="21477"/>
                    <a:pt x="5082" y="21018"/>
                    <a:pt x="4871" y="19578"/>
                  </a:cubicBezTo>
                  <a:cubicBezTo>
                    <a:pt x="4659" y="18138"/>
                    <a:pt x="4235" y="15717"/>
                    <a:pt x="3812" y="13295"/>
                  </a:cubicBezTo>
                  <a:cubicBezTo>
                    <a:pt x="3388" y="10873"/>
                    <a:pt x="2965" y="8451"/>
                    <a:pt x="2753" y="6520"/>
                  </a:cubicBezTo>
                  <a:cubicBezTo>
                    <a:pt x="2541" y="4589"/>
                    <a:pt x="2541" y="3149"/>
                    <a:pt x="2541" y="2266"/>
                  </a:cubicBezTo>
                  <a:cubicBezTo>
                    <a:pt x="2541" y="1382"/>
                    <a:pt x="2541" y="1055"/>
                    <a:pt x="3388" y="760"/>
                  </a:cubicBezTo>
                  <a:cubicBezTo>
                    <a:pt x="4235" y="466"/>
                    <a:pt x="5929" y="204"/>
                    <a:pt x="7835" y="73"/>
                  </a:cubicBezTo>
                  <a:cubicBezTo>
                    <a:pt x="9741" y="-58"/>
                    <a:pt x="11859" y="-58"/>
                    <a:pt x="14824" y="466"/>
                  </a:cubicBezTo>
                  <a:cubicBezTo>
                    <a:pt x="17788" y="989"/>
                    <a:pt x="21600" y="2037"/>
                    <a:pt x="21600" y="3313"/>
                  </a:cubicBezTo>
                  <a:cubicBezTo>
                    <a:pt x="21600" y="4589"/>
                    <a:pt x="17788" y="6095"/>
                    <a:pt x="14188" y="7535"/>
                  </a:cubicBezTo>
                  <a:cubicBezTo>
                    <a:pt x="10588" y="8975"/>
                    <a:pt x="7200" y="10349"/>
                    <a:pt x="3812" y="117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5" name="Line"/>
            <p:cNvSpPr/>
            <p:nvPr/>
          </p:nvSpPr>
          <p:spPr>
            <a:xfrm>
              <a:off x="3915533" y="609174"/>
              <a:ext cx="196851" cy="291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6" fill="norm" stroke="1" extrusionOk="0">
                  <a:moveTo>
                    <a:pt x="0" y="6060"/>
                  </a:moveTo>
                  <a:cubicBezTo>
                    <a:pt x="697" y="5439"/>
                    <a:pt x="1394" y="4817"/>
                    <a:pt x="2323" y="4662"/>
                  </a:cubicBezTo>
                  <a:cubicBezTo>
                    <a:pt x="3252" y="4506"/>
                    <a:pt x="4413" y="4817"/>
                    <a:pt x="6387" y="6371"/>
                  </a:cubicBezTo>
                  <a:cubicBezTo>
                    <a:pt x="8361" y="7925"/>
                    <a:pt x="11148" y="10722"/>
                    <a:pt x="12194" y="13364"/>
                  </a:cubicBezTo>
                  <a:cubicBezTo>
                    <a:pt x="13239" y="16006"/>
                    <a:pt x="12542" y="18492"/>
                    <a:pt x="11613" y="19891"/>
                  </a:cubicBezTo>
                  <a:cubicBezTo>
                    <a:pt x="10684" y="21289"/>
                    <a:pt x="9523" y="21600"/>
                    <a:pt x="8826" y="21212"/>
                  </a:cubicBezTo>
                  <a:cubicBezTo>
                    <a:pt x="8129" y="20823"/>
                    <a:pt x="7897" y="19735"/>
                    <a:pt x="8477" y="17094"/>
                  </a:cubicBezTo>
                  <a:cubicBezTo>
                    <a:pt x="9058" y="14452"/>
                    <a:pt x="10452" y="10256"/>
                    <a:pt x="12774" y="7148"/>
                  </a:cubicBezTo>
                  <a:cubicBezTo>
                    <a:pt x="15097" y="4040"/>
                    <a:pt x="18348" y="20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6" name="Line"/>
            <p:cNvSpPr/>
            <p:nvPr/>
          </p:nvSpPr>
          <p:spPr>
            <a:xfrm>
              <a:off x="4413991" y="388626"/>
              <a:ext cx="206393" cy="525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455" fill="norm" stroke="1" extrusionOk="0">
                  <a:moveTo>
                    <a:pt x="21274" y="449"/>
                  </a:moveTo>
                  <a:cubicBezTo>
                    <a:pt x="20401" y="190"/>
                    <a:pt x="19529" y="-69"/>
                    <a:pt x="18656" y="17"/>
                  </a:cubicBezTo>
                  <a:cubicBezTo>
                    <a:pt x="17783" y="104"/>
                    <a:pt x="16910" y="536"/>
                    <a:pt x="14947" y="2091"/>
                  </a:cubicBezTo>
                  <a:cubicBezTo>
                    <a:pt x="12983" y="3646"/>
                    <a:pt x="9929" y="6325"/>
                    <a:pt x="7201" y="9046"/>
                  </a:cubicBezTo>
                  <a:cubicBezTo>
                    <a:pt x="4474" y="11768"/>
                    <a:pt x="2074" y="14533"/>
                    <a:pt x="874" y="16477"/>
                  </a:cubicBezTo>
                  <a:cubicBezTo>
                    <a:pt x="-326" y="18421"/>
                    <a:pt x="-326" y="19544"/>
                    <a:pt x="1092" y="20321"/>
                  </a:cubicBezTo>
                  <a:cubicBezTo>
                    <a:pt x="2510" y="21099"/>
                    <a:pt x="5347" y="21531"/>
                    <a:pt x="8074" y="21445"/>
                  </a:cubicBezTo>
                  <a:cubicBezTo>
                    <a:pt x="10801" y="21358"/>
                    <a:pt x="13419" y="20753"/>
                    <a:pt x="16038" y="201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7" name="Line"/>
            <p:cNvSpPr/>
            <p:nvPr/>
          </p:nvSpPr>
          <p:spPr>
            <a:xfrm>
              <a:off x="4697762" y="517893"/>
              <a:ext cx="294150" cy="37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437" fill="norm" stroke="1" extrusionOk="0">
                  <a:moveTo>
                    <a:pt x="377" y="1945"/>
                  </a:moveTo>
                  <a:cubicBezTo>
                    <a:pt x="4234" y="1342"/>
                    <a:pt x="8091" y="739"/>
                    <a:pt x="11177" y="437"/>
                  </a:cubicBezTo>
                  <a:cubicBezTo>
                    <a:pt x="14263" y="135"/>
                    <a:pt x="16577" y="135"/>
                    <a:pt x="18351" y="75"/>
                  </a:cubicBezTo>
                  <a:cubicBezTo>
                    <a:pt x="20125" y="15"/>
                    <a:pt x="21360" y="-106"/>
                    <a:pt x="21437" y="196"/>
                  </a:cubicBezTo>
                  <a:cubicBezTo>
                    <a:pt x="21514" y="497"/>
                    <a:pt x="20434" y="1221"/>
                    <a:pt x="18274" y="2971"/>
                  </a:cubicBezTo>
                  <a:cubicBezTo>
                    <a:pt x="16114" y="4721"/>
                    <a:pt x="12874" y="7496"/>
                    <a:pt x="9943" y="9970"/>
                  </a:cubicBezTo>
                  <a:cubicBezTo>
                    <a:pt x="7011" y="12444"/>
                    <a:pt x="4388" y="14616"/>
                    <a:pt x="2768" y="16185"/>
                  </a:cubicBezTo>
                  <a:cubicBezTo>
                    <a:pt x="1148" y="17753"/>
                    <a:pt x="531" y="18719"/>
                    <a:pt x="223" y="19503"/>
                  </a:cubicBezTo>
                  <a:cubicBezTo>
                    <a:pt x="-86" y="20287"/>
                    <a:pt x="-86" y="20891"/>
                    <a:pt x="300" y="21192"/>
                  </a:cubicBezTo>
                  <a:cubicBezTo>
                    <a:pt x="685" y="21494"/>
                    <a:pt x="1457" y="21494"/>
                    <a:pt x="3925" y="21313"/>
                  </a:cubicBezTo>
                  <a:cubicBezTo>
                    <a:pt x="6394" y="21132"/>
                    <a:pt x="10560" y="20770"/>
                    <a:pt x="13645" y="20348"/>
                  </a:cubicBezTo>
                  <a:cubicBezTo>
                    <a:pt x="16731" y="19925"/>
                    <a:pt x="18737" y="19443"/>
                    <a:pt x="20743" y="18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8" name="Line"/>
            <p:cNvSpPr/>
            <p:nvPr/>
          </p:nvSpPr>
          <p:spPr>
            <a:xfrm>
              <a:off x="5446831" y="539324"/>
              <a:ext cx="278453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600" fill="norm" stroke="1" extrusionOk="0">
                  <a:moveTo>
                    <a:pt x="21527" y="0"/>
                  </a:moveTo>
                  <a:cubicBezTo>
                    <a:pt x="17927" y="2057"/>
                    <a:pt x="14327" y="4114"/>
                    <a:pt x="10972" y="6274"/>
                  </a:cubicBezTo>
                  <a:cubicBezTo>
                    <a:pt x="7618" y="8434"/>
                    <a:pt x="4509" y="10697"/>
                    <a:pt x="2627" y="12240"/>
                  </a:cubicBezTo>
                  <a:cubicBezTo>
                    <a:pt x="745" y="13783"/>
                    <a:pt x="91" y="14606"/>
                    <a:pt x="9" y="15429"/>
                  </a:cubicBezTo>
                  <a:cubicBezTo>
                    <a:pt x="-73" y="16251"/>
                    <a:pt x="418" y="17074"/>
                    <a:pt x="2218" y="17794"/>
                  </a:cubicBezTo>
                  <a:cubicBezTo>
                    <a:pt x="4018" y="18514"/>
                    <a:pt x="7127" y="19131"/>
                    <a:pt x="10072" y="19749"/>
                  </a:cubicBezTo>
                  <a:cubicBezTo>
                    <a:pt x="13018" y="20366"/>
                    <a:pt x="15800" y="20983"/>
                    <a:pt x="185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9" name="Line"/>
            <p:cNvSpPr/>
            <p:nvPr/>
          </p:nvSpPr>
          <p:spPr>
            <a:xfrm>
              <a:off x="5452233" y="831424"/>
              <a:ext cx="2476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38" y="19200"/>
                    <a:pt x="11077" y="16800"/>
                    <a:pt x="14677" y="13200"/>
                  </a:cubicBezTo>
                  <a:cubicBezTo>
                    <a:pt x="18277" y="9600"/>
                    <a:pt x="19938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0" name="Line"/>
            <p:cNvSpPr/>
            <p:nvPr/>
          </p:nvSpPr>
          <p:spPr>
            <a:xfrm>
              <a:off x="6245983" y="398285"/>
              <a:ext cx="134496" cy="541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5" h="21485" fill="norm" stroke="1" extrusionOk="0">
                  <a:moveTo>
                    <a:pt x="7855" y="53"/>
                  </a:moveTo>
                  <a:cubicBezTo>
                    <a:pt x="9491" y="-31"/>
                    <a:pt x="11127" y="-115"/>
                    <a:pt x="12764" y="641"/>
                  </a:cubicBezTo>
                  <a:cubicBezTo>
                    <a:pt x="14400" y="1398"/>
                    <a:pt x="16036" y="2995"/>
                    <a:pt x="17836" y="5264"/>
                  </a:cubicBezTo>
                  <a:cubicBezTo>
                    <a:pt x="19636" y="7533"/>
                    <a:pt x="21600" y="10475"/>
                    <a:pt x="20455" y="13164"/>
                  </a:cubicBezTo>
                  <a:cubicBezTo>
                    <a:pt x="19309" y="15854"/>
                    <a:pt x="15055" y="18291"/>
                    <a:pt x="11127" y="19636"/>
                  </a:cubicBezTo>
                  <a:cubicBezTo>
                    <a:pt x="7200" y="20981"/>
                    <a:pt x="3600" y="21233"/>
                    <a:pt x="0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1" name="Line"/>
            <p:cNvSpPr/>
            <p:nvPr/>
          </p:nvSpPr>
          <p:spPr>
            <a:xfrm>
              <a:off x="1122531" y="1854954"/>
              <a:ext cx="377567" cy="416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450" fill="norm" stroke="1" extrusionOk="0">
                  <a:moveTo>
                    <a:pt x="1743" y="3539"/>
                  </a:moveTo>
                  <a:cubicBezTo>
                    <a:pt x="903" y="3321"/>
                    <a:pt x="63" y="3103"/>
                    <a:pt x="3" y="2994"/>
                  </a:cubicBezTo>
                  <a:cubicBezTo>
                    <a:pt x="-57" y="2884"/>
                    <a:pt x="663" y="2884"/>
                    <a:pt x="2703" y="2612"/>
                  </a:cubicBezTo>
                  <a:cubicBezTo>
                    <a:pt x="4743" y="2339"/>
                    <a:pt x="8103" y="1794"/>
                    <a:pt x="11163" y="1303"/>
                  </a:cubicBezTo>
                  <a:cubicBezTo>
                    <a:pt x="14223" y="812"/>
                    <a:pt x="16983" y="375"/>
                    <a:pt x="18723" y="157"/>
                  </a:cubicBezTo>
                  <a:cubicBezTo>
                    <a:pt x="20463" y="-61"/>
                    <a:pt x="21183" y="-61"/>
                    <a:pt x="21363" y="212"/>
                  </a:cubicBezTo>
                  <a:cubicBezTo>
                    <a:pt x="21543" y="484"/>
                    <a:pt x="21183" y="1030"/>
                    <a:pt x="19503" y="2721"/>
                  </a:cubicBezTo>
                  <a:cubicBezTo>
                    <a:pt x="17823" y="4412"/>
                    <a:pt x="14823" y="7248"/>
                    <a:pt x="11823" y="9921"/>
                  </a:cubicBezTo>
                  <a:cubicBezTo>
                    <a:pt x="8823" y="12594"/>
                    <a:pt x="5823" y="15103"/>
                    <a:pt x="3963" y="16739"/>
                  </a:cubicBezTo>
                  <a:cubicBezTo>
                    <a:pt x="2103" y="18375"/>
                    <a:pt x="1383" y="19139"/>
                    <a:pt x="903" y="19794"/>
                  </a:cubicBezTo>
                  <a:cubicBezTo>
                    <a:pt x="423" y="20448"/>
                    <a:pt x="183" y="20994"/>
                    <a:pt x="363" y="21266"/>
                  </a:cubicBezTo>
                  <a:cubicBezTo>
                    <a:pt x="543" y="21539"/>
                    <a:pt x="1143" y="21539"/>
                    <a:pt x="3183" y="21048"/>
                  </a:cubicBezTo>
                  <a:cubicBezTo>
                    <a:pt x="5223" y="20557"/>
                    <a:pt x="8703" y="19575"/>
                    <a:pt x="11583" y="18866"/>
                  </a:cubicBezTo>
                  <a:cubicBezTo>
                    <a:pt x="14463" y="18157"/>
                    <a:pt x="16743" y="17721"/>
                    <a:pt x="18183" y="17448"/>
                  </a:cubicBezTo>
                  <a:cubicBezTo>
                    <a:pt x="19623" y="17175"/>
                    <a:pt x="20223" y="17066"/>
                    <a:pt x="20223" y="17121"/>
                  </a:cubicBezTo>
                  <a:cubicBezTo>
                    <a:pt x="20223" y="17175"/>
                    <a:pt x="19623" y="17394"/>
                    <a:pt x="19023" y="176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2" name="Line"/>
            <p:cNvSpPr/>
            <p:nvPr/>
          </p:nvSpPr>
          <p:spPr>
            <a:xfrm>
              <a:off x="1524469" y="2120474"/>
              <a:ext cx="155865" cy="190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322" fill="norm" stroke="1" extrusionOk="0">
                  <a:moveTo>
                    <a:pt x="21207" y="0"/>
                  </a:moveTo>
                  <a:cubicBezTo>
                    <a:pt x="19479" y="4273"/>
                    <a:pt x="17751" y="8545"/>
                    <a:pt x="15159" y="11987"/>
                  </a:cubicBezTo>
                  <a:cubicBezTo>
                    <a:pt x="12567" y="15429"/>
                    <a:pt x="9111" y="18040"/>
                    <a:pt x="6663" y="19345"/>
                  </a:cubicBezTo>
                  <a:cubicBezTo>
                    <a:pt x="4215" y="20651"/>
                    <a:pt x="2775" y="20651"/>
                    <a:pt x="1623" y="20057"/>
                  </a:cubicBezTo>
                  <a:cubicBezTo>
                    <a:pt x="471" y="19464"/>
                    <a:pt x="-393" y="18277"/>
                    <a:pt x="183" y="16853"/>
                  </a:cubicBezTo>
                  <a:cubicBezTo>
                    <a:pt x="759" y="15429"/>
                    <a:pt x="2775" y="13767"/>
                    <a:pt x="4791" y="12936"/>
                  </a:cubicBezTo>
                  <a:cubicBezTo>
                    <a:pt x="6807" y="12105"/>
                    <a:pt x="8823" y="12105"/>
                    <a:pt x="10839" y="13055"/>
                  </a:cubicBezTo>
                  <a:cubicBezTo>
                    <a:pt x="12855" y="14004"/>
                    <a:pt x="14871" y="15903"/>
                    <a:pt x="16167" y="17565"/>
                  </a:cubicBezTo>
                  <a:cubicBezTo>
                    <a:pt x="17463" y="19226"/>
                    <a:pt x="18039" y="20651"/>
                    <a:pt x="18615" y="21125"/>
                  </a:cubicBezTo>
                  <a:cubicBezTo>
                    <a:pt x="19191" y="21600"/>
                    <a:pt x="19767" y="21125"/>
                    <a:pt x="20343" y="206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3" name="Line"/>
            <p:cNvSpPr/>
            <p:nvPr/>
          </p:nvSpPr>
          <p:spPr>
            <a:xfrm>
              <a:off x="1718433" y="2088724"/>
              <a:ext cx="101601" cy="318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6" fill="norm" stroke="1" extrusionOk="0">
                  <a:moveTo>
                    <a:pt x="21600" y="0"/>
                  </a:moveTo>
                  <a:cubicBezTo>
                    <a:pt x="18000" y="3979"/>
                    <a:pt x="14400" y="7958"/>
                    <a:pt x="11250" y="11013"/>
                  </a:cubicBezTo>
                  <a:cubicBezTo>
                    <a:pt x="8100" y="14068"/>
                    <a:pt x="5400" y="16200"/>
                    <a:pt x="3375" y="17976"/>
                  </a:cubicBezTo>
                  <a:cubicBezTo>
                    <a:pt x="1350" y="19753"/>
                    <a:pt x="0" y="21174"/>
                    <a:pt x="0" y="21387"/>
                  </a:cubicBezTo>
                  <a:cubicBezTo>
                    <a:pt x="0" y="21600"/>
                    <a:pt x="1350" y="20605"/>
                    <a:pt x="2700" y="196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4" name="Line"/>
            <p:cNvSpPr/>
            <p:nvPr/>
          </p:nvSpPr>
          <p:spPr>
            <a:xfrm>
              <a:off x="1833675" y="2203635"/>
              <a:ext cx="170509" cy="212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458" fill="norm" stroke="1" extrusionOk="0">
                  <a:moveTo>
                    <a:pt x="1481" y="5712"/>
                  </a:moveTo>
                  <a:cubicBezTo>
                    <a:pt x="681" y="4857"/>
                    <a:pt x="-119" y="4001"/>
                    <a:pt x="14" y="3146"/>
                  </a:cubicBezTo>
                  <a:cubicBezTo>
                    <a:pt x="148" y="2290"/>
                    <a:pt x="1214" y="1435"/>
                    <a:pt x="2414" y="900"/>
                  </a:cubicBezTo>
                  <a:cubicBezTo>
                    <a:pt x="3614" y="366"/>
                    <a:pt x="4948" y="152"/>
                    <a:pt x="6281" y="45"/>
                  </a:cubicBezTo>
                  <a:cubicBezTo>
                    <a:pt x="7614" y="-62"/>
                    <a:pt x="8948" y="-62"/>
                    <a:pt x="9748" y="1007"/>
                  </a:cubicBezTo>
                  <a:cubicBezTo>
                    <a:pt x="10548" y="2077"/>
                    <a:pt x="10814" y="4215"/>
                    <a:pt x="9481" y="7209"/>
                  </a:cubicBezTo>
                  <a:cubicBezTo>
                    <a:pt x="8148" y="10203"/>
                    <a:pt x="5214" y="14053"/>
                    <a:pt x="3481" y="16512"/>
                  </a:cubicBezTo>
                  <a:cubicBezTo>
                    <a:pt x="1748" y="18972"/>
                    <a:pt x="1214" y="20041"/>
                    <a:pt x="1614" y="20683"/>
                  </a:cubicBezTo>
                  <a:cubicBezTo>
                    <a:pt x="2014" y="21324"/>
                    <a:pt x="3348" y="21538"/>
                    <a:pt x="6814" y="21431"/>
                  </a:cubicBezTo>
                  <a:cubicBezTo>
                    <a:pt x="10281" y="21324"/>
                    <a:pt x="15881" y="20896"/>
                    <a:pt x="21481" y="20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5" name="Line"/>
            <p:cNvSpPr/>
            <p:nvPr/>
          </p:nvSpPr>
          <p:spPr>
            <a:xfrm>
              <a:off x="2410583" y="2025224"/>
              <a:ext cx="2222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6" name="Line"/>
            <p:cNvSpPr/>
            <p:nvPr/>
          </p:nvSpPr>
          <p:spPr>
            <a:xfrm>
              <a:off x="2429633" y="2145874"/>
              <a:ext cx="2603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41" y="16800"/>
                    <a:pt x="9483" y="12000"/>
                    <a:pt x="13083" y="8400"/>
                  </a:cubicBezTo>
                  <a:cubicBezTo>
                    <a:pt x="16683" y="4800"/>
                    <a:pt x="19141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7" name="Line"/>
            <p:cNvSpPr/>
            <p:nvPr/>
          </p:nvSpPr>
          <p:spPr>
            <a:xfrm>
              <a:off x="3374652" y="1823160"/>
              <a:ext cx="256203" cy="299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190" fill="norm" stroke="1" extrusionOk="0">
                  <a:moveTo>
                    <a:pt x="12211" y="2620"/>
                  </a:moveTo>
                  <a:cubicBezTo>
                    <a:pt x="12035" y="1870"/>
                    <a:pt x="11859" y="1120"/>
                    <a:pt x="11333" y="595"/>
                  </a:cubicBezTo>
                  <a:cubicBezTo>
                    <a:pt x="10806" y="70"/>
                    <a:pt x="9928" y="-230"/>
                    <a:pt x="8347" y="220"/>
                  </a:cubicBezTo>
                  <a:cubicBezTo>
                    <a:pt x="6767" y="670"/>
                    <a:pt x="4484" y="1870"/>
                    <a:pt x="2816" y="3820"/>
                  </a:cubicBezTo>
                  <a:cubicBezTo>
                    <a:pt x="1147" y="5770"/>
                    <a:pt x="94" y="8470"/>
                    <a:pt x="6" y="11320"/>
                  </a:cubicBezTo>
                  <a:cubicBezTo>
                    <a:pt x="-82" y="14170"/>
                    <a:pt x="796" y="17170"/>
                    <a:pt x="2201" y="18970"/>
                  </a:cubicBezTo>
                  <a:cubicBezTo>
                    <a:pt x="3606" y="20770"/>
                    <a:pt x="5538" y="21370"/>
                    <a:pt x="8084" y="21145"/>
                  </a:cubicBezTo>
                  <a:cubicBezTo>
                    <a:pt x="10630" y="20920"/>
                    <a:pt x="13791" y="19870"/>
                    <a:pt x="16162" y="17995"/>
                  </a:cubicBezTo>
                  <a:cubicBezTo>
                    <a:pt x="18533" y="16120"/>
                    <a:pt x="20113" y="13420"/>
                    <a:pt x="20816" y="10870"/>
                  </a:cubicBezTo>
                  <a:cubicBezTo>
                    <a:pt x="21518" y="8320"/>
                    <a:pt x="21342" y="5920"/>
                    <a:pt x="20552" y="4270"/>
                  </a:cubicBezTo>
                  <a:cubicBezTo>
                    <a:pt x="19762" y="2620"/>
                    <a:pt x="18357" y="1720"/>
                    <a:pt x="16601" y="1270"/>
                  </a:cubicBezTo>
                  <a:cubicBezTo>
                    <a:pt x="14845" y="820"/>
                    <a:pt x="12738" y="820"/>
                    <a:pt x="11333" y="1045"/>
                  </a:cubicBezTo>
                  <a:cubicBezTo>
                    <a:pt x="9928" y="1270"/>
                    <a:pt x="9225" y="1720"/>
                    <a:pt x="9401" y="2020"/>
                  </a:cubicBezTo>
                  <a:cubicBezTo>
                    <a:pt x="9577" y="2320"/>
                    <a:pt x="10630" y="2470"/>
                    <a:pt x="11684" y="26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8" name="Line"/>
            <p:cNvSpPr/>
            <p:nvPr/>
          </p:nvSpPr>
          <p:spPr>
            <a:xfrm>
              <a:off x="3477383" y="1663274"/>
              <a:ext cx="44451" cy="585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6" fill="norm" stroke="1" extrusionOk="0">
                  <a:moveTo>
                    <a:pt x="21600" y="0"/>
                  </a:moveTo>
                  <a:cubicBezTo>
                    <a:pt x="17486" y="311"/>
                    <a:pt x="13371" y="622"/>
                    <a:pt x="11314" y="1671"/>
                  </a:cubicBezTo>
                  <a:cubicBezTo>
                    <a:pt x="9257" y="2719"/>
                    <a:pt x="9257" y="4506"/>
                    <a:pt x="8229" y="6799"/>
                  </a:cubicBezTo>
                  <a:cubicBezTo>
                    <a:pt x="7200" y="9091"/>
                    <a:pt x="5143" y="11888"/>
                    <a:pt x="3600" y="13986"/>
                  </a:cubicBezTo>
                  <a:cubicBezTo>
                    <a:pt x="2057" y="16083"/>
                    <a:pt x="1029" y="17482"/>
                    <a:pt x="514" y="18376"/>
                  </a:cubicBezTo>
                  <a:cubicBezTo>
                    <a:pt x="0" y="19269"/>
                    <a:pt x="0" y="19658"/>
                    <a:pt x="0" y="20163"/>
                  </a:cubicBezTo>
                  <a:cubicBezTo>
                    <a:pt x="0" y="20668"/>
                    <a:pt x="0" y="21289"/>
                    <a:pt x="1543" y="21445"/>
                  </a:cubicBezTo>
                  <a:cubicBezTo>
                    <a:pt x="3086" y="21600"/>
                    <a:pt x="6171" y="21289"/>
                    <a:pt x="9257" y="20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9" name="Line"/>
            <p:cNvSpPr/>
            <p:nvPr/>
          </p:nvSpPr>
          <p:spPr>
            <a:xfrm>
              <a:off x="3337683" y="1719201"/>
              <a:ext cx="30480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3750" y="4868"/>
                    <a:pt x="7500" y="-1303"/>
                    <a:pt x="11100" y="240"/>
                  </a:cubicBezTo>
                  <a:cubicBezTo>
                    <a:pt x="14700" y="1783"/>
                    <a:pt x="18150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0" name="Line"/>
            <p:cNvSpPr/>
            <p:nvPr/>
          </p:nvSpPr>
          <p:spPr>
            <a:xfrm>
              <a:off x="3318633" y="2234774"/>
              <a:ext cx="2984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0" y="18720"/>
                    <a:pt x="919" y="15840"/>
                    <a:pt x="1915" y="14400"/>
                  </a:cubicBezTo>
                  <a:cubicBezTo>
                    <a:pt x="2911" y="12960"/>
                    <a:pt x="4443" y="12960"/>
                    <a:pt x="7353" y="11880"/>
                  </a:cubicBezTo>
                  <a:cubicBezTo>
                    <a:pt x="10264" y="10800"/>
                    <a:pt x="14553" y="8640"/>
                    <a:pt x="17157" y="6480"/>
                  </a:cubicBezTo>
                  <a:cubicBezTo>
                    <a:pt x="19762" y="4320"/>
                    <a:pt x="20681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1" name="Line"/>
            <p:cNvSpPr/>
            <p:nvPr/>
          </p:nvSpPr>
          <p:spPr>
            <a:xfrm>
              <a:off x="3801233" y="1574374"/>
              <a:ext cx="146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2" name="Line"/>
            <p:cNvSpPr/>
            <p:nvPr/>
          </p:nvSpPr>
          <p:spPr>
            <a:xfrm>
              <a:off x="4074283" y="1434674"/>
              <a:ext cx="317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4937"/>
                    <a:pt x="8640" y="9874"/>
                    <a:pt x="11520" y="13371"/>
                  </a:cubicBezTo>
                  <a:cubicBezTo>
                    <a:pt x="14400" y="16869"/>
                    <a:pt x="15840" y="18926"/>
                    <a:pt x="17280" y="20057"/>
                  </a:cubicBezTo>
                  <a:cubicBezTo>
                    <a:pt x="18720" y="21189"/>
                    <a:pt x="20160" y="2139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3" name="Line"/>
            <p:cNvSpPr/>
            <p:nvPr/>
          </p:nvSpPr>
          <p:spPr>
            <a:xfrm>
              <a:off x="4283126" y="1717496"/>
              <a:ext cx="191208" cy="56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338" fill="norm" stroke="1" extrusionOk="0">
                  <a:moveTo>
                    <a:pt x="21209" y="1067"/>
                  </a:moveTo>
                  <a:cubicBezTo>
                    <a:pt x="20505" y="748"/>
                    <a:pt x="19800" y="429"/>
                    <a:pt x="18744" y="230"/>
                  </a:cubicBezTo>
                  <a:cubicBezTo>
                    <a:pt x="17687" y="31"/>
                    <a:pt x="16279" y="-49"/>
                    <a:pt x="15105" y="31"/>
                  </a:cubicBezTo>
                  <a:cubicBezTo>
                    <a:pt x="13931" y="110"/>
                    <a:pt x="12992" y="350"/>
                    <a:pt x="11583" y="1067"/>
                  </a:cubicBezTo>
                  <a:cubicBezTo>
                    <a:pt x="10174" y="1784"/>
                    <a:pt x="8296" y="2980"/>
                    <a:pt x="6183" y="4773"/>
                  </a:cubicBezTo>
                  <a:cubicBezTo>
                    <a:pt x="4070" y="6566"/>
                    <a:pt x="1722" y="8958"/>
                    <a:pt x="666" y="11349"/>
                  </a:cubicBezTo>
                  <a:cubicBezTo>
                    <a:pt x="-391" y="13740"/>
                    <a:pt x="-156" y="16131"/>
                    <a:pt x="1135" y="17885"/>
                  </a:cubicBezTo>
                  <a:cubicBezTo>
                    <a:pt x="2426" y="19638"/>
                    <a:pt x="4774" y="20754"/>
                    <a:pt x="7592" y="21152"/>
                  </a:cubicBezTo>
                  <a:cubicBezTo>
                    <a:pt x="10409" y="21551"/>
                    <a:pt x="13696" y="21232"/>
                    <a:pt x="16983" y="209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4" name="Line"/>
            <p:cNvSpPr/>
            <p:nvPr/>
          </p:nvSpPr>
          <p:spPr>
            <a:xfrm>
              <a:off x="4588633" y="1828374"/>
              <a:ext cx="25401" cy="373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8" fill="norm" stroke="1" extrusionOk="0">
                  <a:moveTo>
                    <a:pt x="5400" y="0"/>
                  </a:moveTo>
                  <a:cubicBezTo>
                    <a:pt x="3600" y="3762"/>
                    <a:pt x="1800" y="7524"/>
                    <a:pt x="900" y="10921"/>
                  </a:cubicBezTo>
                  <a:cubicBezTo>
                    <a:pt x="0" y="14319"/>
                    <a:pt x="0" y="17353"/>
                    <a:pt x="0" y="19173"/>
                  </a:cubicBezTo>
                  <a:cubicBezTo>
                    <a:pt x="0" y="20993"/>
                    <a:pt x="0" y="21600"/>
                    <a:pt x="3600" y="21357"/>
                  </a:cubicBezTo>
                  <a:cubicBezTo>
                    <a:pt x="7200" y="21115"/>
                    <a:pt x="14400" y="20022"/>
                    <a:pt x="21600" y="189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5" name="Line"/>
            <p:cNvSpPr/>
            <p:nvPr/>
          </p:nvSpPr>
          <p:spPr>
            <a:xfrm>
              <a:off x="4721983" y="2031574"/>
              <a:ext cx="2476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277" y="0"/>
                    <a:pt x="12554" y="0"/>
                    <a:pt x="16154" y="3600"/>
                  </a:cubicBezTo>
                  <a:cubicBezTo>
                    <a:pt x="19754" y="7200"/>
                    <a:pt x="20677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6" name="Line"/>
            <p:cNvSpPr/>
            <p:nvPr/>
          </p:nvSpPr>
          <p:spPr>
            <a:xfrm>
              <a:off x="5269304" y="1781807"/>
              <a:ext cx="170230" cy="43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554" fill="norm" stroke="1" extrusionOk="0">
                  <a:moveTo>
                    <a:pt x="20646" y="415"/>
                  </a:moveTo>
                  <a:cubicBezTo>
                    <a:pt x="19313" y="208"/>
                    <a:pt x="17979" y="0"/>
                    <a:pt x="16646" y="0"/>
                  </a:cubicBezTo>
                  <a:cubicBezTo>
                    <a:pt x="15313" y="0"/>
                    <a:pt x="13979" y="208"/>
                    <a:pt x="12246" y="1038"/>
                  </a:cubicBezTo>
                  <a:cubicBezTo>
                    <a:pt x="10513" y="1869"/>
                    <a:pt x="8379" y="3323"/>
                    <a:pt x="6246" y="5556"/>
                  </a:cubicBezTo>
                  <a:cubicBezTo>
                    <a:pt x="4113" y="7788"/>
                    <a:pt x="1979" y="10800"/>
                    <a:pt x="913" y="13137"/>
                  </a:cubicBezTo>
                  <a:cubicBezTo>
                    <a:pt x="-154" y="15473"/>
                    <a:pt x="-154" y="17135"/>
                    <a:pt x="246" y="18329"/>
                  </a:cubicBezTo>
                  <a:cubicBezTo>
                    <a:pt x="646" y="19523"/>
                    <a:pt x="1446" y="20250"/>
                    <a:pt x="4246" y="20769"/>
                  </a:cubicBezTo>
                  <a:cubicBezTo>
                    <a:pt x="7046" y="21288"/>
                    <a:pt x="11846" y="21600"/>
                    <a:pt x="15046" y="21548"/>
                  </a:cubicBezTo>
                  <a:cubicBezTo>
                    <a:pt x="18246" y="21496"/>
                    <a:pt x="19846" y="21081"/>
                    <a:pt x="21446" y="206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7" name="Line"/>
            <p:cNvSpPr/>
            <p:nvPr/>
          </p:nvSpPr>
          <p:spPr>
            <a:xfrm>
              <a:off x="5510441" y="1847424"/>
              <a:ext cx="240243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21505" y="0"/>
                  </a:moveTo>
                  <a:cubicBezTo>
                    <a:pt x="20558" y="0"/>
                    <a:pt x="19610" y="0"/>
                    <a:pt x="18379" y="1862"/>
                  </a:cubicBezTo>
                  <a:cubicBezTo>
                    <a:pt x="17147" y="3724"/>
                    <a:pt x="15631" y="7448"/>
                    <a:pt x="13358" y="10800"/>
                  </a:cubicBezTo>
                  <a:cubicBezTo>
                    <a:pt x="11084" y="14152"/>
                    <a:pt x="8052" y="17131"/>
                    <a:pt x="6063" y="18869"/>
                  </a:cubicBezTo>
                  <a:cubicBezTo>
                    <a:pt x="4073" y="20607"/>
                    <a:pt x="3126" y="21103"/>
                    <a:pt x="2273" y="20855"/>
                  </a:cubicBezTo>
                  <a:cubicBezTo>
                    <a:pt x="1421" y="20607"/>
                    <a:pt x="663" y="19614"/>
                    <a:pt x="284" y="18248"/>
                  </a:cubicBezTo>
                  <a:cubicBezTo>
                    <a:pt x="-95" y="16883"/>
                    <a:pt x="-95" y="15145"/>
                    <a:pt x="284" y="13779"/>
                  </a:cubicBezTo>
                  <a:cubicBezTo>
                    <a:pt x="663" y="12414"/>
                    <a:pt x="1421" y="11421"/>
                    <a:pt x="2273" y="10924"/>
                  </a:cubicBezTo>
                  <a:cubicBezTo>
                    <a:pt x="3126" y="10428"/>
                    <a:pt x="4073" y="10428"/>
                    <a:pt x="5494" y="11172"/>
                  </a:cubicBezTo>
                  <a:cubicBezTo>
                    <a:pt x="6916" y="11917"/>
                    <a:pt x="8810" y="13407"/>
                    <a:pt x="10516" y="15145"/>
                  </a:cubicBezTo>
                  <a:cubicBezTo>
                    <a:pt x="12221" y="16883"/>
                    <a:pt x="13737" y="18869"/>
                    <a:pt x="15063" y="19986"/>
                  </a:cubicBezTo>
                  <a:cubicBezTo>
                    <a:pt x="16389" y="21103"/>
                    <a:pt x="17526" y="21352"/>
                    <a:pt x="1866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8" name="Line"/>
            <p:cNvSpPr/>
            <p:nvPr/>
          </p:nvSpPr>
          <p:spPr>
            <a:xfrm>
              <a:off x="5751625" y="1847424"/>
              <a:ext cx="107009" cy="34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343" fill="norm" stroke="1" extrusionOk="0">
                  <a:moveTo>
                    <a:pt x="21411" y="0"/>
                  </a:moveTo>
                  <a:cubicBezTo>
                    <a:pt x="18023" y="3688"/>
                    <a:pt x="14635" y="7376"/>
                    <a:pt x="11670" y="10405"/>
                  </a:cubicBezTo>
                  <a:cubicBezTo>
                    <a:pt x="8705" y="13434"/>
                    <a:pt x="6164" y="15805"/>
                    <a:pt x="4046" y="17649"/>
                  </a:cubicBezTo>
                  <a:cubicBezTo>
                    <a:pt x="1929" y="19493"/>
                    <a:pt x="235" y="20810"/>
                    <a:pt x="23" y="21205"/>
                  </a:cubicBezTo>
                  <a:cubicBezTo>
                    <a:pt x="-189" y="21600"/>
                    <a:pt x="1082" y="21073"/>
                    <a:pt x="2352" y="20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9" name="Line"/>
            <p:cNvSpPr/>
            <p:nvPr/>
          </p:nvSpPr>
          <p:spPr>
            <a:xfrm>
              <a:off x="5882902" y="2004057"/>
              <a:ext cx="210682" cy="210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41" fill="norm" stroke="1" extrusionOk="0">
                  <a:moveTo>
                    <a:pt x="3355" y="4104"/>
                  </a:moveTo>
                  <a:cubicBezTo>
                    <a:pt x="3139" y="3024"/>
                    <a:pt x="2923" y="1944"/>
                    <a:pt x="3355" y="1188"/>
                  </a:cubicBezTo>
                  <a:cubicBezTo>
                    <a:pt x="3787" y="432"/>
                    <a:pt x="4867" y="0"/>
                    <a:pt x="5947" y="0"/>
                  </a:cubicBezTo>
                  <a:cubicBezTo>
                    <a:pt x="7027" y="0"/>
                    <a:pt x="8107" y="432"/>
                    <a:pt x="8971" y="1620"/>
                  </a:cubicBezTo>
                  <a:cubicBezTo>
                    <a:pt x="9835" y="2808"/>
                    <a:pt x="10483" y="4752"/>
                    <a:pt x="9295" y="7668"/>
                  </a:cubicBezTo>
                  <a:cubicBezTo>
                    <a:pt x="8107" y="10584"/>
                    <a:pt x="5083" y="14472"/>
                    <a:pt x="3031" y="16956"/>
                  </a:cubicBezTo>
                  <a:cubicBezTo>
                    <a:pt x="979" y="19440"/>
                    <a:pt x="-101" y="20520"/>
                    <a:pt x="7" y="21060"/>
                  </a:cubicBezTo>
                  <a:cubicBezTo>
                    <a:pt x="115" y="21600"/>
                    <a:pt x="1411" y="21600"/>
                    <a:pt x="5191" y="20844"/>
                  </a:cubicBezTo>
                  <a:cubicBezTo>
                    <a:pt x="8971" y="20088"/>
                    <a:pt x="15235" y="18576"/>
                    <a:pt x="21499" y="170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0" name="Line"/>
            <p:cNvSpPr/>
            <p:nvPr/>
          </p:nvSpPr>
          <p:spPr>
            <a:xfrm>
              <a:off x="6099933" y="1815674"/>
              <a:ext cx="82513" cy="411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411" fill="norm" stroke="1" extrusionOk="0">
                  <a:moveTo>
                    <a:pt x="4860" y="0"/>
                  </a:moveTo>
                  <a:cubicBezTo>
                    <a:pt x="9720" y="3306"/>
                    <a:pt x="14580" y="6612"/>
                    <a:pt x="17550" y="9753"/>
                  </a:cubicBezTo>
                  <a:cubicBezTo>
                    <a:pt x="20520" y="12894"/>
                    <a:pt x="21600" y="15869"/>
                    <a:pt x="20790" y="17743"/>
                  </a:cubicBezTo>
                  <a:cubicBezTo>
                    <a:pt x="19980" y="19616"/>
                    <a:pt x="17280" y="20388"/>
                    <a:pt x="14580" y="20884"/>
                  </a:cubicBezTo>
                  <a:cubicBezTo>
                    <a:pt x="11880" y="21380"/>
                    <a:pt x="9180" y="21600"/>
                    <a:pt x="6750" y="21214"/>
                  </a:cubicBezTo>
                  <a:cubicBezTo>
                    <a:pt x="4320" y="20829"/>
                    <a:pt x="2160" y="19837"/>
                    <a:pt x="0" y="188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1" name="Line"/>
            <p:cNvSpPr/>
            <p:nvPr/>
          </p:nvSpPr>
          <p:spPr>
            <a:xfrm>
              <a:off x="6239633" y="1726774"/>
              <a:ext cx="150373" cy="586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7" h="21543" fill="norm" stroke="1" extrusionOk="0">
                  <a:moveTo>
                    <a:pt x="8757" y="0"/>
                  </a:moveTo>
                  <a:cubicBezTo>
                    <a:pt x="12259" y="1399"/>
                    <a:pt x="15762" y="2797"/>
                    <a:pt x="18097" y="4778"/>
                  </a:cubicBezTo>
                  <a:cubicBezTo>
                    <a:pt x="20432" y="6760"/>
                    <a:pt x="21600" y="9324"/>
                    <a:pt x="19995" y="11888"/>
                  </a:cubicBezTo>
                  <a:cubicBezTo>
                    <a:pt x="18389" y="14452"/>
                    <a:pt x="14011" y="17016"/>
                    <a:pt x="11092" y="18492"/>
                  </a:cubicBezTo>
                  <a:cubicBezTo>
                    <a:pt x="8173" y="19968"/>
                    <a:pt x="6714" y="20357"/>
                    <a:pt x="5400" y="20706"/>
                  </a:cubicBezTo>
                  <a:cubicBezTo>
                    <a:pt x="4086" y="21056"/>
                    <a:pt x="2919" y="21367"/>
                    <a:pt x="2043" y="21483"/>
                  </a:cubicBezTo>
                  <a:cubicBezTo>
                    <a:pt x="1168" y="21600"/>
                    <a:pt x="584" y="21522"/>
                    <a:pt x="0" y="21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832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14881" y="2514968"/>
              <a:ext cx="1243465" cy="303066"/>
            </a:xfrm>
            <a:prstGeom prst="rect">
              <a:avLst/>
            </a:prstGeom>
            <a:effectLst/>
          </p:spPr>
        </p:pic>
        <p:pic>
          <p:nvPicPr>
            <p:cNvPr id="834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66448" y="2768174"/>
              <a:ext cx="3805966" cy="422003"/>
            </a:xfrm>
            <a:prstGeom prst="rect">
              <a:avLst/>
            </a:prstGeom>
            <a:effectLst/>
          </p:spPr>
        </p:pic>
        <p:sp>
          <p:nvSpPr>
            <p:cNvPr id="836" name="Line"/>
            <p:cNvSpPr/>
            <p:nvPr/>
          </p:nvSpPr>
          <p:spPr>
            <a:xfrm>
              <a:off x="757466" y="3776286"/>
              <a:ext cx="214583" cy="352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285" fill="norm" stroke="1" extrusionOk="0">
                  <a:moveTo>
                    <a:pt x="10276" y="3927"/>
                  </a:moveTo>
                  <a:cubicBezTo>
                    <a:pt x="10695" y="3288"/>
                    <a:pt x="11115" y="2649"/>
                    <a:pt x="11324" y="1946"/>
                  </a:cubicBezTo>
                  <a:cubicBezTo>
                    <a:pt x="11534" y="1243"/>
                    <a:pt x="11534" y="476"/>
                    <a:pt x="11010" y="157"/>
                  </a:cubicBezTo>
                  <a:cubicBezTo>
                    <a:pt x="10485" y="-163"/>
                    <a:pt x="9437" y="-35"/>
                    <a:pt x="7864" y="923"/>
                  </a:cubicBezTo>
                  <a:cubicBezTo>
                    <a:pt x="6291" y="1882"/>
                    <a:pt x="4194" y="3671"/>
                    <a:pt x="2621" y="6355"/>
                  </a:cubicBezTo>
                  <a:cubicBezTo>
                    <a:pt x="1049" y="9039"/>
                    <a:pt x="0" y="12618"/>
                    <a:pt x="0" y="15110"/>
                  </a:cubicBezTo>
                  <a:cubicBezTo>
                    <a:pt x="0" y="17603"/>
                    <a:pt x="1049" y="19009"/>
                    <a:pt x="2726" y="19967"/>
                  </a:cubicBezTo>
                  <a:cubicBezTo>
                    <a:pt x="4404" y="20926"/>
                    <a:pt x="6711" y="21437"/>
                    <a:pt x="9227" y="21245"/>
                  </a:cubicBezTo>
                  <a:cubicBezTo>
                    <a:pt x="11744" y="21054"/>
                    <a:pt x="14470" y="20159"/>
                    <a:pt x="16672" y="18242"/>
                  </a:cubicBezTo>
                  <a:cubicBezTo>
                    <a:pt x="18874" y="16325"/>
                    <a:pt x="20551" y="13385"/>
                    <a:pt x="21076" y="10957"/>
                  </a:cubicBezTo>
                  <a:cubicBezTo>
                    <a:pt x="21600" y="8528"/>
                    <a:pt x="20971" y="6611"/>
                    <a:pt x="19608" y="5077"/>
                  </a:cubicBezTo>
                  <a:cubicBezTo>
                    <a:pt x="18245" y="3544"/>
                    <a:pt x="16148" y="2393"/>
                    <a:pt x="14365" y="1754"/>
                  </a:cubicBezTo>
                  <a:cubicBezTo>
                    <a:pt x="12583" y="1115"/>
                    <a:pt x="11115" y="987"/>
                    <a:pt x="9961" y="1115"/>
                  </a:cubicBezTo>
                  <a:cubicBezTo>
                    <a:pt x="8808" y="1243"/>
                    <a:pt x="7969" y="1626"/>
                    <a:pt x="7550" y="2138"/>
                  </a:cubicBezTo>
                  <a:cubicBezTo>
                    <a:pt x="7130" y="2649"/>
                    <a:pt x="7130" y="3288"/>
                    <a:pt x="7654" y="3735"/>
                  </a:cubicBezTo>
                  <a:cubicBezTo>
                    <a:pt x="8179" y="4183"/>
                    <a:pt x="9227" y="4438"/>
                    <a:pt x="10276" y="46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7" name="Line"/>
            <p:cNvSpPr/>
            <p:nvPr/>
          </p:nvSpPr>
          <p:spPr>
            <a:xfrm>
              <a:off x="880233" y="3644474"/>
              <a:ext cx="31751" cy="605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39"/>
                  </a:moveTo>
                  <a:cubicBezTo>
                    <a:pt x="20160" y="1662"/>
                    <a:pt x="18720" y="1284"/>
                    <a:pt x="16560" y="869"/>
                  </a:cubicBezTo>
                  <a:cubicBezTo>
                    <a:pt x="14400" y="453"/>
                    <a:pt x="11520" y="0"/>
                    <a:pt x="10080" y="0"/>
                  </a:cubicBezTo>
                  <a:cubicBezTo>
                    <a:pt x="8640" y="0"/>
                    <a:pt x="8640" y="453"/>
                    <a:pt x="7920" y="2190"/>
                  </a:cubicBezTo>
                  <a:cubicBezTo>
                    <a:pt x="7200" y="3927"/>
                    <a:pt x="5760" y="6948"/>
                    <a:pt x="4320" y="10007"/>
                  </a:cubicBezTo>
                  <a:cubicBezTo>
                    <a:pt x="2880" y="13066"/>
                    <a:pt x="1440" y="16162"/>
                    <a:pt x="720" y="17975"/>
                  </a:cubicBezTo>
                  <a:cubicBezTo>
                    <a:pt x="0" y="19787"/>
                    <a:pt x="0" y="20316"/>
                    <a:pt x="0" y="20769"/>
                  </a:cubicBezTo>
                  <a:cubicBezTo>
                    <a:pt x="0" y="21222"/>
                    <a:pt x="0" y="21600"/>
                    <a:pt x="0" y="21600"/>
                  </a:cubicBezTo>
                  <a:cubicBezTo>
                    <a:pt x="0" y="21600"/>
                    <a:pt x="0" y="21222"/>
                    <a:pt x="0" y="20845"/>
                  </a:cubicBezTo>
                  <a:cubicBezTo>
                    <a:pt x="0" y="20467"/>
                    <a:pt x="0" y="20090"/>
                    <a:pt x="0" y="197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8" name="Line"/>
            <p:cNvSpPr/>
            <p:nvPr/>
          </p:nvSpPr>
          <p:spPr>
            <a:xfrm>
              <a:off x="727833" y="3682574"/>
              <a:ext cx="2857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" y="16457"/>
                    <a:pt x="960" y="11314"/>
                    <a:pt x="3040" y="7200"/>
                  </a:cubicBezTo>
                  <a:cubicBezTo>
                    <a:pt x="5120" y="3086"/>
                    <a:pt x="8800" y="0"/>
                    <a:pt x="12160" y="0"/>
                  </a:cubicBezTo>
                  <a:cubicBezTo>
                    <a:pt x="15520" y="0"/>
                    <a:pt x="18560" y="3086"/>
                    <a:pt x="21600" y="61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9" name="Line"/>
            <p:cNvSpPr/>
            <p:nvPr/>
          </p:nvSpPr>
          <p:spPr>
            <a:xfrm>
              <a:off x="721483" y="4228674"/>
              <a:ext cx="2476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7280"/>
                    <a:pt x="9600" y="12960"/>
                    <a:pt x="13200" y="9360"/>
                  </a:cubicBezTo>
                  <a:cubicBezTo>
                    <a:pt x="16800" y="5760"/>
                    <a:pt x="1920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0" name="Line"/>
            <p:cNvSpPr/>
            <p:nvPr/>
          </p:nvSpPr>
          <p:spPr>
            <a:xfrm>
              <a:off x="1148911" y="3695411"/>
              <a:ext cx="144073" cy="505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425" fill="norm" stroke="1" extrusionOk="0">
                  <a:moveTo>
                    <a:pt x="21308" y="2415"/>
                  </a:moveTo>
                  <a:cubicBezTo>
                    <a:pt x="21308" y="1966"/>
                    <a:pt x="21308" y="1518"/>
                    <a:pt x="21308" y="1070"/>
                  </a:cubicBezTo>
                  <a:cubicBezTo>
                    <a:pt x="21308" y="622"/>
                    <a:pt x="21308" y="174"/>
                    <a:pt x="20525" y="39"/>
                  </a:cubicBezTo>
                  <a:cubicBezTo>
                    <a:pt x="19743" y="-95"/>
                    <a:pt x="18178" y="84"/>
                    <a:pt x="15830" y="1115"/>
                  </a:cubicBezTo>
                  <a:cubicBezTo>
                    <a:pt x="13482" y="2146"/>
                    <a:pt x="10351" y="4028"/>
                    <a:pt x="7534" y="6717"/>
                  </a:cubicBezTo>
                  <a:cubicBezTo>
                    <a:pt x="4717" y="9405"/>
                    <a:pt x="2212" y="12901"/>
                    <a:pt x="960" y="15231"/>
                  </a:cubicBezTo>
                  <a:cubicBezTo>
                    <a:pt x="-292" y="17561"/>
                    <a:pt x="-292" y="18727"/>
                    <a:pt x="804" y="19668"/>
                  </a:cubicBezTo>
                  <a:cubicBezTo>
                    <a:pt x="1899" y="20609"/>
                    <a:pt x="4091" y="21326"/>
                    <a:pt x="6908" y="21415"/>
                  </a:cubicBezTo>
                  <a:cubicBezTo>
                    <a:pt x="9725" y="21505"/>
                    <a:pt x="13169" y="20967"/>
                    <a:pt x="16612" y="20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1" name="Line"/>
            <p:cNvSpPr/>
            <p:nvPr/>
          </p:nvSpPr>
          <p:spPr>
            <a:xfrm>
              <a:off x="1329353" y="3791847"/>
              <a:ext cx="275213" cy="359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461" fill="norm" stroke="1" extrusionOk="0">
                  <a:moveTo>
                    <a:pt x="4518" y="3332"/>
                  </a:moveTo>
                  <a:cubicBezTo>
                    <a:pt x="3706" y="3079"/>
                    <a:pt x="2894" y="2826"/>
                    <a:pt x="2894" y="2574"/>
                  </a:cubicBezTo>
                  <a:cubicBezTo>
                    <a:pt x="2894" y="2321"/>
                    <a:pt x="3706" y="2068"/>
                    <a:pt x="6467" y="1626"/>
                  </a:cubicBezTo>
                  <a:cubicBezTo>
                    <a:pt x="9228" y="1184"/>
                    <a:pt x="13937" y="553"/>
                    <a:pt x="16698" y="237"/>
                  </a:cubicBezTo>
                  <a:cubicBezTo>
                    <a:pt x="19459" y="-79"/>
                    <a:pt x="20271" y="-79"/>
                    <a:pt x="20758" y="237"/>
                  </a:cubicBezTo>
                  <a:cubicBezTo>
                    <a:pt x="21246" y="553"/>
                    <a:pt x="21408" y="1184"/>
                    <a:pt x="20109" y="2510"/>
                  </a:cubicBezTo>
                  <a:cubicBezTo>
                    <a:pt x="18810" y="3837"/>
                    <a:pt x="16049" y="5858"/>
                    <a:pt x="13206" y="8132"/>
                  </a:cubicBezTo>
                  <a:cubicBezTo>
                    <a:pt x="10364" y="10405"/>
                    <a:pt x="7441" y="12932"/>
                    <a:pt x="5249" y="14889"/>
                  </a:cubicBezTo>
                  <a:cubicBezTo>
                    <a:pt x="3056" y="16847"/>
                    <a:pt x="1594" y="18237"/>
                    <a:pt x="782" y="19247"/>
                  </a:cubicBezTo>
                  <a:cubicBezTo>
                    <a:pt x="-30" y="20258"/>
                    <a:pt x="-192" y="20889"/>
                    <a:pt x="214" y="21205"/>
                  </a:cubicBezTo>
                  <a:cubicBezTo>
                    <a:pt x="620" y="21521"/>
                    <a:pt x="1594" y="21521"/>
                    <a:pt x="3868" y="21332"/>
                  </a:cubicBezTo>
                  <a:cubicBezTo>
                    <a:pt x="6142" y="21142"/>
                    <a:pt x="9715" y="20763"/>
                    <a:pt x="11907" y="20637"/>
                  </a:cubicBezTo>
                  <a:cubicBezTo>
                    <a:pt x="14100" y="20510"/>
                    <a:pt x="14912" y="20637"/>
                    <a:pt x="15724" y="207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2" name="Line"/>
            <p:cNvSpPr/>
            <p:nvPr/>
          </p:nvSpPr>
          <p:spPr>
            <a:xfrm>
              <a:off x="1629533" y="4031824"/>
              <a:ext cx="1524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0" y="0"/>
                  </a:moveTo>
                  <a:cubicBezTo>
                    <a:pt x="14400" y="2323"/>
                    <a:pt x="14400" y="4645"/>
                    <a:pt x="13050" y="7316"/>
                  </a:cubicBezTo>
                  <a:cubicBezTo>
                    <a:pt x="11700" y="9987"/>
                    <a:pt x="9000" y="13006"/>
                    <a:pt x="6900" y="14748"/>
                  </a:cubicBezTo>
                  <a:cubicBezTo>
                    <a:pt x="4800" y="16490"/>
                    <a:pt x="3300" y="16955"/>
                    <a:pt x="2100" y="16723"/>
                  </a:cubicBezTo>
                  <a:cubicBezTo>
                    <a:pt x="900" y="16490"/>
                    <a:pt x="0" y="15561"/>
                    <a:pt x="0" y="14632"/>
                  </a:cubicBezTo>
                  <a:cubicBezTo>
                    <a:pt x="0" y="13703"/>
                    <a:pt x="900" y="12774"/>
                    <a:pt x="2250" y="12426"/>
                  </a:cubicBezTo>
                  <a:cubicBezTo>
                    <a:pt x="3600" y="12077"/>
                    <a:pt x="5400" y="12310"/>
                    <a:pt x="8700" y="13935"/>
                  </a:cubicBezTo>
                  <a:cubicBezTo>
                    <a:pt x="12000" y="15561"/>
                    <a:pt x="16800" y="1858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3" name="Line"/>
            <p:cNvSpPr/>
            <p:nvPr/>
          </p:nvSpPr>
          <p:spPr>
            <a:xfrm>
              <a:off x="1813683" y="4025474"/>
              <a:ext cx="10160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00" y="2451"/>
                    <a:pt x="16200" y="4902"/>
                    <a:pt x="13275" y="7889"/>
                  </a:cubicBezTo>
                  <a:cubicBezTo>
                    <a:pt x="10350" y="10877"/>
                    <a:pt x="7200" y="14400"/>
                    <a:pt x="4950" y="16774"/>
                  </a:cubicBezTo>
                  <a:cubicBezTo>
                    <a:pt x="2700" y="19149"/>
                    <a:pt x="1350" y="2037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4" name="Line"/>
            <p:cNvSpPr/>
            <p:nvPr/>
          </p:nvSpPr>
          <p:spPr>
            <a:xfrm>
              <a:off x="1921633" y="4172470"/>
              <a:ext cx="215901" cy="181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5" fill="norm" stroke="1" extrusionOk="0">
                  <a:moveTo>
                    <a:pt x="0" y="2123"/>
                  </a:moveTo>
                  <a:cubicBezTo>
                    <a:pt x="635" y="1130"/>
                    <a:pt x="1271" y="137"/>
                    <a:pt x="3071" y="13"/>
                  </a:cubicBezTo>
                  <a:cubicBezTo>
                    <a:pt x="4871" y="-111"/>
                    <a:pt x="7835" y="634"/>
                    <a:pt x="8894" y="2496"/>
                  </a:cubicBezTo>
                  <a:cubicBezTo>
                    <a:pt x="9953" y="4358"/>
                    <a:pt x="9106" y="7337"/>
                    <a:pt x="7941" y="9944"/>
                  </a:cubicBezTo>
                  <a:cubicBezTo>
                    <a:pt x="6776" y="12551"/>
                    <a:pt x="5294" y="14786"/>
                    <a:pt x="4341" y="16648"/>
                  </a:cubicBezTo>
                  <a:cubicBezTo>
                    <a:pt x="3388" y="18510"/>
                    <a:pt x="2965" y="19999"/>
                    <a:pt x="3282" y="20744"/>
                  </a:cubicBezTo>
                  <a:cubicBezTo>
                    <a:pt x="3600" y="21489"/>
                    <a:pt x="4659" y="21489"/>
                    <a:pt x="7835" y="20496"/>
                  </a:cubicBezTo>
                  <a:cubicBezTo>
                    <a:pt x="11012" y="19503"/>
                    <a:pt x="16306" y="17517"/>
                    <a:pt x="21600" y="15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5" name="Line"/>
            <p:cNvSpPr/>
            <p:nvPr/>
          </p:nvSpPr>
          <p:spPr>
            <a:xfrm>
              <a:off x="2131183" y="3739724"/>
              <a:ext cx="156863" cy="603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600" fill="norm" stroke="1" extrusionOk="0">
                  <a:moveTo>
                    <a:pt x="6048" y="0"/>
                  </a:moveTo>
                  <a:cubicBezTo>
                    <a:pt x="10080" y="1440"/>
                    <a:pt x="14112" y="2880"/>
                    <a:pt x="16992" y="5002"/>
                  </a:cubicBezTo>
                  <a:cubicBezTo>
                    <a:pt x="19872" y="7124"/>
                    <a:pt x="21600" y="9928"/>
                    <a:pt x="21312" y="12278"/>
                  </a:cubicBezTo>
                  <a:cubicBezTo>
                    <a:pt x="21024" y="14627"/>
                    <a:pt x="18720" y="16522"/>
                    <a:pt x="14832" y="18000"/>
                  </a:cubicBezTo>
                  <a:cubicBezTo>
                    <a:pt x="10944" y="19478"/>
                    <a:pt x="5472" y="2053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6" name="Line"/>
            <p:cNvSpPr/>
            <p:nvPr/>
          </p:nvSpPr>
          <p:spPr>
            <a:xfrm>
              <a:off x="2626483" y="3936574"/>
              <a:ext cx="2032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7" name="Line"/>
            <p:cNvSpPr/>
            <p:nvPr/>
          </p:nvSpPr>
          <p:spPr>
            <a:xfrm>
              <a:off x="2664583" y="4095324"/>
              <a:ext cx="152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00" y="21600"/>
                    <a:pt x="11400" y="21600"/>
                    <a:pt x="15000" y="18000"/>
                  </a:cubicBezTo>
                  <a:cubicBezTo>
                    <a:pt x="18600" y="14400"/>
                    <a:pt x="201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8" name="Line"/>
            <p:cNvSpPr/>
            <p:nvPr/>
          </p:nvSpPr>
          <p:spPr>
            <a:xfrm>
              <a:off x="3483733" y="3746074"/>
              <a:ext cx="9807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3549"/>
                    <a:pt x="17280" y="7099"/>
                    <a:pt x="19440" y="10699"/>
                  </a:cubicBezTo>
                  <a:cubicBezTo>
                    <a:pt x="21600" y="14299"/>
                    <a:pt x="17280" y="17949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9" name="Line"/>
            <p:cNvSpPr/>
            <p:nvPr/>
          </p:nvSpPr>
          <p:spPr>
            <a:xfrm>
              <a:off x="3636133" y="3987374"/>
              <a:ext cx="2349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41" y="16800"/>
                    <a:pt x="4281" y="12000"/>
                    <a:pt x="7881" y="8400"/>
                  </a:cubicBezTo>
                  <a:cubicBezTo>
                    <a:pt x="11481" y="4800"/>
                    <a:pt x="16541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0" name="Line"/>
            <p:cNvSpPr/>
            <p:nvPr/>
          </p:nvSpPr>
          <p:spPr>
            <a:xfrm>
              <a:off x="4436874" y="3630643"/>
              <a:ext cx="258261" cy="356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541" fill="norm" stroke="1" extrusionOk="0">
                  <a:moveTo>
                    <a:pt x="19967" y="1219"/>
                  </a:moveTo>
                  <a:cubicBezTo>
                    <a:pt x="20493" y="580"/>
                    <a:pt x="21020" y="-59"/>
                    <a:pt x="21284" y="5"/>
                  </a:cubicBezTo>
                  <a:cubicBezTo>
                    <a:pt x="21547" y="69"/>
                    <a:pt x="21547" y="836"/>
                    <a:pt x="20406" y="2945"/>
                  </a:cubicBezTo>
                  <a:cubicBezTo>
                    <a:pt x="19264" y="5053"/>
                    <a:pt x="16981" y="8504"/>
                    <a:pt x="14698" y="11188"/>
                  </a:cubicBezTo>
                  <a:cubicBezTo>
                    <a:pt x="12415" y="13872"/>
                    <a:pt x="10132" y="15790"/>
                    <a:pt x="8552" y="16876"/>
                  </a:cubicBezTo>
                  <a:cubicBezTo>
                    <a:pt x="6971" y="17962"/>
                    <a:pt x="6093" y="18218"/>
                    <a:pt x="5215" y="18346"/>
                  </a:cubicBezTo>
                  <a:cubicBezTo>
                    <a:pt x="4337" y="18474"/>
                    <a:pt x="3459" y="18474"/>
                    <a:pt x="2757" y="18218"/>
                  </a:cubicBezTo>
                  <a:cubicBezTo>
                    <a:pt x="2054" y="17962"/>
                    <a:pt x="1527" y="17451"/>
                    <a:pt x="1088" y="16812"/>
                  </a:cubicBezTo>
                  <a:cubicBezTo>
                    <a:pt x="649" y="16173"/>
                    <a:pt x="298" y="15406"/>
                    <a:pt x="123" y="14639"/>
                  </a:cubicBezTo>
                  <a:cubicBezTo>
                    <a:pt x="-53" y="13872"/>
                    <a:pt x="-53" y="13105"/>
                    <a:pt x="210" y="12466"/>
                  </a:cubicBezTo>
                  <a:cubicBezTo>
                    <a:pt x="474" y="11827"/>
                    <a:pt x="1001" y="11316"/>
                    <a:pt x="1703" y="11061"/>
                  </a:cubicBezTo>
                  <a:cubicBezTo>
                    <a:pt x="2406" y="10805"/>
                    <a:pt x="3284" y="10805"/>
                    <a:pt x="4688" y="11444"/>
                  </a:cubicBezTo>
                  <a:cubicBezTo>
                    <a:pt x="6093" y="12083"/>
                    <a:pt x="8025" y="13361"/>
                    <a:pt x="9869" y="15150"/>
                  </a:cubicBezTo>
                  <a:cubicBezTo>
                    <a:pt x="11713" y="16940"/>
                    <a:pt x="13469" y="19240"/>
                    <a:pt x="15225" y="21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1" name="Line"/>
            <p:cNvSpPr/>
            <p:nvPr/>
          </p:nvSpPr>
          <p:spPr>
            <a:xfrm>
              <a:off x="4366383" y="4069924"/>
              <a:ext cx="3429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67" y="14400"/>
                    <a:pt x="8533" y="7200"/>
                    <a:pt x="12133" y="3600"/>
                  </a:cubicBezTo>
                  <a:cubicBezTo>
                    <a:pt x="15733" y="0"/>
                    <a:pt x="1866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2" name="Line"/>
            <p:cNvSpPr/>
            <p:nvPr/>
          </p:nvSpPr>
          <p:spPr>
            <a:xfrm>
              <a:off x="4421089" y="4213603"/>
              <a:ext cx="269145" cy="239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254" fill="norm" stroke="1" extrusionOk="0">
                  <a:moveTo>
                    <a:pt x="194" y="4155"/>
                  </a:moveTo>
                  <a:cubicBezTo>
                    <a:pt x="26" y="3216"/>
                    <a:pt x="-143" y="2277"/>
                    <a:pt x="194" y="1619"/>
                  </a:cubicBezTo>
                  <a:cubicBezTo>
                    <a:pt x="532" y="962"/>
                    <a:pt x="1376" y="586"/>
                    <a:pt x="2726" y="305"/>
                  </a:cubicBezTo>
                  <a:cubicBezTo>
                    <a:pt x="4076" y="23"/>
                    <a:pt x="5932" y="-165"/>
                    <a:pt x="7620" y="211"/>
                  </a:cubicBezTo>
                  <a:cubicBezTo>
                    <a:pt x="9307" y="586"/>
                    <a:pt x="10826" y="1525"/>
                    <a:pt x="10826" y="3685"/>
                  </a:cubicBezTo>
                  <a:cubicBezTo>
                    <a:pt x="10826" y="5845"/>
                    <a:pt x="9307" y="9226"/>
                    <a:pt x="7535" y="11856"/>
                  </a:cubicBezTo>
                  <a:cubicBezTo>
                    <a:pt x="5763" y="14485"/>
                    <a:pt x="3738" y="16364"/>
                    <a:pt x="2557" y="17772"/>
                  </a:cubicBezTo>
                  <a:cubicBezTo>
                    <a:pt x="1376" y="19181"/>
                    <a:pt x="1038" y="20120"/>
                    <a:pt x="1376" y="20684"/>
                  </a:cubicBezTo>
                  <a:cubicBezTo>
                    <a:pt x="1713" y="21247"/>
                    <a:pt x="2726" y="21435"/>
                    <a:pt x="5763" y="21059"/>
                  </a:cubicBezTo>
                  <a:cubicBezTo>
                    <a:pt x="8801" y="20684"/>
                    <a:pt x="13863" y="19745"/>
                    <a:pt x="16816" y="19369"/>
                  </a:cubicBezTo>
                  <a:cubicBezTo>
                    <a:pt x="19770" y="18993"/>
                    <a:pt x="20613" y="19181"/>
                    <a:pt x="21457" y="193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853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2701" y="3271941"/>
              <a:ext cx="5437240" cy="1642270"/>
            </a:xfrm>
            <a:prstGeom prst="rect">
              <a:avLst/>
            </a:prstGeom>
            <a:effectLst/>
          </p:spPr>
        </p:pic>
        <p:pic>
          <p:nvPicPr>
            <p:cNvPr id="855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92983" y="4480087"/>
              <a:ext cx="757768" cy="140171"/>
            </a:xfrm>
            <a:prstGeom prst="rect">
              <a:avLst/>
            </a:prstGeom>
            <a:effectLst/>
          </p:spPr>
        </p:pic>
        <p:sp>
          <p:nvSpPr>
            <p:cNvPr id="857" name="Line"/>
            <p:cNvSpPr/>
            <p:nvPr/>
          </p:nvSpPr>
          <p:spPr>
            <a:xfrm>
              <a:off x="821223" y="-1"/>
              <a:ext cx="6503580" cy="1567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590" fill="norm" stroke="1" extrusionOk="0">
                  <a:moveTo>
                    <a:pt x="5715" y="2792"/>
                  </a:moveTo>
                  <a:cubicBezTo>
                    <a:pt x="5539" y="2443"/>
                    <a:pt x="5364" y="2093"/>
                    <a:pt x="5171" y="1874"/>
                  </a:cubicBezTo>
                  <a:cubicBezTo>
                    <a:pt x="4978" y="1656"/>
                    <a:pt x="4767" y="1568"/>
                    <a:pt x="4521" y="1583"/>
                  </a:cubicBezTo>
                  <a:cubicBezTo>
                    <a:pt x="4276" y="1597"/>
                    <a:pt x="3995" y="1714"/>
                    <a:pt x="3717" y="1845"/>
                  </a:cubicBezTo>
                  <a:cubicBezTo>
                    <a:pt x="3440" y="1976"/>
                    <a:pt x="3166" y="2122"/>
                    <a:pt x="2903" y="2297"/>
                  </a:cubicBezTo>
                  <a:cubicBezTo>
                    <a:pt x="2639" y="2472"/>
                    <a:pt x="2387" y="2676"/>
                    <a:pt x="2155" y="2924"/>
                  </a:cubicBezTo>
                  <a:cubicBezTo>
                    <a:pt x="1923" y="3171"/>
                    <a:pt x="1712" y="3463"/>
                    <a:pt x="1495" y="3842"/>
                  </a:cubicBezTo>
                  <a:cubicBezTo>
                    <a:pt x="1277" y="4221"/>
                    <a:pt x="1052" y="4687"/>
                    <a:pt x="849" y="5197"/>
                  </a:cubicBezTo>
                  <a:cubicBezTo>
                    <a:pt x="645" y="5707"/>
                    <a:pt x="463" y="6261"/>
                    <a:pt x="322" y="6830"/>
                  </a:cubicBezTo>
                  <a:cubicBezTo>
                    <a:pt x="182" y="7398"/>
                    <a:pt x="83" y="7981"/>
                    <a:pt x="34" y="8710"/>
                  </a:cubicBezTo>
                  <a:cubicBezTo>
                    <a:pt x="-15" y="9439"/>
                    <a:pt x="-15" y="10313"/>
                    <a:pt x="59" y="11188"/>
                  </a:cubicBezTo>
                  <a:cubicBezTo>
                    <a:pt x="132" y="12062"/>
                    <a:pt x="280" y="12937"/>
                    <a:pt x="459" y="13651"/>
                  </a:cubicBezTo>
                  <a:cubicBezTo>
                    <a:pt x="638" y="14365"/>
                    <a:pt x="849" y="14919"/>
                    <a:pt x="1066" y="15414"/>
                  </a:cubicBezTo>
                  <a:cubicBezTo>
                    <a:pt x="1284" y="15910"/>
                    <a:pt x="1509" y="16347"/>
                    <a:pt x="1744" y="16741"/>
                  </a:cubicBezTo>
                  <a:cubicBezTo>
                    <a:pt x="1979" y="17134"/>
                    <a:pt x="2225" y="17484"/>
                    <a:pt x="2478" y="17805"/>
                  </a:cubicBezTo>
                  <a:cubicBezTo>
                    <a:pt x="2731" y="18125"/>
                    <a:pt x="2990" y="18417"/>
                    <a:pt x="3240" y="18664"/>
                  </a:cubicBezTo>
                  <a:cubicBezTo>
                    <a:pt x="3489" y="18912"/>
                    <a:pt x="3728" y="19116"/>
                    <a:pt x="3977" y="19291"/>
                  </a:cubicBezTo>
                  <a:cubicBezTo>
                    <a:pt x="4226" y="19466"/>
                    <a:pt x="4486" y="19612"/>
                    <a:pt x="4749" y="19772"/>
                  </a:cubicBezTo>
                  <a:cubicBezTo>
                    <a:pt x="5013" y="19932"/>
                    <a:pt x="5280" y="20107"/>
                    <a:pt x="5547" y="20268"/>
                  </a:cubicBezTo>
                  <a:cubicBezTo>
                    <a:pt x="5813" y="20428"/>
                    <a:pt x="6080" y="20574"/>
                    <a:pt x="6354" y="20720"/>
                  </a:cubicBezTo>
                  <a:cubicBezTo>
                    <a:pt x="6628" y="20865"/>
                    <a:pt x="6909" y="21011"/>
                    <a:pt x="7193" y="21128"/>
                  </a:cubicBezTo>
                  <a:cubicBezTo>
                    <a:pt x="7478" y="21244"/>
                    <a:pt x="7765" y="21332"/>
                    <a:pt x="8029" y="21390"/>
                  </a:cubicBezTo>
                  <a:cubicBezTo>
                    <a:pt x="8292" y="21448"/>
                    <a:pt x="8531" y="21477"/>
                    <a:pt x="8766" y="21507"/>
                  </a:cubicBezTo>
                  <a:cubicBezTo>
                    <a:pt x="9001" y="21536"/>
                    <a:pt x="9233" y="21565"/>
                    <a:pt x="9507" y="21579"/>
                  </a:cubicBezTo>
                  <a:cubicBezTo>
                    <a:pt x="9781" y="21594"/>
                    <a:pt x="10097" y="21594"/>
                    <a:pt x="10406" y="21579"/>
                  </a:cubicBezTo>
                  <a:cubicBezTo>
                    <a:pt x="10715" y="21565"/>
                    <a:pt x="11017" y="21536"/>
                    <a:pt x="11315" y="21492"/>
                  </a:cubicBezTo>
                  <a:cubicBezTo>
                    <a:pt x="11614" y="21448"/>
                    <a:pt x="11909" y="21390"/>
                    <a:pt x="12172" y="21332"/>
                  </a:cubicBezTo>
                  <a:cubicBezTo>
                    <a:pt x="12435" y="21273"/>
                    <a:pt x="12667" y="21215"/>
                    <a:pt x="12934" y="21142"/>
                  </a:cubicBezTo>
                  <a:cubicBezTo>
                    <a:pt x="13201" y="21069"/>
                    <a:pt x="13503" y="20982"/>
                    <a:pt x="13805" y="20894"/>
                  </a:cubicBezTo>
                  <a:cubicBezTo>
                    <a:pt x="14106" y="20807"/>
                    <a:pt x="14408" y="20720"/>
                    <a:pt x="14710" y="20617"/>
                  </a:cubicBezTo>
                  <a:cubicBezTo>
                    <a:pt x="15012" y="20515"/>
                    <a:pt x="15314" y="20399"/>
                    <a:pt x="15585" y="20282"/>
                  </a:cubicBezTo>
                  <a:cubicBezTo>
                    <a:pt x="15855" y="20166"/>
                    <a:pt x="16094" y="20049"/>
                    <a:pt x="16339" y="19932"/>
                  </a:cubicBezTo>
                  <a:cubicBezTo>
                    <a:pt x="16585" y="19816"/>
                    <a:pt x="16838" y="19699"/>
                    <a:pt x="17077" y="19568"/>
                  </a:cubicBezTo>
                  <a:cubicBezTo>
                    <a:pt x="17316" y="19437"/>
                    <a:pt x="17540" y="19291"/>
                    <a:pt x="17793" y="19102"/>
                  </a:cubicBezTo>
                  <a:cubicBezTo>
                    <a:pt x="18046" y="18912"/>
                    <a:pt x="18327" y="18679"/>
                    <a:pt x="18583" y="18431"/>
                  </a:cubicBezTo>
                  <a:cubicBezTo>
                    <a:pt x="18839" y="18183"/>
                    <a:pt x="19071" y="17921"/>
                    <a:pt x="19317" y="17586"/>
                  </a:cubicBezTo>
                  <a:cubicBezTo>
                    <a:pt x="19563" y="17251"/>
                    <a:pt x="19822" y="16843"/>
                    <a:pt x="20065" y="16434"/>
                  </a:cubicBezTo>
                  <a:cubicBezTo>
                    <a:pt x="20307" y="16026"/>
                    <a:pt x="20532" y="15618"/>
                    <a:pt x="20753" y="15166"/>
                  </a:cubicBezTo>
                  <a:cubicBezTo>
                    <a:pt x="20974" y="14715"/>
                    <a:pt x="21192" y="14219"/>
                    <a:pt x="21339" y="13665"/>
                  </a:cubicBezTo>
                  <a:cubicBezTo>
                    <a:pt x="21487" y="13111"/>
                    <a:pt x="21564" y="12499"/>
                    <a:pt x="21574" y="11785"/>
                  </a:cubicBezTo>
                  <a:cubicBezTo>
                    <a:pt x="21585" y="11071"/>
                    <a:pt x="21529" y="10255"/>
                    <a:pt x="21413" y="9482"/>
                  </a:cubicBezTo>
                  <a:cubicBezTo>
                    <a:pt x="21297" y="8710"/>
                    <a:pt x="21122" y="7981"/>
                    <a:pt x="20911" y="7354"/>
                  </a:cubicBezTo>
                  <a:cubicBezTo>
                    <a:pt x="20700" y="6728"/>
                    <a:pt x="20454" y="6203"/>
                    <a:pt x="20219" y="5766"/>
                  </a:cubicBezTo>
                  <a:cubicBezTo>
                    <a:pt x="19984" y="5328"/>
                    <a:pt x="19759" y="4979"/>
                    <a:pt x="19503" y="4614"/>
                  </a:cubicBezTo>
                  <a:cubicBezTo>
                    <a:pt x="19247" y="4250"/>
                    <a:pt x="18959" y="3871"/>
                    <a:pt x="18685" y="3550"/>
                  </a:cubicBezTo>
                  <a:cubicBezTo>
                    <a:pt x="18411" y="3230"/>
                    <a:pt x="18151" y="2967"/>
                    <a:pt x="17902" y="2749"/>
                  </a:cubicBezTo>
                  <a:cubicBezTo>
                    <a:pt x="17653" y="2530"/>
                    <a:pt x="17414" y="2355"/>
                    <a:pt x="17147" y="2180"/>
                  </a:cubicBezTo>
                  <a:cubicBezTo>
                    <a:pt x="16880" y="2005"/>
                    <a:pt x="16585" y="1830"/>
                    <a:pt x="16318" y="1656"/>
                  </a:cubicBezTo>
                  <a:cubicBezTo>
                    <a:pt x="16052" y="1481"/>
                    <a:pt x="15813" y="1306"/>
                    <a:pt x="15578" y="1131"/>
                  </a:cubicBezTo>
                  <a:cubicBezTo>
                    <a:pt x="15342" y="956"/>
                    <a:pt x="15111" y="781"/>
                    <a:pt x="14868" y="635"/>
                  </a:cubicBezTo>
                  <a:cubicBezTo>
                    <a:pt x="14626" y="490"/>
                    <a:pt x="14373" y="373"/>
                    <a:pt x="14110" y="271"/>
                  </a:cubicBezTo>
                  <a:cubicBezTo>
                    <a:pt x="13847" y="169"/>
                    <a:pt x="13573" y="81"/>
                    <a:pt x="13302" y="38"/>
                  </a:cubicBezTo>
                  <a:cubicBezTo>
                    <a:pt x="13032" y="-6"/>
                    <a:pt x="12765" y="-6"/>
                    <a:pt x="12498" y="9"/>
                  </a:cubicBezTo>
                  <a:cubicBezTo>
                    <a:pt x="12232" y="23"/>
                    <a:pt x="11965" y="52"/>
                    <a:pt x="11701" y="125"/>
                  </a:cubicBezTo>
                  <a:cubicBezTo>
                    <a:pt x="11438" y="198"/>
                    <a:pt x="11178" y="315"/>
                    <a:pt x="10929" y="417"/>
                  </a:cubicBezTo>
                  <a:cubicBezTo>
                    <a:pt x="10680" y="519"/>
                    <a:pt x="10441" y="606"/>
                    <a:pt x="10202" y="694"/>
                  </a:cubicBezTo>
                  <a:cubicBezTo>
                    <a:pt x="9963" y="781"/>
                    <a:pt x="9725" y="868"/>
                    <a:pt x="9482" y="956"/>
                  </a:cubicBezTo>
                  <a:cubicBezTo>
                    <a:pt x="9240" y="1043"/>
                    <a:pt x="8994" y="1131"/>
                    <a:pt x="8728" y="1233"/>
                  </a:cubicBezTo>
                  <a:cubicBezTo>
                    <a:pt x="8461" y="1335"/>
                    <a:pt x="8173" y="1451"/>
                    <a:pt x="7878" y="1568"/>
                  </a:cubicBezTo>
                  <a:cubicBezTo>
                    <a:pt x="7583" y="1685"/>
                    <a:pt x="7281" y="1801"/>
                    <a:pt x="6983" y="1918"/>
                  </a:cubicBezTo>
                  <a:cubicBezTo>
                    <a:pt x="6684" y="2034"/>
                    <a:pt x="6389" y="2151"/>
                    <a:pt x="6105" y="2268"/>
                  </a:cubicBezTo>
                  <a:cubicBezTo>
                    <a:pt x="5820" y="2384"/>
                    <a:pt x="5547" y="2501"/>
                    <a:pt x="5287" y="2647"/>
                  </a:cubicBezTo>
                  <a:cubicBezTo>
                    <a:pt x="5027" y="2792"/>
                    <a:pt x="4781" y="2967"/>
                    <a:pt x="4592" y="3186"/>
                  </a:cubicBezTo>
                  <a:cubicBezTo>
                    <a:pt x="4402" y="3405"/>
                    <a:pt x="4268" y="3667"/>
                    <a:pt x="4135" y="39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8" name="Line"/>
            <p:cNvSpPr/>
            <p:nvPr/>
          </p:nvSpPr>
          <p:spPr>
            <a:xfrm>
              <a:off x="5814183" y="580745"/>
              <a:ext cx="140981" cy="259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222" fill="norm" stroke="1" extrusionOk="0">
                  <a:moveTo>
                    <a:pt x="0" y="766"/>
                  </a:moveTo>
                  <a:cubicBezTo>
                    <a:pt x="4765" y="247"/>
                    <a:pt x="9529" y="-271"/>
                    <a:pt x="13182" y="161"/>
                  </a:cubicBezTo>
                  <a:cubicBezTo>
                    <a:pt x="16835" y="593"/>
                    <a:pt x="19376" y="1975"/>
                    <a:pt x="20488" y="4135"/>
                  </a:cubicBezTo>
                  <a:cubicBezTo>
                    <a:pt x="21600" y="6295"/>
                    <a:pt x="21282" y="9233"/>
                    <a:pt x="19853" y="11998"/>
                  </a:cubicBezTo>
                  <a:cubicBezTo>
                    <a:pt x="18424" y="14763"/>
                    <a:pt x="15882" y="17355"/>
                    <a:pt x="13976" y="18910"/>
                  </a:cubicBezTo>
                  <a:cubicBezTo>
                    <a:pt x="12071" y="20465"/>
                    <a:pt x="10800" y="20983"/>
                    <a:pt x="9371" y="21156"/>
                  </a:cubicBezTo>
                  <a:cubicBezTo>
                    <a:pt x="7941" y="21329"/>
                    <a:pt x="6353" y="21156"/>
                    <a:pt x="6035" y="20724"/>
                  </a:cubicBezTo>
                  <a:cubicBezTo>
                    <a:pt x="5718" y="20292"/>
                    <a:pt x="6671" y="19601"/>
                    <a:pt x="9053" y="18564"/>
                  </a:cubicBezTo>
                  <a:cubicBezTo>
                    <a:pt x="11435" y="17527"/>
                    <a:pt x="15247" y="16145"/>
                    <a:pt x="19059" y="147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9" name="Line"/>
            <p:cNvSpPr/>
            <p:nvPr/>
          </p:nvSpPr>
          <p:spPr>
            <a:xfrm>
              <a:off x="5953649" y="623612"/>
              <a:ext cx="139935" cy="239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444" fill="norm" stroke="1" extrusionOk="0">
                  <a:moveTo>
                    <a:pt x="21000" y="2118"/>
                  </a:moveTo>
                  <a:cubicBezTo>
                    <a:pt x="21000" y="1170"/>
                    <a:pt x="21000" y="223"/>
                    <a:pt x="20206" y="33"/>
                  </a:cubicBezTo>
                  <a:cubicBezTo>
                    <a:pt x="19412" y="-156"/>
                    <a:pt x="17824" y="412"/>
                    <a:pt x="14329" y="2686"/>
                  </a:cubicBezTo>
                  <a:cubicBezTo>
                    <a:pt x="10835" y="4960"/>
                    <a:pt x="5435" y="8939"/>
                    <a:pt x="2576" y="11591"/>
                  </a:cubicBezTo>
                  <a:cubicBezTo>
                    <a:pt x="-282" y="14244"/>
                    <a:pt x="-600" y="15570"/>
                    <a:pt x="829" y="16991"/>
                  </a:cubicBezTo>
                  <a:cubicBezTo>
                    <a:pt x="2259" y="18412"/>
                    <a:pt x="5435" y="19928"/>
                    <a:pt x="8612" y="21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0" name="Line"/>
            <p:cNvSpPr/>
            <p:nvPr/>
          </p:nvSpPr>
          <p:spPr>
            <a:xfrm>
              <a:off x="214008" y="5206574"/>
              <a:ext cx="233429" cy="821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4002" y="7181"/>
                  </a:moveTo>
                  <a:cubicBezTo>
                    <a:pt x="3423" y="9074"/>
                    <a:pt x="2845" y="10967"/>
                    <a:pt x="2555" y="12915"/>
                  </a:cubicBezTo>
                  <a:cubicBezTo>
                    <a:pt x="2266" y="14864"/>
                    <a:pt x="2266" y="16868"/>
                    <a:pt x="2170" y="18232"/>
                  </a:cubicBezTo>
                  <a:cubicBezTo>
                    <a:pt x="2073" y="19596"/>
                    <a:pt x="1880" y="20320"/>
                    <a:pt x="1784" y="20821"/>
                  </a:cubicBezTo>
                  <a:cubicBezTo>
                    <a:pt x="1688" y="21322"/>
                    <a:pt x="1688" y="21600"/>
                    <a:pt x="1784" y="21600"/>
                  </a:cubicBezTo>
                  <a:cubicBezTo>
                    <a:pt x="1880" y="21600"/>
                    <a:pt x="2073" y="21322"/>
                    <a:pt x="2170" y="20041"/>
                  </a:cubicBezTo>
                  <a:cubicBezTo>
                    <a:pt x="2266" y="18761"/>
                    <a:pt x="2266" y="16478"/>
                    <a:pt x="2363" y="14391"/>
                  </a:cubicBezTo>
                  <a:cubicBezTo>
                    <a:pt x="2459" y="12303"/>
                    <a:pt x="2652" y="10410"/>
                    <a:pt x="3713" y="8490"/>
                  </a:cubicBezTo>
                  <a:cubicBezTo>
                    <a:pt x="4773" y="6569"/>
                    <a:pt x="6702" y="4621"/>
                    <a:pt x="8438" y="3257"/>
                  </a:cubicBezTo>
                  <a:cubicBezTo>
                    <a:pt x="10173" y="1893"/>
                    <a:pt x="11716" y="1113"/>
                    <a:pt x="12873" y="640"/>
                  </a:cubicBezTo>
                  <a:cubicBezTo>
                    <a:pt x="14030" y="167"/>
                    <a:pt x="14802" y="0"/>
                    <a:pt x="15766" y="0"/>
                  </a:cubicBezTo>
                  <a:cubicBezTo>
                    <a:pt x="16730" y="0"/>
                    <a:pt x="17888" y="167"/>
                    <a:pt x="19045" y="807"/>
                  </a:cubicBezTo>
                  <a:cubicBezTo>
                    <a:pt x="20202" y="1447"/>
                    <a:pt x="21359" y="2561"/>
                    <a:pt x="21263" y="3702"/>
                  </a:cubicBezTo>
                  <a:cubicBezTo>
                    <a:pt x="21166" y="4843"/>
                    <a:pt x="19816" y="6012"/>
                    <a:pt x="16345" y="6959"/>
                  </a:cubicBezTo>
                  <a:cubicBezTo>
                    <a:pt x="12873" y="7905"/>
                    <a:pt x="7280" y="8629"/>
                    <a:pt x="4002" y="9019"/>
                  </a:cubicBezTo>
                  <a:cubicBezTo>
                    <a:pt x="723" y="9408"/>
                    <a:pt x="-241" y="9464"/>
                    <a:pt x="48" y="9492"/>
                  </a:cubicBezTo>
                  <a:cubicBezTo>
                    <a:pt x="338" y="9520"/>
                    <a:pt x="1880" y="9520"/>
                    <a:pt x="3423" y="9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1" name="Line"/>
            <p:cNvSpPr/>
            <p:nvPr/>
          </p:nvSpPr>
          <p:spPr>
            <a:xfrm>
              <a:off x="344389" y="5611081"/>
              <a:ext cx="288195" cy="347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353" fill="norm" stroke="1" extrusionOk="0">
                  <a:moveTo>
                    <a:pt x="182" y="5581"/>
                  </a:moveTo>
                  <a:cubicBezTo>
                    <a:pt x="25" y="4670"/>
                    <a:pt x="-133" y="3760"/>
                    <a:pt x="182" y="3174"/>
                  </a:cubicBezTo>
                  <a:cubicBezTo>
                    <a:pt x="498" y="2589"/>
                    <a:pt x="1286" y="2328"/>
                    <a:pt x="2547" y="2719"/>
                  </a:cubicBezTo>
                  <a:cubicBezTo>
                    <a:pt x="3809" y="3109"/>
                    <a:pt x="5543" y="4150"/>
                    <a:pt x="7198" y="6297"/>
                  </a:cubicBezTo>
                  <a:cubicBezTo>
                    <a:pt x="8854" y="8444"/>
                    <a:pt x="10431" y="11697"/>
                    <a:pt x="11140" y="14104"/>
                  </a:cubicBezTo>
                  <a:cubicBezTo>
                    <a:pt x="11849" y="16511"/>
                    <a:pt x="11692" y="18073"/>
                    <a:pt x="11376" y="19114"/>
                  </a:cubicBezTo>
                  <a:cubicBezTo>
                    <a:pt x="11061" y="20155"/>
                    <a:pt x="10588" y="20675"/>
                    <a:pt x="9958" y="21001"/>
                  </a:cubicBezTo>
                  <a:cubicBezTo>
                    <a:pt x="9327" y="21326"/>
                    <a:pt x="8539" y="21456"/>
                    <a:pt x="7908" y="21261"/>
                  </a:cubicBezTo>
                  <a:cubicBezTo>
                    <a:pt x="7277" y="21066"/>
                    <a:pt x="6804" y="20545"/>
                    <a:pt x="6725" y="19114"/>
                  </a:cubicBezTo>
                  <a:cubicBezTo>
                    <a:pt x="6647" y="17683"/>
                    <a:pt x="6962" y="15340"/>
                    <a:pt x="8381" y="12543"/>
                  </a:cubicBezTo>
                  <a:cubicBezTo>
                    <a:pt x="9800" y="9745"/>
                    <a:pt x="12322" y="6492"/>
                    <a:pt x="14293" y="4280"/>
                  </a:cubicBezTo>
                  <a:cubicBezTo>
                    <a:pt x="16264" y="2068"/>
                    <a:pt x="17683" y="897"/>
                    <a:pt x="18787" y="376"/>
                  </a:cubicBezTo>
                  <a:cubicBezTo>
                    <a:pt x="19890" y="-144"/>
                    <a:pt x="20679" y="-14"/>
                    <a:pt x="21467" y="1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2" name="Line"/>
            <p:cNvSpPr/>
            <p:nvPr/>
          </p:nvSpPr>
          <p:spPr>
            <a:xfrm>
              <a:off x="723916" y="5304802"/>
              <a:ext cx="323862" cy="794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394" fill="norm" stroke="1" extrusionOk="0">
                  <a:moveTo>
                    <a:pt x="21025" y="1117"/>
                  </a:moveTo>
                  <a:cubicBezTo>
                    <a:pt x="21164" y="718"/>
                    <a:pt x="21302" y="319"/>
                    <a:pt x="21025" y="119"/>
                  </a:cubicBezTo>
                  <a:cubicBezTo>
                    <a:pt x="20748" y="-80"/>
                    <a:pt x="20056" y="-80"/>
                    <a:pt x="18325" y="518"/>
                  </a:cubicBezTo>
                  <a:cubicBezTo>
                    <a:pt x="16594" y="1117"/>
                    <a:pt x="13825" y="2314"/>
                    <a:pt x="11194" y="3738"/>
                  </a:cubicBezTo>
                  <a:cubicBezTo>
                    <a:pt x="8564" y="5163"/>
                    <a:pt x="6071" y="6816"/>
                    <a:pt x="4064" y="8469"/>
                  </a:cubicBezTo>
                  <a:cubicBezTo>
                    <a:pt x="2056" y="10122"/>
                    <a:pt x="533" y="11774"/>
                    <a:pt x="117" y="13456"/>
                  </a:cubicBezTo>
                  <a:cubicBezTo>
                    <a:pt x="-298" y="15137"/>
                    <a:pt x="394" y="16847"/>
                    <a:pt x="2056" y="18214"/>
                  </a:cubicBezTo>
                  <a:cubicBezTo>
                    <a:pt x="3717" y="19582"/>
                    <a:pt x="6348" y="20608"/>
                    <a:pt x="8840" y="21064"/>
                  </a:cubicBezTo>
                  <a:cubicBezTo>
                    <a:pt x="11333" y="21520"/>
                    <a:pt x="13687" y="21406"/>
                    <a:pt x="16040" y="212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3" name="Line"/>
            <p:cNvSpPr/>
            <p:nvPr/>
          </p:nvSpPr>
          <p:spPr>
            <a:xfrm>
              <a:off x="951155" y="5549899"/>
              <a:ext cx="730177" cy="489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542" fill="norm" stroke="1" extrusionOk="0">
                  <a:moveTo>
                    <a:pt x="2761" y="1936"/>
                  </a:moveTo>
                  <a:cubicBezTo>
                    <a:pt x="4437" y="1564"/>
                    <a:pt x="6113" y="1191"/>
                    <a:pt x="8068" y="865"/>
                  </a:cubicBezTo>
                  <a:cubicBezTo>
                    <a:pt x="10023" y="540"/>
                    <a:pt x="12258" y="260"/>
                    <a:pt x="14337" y="121"/>
                  </a:cubicBezTo>
                  <a:cubicBezTo>
                    <a:pt x="16416" y="-19"/>
                    <a:pt x="18340" y="-19"/>
                    <a:pt x="19551" y="28"/>
                  </a:cubicBezTo>
                  <a:cubicBezTo>
                    <a:pt x="20761" y="74"/>
                    <a:pt x="21258" y="167"/>
                    <a:pt x="21382" y="400"/>
                  </a:cubicBezTo>
                  <a:cubicBezTo>
                    <a:pt x="21506" y="633"/>
                    <a:pt x="21258" y="1005"/>
                    <a:pt x="20203" y="1890"/>
                  </a:cubicBezTo>
                  <a:cubicBezTo>
                    <a:pt x="19147" y="2774"/>
                    <a:pt x="17285" y="4171"/>
                    <a:pt x="15268" y="5753"/>
                  </a:cubicBezTo>
                  <a:cubicBezTo>
                    <a:pt x="13251" y="7336"/>
                    <a:pt x="11078" y="9105"/>
                    <a:pt x="9030" y="10921"/>
                  </a:cubicBezTo>
                  <a:cubicBezTo>
                    <a:pt x="6982" y="12736"/>
                    <a:pt x="5058" y="14598"/>
                    <a:pt x="3599" y="16041"/>
                  </a:cubicBezTo>
                  <a:cubicBezTo>
                    <a:pt x="2140" y="17484"/>
                    <a:pt x="1147" y="18509"/>
                    <a:pt x="589" y="19253"/>
                  </a:cubicBezTo>
                  <a:cubicBezTo>
                    <a:pt x="30" y="19998"/>
                    <a:pt x="-94" y="20464"/>
                    <a:pt x="61" y="20836"/>
                  </a:cubicBezTo>
                  <a:cubicBezTo>
                    <a:pt x="216" y="21209"/>
                    <a:pt x="651" y="21488"/>
                    <a:pt x="1892" y="21534"/>
                  </a:cubicBezTo>
                  <a:cubicBezTo>
                    <a:pt x="3134" y="21581"/>
                    <a:pt x="5182" y="21395"/>
                    <a:pt x="7230" y="21115"/>
                  </a:cubicBezTo>
                  <a:cubicBezTo>
                    <a:pt x="9278" y="20836"/>
                    <a:pt x="11327" y="20464"/>
                    <a:pt x="13127" y="20231"/>
                  </a:cubicBezTo>
                  <a:cubicBezTo>
                    <a:pt x="14927" y="19998"/>
                    <a:pt x="16478" y="19905"/>
                    <a:pt x="18030" y="198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4" name="Line"/>
            <p:cNvSpPr/>
            <p:nvPr/>
          </p:nvSpPr>
          <p:spPr>
            <a:xfrm>
              <a:off x="1713081" y="5612974"/>
              <a:ext cx="538753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21560" y="0"/>
                  </a:moveTo>
                  <a:cubicBezTo>
                    <a:pt x="19866" y="1246"/>
                    <a:pt x="18172" y="2492"/>
                    <a:pt x="16181" y="4015"/>
                  </a:cubicBezTo>
                  <a:cubicBezTo>
                    <a:pt x="14191" y="5538"/>
                    <a:pt x="11904" y="7338"/>
                    <a:pt x="9320" y="9208"/>
                  </a:cubicBezTo>
                  <a:cubicBezTo>
                    <a:pt x="6736" y="11077"/>
                    <a:pt x="3856" y="13015"/>
                    <a:pt x="2162" y="14192"/>
                  </a:cubicBezTo>
                  <a:cubicBezTo>
                    <a:pt x="468" y="15369"/>
                    <a:pt x="-40" y="15785"/>
                    <a:pt x="2" y="16131"/>
                  </a:cubicBezTo>
                  <a:cubicBezTo>
                    <a:pt x="45" y="16477"/>
                    <a:pt x="638" y="16754"/>
                    <a:pt x="2289" y="17238"/>
                  </a:cubicBezTo>
                  <a:cubicBezTo>
                    <a:pt x="3941" y="17723"/>
                    <a:pt x="6652" y="18415"/>
                    <a:pt x="9108" y="18900"/>
                  </a:cubicBezTo>
                  <a:cubicBezTo>
                    <a:pt x="11565" y="19385"/>
                    <a:pt x="13767" y="19662"/>
                    <a:pt x="15207" y="20077"/>
                  </a:cubicBezTo>
                  <a:cubicBezTo>
                    <a:pt x="16647" y="20492"/>
                    <a:pt x="17325" y="21046"/>
                    <a:pt x="1800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5" name="Line"/>
            <p:cNvSpPr/>
            <p:nvPr/>
          </p:nvSpPr>
          <p:spPr>
            <a:xfrm>
              <a:off x="1718433" y="6032074"/>
              <a:ext cx="3810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80" y="18000"/>
                    <a:pt x="6960" y="14400"/>
                    <a:pt x="10560" y="10800"/>
                  </a:cubicBezTo>
                  <a:cubicBezTo>
                    <a:pt x="14160" y="7200"/>
                    <a:pt x="1788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6" name="Line"/>
            <p:cNvSpPr/>
            <p:nvPr/>
          </p:nvSpPr>
          <p:spPr>
            <a:xfrm>
              <a:off x="2308983" y="5636257"/>
              <a:ext cx="431692" cy="319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600" fill="norm" stroke="1" extrusionOk="0">
                  <a:moveTo>
                    <a:pt x="0" y="1430"/>
                  </a:moveTo>
                  <a:cubicBezTo>
                    <a:pt x="3688" y="1144"/>
                    <a:pt x="7376" y="858"/>
                    <a:pt x="10747" y="572"/>
                  </a:cubicBezTo>
                  <a:cubicBezTo>
                    <a:pt x="14119" y="286"/>
                    <a:pt x="17175" y="0"/>
                    <a:pt x="18966" y="0"/>
                  </a:cubicBezTo>
                  <a:cubicBezTo>
                    <a:pt x="20757" y="0"/>
                    <a:pt x="21284" y="286"/>
                    <a:pt x="21442" y="787"/>
                  </a:cubicBezTo>
                  <a:cubicBezTo>
                    <a:pt x="21600" y="1287"/>
                    <a:pt x="21389" y="2003"/>
                    <a:pt x="20388" y="3004"/>
                  </a:cubicBezTo>
                  <a:cubicBezTo>
                    <a:pt x="19387" y="4005"/>
                    <a:pt x="17596" y="5293"/>
                    <a:pt x="15067" y="7152"/>
                  </a:cubicBezTo>
                  <a:cubicBezTo>
                    <a:pt x="12539" y="9012"/>
                    <a:pt x="9272" y="11444"/>
                    <a:pt x="6901" y="13160"/>
                  </a:cubicBezTo>
                  <a:cubicBezTo>
                    <a:pt x="4531" y="14877"/>
                    <a:pt x="3056" y="15878"/>
                    <a:pt x="2160" y="16665"/>
                  </a:cubicBezTo>
                  <a:cubicBezTo>
                    <a:pt x="1264" y="17452"/>
                    <a:pt x="948" y="18024"/>
                    <a:pt x="1001" y="18525"/>
                  </a:cubicBezTo>
                  <a:cubicBezTo>
                    <a:pt x="1054" y="19025"/>
                    <a:pt x="1475" y="19454"/>
                    <a:pt x="3372" y="19812"/>
                  </a:cubicBezTo>
                  <a:cubicBezTo>
                    <a:pt x="5268" y="20170"/>
                    <a:pt x="8640" y="20456"/>
                    <a:pt x="11169" y="20742"/>
                  </a:cubicBezTo>
                  <a:cubicBezTo>
                    <a:pt x="13698" y="21028"/>
                    <a:pt x="15383" y="21314"/>
                    <a:pt x="1706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7" name="Line"/>
            <p:cNvSpPr/>
            <p:nvPr/>
          </p:nvSpPr>
          <p:spPr>
            <a:xfrm>
              <a:off x="2605910" y="5841574"/>
              <a:ext cx="230124" cy="170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473" fill="norm" stroke="1" extrusionOk="0">
                  <a:moveTo>
                    <a:pt x="21349" y="0"/>
                  </a:moveTo>
                  <a:cubicBezTo>
                    <a:pt x="18993" y="4533"/>
                    <a:pt x="16636" y="9067"/>
                    <a:pt x="14084" y="12667"/>
                  </a:cubicBezTo>
                  <a:cubicBezTo>
                    <a:pt x="11531" y="16267"/>
                    <a:pt x="8782" y="18933"/>
                    <a:pt x="6916" y="20267"/>
                  </a:cubicBezTo>
                  <a:cubicBezTo>
                    <a:pt x="5051" y="21600"/>
                    <a:pt x="4069" y="21600"/>
                    <a:pt x="3087" y="21333"/>
                  </a:cubicBezTo>
                  <a:cubicBezTo>
                    <a:pt x="2105" y="21067"/>
                    <a:pt x="1124" y="20533"/>
                    <a:pt x="534" y="19333"/>
                  </a:cubicBezTo>
                  <a:cubicBezTo>
                    <a:pt x="-55" y="18133"/>
                    <a:pt x="-251" y="16267"/>
                    <a:pt x="436" y="14800"/>
                  </a:cubicBezTo>
                  <a:cubicBezTo>
                    <a:pt x="1124" y="13333"/>
                    <a:pt x="2694" y="12267"/>
                    <a:pt x="4560" y="11733"/>
                  </a:cubicBezTo>
                  <a:cubicBezTo>
                    <a:pt x="6425" y="11200"/>
                    <a:pt x="8585" y="11200"/>
                    <a:pt x="10549" y="12000"/>
                  </a:cubicBezTo>
                  <a:cubicBezTo>
                    <a:pt x="12513" y="12800"/>
                    <a:pt x="14280" y="14400"/>
                    <a:pt x="15458" y="15733"/>
                  </a:cubicBezTo>
                  <a:cubicBezTo>
                    <a:pt x="16636" y="17067"/>
                    <a:pt x="17225" y="18133"/>
                    <a:pt x="18109" y="18533"/>
                  </a:cubicBezTo>
                  <a:cubicBezTo>
                    <a:pt x="18993" y="18933"/>
                    <a:pt x="20171" y="18667"/>
                    <a:pt x="21349" y="18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8" name="Line"/>
            <p:cNvSpPr/>
            <p:nvPr/>
          </p:nvSpPr>
          <p:spPr>
            <a:xfrm>
              <a:off x="2810633" y="5845480"/>
              <a:ext cx="177801" cy="313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7" fill="norm" stroke="1" extrusionOk="0">
                  <a:moveTo>
                    <a:pt x="21600" y="167"/>
                  </a:moveTo>
                  <a:cubicBezTo>
                    <a:pt x="20057" y="22"/>
                    <a:pt x="18514" y="-123"/>
                    <a:pt x="17486" y="167"/>
                  </a:cubicBezTo>
                  <a:cubicBezTo>
                    <a:pt x="16457" y="457"/>
                    <a:pt x="15943" y="1182"/>
                    <a:pt x="14143" y="2994"/>
                  </a:cubicBezTo>
                  <a:cubicBezTo>
                    <a:pt x="12343" y="4806"/>
                    <a:pt x="9257" y="7705"/>
                    <a:pt x="6686" y="10967"/>
                  </a:cubicBezTo>
                  <a:cubicBezTo>
                    <a:pt x="4114" y="14229"/>
                    <a:pt x="2057" y="17853"/>
                    <a:pt x="0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9" name="Line"/>
            <p:cNvSpPr/>
            <p:nvPr/>
          </p:nvSpPr>
          <p:spPr>
            <a:xfrm>
              <a:off x="2918583" y="5983290"/>
              <a:ext cx="241301" cy="149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3" fill="norm" stroke="1" extrusionOk="0">
                  <a:moveTo>
                    <a:pt x="0" y="4214"/>
                  </a:moveTo>
                  <a:cubicBezTo>
                    <a:pt x="568" y="2714"/>
                    <a:pt x="1137" y="1214"/>
                    <a:pt x="1895" y="464"/>
                  </a:cubicBezTo>
                  <a:cubicBezTo>
                    <a:pt x="2653" y="-286"/>
                    <a:pt x="3600" y="-286"/>
                    <a:pt x="4547" y="1664"/>
                  </a:cubicBezTo>
                  <a:cubicBezTo>
                    <a:pt x="5495" y="3614"/>
                    <a:pt x="6442" y="7514"/>
                    <a:pt x="6063" y="10664"/>
                  </a:cubicBezTo>
                  <a:cubicBezTo>
                    <a:pt x="5684" y="13814"/>
                    <a:pt x="3979" y="16214"/>
                    <a:pt x="2747" y="17864"/>
                  </a:cubicBezTo>
                  <a:cubicBezTo>
                    <a:pt x="1516" y="19514"/>
                    <a:pt x="758" y="20414"/>
                    <a:pt x="1042" y="20864"/>
                  </a:cubicBezTo>
                  <a:cubicBezTo>
                    <a:pt x="1326" y="21314"/>
                    <a:pt x="2653" y="21314"/>
                    <a:pt x="6253" y="21014"/>
                  </a:cubicBezTo>
                  <a:cubicBezTo>
                    <a:pt x="9853" y="20714"/>
                    <a:pt x="15726" y="20114"/>
                    <a:pt x="21600" y="19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0" name="Line"/>
            <p:cNvSpPr/>
            <p:nvPr/>
          </p:nvSpPr>
          <p:spPr>
            <a:xfrm>
              <a:off x="3236083" y="5574874"/>
              <a:ext cx="162984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69" y="2035"/>
                    <a:pt x="9538" y="4070"/>
                    <a:pt x="13745" y="6222"/>
                  </a:cubicBezTo>
                  <a:cubicBezTo>
                    <a:pt x="17953" y="8374"/>
                    <a:pt x="21600" y="10643"/>
                    <a:pt x="21600" y="12952"/>
                  </a:cubicBezTo>
                  <a:cubicBezTo>
                    <a:pt x="21600" y="15261"/>
                    <a:pt x="17953" y="17609"/>
                    <a:pt x="14447" y="19057"/>
                  </a:cubicBezTo>
                  <a:cubicBezTo>
                    <a:pt x="10940" y="20504"/>
                    <a:pt x="7574" y="21052"/>
                    <a:pt x="420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1" name="Line"/>
            <p:cNvSpPr/>
            <p:nvPr/>
          </p:nvSpPr>
          <p:spPr>
            <a:xfrm>
              <a:off x="3731383" y="5845661"/>
              <a:ext cx="18415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5710" y="12793"/>
                    <a:pt x="11421" y="5170"/>
                    <a:pt x="15021" y="1993"/>
                  </a:cubicBezTo>
                  <a:cubicBezTo>
                    <a:pt x="18621" y="-1183"/>
                    <a:pt x="20110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2" name="Line"/>
            <p:cNvSpPr/>
            <p:nvPr/>
          </p:nvSpPr>
          <p:spPr>
            <a:xfrm>
              <a:off x="3712333" y="5962224"/>
              <a:ext cx="2540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60" y="18720"/>
                    <a:pt x="7920" y="15840"/>
                    <a:pt x="11520" y="12240"/>
                  </a:cubicBezTo>
                  <a:cubicBezTo>
                    <a:pt x="15120" y="8640"/>
                    <a:pt x="18360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3" name="Line"/>
            <p:cNvSpPr/>
            <p:nvPr/>
          </p:nvSpPr>
          <p:spPr>
            <a:xfrm>
              <a:off x="4334633" y="5574874"/>
              <a:ext cx="1905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533"/>
                    <a:pt x="9600" y="9067"/>
                    <a:pt x="13200" y="12667"/>
                  </a:cubicBezTo>
                  <a:cubicBezTo>
                    <a:pt x="16800" y="16267"/>
                    <a:pt x="19200" y="189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4" name="Line"/>
            <p:cNvSpPr/>
            <p:nvPr/>
          </p:nvSpPr>
          <p:spPr>
            <a:xfrm>
              <a:off x="4429883" y="5739974"/>
              <a:ext cx="2286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00" y="16200"/>
                    <a:pt x="10400" y="10800"/>
                    <a:pt x="14000" y="7200"/>
                  </a:cubicBezTo>
                  <a:cubicBezTo>
                    <a:pt x="17600" y="3600"/>
                    <a:pt x="196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5" name="Line"/>
            <p:cNvSpPr/>
            <p:nvPr/>
          </p:nvSpPr>
          <p:spPr>
            <a:xfrm>
              <a:off x="4884172" y="5524074"/>
              <a:ext cx="295012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1504" y="0"/>
                  </a:moveTo>
                  <a:cubicBezTo>
                    <a:pt x="19190" y="3600"/>
                    <a:pt x="16875" y="7200"/>
                    <a:pt x="14253" y="10100"/>
                  </a:cubicBezTo>
                  <a:cubicBezTo>
                    <a:pt x="11630" y="13000"/>
                    <a:pt x="8698" y="15200"/>
                    <a:pt x="6693" y="16600"/>
                  </a:cubicBezTo>
                  <a:cubicBezTo>
                    <a:pt x="4687" y="18000"/>
                    <a:pt x="3607" y="18600"/>
                    <a:pt x="2681" y="18900"/>
                  </a:cubicBezTo>
                  <a:cubicBezTo>
                    <a:pt x="1755" y="19200"/>
                    <a:pt x="984" y="19200"/>
                    <a:pt x="521" y="18500"/>
                  </a:cubicBezTo>
                  <a:cubicBezTo>
                    <a:pt x="58" y="17800"/>
                    <a:pt x="-96" y="16400"/>
                    <a:pt x="58" y="15300"/>
                  </a:cubicBezTo>
                  <a:cubicBezTo>
                    <a:pt x="213" y="14200"/>
                    <a:pt x="675" y="13400"/>
                    <a:pt x="2373" y="12800"/>
                  </a:cubicBezTo>
                  <a:cubicBezTo>
                    <a:pt x="4070" y="12200"/>
                    <a:pt x="7001" y="11800"/>
                    <a:pt x="9701" y="13300"/>
                  </a:cubicBezTo>
                  <a:cubicBezTo>
                    <a:pt x="12401" y="14800"/>
                    <a:pt x="14870" y="18200"/>
                    <a:pt x="1733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6" name="Line"/>
            <p:cNvSpPr/>
            <p:nvPr/>
          </p:nvSpPr>
          <p:spPr>
            <a:xfrm>
              <a:off x="5115683" y="5562174"/>
              <a:ext cx="20955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45" y="2400"/>
                    <a:pt x="15491" y="4800"/>
                    <a:pt x="12218" y="7958"/>
                  </a:cubicBezTo>
                  <a:cubicBezTo>
                    <a:pt x="8945" y="11116"/>
                    <a:pt x="5455" y="15032"/>
                    <a:pt x="3382" y="17432"/>
                  </a:cubicBezTo>
                  <a:cubicBezTo>
                    <a:pt x="1309" y="19832"/>
                    <a:pt x="655" y="2071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7" name="Line"/>
            <p:cNvSpPr/>
            <p:nvPr/>
          </p:nvSpPr>
          <p:spPr>
            <a:xfrm>
              <a:off x="5153783" y="5858213"/>
              <a:ext cx="266701" cy="19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8" fill="norm" stroke="1" extrusionOk="0">
                  <a:moveTo>
                    <a:pt x="0" y="2381"/>
                  </a:moveTo>
                  <a:cubicBezTo>
                    <a:pt x="1886" y="1441"/>
                    <a:pt x="3771" y="502"/>
                    <a:pt x="5571" y="150"/>
                  </a:cubicBezTo>
                  <a:cubicBezTo>
                    <a:pt x="7371" y="-202"/>
                    <a:pt x="9086" y="33"/>
                    <a:pt x="10286" y="1207"/>
                  </a:cubicBezTo>
                  <a:cubicBezTo>
                    <a:pt x="11486" y="2381"/>
                    <a:pt x="12171" y="4494"/>
                    <a:pt x="11229" y="7194"/>
                  </a:cubicBezTo>
                  <a:cubicBezTo>
                    <a:pt x="10286" y="9894"/>
                    <a:pt x="7714" y="13181"/>
                    <a:pt x="6000" y="15411"/>
                  </a:cubicBezTo>
                  <a:cubicBezTo>
                    <a:pt x="4286" y="17641"/>
                    <a:pt x="3429" y="18815"/>
                    <a:pt x="3429" y="19520"/>
                  </a:cubicBezTo>
                  <a:cubicBezTo>
                    <a:pt x="3429" y="20224"/>
                    <a:pt x="4286" y="20459"/>
                    <a:pt x="7457" y="20694"/>
                  </a:cubicBezTo>
                  <a:cubicBezTo>
                    <a:pt x="10629" y="20928"/>
                    <a:pt x="16114" y="21163"/>
                    <a:pt x="21600" y="21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8" name="Line"/>
            <p:cNvSpPr/>
            <p:nvPr/>
          </p:nvSpPr>
          <p:spPr>
            <a:xfrm>
              <a:off x="626233" y="6260674"/>
              <a:ext cx="24574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5" y="5684"/>
                    <a:pt x="409" y="11368"/>
                    <a:pt x="791" y="15347"/>
                  </a:cubicBezTo>
                  <a:cubicBezTo>
                    <a:pt x="1172" y="19326"/>
                    <a:pt x="1730" y="21600"/>
                    <a:pt x="2372" y="21600"/>
                  </a:cubicBezTo>
                  <a:cubicBezTo>
                    <a:pt x="3014" y="21600"/>
                    <a:pt x="3740" y="19326"/>
                    <a:pt x="4484" y="16674"/>
                  </a:cubicBezTo>
                  <a:cubicBezTo>
                    <a:pt x="5228" y="14021"/>
                    <a:pt x="5991" y="10989"/>
                    <a:pt x="6753" y="8905"/>
                  </a:cubicBezTo>
                  <a:cubicBezTo>
                    <a:pt x="7516" y="6821"/>
                    <a:pt x="8279" y="5684"/>
                    <a:pt x="8912" y="5874"/>
                  </a:cubicBezTo>
                  <a:cubicBezTo>
                    <a:pt x="9544" y="6063"/>
                    <a:pt x="10047" y="7579"/>
                    <a:pt x="10558" y="9284"/>
                  </a:cubicBezTo>
                  <a:cubicBezTo>
                    <a:pt x="11070" y="10989"/>
                    <a:pt x="11591" y="12884"/>
                    <a:pt x="12205" y="14021"/>
                  </a:cubicBezTo>
                  <a:cubicBezTo>
                    <a:pt x="12819" y="15158"/>
                    <a:pt x="13526" y="15537"/>
                    <a:pt x="14205" y="15537"/>
                  </a:cubicBezTo>
                  <a:cubicBezTo>
                    <a:pt x="14884" y="15537"/>
                    <a:pt x="15535" y="15158"/>
                    <a:pt x="16233" y="14779"/>
                  </a:cubicBezTo>
                  <a:cubicBezTo>
                    <a:pt x="16930" y="14400"/>
                    <a:pt x="17674" y="14021"/>
                    <a:pt x="18391" y="13642"/>
                  </a:cubicBezTo>
                  <a:cubicBezTo>
                    <a:pt x="19107" y="13263"/>
                    <a:pt x="19795" y="12884"/>
                    <a:pt x="20326" y="12884"/>
                  </a:cubicBezTo>
                  <a:cubicBezTo>
                    <a:pt x="20856" y="12884"/>
                    <a:pt x="21228" y="13263"/>
                    <a:pt x="21600" y="136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006" name="Drawing"/>
          <p:cNvGrpSpPr/>
          <p:nvPr/>
        </p:nvGrpSpPr>
        <p:grpSpPr>
          <a:xfrm>
            <a:off x="482621" y="2536555"/>
            <a:ext cx="12230080" cy="6207396"/>
            <a:chOff x="-12700" y="-12699"/>
            <a:chExt cx="12230077" cy="6207394"/>
          </a:xfrm>
        </p:grpSpPr>
        <p:sp>
          <p:nvSpPr>
            <p:cNvPr id="880" name="Line"/>
            <p:cNvSpPr/>
            <p:nvPr/>
          </p:nvSpPr>
          <p:spPr>
            <a:xfrm>
              <a:off x="6438877" y="4045401"/>
              <a:ext cx="5295901" cy="206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0" y="1634"/>
                  </a:moveTo>
                  <a:cubicBezTo>
                    <a:pt x="95" y="973"/>
                    <a:pt x="190" y="312"/>
                    <a:pt x="397" y="91"/>
                  </a:cubicBezTo>
                  <a:cubicBezTo>
                    <a:pt x="604" y="-129"/>
                    <a:pt x="924" y="91"/>
                    <a:pt x="1226" y="312"/>
                  </a:cubicBezTo>
                  <a:cubicBezTo>
                    <a:pt x="1528" y="532"/>
                    <a:pt x="1813" y="753"/>
                    <a:pt x="2119" y="973"/>
                  </a:cubicBezTo>
                  <a:cubicBezTo>
                    <a:pt x="2426" y="1193"/>
                    <a:pt x="2754" y="1414"/>
                    <a:pt x="3069" y="1524"/>
                  </a:cubicBezTo>
                  <a:cubicBezTo>
                    <a:pt x="3384" y="1634"/>
                    <a:pt x="3686" y="1634"/>
                    <a:pt x="4001" y="1744"/>
                  </a:cubicBezTo>
                  <a:cubicBezTo>
                    <a:pt x="4317" y="1855"/>
                    <a:pt x="4645" y="2075"/>
                    <a:pt x="4999" y="2185"/>
                  </a:cubicBezTo>
                  <a:cubicBezTo>
                    <a:pt x="5353" y="2295"/>
                    <a:pt x="5732" y="2295"/>
                    <a:pt x="6060" y="2406"/>
                  </a:cubicBezTo>
                  <a:cubicBezTo>
                    <a:pt x="6388" y="2516"/>
                    <a:pt x="6665" y="2736"/>
                    <a:pt x="6937" y="2847"/>
                  </a:cubicBezTo>
                  <a:cubicBezTo>
                    <a:pt x="7209" y="2957"/>
                    <a:pt x="7476" y="2957"/>
                    <a:pt x="7761" y="3067"/>
                  </a:cubicBezTo>
                  <a:cubicBezTo>
                    <a:pt x="8046" y="3177"/>
                    <a:pt x="8348" y="3398"/>
                    <a:pt x="8655" y="3618"/>
                  </a:cubicBezTo>
                  <a:cubicBezTo>
                    <a:pt x="8961" y="3838"/>
                    <a:pt x="9272" y="4059"/>
                    <a:pt x="9574" y="4169"/>
                  </a:cubicBezTo>
                  <a:cubicBezTo>
                    <a:pt x="9876" y="4279"/>
                    <a:pt x="10170" y="4279"/>
                    <a:pt x="10489" y="4279"/>
                  </a:cubicBezTo>
                  <a:cubicBezTo>
                    <a:pt x="10809" y="4279"/>
                    <a:pt x="11154" y="4279"/>
                    <a:pt x="11491" y="4389"/>
                  </a:cubicBezTo>
                  <a:cubicBezTo>
                    <a:pt x="11827" y="4500"/>
                    <a:pt x="12155" y="4720"/>
                    <a:pt x="12483" y="4830"/>
                  </a:cubicBezTo>
                  <a:cubicBezTo>
                    <a:pt x="12812" y="4940"/>
                    <a:pt x="13140" y="4940"/>
                    <a:pt x="13481" y="5161"/>
                  </a:cubicBezTo>
                  <a:cubicBezTo>
                    <a:pt x="13822" y="5381"/>
                    <a:pt x="14176" y="5822"/>
                    <a:pt x="14525" y="6153"/>
                  </a:cubicBezTo>
                  <a:cubicBezTo>
                    <a:pt x="14875" y="6483"/>
                    <a:pt x="15220" y="6704"/>
                    <a:pt x="15557" y="7144"/>
                  </a:cubicBezTo>
                  <a:cubicBezTo>
                    <a:pt x="15894" y="7585"/>
                    <a:pt x="16222" y="8247"/>
                    <a:pt x="16545" y="8908"/>
                  </a:cubicBezTo>
                  <a:cubicBezTo>
                    <a:pt x="16869" y="9569"/>
                    <a:pt x="17188" y="10230"/>
                    <a:pt x="17499" y="10891"/>
                  </a:cubicBezTo>
                  <a:cubicBezTo>
                    <a:pt x="17810" y="11553"/>
                    <a:pt x="18112" y="12214"/>
                    <a:pt x="18393" y="12765"/>
                  </a:cubicBezTo>
                  <a:cubicBezTo>
                    <a:pt x="18673" y="13316"/>
                    <a:pt x="18932" y="13757"/>
                    <a:pt x="19291" y="14528"/>
                  </a:cubicBezTo>
                  <a:cubicBezTo>
                    <a:pt x="19649" y="15300"/>
                    <a:pt x="20106" y="16402"/>
                    <a:pt x="20508" y="17614"/>
                  </a:cubicBezTo>
                  <a:cubicBezTo>
                    <a:pt x="20909" y="18826"/>
                    <a:pt x="21255" y="20149"/>
                    <a:pt x="21600" y="21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1" name="Line"/>
            <p:cNvSpPr/>
            <p:nvPr/>
          </p:nvSpPr>
          <p:spPr>
            <a:xfrm>
              <a:off x="6457927" y="1871358"/>
              <a:ext cx="5619751" cy="2227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0" fill="norm" stroke="1" extrusionOk="0">
                  <a:moveTo>
                    <a:pt x="0" y="18680"/>
                  </a:moveTo>
                  <a:cubicBezTo>
                    <a:pt x="317" y="18660"/>
                    <a:pt x="635" y="18639"/>
                    <a:pt x="936" y="18660"/>
                  </a:cubicBezTo>
                  <a:cubicBezTo>
                    <a:pt x="1237" y="18680"/>
                    <a:pt x="1521" y="18742"/>
                    <a:pt x="1826" y="18783"/>
                  </a:cubicBezTo>
                  <a:cubicBezTo>
                    <a:pt x="2132" y="18824"/>
                    <a:pt x="2457" y="18844"/>
                    <a:pt x="2758" y="18834"/>
                  </a:cubicBezTo>
                  <a:cubicBezTo>
                    <a:pt x="3059" y="18824"/>
                    <a:pt x="3336" y="18783"/>
                    <a:pt x="3596" y="18691"/>
                  </a:cubicBezTo>
                  <a:cubicBezTo>
                    <a:pt x="3856" y="18598"/>
                    <a:pt x="4100" y="18455"/>
                    <a:pt x="4316" y="18219"/>
                  </a:cubicBezTo>
                  <a:cubicBezTo>
                    <a:pt x="4532" y="17984"/>
                    <a:pt x="4719" y="17656"/>
                    <a:pt x="4918" y="17174"/>
                  </a:cubicBezTo>
                  <a:cubicBezTo>
                    <a:pt x="5117" y="16693"/>
                    <a:pt x="5329" y="16057"/>
                    <a:pt x="5504" y="15473"/>
                  </a:cubicBezTo>
                  <a:cubicBezTo>
                    <a:pt x="5679" y="14889"/>
                    <a:pt x="5817" y="14356"/>
                    <a:pt x="5972" y="13783"/>
                  </a:cubicBezTo>
                  <a:cubicBezTo>
                    <a:pt x="6126" y="13209"/>
                    <a:pt x="6297" y="12594"/>
                    <a:pt x="6460" y="11989"/>
                  </a:cubicBezTo>
                  <a:cubicBezTo>
                    <a:pt x="6622" y="11385"/>
                    <a:pt x="6777" y="10790"/>
                    <a:pt x="6944" y="10186"/>
                  </a:cubicBezTo>
                  <a:cubicBezTo>
                    <a:pt x="7111" y="9581"/>
                    <a:pt x="7289" y="8967"/>
                    <a:pt x="7473" y="8352"/>
                  </a:cubicBezTo>
                  <a:cubicBezTo>
                    <a:pt x="7656" y="7737"/>
                    <a:pt x="7843" y="7122"/>
                    <a:pt x="8030" y="6559"/>
                  </a:cubicBezTo>
                  <a:cubicBezTo>
                    <a:pt x="8217" y="5995"/>
                    <a:pt x="8404" y="5483"/>
                    <a:pt x="8587" y="4981"/>
                  </a:cubicBezTo>
                  <a:cubicBezTo>
                    <a:pt x="8770" y="4479"/>
                    <a:pt x="8949" y="3987"/>
                    <a:pt x="9132" y="3505"/>
                  </a:cubicBezTo>
                  <a:cubicBezTo>
                    <a:pt x="9315" y="3024"/>
                    <a:pt x="9502" y="2552"/>
                    <a:pt x="9685" y="2132"/>
                  </a:cubicBezTo>
                  <a:cubicBezTo>
                    <a:pt x="9868" y="1712"/>
                    <a:pt x="10047" y="1343"/>
                    <a:pt x="10226" y="1056"/>
                  </a:cubicBezTo>
                  <a:cubicBezTo>
                    <a:pt x="10405" y="769"/>
                    <a:pt x="10584" y="564"/>
                    <a:pt x="10780" y="390"/>
                  </a:cubicBezTo>
                  <a:cubicBezTo>
                    <a:pt x="10975" y="216"/>
                    <a:pt x="11186" y="72"/>
                    <a:pt x="11414" y="21"/>
                  </a:cubicBezTo>
                  <a:cubicBezTo>
                    <a:pt x="11642" y="-30"/>
                    <a:pt x="11886" y="11"/>
                    <a:pt x="12094" y="165"/>
                  </a:cubicBezTo>
                  <a:cubicBezTo>
                    <a:pt x="12301" y="318"/>
                    <a:pt x="12472" y="585"/>
                    <a:pt x="12622" y="933"/>
                  </a:cubicBezTo>
                  <a:cubicBezTo>
                    <a:pt x="12773" y="1282"/>
                    <a:pt x="12903" y="1712"/>
                    <a:pt x="13029" y="2183"/>
                  </a:cubicBezTo>
                  <a:cubicBezTo>
                    <a:pt x="13155" y="2655"/>
                    <a:pt x="13277" y="3167"/>
                    <a:pt x="13403" y="3710"/>
                  </a:cubicBezTo>
                  <a:cubicBezTo>
                    <a:pt x="13529" y="4253"/>
                    <a:pt x="13660" y="4827"/>
                    <a:pt x="13790" y="5462"/>
                  </a:cubicBezTo>
                  <a:cubicBezTo>
                    <a:pt x="13920" y="6098"/>
                    <a:pt x="14050" y="6794"/>
                    <a:pt x="14156" y="7491"/>
                  </a:cubicBezTo>
                  <a:cubicBezTo>
                    <a:pt x="14262" y="8188"/>
                    <a:pt x="14343" y="8885"/>
                    <a:pt x="14408" y="9551"/>
                  </a:cubicBezTo>
                  <a:cubicBezTo>
                    <a:pt x="14473" y="10217"/>
                    <a:pt x="14522" y="10852"/>
                    <a:pt x="14551" y="11457"/>
                  </a:cubicBezTo>
                  <a:cubicBezTo>
                    <a:pt x="14579" y="12061"/>
                    <a:pt x="14587" y="12635"/>
                    <a:pt x="14607" y="13229"/>
                  </a:cubicBezTo>
                  <a:cubicBezTo>
                    <a:pt x="14628" y="13824"/>
                    <a:pt x="14660" y="14438"/>
                    <a:pt x="14742" y="15084"/>
                  </a:cubicBezTo>
                  <a:cubicBezTo>
                    <a:pt x="14823" y="15729"/>
                    <a:pt x="14953" y="16406"/>
                    <a:pt x="15116" y="17020"/>
                  </a:cubicBezTo>
                  <a:cubicBezTo>
                    <a:pt x="15279" y="17635"/>
                    <a:pt x="15474" y="18189"/>
                    <a:pt x="15702" y="18609"/>
                  </a:cubicBezTo>
                  <a:cubicBezTo>
                    <a:pt x="15929" y="19029"/>
                    <a:pt x="16190" y="19316"/>
                    <a:pt x="16471" y="19551"/>
                  </a:cubicBezTo>
                  <a:cubicBezTo>
                    <a:pt x="16751" y="19787"/>
                    <a:pt x="17052" y="19972"/>
                    <a:pt x="17353" y="20115"/>
                  </a:cubicBezTo>
                  <a:cubicBezTo>
                    <a:pt x="17654" y="20258"/>
                    <a:pt x="17955" y="20361"/>
                    <a:pt x="18264" y="20474"/>
                  </a:cubicBezTo>
                  <a:cubicBezTo>
                    <a:pt x="18574" y="20586"/>
                    <a:pt x="18891" y="20709"/>
                    <a:pt x="19184" y="20812"/>
                  </a:cubicBezTo>
                  <a:cubicBezTo>
                    <a:pt x="19477" y="20914"/>
                    <a:pt x="19745" y="20996"/>
                    <a:pt x="20038" y="21078"/>
                  </a:cubicBezTo>
                  <a:cubicBezTo>
                    <a:pt x="20331" y="21160"/>
                    <a:pt x="20648" y="21242"/>
                    <a:pt x="20913" y="21324"/>
                  </a:cubicBezTo>
                  <a:cubicBezTo>
                    <a:pt x="21177" y="21406"/>
                    <a:pt x="21388" y="21488"/>
                    <a:pt x="21600" y="215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2" name="Line"/>
            <p:cNvSpPr/>
            <p:nvPr/>
          </p:nvSpPr>
          <p:spPr>
            <a:xfrm>
              <a:off x="9243133" y="1971944"/>
              <a:ext cx="237958" cy="139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600" fill="norm" stroke="1" extrusionOk="0">
                  <a:moveTo>
                    <a:pt x="20682" y="0"/>
                  </a:moveTo>
                  <a:cubicBezTo>
                    <a:pt x="21061" y="164"/>
                    <a:pt x="21440" y="327"/>
                    <a:pt x="21251" y="605"/>
                  </a:cubicBezTo>
                  <a:cubicBezTo>
                    <a:pt x="21061" y="884"/>
                    <a:pt x="20303" y="1276"/>
                    <a:pt x="19640" y="2062"/>
                  </a:cubicBezTo>
                  <a:cubicBezTo>
                    <a:pt x="18977" y="2847"/>
                    <a:pt x="18408" y="4025"/>
                    <a:pt x="17840" y="5040"/>
                  </a:cubicBezTo>
                  <a:cubicBezTo>
                    <a:pt x="17272" y="6055"/>
                    <a:pt x="16703" y="6905"/>
                    <a:pt x="16040" y="7724"/>
                  </a:cubicBezTo>
                  <a:cubicBezTo>
                    <a:pt x="15377" y="8542"/>
                    <a:pt x="14619" y="9327"/>
                    <a:pt x="13387" y="10178"/>
                  </a:cubicBezTo>
                  <a:cubicBezTo>
                    <a:pt x="12156" y="11029"/>
                    <a:pt x="10451" y="11945"/>
                    <a:pt x="8556" y="12927"/>
                  </a:cubicBezTo>
                  <a:cubicBezTo>
                    <a:pt x="6661" y="13909"/>
                    <a:pt x="4577" y="14956"/>
                    <a:pt x="3061" y="16085"/>
                  </a:cubicBezTo>
                  <a:cubicBezTo>
                    <a:pt x="1545" y="17215"/>
                    <a:pt x="598" y="18425"/>
                    <a:pt x="219" y="19358"/>
                  </a:cubicBezTo>
                  <a:cubicBezTo>
                    <a:pt x="-160" y="20291"/>
                    <a:pt x="29" y="20945"/>
                    <a:pt x="21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3" name="Line"/>
            <p:cNvSpPr/>
            <p:nvPr/>
          </p:nvSpPr>
          <p:spPr>
            <a:xfrm>
              <a:off x="9251927" y="3680094"/>
              <a:ext cx="63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4" name="Line"/>
            <p:cNvSpPr/>
            <p:nvPr/>
          </p:nvSpPr>
          <p:spPr>
            <a:xfrm>
              <a:off x="9213827" y="4035694"/>
              <a:ext cx="190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5" name="Line"/>
            <p:cNvSpPr/>
            <p:nvPr/>
          </p:nvSpPr>
          <p:spPr>
            <a:xfrm>
              <a:off x="9083926" y="4276959"/>
              <a:ext cx="209752" cy="232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168" fill="norm" stroke="1" extrusionOk="0">
                  <a:moveTo>
                    <a:pt x="19790" y="5210"/>
                  </a:moveTo>
                  <a:cubicBezTo>
                    <a:pt x="19790" y="4246"/>
                    <a:pt x="19790" y="3281"/>
                    <a:pt x="19371" y="2510"/>
                  </a:cubicBezTo>
                  <a:cubicBezTo>
                    <a:pt x="18951" y="1739"/>
                    <a:pt x="18112" y="1160"/>
                    <a:pt x="15491" y="678"/>
                  </a:cubicBezTo>
                  <a:cubicBezTo>
                    <a:pt x="12870" y="196"/>
                    <a:pt x="8466" y="-190"/>
                    <a:pt x="5425" y="99"/>
                  </a:cubicBezTo>
                  <a:cubicBezTo>
                    <a:pt x="2384" y="389"/>
                    <a:pt x="707" y="1353"/>
                    <a:pt x="182" y="3764"/>
                  </a:cubicBezTo>
                  <a:cubicBezTo>
                    <a:pt x="-342" y="6174"/>
                    <a:pt x="287" y="10031"/>
                    <a:pt x="1755" y="13214"/>
                  </a:cubicBezTo>
                  <a:cubicBezTo>
                    <a:pt x="3223" y="16396"/>
                    <a:pt x="5530" y="18903"/>
                    <a:pt x="7732" y="20156"/>
                  </a:cubicBezTo>
                  <a:cubicBezTo>
                    <a:pt x="9934" y="21410"/>
                    <a:pt x="12031" y="21410"/>
                    <a:pt x="14128" y="20639"/>
                  </a:cubicBezTo>
                  <a:cubicBezTo>
                    <a:pt x="16225" y="19867"/>
                    <a:pt x="18322" y="18324"/>
                    <a:pt x="19580" y="15914"/>
                  </a:cubicBezTo>
                  <a:cubicBezTo>
                    <a:pt x="20839" y="13503"/>
                    <a:pt x="21258" y="10224"/>
                    <a:pt x="20105" y="7428"/>
                  </a:cubicBezTo>
                  <a:cubicBezTo>
                    <a:pt x="18951" y="4631"/>
                    <a:pt x="16225" y="2317"/>
                    <a:pt x="13079" y="1256"/>
                  </a:cubicBezTo>
                  <a:cubicBezTo>
                    <a:pt x="9934" y="196"/>
                    <a:pt x="6369" y="389"/>
                    <a:pt x="2804" y="5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6" name="Line"/>
            <p:cNvSpPr/>
            <p:nvPr/>
          </p:nvSpPr>
          <p:spPr>
            <a:xfrm>
              <a:off x="9108963" y="4042838"/>
              <a:ext cx="135242" cy="82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001" fill="norm" stroke="1" extrusionOk="0">
                  <a:moveTo>
                    <a:pt x="11479" y="19237"/>
                  </a:moveTo>
                  <a:cubicBezTo>
                    <a:pt x="13140" y="20317"/>
                    <a:pt x="14802" y="21397"/>
                    <a:pt x="16131" y="20857"/>
                  </a:cubicBezTo>
                  <a:cubicBezTo>
                    <a:pt x="17460" y="20317"/>
                    <a:pt x="18457" y="18157"/>
                    <a:pt x="18956" y="15187"/>
                  </a:cubicBezTo>
                  <a:cubicBezTo>
                    <a:pt x="19454" y="12217"/>
                    <a:pt x="19454" y="8437"/>
                    <a:pt x="18790" y="5737"/>
                  </a:cubicBezTo>
                  <a:cubicBezTo>
                    <a:pt x="18125" y="3037"/>
                    <a:pt x="16796" y="1417"/>
                    <a:pt x="15300" y="607"/>
                  </a:cubicBezTo>
                  <a:cubicBezTo>
                    <a:pt x="13805" y="-203"/>
                    <a:pt x="12143" y="-203"/>
                    <a:pt x="10648" y="607"/>
                  </a:cubicBezTo>
                  <a:cubicBezTo>
                    <a:pt x="9153" y="1417"/>
                    <a:pt x="7823" y="3037"/>
                    <a:pt x="7657" y="5197"/>
                  </a:cubicBezTo>
                  <a:cubicBezTo>
                    <a:pt x="7491" y="7357"/>
                    <a:pt x="8488" y="10057"/>
                    <a:pt x="9817" y="11677"/>
                  </a:cubicBezTo>
                  <a:cubicBezTo>
                    <a:pt x="11146" y="13297"/>
                    <a:pt x="12808" y="13837"/>
                    <a:pt x="14802" y="14107"/>
                  </a:cubicBezTo>
                  <a:cubicBezTo>
                    <a:pt x="16796" y="14377"/>
                    <a:pt x="19122" y="14377"/>
                    <a:pt x="20285" y="13027"/>
                  </a:cubicBezTo>
                  <a:cubicBezTo>
                    <a:pt x="21448" y="11677"/>
                    <a:pt x="21448" y="8977"/>
                    <a:pt x="20783" y="6817"/>
                  </a:cubicBezTo>
                  <a:cubicBezTo>
                    <a:pt x="20119" y="4657"/>
                    <a:pt x="18790" y="3037"/>
                    <a:pt x="16463" y="1957"/>
                  </a:cubicBezTo>
                  <a:cubicBezTo>
                    <a:pt x="14137" y="877"/>
                    <a:pt x="10814" y="337"/>
                    <a:pt x="8654" y="1147"/>
                  </a:cubicBezTo>
                  <a:cubicBezTo>
                    <a:pt x="6494" y="1957"/>
                    <a:pt x="5497" y="4117"/>
                    <a:pt x="5663" y="6277"/>
                  </a:cubicBezTo>
                  <a:cubicBezTo>
                    <a:pt x="5830" y="8437"/>
                    <a:pt x="7159" y="10597"/>
                    <a:pt x="8488" y="12487"/>
                  </a:cubicBezTo>
                  <a:cubicBezTo>
                    <a:pt x="9817" y="14377"/>
                    <a:pt x="11146" y="15997"/>
                    <a:pt x="13306" y="17617"/>
                  </a:cubicBezTo>
                  <a:cubicBezTo>
                    <a:pt x="15466" y="19237"/>
                    <a:pt x="18457" y="20857"/>
                    <a:pt x="19454" y="20587"/>
                  </a:cubicBezTo>
                  <a:cubicBezTo>
                    <a:pt x="20451" y="20317"/>
                    <a:pt x="19454" y="18157"/>
                    <a:pt x="16463" y="15997"/>
                  </a:cubicBezTo>
                  <a:cubicBezTo>
                    <a:pt x="13473" y="13837"/>
                    <a:pt x="8488" y="11677"/>
                    <a:pt x="5165" y="10597"/>
                  </a:cubicBezTo>
                  <a:cubicBezTo>
                    <a:pt x="1842" y="9517"/>
                    <a:pt x="180" y="9517"/>
                    <a:pt x="14" y="10327"/>
                  </a:cubicBezTo>
                  <a:cubicBezTo>
                    <a:pt x="-152" y="11137"/>
                    <a:pt x="1177" y="12757"/>
                    <a:pt x="2839" y="13837"/>
                  </a:cubicBezTo>
                  <a:cubicBezTo>
                    <a:pt x="4500" y="14917"/>
                    <a:pt x="6494" y="15457"/>
                    <a:pt x="9153" y="15997"/>
                  </a:cubicBezTo>
                  <a:cubicBezTo>
                    <a:pt x="11811" y="16537"/>
                    <a:pt x="15134" y="17077"/>
                    <a:pt x="15633" y="16537"/>
                  </a:cubicBezTo>
                  <a:cubicBezTo>
                    <a:pt x="16131" y="15997"/>
                    <a:pt x="13805" y="14377"/>
                    <a:pt x="11479" y="13567"/>
                  </a:cubicBezTo>
                  <a:cubicBezTo>
                    <a:pt x="9153" y="12757"/>
                    <a:pt x="6826" y="12757"/>
                    <a:pt x="6826" y="12757"/>
                  </a:cubicBezTo>
                  <a:cubicBezTo>
                    <a:pt x="6826" y="12757"/>
                    <a:pt x="9153" y="12757"/>
                    <a:pt x="9153" y="12217"/>
                  </a:cubicBezTo>
                  <a:cubicBezTo>
                    <a:pt x="9153" y="11677"/>
                    <a:pt x="6826" y="10597"/>
                    <a:pt x="4500" y="9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7" name="Line"/>
            <p:cNvSpPr/>
            <p:nvPr/>
          </p:nvSpPr>
          <p:spPr>
            <a:xfrm>
              <a:off x="11264877" y="4040655"/>
              <a:ext cx="127001" cy="718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5" fill="norm" stroke="1" extrusionOk="0">
                  <a:moveTo>
                    <a:pt x="21600" y="416"/>
                  </a:moveTo>
                  <a:cubicBezTo>
                    <a:pt x="21600" y="41"/>
                    <a:pt x="21600" y="-335"/>
                    <a:pt x="21060" y="510"/>
                  </a:cubicBezTo>
                  <a:cubicBezTo>
                    <a:pt x="20520" y="1355"/>
                    <a:pt x="19440" y="3422"/>
                    <a:pt x="17640" y="5613"/>
                  </a:cubicBezTo>
                  <a:cubicBezTo>
                    <a:pt x="15840" y="7804"/>
                    <a:pt x="13320" y="10121"/>
                    <a:pt x="10980" y="12437"/>
                  </a:cubicBezTo>
                  <a:cubicBezTo>
                    <a:pt x="8640" y="14754"/>
                    <a:pt x="6480" y="17070"/>
                    <a:pt x="4680" y="18542"/>
                  </a:cubicBezTo>
                  <a:cubicBezTo>
                    <a:pt x="2880" y="20013"/>
                    <a:pt x="1440" y="20639"/>
                    <a:pt x="0" y="21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8" name="Line"/>
            <p:cNvSpPr/>
            <p:nvPr/>
          </p:nvSpPr>
          <p:spPr>
            <a:xfrm>
              <a:off x="11137877" y="4677044"/>
              <a:ext cx="1651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85" y="7200"/>
                    <a:pt x="9969" y="14400"/>
                    <a:pt x="13569" y="18000"/>
                  </a:cubicBezTo>
                  <a:cubicBezTo>
                    <a:pt x="17169" y="21600"/>
                    <a:pt x="19385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9" name="Line"/>
            <p:cNvSpPr/>
            <p:nvPr/>
          </p:nvSpPr>
          <p:spPr>
            <a:xfrm>
              <a:off x="11169627" y="4727844"/>
              <a:ext cx="1778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86" y="5333"/>
                    <a:pt x="9771" y="10667"/>
                    <a:pt x="6171" y="14267"/>
                  </a:cubicBezTo>
                  <a:cubicBezTo>
                    <a:pt x="2571" y="17867"/>
                    <a:pt x="1286" y="197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0" name="Line"/>
            <p:cNvSpPr/>
            <p:nvPr/>
          </p:nvSpPr>
          <p:spPr>
            <a:xfrm>
              <a:off x="10490177" y="4951153"/>
              <a:ext cx="106377" cy="392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397" fill="norm" stroke="1" extrusionOk="0">
                  <a:moveTo>
                    <a:pt x="5082" y="8259"/>
                  </a:moveTo>
                  <a:cubicBezTo>
                    <a:pt x="4659" y="11377"/>
                    <a:pt x="4235" y="14496"/>
                    <a:pt x="3812" y="16344"/>
                  </a:cubicBezTo>
                  <a:cubicBezTo>
                    <a:pt x="3388" y="18192"/>
                    <a:pt x="2965" y="18770"/>
                    <a:pt x="2753" y="19521"/>
                  </a:cubicBezTo>
                  <a:cubicBezTo>
                    <a:pt x="2541" y="20271"/>
                    <a:pt x="2541" y="21195"/>
                    <a:pt x="2329" y="21369"/>
                  </a:cubicBezTo>
                  <a:cubicBezTo>
                    <a:pt x="2118" y="21542"/>
                    <a:pt x="1694" y="20964"/>
                    <a:pt x="1271" y="18539"/>
                  </a:cubicBezTo>
                  <a:cubicBezTo>
                    <a:pt x="847" y="16113"/>
                    <a:pt x="424" y="11839"/>
                    <a:pt x="1059" y="8663"/>
                  </a:cubicBezTo>
                  <a:cubicBezTo>
                    <a:pt x="1694" y="5486"/>
                    <a:pt x="3388" y="3407"/>
                    <a:pt x="5082" y="2137"/>
                  </a:cubicBezTo>
                  <a:cubicBezTo>
                    <a:pt x="6776" y="866"/>
                    <a:pt x="8471" y="404"/>
                    <a:pt x="10588" y="173"/>
                  </a:cubicBezTo>
                  <a:cubicBezTo>
                    <a:pt x="12706" y="-58"/>
                    <a:pt x="15247" y="-58"/>
                    <a:pt x="17153" y="173"/>
                  </a:cubicBezTo>
                  <a:cubicBezTo>
                    <a:pt x="19059" y="404"/>
                    <a:pt x="20329" y="866"/>
                    <a:pt x="20965" y="1790"/>
                  </a:cubicBezTo>
                  <a:cubicBezTo>
                    <a:pt x="21600" y="2714"/>
                    <a:pt x="21600" y="4100"/>
                    <a:pt x="18000" y="5891"/>
                  </a:cubicBezTo>
                  <a:cubicBezTo>
                    <a:pt x="14400" y="7681"/>
                    <a:pt x="7200" y="9876"/>
                    <a:pt x="0" y="120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1" name="Line"/>
            <p:cNvSpPr/>
            <p:nvPr/>
          </p:nvSpPr>
          <p:spPr>
            <a:xfrm>
              <a:off x="10579918" y="4995827"/>
              <a:ext cx="152721" cy="379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0" h="21379" fill="norm" stroke="1" extrusionOk="0">
                  <a:moveTo>
                    <a:pt x="11118" y="3508"/>
                  </a:moveTo>
                  <a:cubicBezTo>
                    <a:pt x="10542" y="6372"/>
                    <a:pt x="9966" y="9236"/>
                    <a:pt x="9390" y="12041"/>
                  </a:cubicBezTo>
                  <a:cubicBezTo>
                    <a:pt x="8814" y="14845"/>
                    <a:pt x="8238" y="17590"/>
                    <a:pt x="7806" y="19261"/>
                  </a:cubicBezTo>
                  <a:cubicBezTo>
                    <a:pt x="7374" y="20931"/>
                    <a:pt x="7086" y="21528"/>
                    <a:pt x="6942" y="21349"/>
                  </a:cubicBezTo>
                  <a:cubicBezTo>
                    <a:pt x="6798" y="21170"/>
                    <a:pt x="6798" y="20215"/>
                    <a:pt x="6942" y="17948"/>
                  </a:cubicBezTo>
                  <a:cubicBezTo>
                    <a:pt x="7086" y="15680"/>
                    <a:pt x="7374" y="12100"/>
                    <a:pt x="8094" y="9117"/>
                  </a:cubicBezTo>
                  <a:cubicBezTo>
                    <a:pt x="8814" y="6134"/>
                    <a:pt x="9966" y="3747"/>
                    <a:pt x="10974" y="2315"/>
                  </a:cubicBezTo>
                  <a:cubicBezTo>
                    <a:pt x="11982" y="883"/>
                    <a:pt x="12846" y="405"/>
                    <a:pt x="13998" y="167"/>
                  </a:cubicBezTo>
                  <a:cubicBezTo>
                    <a:pt x="15150" y="-72"/>
                    <a:pt x="16590" y="-72"/>
                    <a:pt x="17742" y="286"/>
                  </a:cubicBezTo>
                  <a:cubicBezTo>
                    <a:pt x="18894" y="644"/>
                    <a:pt x="19758" y="1360"/>
                    <a:pt x="20334" y="2852"/>
                  </a:cubicBezTo>
                  <a:cubicBezTo>
                    <a:pt x="20910" y="4343"/>
                    <a:pt x="21198" y="6611"/>
                    <a:pt x="19470" y="9117"/>
                  </a:cubicBezTo>
                  <a:cubicBezTo>
                    <a:pt x="17742" y="11623"/>
                    <a:pt x="13998" y="14368"/>
                    <a:pt x="11262" y="16038"/>
                  </a:cubicBezTo>
                  <a:cubicBezTo>
                    <a:pt x="8526" y="17709"/>
                    <a:pt x="6798" y="18306"/>
                    <a:pt x="4926" y="18843"/>
                  </a:cubicBezTo>
                  <a:cubicBezTo>
                    <a:pt x="3054" y="19380"/>
                    <a:pt x="1038" y="19857"/>
                    <a:pt x="318" y="19798"/>
                  </a:cubicBezTo>
                  <a:cubicBezTo>
                    <a:pt x="-402" y="19738"/>
                    <a:pt x="174" y="19141"/>
                    <a:pt x="1326" y="18485"/>
                  </a:cubicBezTo>
                  <a:cubicBezTo>
                    <a:pt x="2478" y="17829"/>
                    <a:pt x="4206" y="17113"/>
                    <a:pt x="5934" y="16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2" name="Line"/>
            <p:cNvSpPr/>
            <p:nvPr/>
          </p:nvSpPr>
          <p:spPr>
            <a:xfrm>
              <a:off x="10817933" y="5070744"/>
              <a:ext cx="27845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20296" y="0"/>
                  </a:moveTo>
                  <a:cubicBezTo>
                    <a:pt x="12582" y="5444"/>
                    <a:pt x="4867" y="10888"/>
                    <a:pt x="1782" y="14488"/>
                  </a:cubicBezTo>
                  <a:cubicBezTo>
                    <a:pt x="-1304" y="18088"/>
                    <a:pt x="239" y="19844"/>
                    <a:pt x="17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3" name="Line"/>
            <p:cNvSpPr/>
            <p:nvPr/>
          </p:nvSpPr>
          <p:spPr>
            <a:xfrm>
              <a:off x="10833077" y="5000894"/>
              <a:ext cx="2222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40" y="15055"/>
                    <a:pt x="2880" y="8509"/>
                    <a:pt x="6480" y="4909"/>
                  </a:cubicBezTo>
                  <a:cubicBezTo>
                    <a:pt x="10080" y="1309"/>
                    <a:pt x="15840" y="6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4" name="Line"/>
            <p:cNvSpPr/>
            <p:nvPr/>
          </p:nvSpPr>
          <p:spPr>
            <a:xfrm>
              <a:off x="10788627" y="5185044"/>
              <a:ext cx="2476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46" y="14400"/>
                    <a:pt x="8492" y="7200"/>
                    <a:pt x="12092" y="3600"/>
                  </a:cubicBezTo>
                  <a:cubicBezTo>
                    <a:pt x="15692" y="0"/>
                    <a:pt x="1864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5" name="Line"/>
            <p:cNvSpPr/>
            <p:nvPr/>
          </p:nvSpPr>
          <p:spPr>
            <a:xfrm>
              <a:off x="11172568" y="5028411"/>
              <a:ext cx="428860" cy="657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569" fill="norm" stroke="1" extrusionOk="0">
                  <a:moveTo>
                    <a:pt x="6875" y="6598"/>
                  </a:moveTo>
                  <a:cubicBezTo>
                    <a:pt x="6556" y="6251"/>
                    <a:pt x="6237" y="5904"/>
                    <a:pt x="5758" y="5730"/>
                  </a:cubicBezTo>
                  <a:cubicBezTo>
                    <a:pt x="5279" y="5556"/>
                    <a:pt x="4641" y="5556"/>
                    <a:pt x="3683" y="6147"/>
                  </a:cubicBezTo>
                  <a:cubicBezTo>
                    <a:pt x="2726" y="6737"/>
                    <a:pt x="1449" y="7918"/>
                    <a:pt x="757" y="8682"/>
                  </a:cubicBezTo>
                  <a:cubicBezTo>
                    <a:pt x="65" y="9446"/>
                    <a:pt x="-41" y="9793"/>
                    <a:pt x="12" y="10140"/>
                  </a:cubicBezTo>
                  <a:cubicBezTo>
                    <a:pt x="65" y="10487"/>
                    <a:pt x="278" y="10835"/>
                    <a:pt x="1129" y="10904"/>
                  </a:cubicBezTo>
                  <a:cubicBezTo>
                    <a:pt x="1981" y="10974"/>
                    <a:pt x="3470" y="10765"/>
                    <a:pt x="4694" y="10210"/>
                  </a:cubicBezTo>
                  <a:cubicBezTo>
                    <a:pt x="5918" y="9654"/>
                    <a:pt x="6875" y="8751"/>
                    <a:pt x="7088" y="7918"/>
                  </a:cubicBezTo>
                  <a:cubicBezTo>
                    <a:pt x="7301" y="7084"/>
                    <a:pt x="6769" y="6320"/>
                    <a:pt x="6184" y="5869"/>
                  </a:cubicBezTo>
                  <a:cubicBezTo>
                    <a:pt x="5598" y="5417"/>
                    <a:pt x="4960" y="5278"/>
                    <a:pt x="5066" y="5070"/>
                  </a:cubicBezTo>
                  <a:cubicBezTo>
                    <a:pt x="5173" y="4862"/>
                    <a:pt x="6024" y="4584"/>
                    <a:pt x="7992" y="3959"/>
                  </a:cubicBezTo>
                  <a:cubicBezTo>
                    <a:pt x="9961" y="3334"/>
                    <a:pt x="13047" y="2361"/>
                    <a:pt x="14962" y="1736"/>
                  </a:cubicBezTo>
                  <a:cubicBezTo>
                    <a:pt x="16877" y="1111"/>
                    <a:pt x="17622" y="833"/>
                    <a:pt x="18314" y="556"/>
                  </a:cubicBezTo>
                  <a:cubicBezTo>
                    <a:pt x="19005" y="278"/>
                    <a:pt x="19644" y="0"/>
                    <a:pt x="19644" y="0"/>
                  </a:cubicBezTo>
                  <a:cubicBezTo>
                    <a:pt x="19644" y="0"/>
                    <a:pt x="19005" y="278"/>
                    <a:pt x="17462" y="1459"/>
                  </a:cubicBezTo>
                  <a:cubicBezTo>
                    <a:pt x="15920" y="2639"/>
                    <a:pt x="13472" y="4723"/>
                    <a:pt x="11344" y="6911"/>
                  </a:cubicBezTo>
                  <a:cubicBezTo>
                    <a:pt x="9216" y="9098"/>
                    <a:pt x="7407" y="11390"/>
                    <a:pt x="6343" y="13578"/>
                  </a:cubicBezTo>
                  <a:cubicBezTo>
                    <a:pt x="5279" y="15766"/>
                    <a:pt x="4960" y="17850"/>
                    <a:pt x="4800" y="19100"/>
                  </a:cubicBezTo>
                  <a:cubicBezTo>
                    <a:pt x="4641" y="20350"/>
                    <a:pt x="4641" y="20767"/>
                    <a:pt x="4854" y="21079"/>
                  </a:cubicBezTo>
                  <a:cubicBezTo>
                    <a:pt x="5066" y="21392"/>
                    <a:pt x="5492" y="21600"/>
                    <a:pt x="6290" y="21565"/>
                  </a:cubicBezTo>
                  <a:cubicBezTo>
                    <a:pt x="7088" y="21531"/>
                    <a:pt x="8259" y="21253"/>
                    <a:pt x="9482" y="20489"/>
                  </a:cubicBezTo>
                  <a:cubicBezTo>
                    <a:pt x="10706" y="19725"/>
                    <a:pt x="11983" y="18475"/>
                    <a:pt x="12621" y="17572"/>
                  </a:cubicBezTo>
                  <a:cubicBezTo>
                    <a:pt x="13259" y="16669"/>
                    <a:pt x="13259" y="16113"/>
                    <a:pt x="12993" y="15592"/>
                  </a:cubicBezTo>
                  <a:cubicBezTo>
                    <a:pt x="12727" y="15071"/>
                    <a:pt x="12195" y="14585"/>
                    <a:pt x="12249" y="14273"/>
                  </a:cubicBezTo>
                  <a:cubicBezTo>
                    <a:pt x="12302" y="13960"/>
                    <a:pt x="12940" y="13821"/>
                    <a:pt x="14590" y="13682"/>
                  </a:cubicBezTo>
                  <a:cubicBezTo>
                    <a:pt x="16239" y="13543"/>
                    <a:pt x="18899" y="13405"/>
                    <a:pt x="21559" y="13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6" name="Line"/>
            <p:cNvSpPr/>
            <p:nvPr/>
          </p:nvSpPr>
          <p:spPr>
            <a:xfrm>
              <a:off x="10372967" y="5691913"/>
              <a:ext cx="288066" cy="399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368" fill="norm" stroke="1" extrusionOk="0">
                  <a:moveTo>
                    <a:pt x="5892" y="5488"/>
                  </a:moveTo>
                  <a:cubicBezTo>
                    <a:pt x="5419" y="8429"/>
                    <a:pt x="4946" y="11369"/>
                    <a:pt x="4394" y="13631"/>
                  </a:cubicBezTo>
                  <a:cubicBezTo>
                    <a:pt x="3843" y="15893"/>
                    <a:pt x="3212" y="17476"/>
                    <a:pt x="2502" y="18776"/>
                  </a:cubicBezTo>
                  <a:cubicBezTo>
                    <a:pt x="1793" y="20077"/>
                    <a:pt x="1005" y="21095"/>
                    <a:pt x="532" y="21321"/>
                  </a:cubicBezTo>
                  <a:cubicBezTo>
                    <a:pt x="59" y="21547"/>
                    <a:pt x="-99" y="20982"/>
                    <a:pt x="59" y="18833"/>
                  </a:cubicBezTo>
                  <a:cubicBezTo>
                    <a:pt x="216" y="16684"/>
                    <a:pt x="689" y="12952"/>
                    <a:pt x="1556" y="9899"/>
                  </a:cubicBezTo>
                  <a:cubicBezTo>
                    <a:pt x="2424" y="6845"/>
                    <a:pt x="3685" y="4471"/>
                    <a:pt x="4631" y="3113"/>
                  </a:cubicBezTo>
                  <a:cubicBezTo>
                    <a:pt x="5577" y="1756"/>
                    <a:pt x="6208" y="1417"/>
                    <a:pt x="6681" y="1756"/>
                  </a:cubicBezTo>
                  <a:cubicBezTo>
                    <a:pt x="7154" y="2096"/>
                    <a:pt x="7469" y="3113"/>
                    <a:pt x="7784" y="5658"/>
                  </a:cubicBezTo>
                  <a:cubicBezTo>
                    <a:pt x="8100" y="8202"/>
                    <a:pt x="8415" y="12274"/>
                    <a:pt x="8730" y="14705"/>
                  </a:cubicBezTo>
                  <a:cubicBezTo>
                    <a:pt x="9046" y="17137"/>
                    <a:pt x="9361" y="17928"/>
                    <a:pt x="9755" y="18607"/>
                  </a:cubicBezTo>
                  <a:cubicBezTo>
                    <a:pt x="10149" y="19285"/>
                    <a:pt x="10622" y="19851"/>
                    <a:pt x="11253" y="20020"/>
                  </a:cubicBezTo>
                  <a:cubicBezTo>
                    <a:pt x="11883" y="20190"/>
                    <a:pt x="12672" y="19964"/>
                    <a:pt x="13697" y="18889"/>
                  </a:cubicBezTo>
                  <a:cubicBezTo>
                    <a:pt x="14721" y="17815"/>
                    <a:pt x="15983" y="15893"/>
                    <a:pt x="17323" y="13178"/>
                  </a:cubicBezTo>
                  <a:cubicBezTo>
                    <a:pt x="18663" y="10464"/>
                    <a:pt x="20082" y="6959"/>
                    <a:pt x="20792" y="4866"/>
                  </a:cubicBezTo>
                  <a:cubicBezTo>
                    <a:pt x="21501" y="2774"/>
                    <a:pt x="21501" y="2096"/>
                    <a:pt x="21422" y="1417"/>
                  </a:cubicBezTo>
                  <a:cubicBezTo>
                    <a:pt x="21343" y="739"/>
                    <a:pt x="21186" y="60"/>
                    <a:pt x="20949" y="4"/>
                  </a:cubicBezTo>
                  <a:cubicBezTo>
                    <a:pt x="20713" y="-53"/>
                    <a:pt x="20397" y="512"/>
                    <a:pt x="20240" y="1361"/>
                  </a:cubicBezTo>
                  <a:cubicBezTo>
                    <a:pt x="20082" y="2209"/>
                    <a:pt x="20082" y="3340"/>
                    <a:pt x="20082" y="4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7" name="Line"/>
            <p:cNvSpPr/>
            <p:nvPr/>
          </p:nvSpPr>
          <p:spPr>
            <a:xfrm>
              <a:off x="10681953" y="5934344"/>
              <a:ext cx="108138" cy="140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1" h="21133" fill="norm" stroke="1" extrusionOk="0">
                  <a:moveTo>
                    <a:pt x="8312" y="6671"/>
                  </a:moveTo>
                  <a:cubicBezTo>
                    <a:pt x="8720" y="5082"/>
                    <a:pt x="9128" y="3494"/>
                    <a:pt x="8312" y="2700"/>
                  </a:cubicBezTo>
                  <a:cubicBezTo>
                    <a:pt x="7497" y="1906"/>
                    <a:pt x="5460" y="1906"/>
                    <a:pt x="3829" y="3971"/>
                  </a:cubicBezTo>
                  <a:cubicBezTo>
                    <a:pt x="2199" y="6035"/>
                    <a:pt x="977" y="10165"/>
                    <a:pt x="365" y="13024"/>
                  </a:cubicBezTo>
                  <a:cubicBezTo>
                    <a:pt x="-246" y="15882"/>
                    <a:pt x="-246" y="17471"/>
                    <a:pt x="1588" y="18900"/>
                  </a:cubicBezTo>
                  <a:cubicBezTo>
                    <a:pt x="3422" y="20329"/>
                    <a:pt x="7090" y="21600"/>
                    <a:pt x="10758" y="20965"/>
                  </a:cubicBezTo>
                  <a:cubicBezTo>
                    <a:pt x="14426" y="20329"/>
                    <a:pt x="18094" y="17788"/>
                    <a:pt x="19724" y="14612"/>
                  </a:cubicBezTo>
                  <a:cubicBezTo>
                    <a:pt x="21354" y="11435"/>
                    <a:pt x="20946" y="7624"/>
                    <a:pt x="19928" y="5082"/>
                  </a:cubicBezTo>
                  <a:cubicBezTo>
                    <a:pt x="18909" y="2541"/>
                    <a:pt x="17279" y="1271"/>
                    <a:pt x="1564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8" name="Line"/>
            <p:cNvSpPr/>
            <p:nvPr/>
          </p:nvSpPr>
          <p:spPr>
            <a:xfrm>
              <a:off x="10794977" y="5839094"/>
              <a:ext cx="158751" cy="223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3" fill="norm" stroke="1" extrusionOk="0">
                  <a:moveTo>
                    <a:pt x="0" y="8479"/>
                  </a:moveTo>
                  <a:cubicBezTo>
                    <a:pt x="1440" y="8075"/>
                    <a:pt x="2880" y="7671"/>
                    <a:pt x="4176" y="7873"/>
                  </a:cubicBezTo>
                  <a:cubicBezTo>
                    <a:pt x="5472" y="8075"/>
                    <a:pt x="6624" y="8882"/>
                    <a:pt x="7344" y="10497"/>
                  </a:cubicBezTo>
                  <a:cubicBezTo>
                    <a:pt x="8064" y="12112"/>
                    <a:pt x="8352" y="14535"/>
                    <a:pt x="8496" y="16250"/>
                  </a:cubicBezTo>
                  <a:cubicBezTo>
                    <a:pt x="8640" y="17966"/>
                    <a:pt x="8640" y="18976"/>
                    <a:pt x="8064" y="19884"/>
                  </a:cubicBezTo>
                  <a:cubicBezTo>
                    <a:pt x="7488" y="20793"/>
                    <a:pt x="6336" y="21600"/>
                    <a:pt x="5472" y="21196"/>
                  </a:cubicBezTo>
                  <a:cubicBezTo>
                    <a:pt x="4608" y="20793"/>
                    <a:pt x="4032" y="19178"/>
                    <a:pt x="5040" y="16150"/>
                  </a:cubicBezTo>
                  <a:cubicBezTo>
                    <a:pt x="6048" y="13121"/>
                    <a:pt x="8640" y="8680"/>
                    <a:pt x="11664" y="5753"/>
                  </a:cubicBezTo>
                  <a:cubicBezTo>
                    <a:pt x="14688" y="2826"/>
                    <a:pt x="18144" y="141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9" name="Line"/>
            <p:cNvSpPr/>
            <p:nvPr/>
          </p:nvSpPr>
          <p:spPr>
            <a:xfrm>
              <a:off x="10987854" y="5775594"/>
              <a:ext cx="181774" cy="32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352" fill="norm" stroke="1" extrusionOk="0">
                  <a:moveTo>
                    <a:pt x="21321" y="0"/>
                  </a:moveTo>
                  <a:cubicBezTo>
                    <a:pt x="17349" y="1129"/>
                    <a:pt x="13376" y="2259"/>
                    <a:pt x="10024" y="4235"/>
                  </a:cubicBezTo>
                  <a:cubicBezTo>
                    <a:pt x="6673" y="6212"/>
                    <a:pt x="3942" y="9035"/>
                    <a:pt x="2204" y="11506"/>
                  </a:cubicBezTo>
                  <a:cubicBezTo>
                    <a:pt x="466" y="13976"/>
                    <a:pt x="-279" y="16094"/>
                    <a:pt x="93" y="17788"/>
                  </a:cubicBezTo>
                  <a:cubicBezTo>
                    <a:pt x="466" y="19482"/>
                    <a:pt x="1955" y="20753"/>
                    <a:pt x="4811" y="21176"/>
                  </a:cubicBezTo>
                  <a:cubicBezTo>
                    <a:pt x="7666" y="21600"/>
                    <a:pt x="11887" y="21176"/>
                    <a:pt x="16107" y="207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0" name="Line"/>
            <p:cNvSpPr/>
            <p:nvPr/>
          </p:nvSpPr>
          <p:spPr>
            <a:xfrm>
              <a:off x="11136788" y="5906637"/>
              <a:ext cx="148224" cy="177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0" h="21015" fill="norm" stroke="1" extrusionOk="0">
                  <a:moveTo>
                    <a:pt x="15243" y="273"/>
                  </a:moveTo>
                  <a:cubicBezTo>
                    <a:pt x="11988" y="273"/>
                    <a:pt x="8734" y="273"/>
                    <a:pt x="5923" y="2534"/>
                  </a:cubicBezTo>
                  <a:cubicBezTo>
                    <a:pt x="3112" y="4794"/>
                    <a:pt x="745" y="9315"/>
                    <a:pt x="153" y="12831"/>
                  </a:cubicBezTo>
                  <a:cubicBezTo>
                    <a:pt x="-439" y="16348"/>
                    <a:pt x="745" y="18859"/>
                    <a:pt x="2816" y="20115"/>
                  </a:cubicBezTo>
                  <a:cubicBezTo>
                    <a:pt x="4887" y="21371"/>
                    <a:pt x="7846" y="21371"/>
                    <a:pt x="11101" y="19738"/>
                  </a:cubicBezTo>
                  <a:cubicBezTo>
                    <a:pt x="14356" y="18106"/>
                    <a:pt x="17906" y="14841"/>
                    <a:pt x="19534" y="11701"/>
                  </a:cubicBezTo>
                  <a:cubicBezTo>
                    <a:pt x="21161" y="8562"/>
                    <a:pt x="20865" y="5548"/>
                    <a:pt x="20125" y="3664"/>
                  </a:cubicBezTo>
                  <a:cubicBezTo>
                    <a:pt x="19386" y="1780"/>
                    <a:pt x="18202" y="1027"/>
                    <a:pt x="16723" y="524"/>
                  </a:cubicBezTo>
                  <a:cubicBezTo>
                    <a:pt x="15243" y="22"/>
                    <a:pt x="13468" y="-229"/>
                    <a:pt x="12580" y="273"/>
                  </a:cubicBezTo>
                  <a:cubicBezTo>
                    <a:pt x="11693" y="776"/>
                    <a:pt x="11693" y="2031"/>
                    <a:pt x="11988" y="3413"/>
                  </a:cubicBezTo>
                  <a:cubicBezTo>
                    <a:pt x="12284" y="4794"/>
                    <a:pt x="12876" y="6301"/>
                    <a:pt x="13468" y="78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1" name="Line"/>
            <p:cNvSpPr/>
            <p:nvPr/>
          </p:nvSpPr>
          <p:spPr>
            <a:xfrm>
              <a:off x="11296627" y="6150244"/>
              <a:ext cx="762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2" name="Line"/>
            <p:cNvSpPr/>
            <p:nvPr/>
          </p:nvSpPr>
          <p:spPr>
            <a:xfrm>
              <a:off x="11493477" y="5927994"/>
              <a:ext cx="444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724"/>
                    <a:pt x="7200" y="7448"/>
                    <a:pt x="3600" y="11048"/>
                  </a:cubicBezTo>
                  <a:cubicBezTo>
                    <a:pt x="0" y="14648"/>
                    <a:pt x="0" y="1812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3" name="Line"/>
            <p:cNvSpPr/>
            <p:nvPr/>
          </p:nvSpPr>
          <p:spPr>
            <a:xfrm>
              <a:off x="11582377" y="5908944"/>
              <a:ext cx="86658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5" h="21600" fill="norm" stroke="1" extrusionOk="0">
                  <a:moveTo>
                    <a:pt x="19591" y="0"/>
                  </a:moveTo>
                  <a:cubicBezTo>
                    <a:pt x="20595" y="4160"/>
                    <a:pt x="21600" y="8320"/>
                    <a:pt x="18335" y="11920"/>
                  </a:cubicBezTo>
                  <a:cubicBezTo>
                    <a:pt x="15070" y="15520"/>
                    <a:pt x="7535" y="185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904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9869894" y="4032800"/>
              <a:ext cx="220234" cy="174353"/>
            </a:xfrm>
            <a:prstGeom prst="rect">
              <a:avLst/>
            </a:prstGeom>
            <a:effectLst/>
          </p:spPr>
        </p:pic>
        <p:pic>
          <p:nvPicPr>
            <p:cNvPr id="906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730594" y="4309752"/>
              <a:ext cx="382818" cy="347185"/>
            </a:xfrm>
            <a:prstGeom prst="rect">
              <a:avLst/>
            </a:prstGeom>
            <a:effectLst/>
          </p:spPr>
        </p:pic>
        <p:pic>
          <p:nvPicPr>
            <p:cNvPr id="908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015107" y="4461144"/>
              <a:ext cx="265521" cy="292101"/>
            </a:xfrm>
            <a:prstGeom prst="rect">
              <a:avLst/>
            </a:prstGeom>
            <a:effectLst/>
          </p:spPr>
        </p:pic>
        <p:pic>
          <p:nvPicPr>
            <p:cNvPr id="910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159977" y="4480194"/>
              <a:ext cx="260351" cy="425451"/>
            </a:xfrm>
            <a:prstGeom prst="rect">
              <a:avLst/>
            </a:prstGeom>
            <a:effectLst/>
          </p:spPr>
        </p:pic>
        <p:pic>
          <p:nvPicPr>
            <p:cNvPr id="912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286977" y="4633605"/>
              <a:ext cx="323851" cy="207361"/>
            </a:xfrm>
            <a:prstGeom prst="rect">
              <a:avLst/>
            </a:prstGeom>
            <a:effectLst/>
          </p:spPr>
        </p:pic>
        <p:pic>
          <p:nvPicPr>
            <p:cNvPr id="914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0045677" y="3299094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916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925971" y="3251734"/>
              <a:ext cx="302534" cy="984831"/>
            </a:xfrm>
            <a:prstGeom prst="rect">
              <a:avLst/>
            </a:prstGeom>
            <a:effectLst/>
          </p:spPr>
        </p:pic>
        <p:pic>
          <p:nvPicPr>
            <p:cNvPr id="918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0007577" y="3591194"/>
              <a:ext cx="406401" cy="400051"/>
            </a:xfrm>
            <a:prstGeom prst="rect">
              <a:avLst/>
            </a:prstGeom>
            <a:effectLst/>
          </p:spPr>
        </p:pic>
        <p:pic>
          <p:nvPicPr>
            <p:cNvPr id="920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0153627" y="3768994"/>
              <a:ext cx="368301" cy="387351"/>
            </a:xfrm>
            <a:prstGeom prst="rect">
              <a:avLst/>
            </a:prstGeom>
            <a:effectLst/>
          </p:spPr>
        </p:pic>
        <p:pic>
          <p:nvPicPr>
            <p:cNvPr id="922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0255227" y="3862249"/>
              <a:ext cx="431801" cy="363946"/>
            </a:xfrm>
            <a:prstGeom prst="rect">
              <a:avLst/>
            </a:prstGeom>
            <a:effectLst/>
          </p:spPr>
        </p:pic>
        <p:pic>
          <p:nvPicPr>
            <p:cNvPr id="924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0502877" y="3906966"/>
              <a:ext cx="355601" cy="338279"/>
            </a:xfrm>
            <a:prstGeom prst="rect">
              <a:avLst/>
            </a:prstGeom>
            <a:effectLst/>
          </p:spPr>
        </p:pic>
        <p:pic>
          <p:nvPicPr>
            <p:cNvPr id="926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0864827" y="3965844"/>
              <a:ext cx="355601" cy="266701"/>
            </a:xfrm>
            <a:prstGeom prst="rect">
              <a:avLst/>
            </a:prstGeom>
            <a:effectLst/>
          </p:spPr>
        </p:pic>
        <p:pic>
          <p:nvPicPr>
            <p:cNvPr id="928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0890227" y="4003944"/>
              <a:ext cx="419101" cy="292101"/>
            </a:xfrm>
            <a:prstGeom prst="rect">
              <a:avLst/>
            </a:prstGeom>
            <a:effectLst/>
          </p:spPr>
        </p:pic>
        <p:pic>
          <p:nvPicPr>
            <p:cNvPr id="930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0394927" y="3374168"/>
              <a:ext cx="723901" cy="680577"/>
            </a:xfrm>
            <a:prstGeom prst="rect">
              <a:avLst/>
            </a:prstGeom>
            <a:effectLst/>
          </p:spPr>
        </p:pic>
        <p:pic>
          <p:nvPicPr>
            <p:cNvPr id="932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0875325" y="3284278"/>
              <a:ext cx="182914" cy="281517"/>
            </a:xfrm>
            <a:prstGeom prst="rect">
              <a:avLst/>
            </a:prstGeom>
            <a:effectLst/>
          </p:spPr>
        </p:pic>
        <p:pic>
          <p:nvPicPr>
            <p:cNvPr id="934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1239912" y="3076844"/>
              <a:ext cx="348816" cy="342901"/>
            </a:xfrm>
            <a:prstGeom prst="rect">
              <a:avLst/>
            </a:prstGeom>
            <a:effectLst/>
          </p:spPr>
        </p:pic>
        <p:pic>
          <p:nvPicPr>
            <p:cNvPr id="936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1531577" y="3076844"/>
              <a:ext cx="228601" cy="425451"/>
            </a:xfrm>
            <a:prstGeom prst="rect">
              <a:avLst/>
            </a:prstGeom>
            <a:effectLst/>
          </p:spPr>
        </p:pic>
        <p:pic>
          <p:nvPicPr>
            <p:cNvPr id="938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1618035" y="3268155"/>
              <a:ext cx="402493" cy="310340"/>
            </a:xfrm>
            <a:prstGeom prst="rect">
              <a:avLst/>
            </a:prstGeom>
            <a:effectLst/>
          </p:spPr>
        </p:pic>
        <p:pic>
          <p:nvPicPr>
            <p:cNvPr id="940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450876" y="4007777"/>
              <a:ext cx="210213" cy="181536"/>
            </a:xfrm>
            <a:prstGeom prst="rect">
              <a:avLst/>
            </a:prstGeom>
            <a:effectLst/>
          </p:spPr>
        </p:pic>
        <p:pic>
          <p:nvPicPr>
            <p:cNvPr id="942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054827" y="4550044"/>
              <a:ext cx="381001" cy="158751"/>
            </a:xfrm>
            <a:prstGeom prst="rect">
              <a:avLst/>
            </a:prstGeom>
            <a:effectLst/>
          </p:spPr>
        </p:pic>
        <p:pic>
          <p:nvPicPr>
            <p:cNvPr id="944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337633" y="4401560"/>
              <a:ext cx="345845" cy="388991"/>
            </a:xfrm>
            <a:prstGeom prst="rect">
              <a:avLst/>
            </a:prstGeom>
            <a:effectLst/>
          </p:spPr>
        </p:pic>
        <p:pic>
          <p:nvPicPr>
            <p:cNvPr id="946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541836" y="4651644"/>
              <a:ext cx="306742" cy="298451"/>
            </a:xfrm>
            <a:prstGeom prst="rect">
              <a:avLst/>
            </a:prstGeom>
            <a:effectLst/>
          </p:spPr>
        </p:pic>
        <p:pic>
          <p:nvPicPr>
            <p:cNvPr id="948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715227" y="4651644"/>
              <a:ext cx="298451" cy="457201"/>
            </a:xfrm>
            <a:prstGeom prst="rect">
              <a:avLst/>
            </a:prstGeom>
            <a:effectLst/>
          </p:spPr>
        </p:pic>
        <p:pic>
          <p:nvPicPr>
            <p:cNvPr id="950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823177" y="4887602"/>
              <a:ext cx="361951" cy="272043"/>
            </a:xfrm>
            <a:prstGeom prst="rect">
              <a:avLst/>
            </a:prstGeom>
            <a:effectLst/>
          </p:spPr>
        </p:pic>
        <p:pic>
          <p:nvPicPr>
            <p:cNvPr id="952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499327" y="3700086"/>
              <a:ext cx="146051" cy="449909"/>
            </a:xfrm>
            <a:prstGeom prst="rect">
              <a:avLst/>
            </a:prstGeom>
            <a:effectLst/>
          </p:spPr>
        </p:pic>
        <p:pic>
          <p:nvPicPr>
            <p:cNvPr id="954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476977" y="3775344"/>
              <a:ext cx="406401" cy="374651"/>
            </a:xfrm>
            <a:prstGeom prst="rect">
              <a:avLst/>
            </a:prstGeom>
            <a:effectLst/>
          </p:spPr>
        </p:pic>
        <p:pic>
          <p:nvPicPr>
            <p:cNvPr id="956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630622" y="3807094"/>
              <a:ext cx="354356" cy="330201"/>
            </a:xfrm>
            <a:prstGeom prst="rect">
              <a:avLst/>
            </a:prstGeom>
            <a:effectLst/>
          </p:spPr>
        </p:pic>
        <p:pic>
          <p:nvPicPr>
            <p:cNvPr id="958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6816211" y="3794394"/>
              <a:ext cx="371967" cy="323057"/>
            </a:xfrm>
            <a:prstGeom prst="rect">
              <a:avLst/>
            </a:prstGeom>
            <a:effectLst/>
          </p:spPr>
        </p:pic>
        <p:pic>
          <p:nvPicPr>
            <p:cNvPr id="960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7023077" y="3788044"/>
              <a:ext cx="355601" cy="342901"/>
            </a:xfrm>
            <a:prstGeom prst="rect">
              <a:avLst/>
            </a:prstGeom>
            <a:effectLst/>
          </p:spPr>
        </p:pic>
        <p:pic>
          <p:nvPicPr>
            <p:cNvPr id="962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118327" y="3800744"/>
              <a:ext cx="387351" cy="342901"/>
            </a:xfrm>
            <a:prstGeom prst="rect">
              <a:avLst/>
            </a:prstGeom>
            <a:effectLst/>
          </p:spPr>
        </p:pic>
        <p:pic>
          <p:nvPicPr>
            <p:cNvPr id="964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308827" y="3902344"/>
              <a:ext cx="234951" cy="177801"/>
            </a:xfrm>
            <a:prstGeom prst="rect">
              <a:avLst/>
            </a:prstGeom>
            <a:effectLst/>
          </p:spPr>
        </p:pic>
        <p:pic>
          <p:nvPicPr>
            <p:cNvPr id="966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6743677" y="3146694"/>
              <a:ext cx="479045" cy="819151"/>
            </a:xfrm>
            <a:prstGeom prst="rect">
              <a:avLst/>
            </a:prstGeom>
            <a:effectLst/>
          </p:spPr>
        </p:pic>
        <p:pic>
          <p:nvPicPr>
            <p:cNvPr id="968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6591919" y="3068378"/>
              <a:ext cx="424809" cy="366184"/>
            </a:xfrm>
            <a:prstGeom prst="rect">
              <a:avLst/>
            </a:prstGeom>
            <a:effectLst/>
          </p:spPr>
        </p:pic>
        <p:pic>
          <p:nvPicPr>
            <p:cNvPr id="970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6614266" y="2606944"/>
              <a:ext cx="351662" cy="304801"/>
            </a:xfrm>
            <a:prstGeom prst="rect">
              <a:avLst/>
            </a:prstGeom>
            <a:effectLst/>
          </p:spPr>
        </p:pic>
        <p:pic>
          <p:nvPicPr>
            <p:cNvPr id="972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6978627" y="2568844"/>
              <a:ext cx="222251" cy="368301"/>
            </a:xfrm>
            <a:prstGeom prst="rect">
              <a:avLst/>
            </a:prstGeom>
            <a:effectLst/>
          </p:spPr>
        </p:pic>
        <p:pic>
          <p:nvPicPr>
            <p:cNvPr id="974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086577" y="2778122"/>
              <a:ext cx="400051" cy="292373"/>
            </a:xfrm>
            <a:prstGeom prst="rect">
              <a:avLst/>
            </a:prstGeom>
            <a:effectLst/>
          </p:spPr>
        </p:pic>
        <p:pic>
          <p:nvPicPr>
            <p:cNvPr id="976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8712177" y="2286005"/>
              <a:ext cx="1270001" cy="79640"/>
            </a:xfrm>
            <a:prstGeom prst="rect">
              <a:avLst/>
            </a:prstGeom>
            <a:effectLst/>
          </p:spPr>
        </p:pic>
        <p:pic>
          <p:nvPicPr>
            <p:cNvPr id="978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8395220" y="2746644"/>
              <a:ext cx="1707608" cy="107951"/>
            </a:xfrm>
            <a:prstGeom prst="rect">
              <a:avLst/>
            </a:prstGeom>
            <a:effectLst/>
          </p:spPr>
        </p:pic>
        <p:pic>
          <p:nvPicPr>
            <p:cNvPr id="980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8058127" y="3108594"/>
              <a:ext cx="2067985" cy="114301"/>
            </a:xfrm>
            <a:prstGeom prst="rect">
              <a:avLst/>
            </a:prstGeom>
            <a:effectLst/>
          </p:spPr>
        </p:pic>
        <p:pic>
          <p:nvPicPr>
            <p:cNvPr id="982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7810477" y="3407407"/>
              <a:ext cx="2070101" cy="145688"/>
            </a:xfrm>
            <a:prstGeom prst="rect">
              <a:avLst/>
            </a:prstGeom>
            <a:effectLst/>
          </p:spPr>
        </p:pic>
        <p:pic>
          <p:nvPicPr>
            <p:cNvPr id="984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7740627" y="3813444"/>
              <a:ext cx="2266951" cy="146051"/>
            </a:xfrm>
            <a:prstGeom prst="rect">
              <a:avLst/>
            </a:prstGeom>
            <a:effectLst/>
          </p:spPr>
        </p:pic>
        <p:pic>
          <p:nvPicPr>
            <p:cNvPr id="986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9610390" y="1514744"/>
              <a:ext cx="536888" cy="730251"/>
            </a:xfrm>
            <a:prstGeom prst="rect">
              <a:avLst/>
            </a:prstGeom>
            <a:effectLst/>
          </p:spPr>
        </p:pic>
        <p:pic>
          <p:nvPicPr>
            <p:cNvPr id="988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0026627" y="1414795"/>
              <a:ext cx="190501" cy="201550"/>
            </a:xfrm>
            <a:prstGeom prst="rect">
              <a:avLst/>
            </a:prstGeom>
            <a:effectLst/>
          </p:spPr>
        </p:pic>
        <p:pic>
          <p:nvPicPr>
            <p:cNvPr id="990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0244271" y="778144"/>
              <a:ext cx="220507" cy="457201"/>
            </a:xfrm>
            <a:prstGeom prst="rect">
              <a:avLst/>
            </a:prstGeom>
            <a:effectLst/>
          </p:spPr>
        </p:pic>
        <p:pic>
          <p:nvPicPr>
            <p:cNvPr id="992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0569734" y="867044"/>
              <a:ext cx="41094" cy="336551"/>
            </a:xfrm>
            <a:prstGeom prst="rect">
              <a:avLst/>
            </a:prstGeom>
            <a:effectLst/>
          </p:spPr>
        </p:pic>
        <p:pic>
          <p:nvPicPr>
            <p:cNvPr id="994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0756877" y="955944"/>
              <a:ext cx="222251" cy="114301"/>
            </a:xfrm>
            <a:prstGeom prst="rect">
              <a:avLst/>
            </a:prstGeom>
            <a:effectLst/>
          </p:spPr>
        </p:pic>
        <p:pic>
          <p:nvPicPr>
            <p:cNvPr id="996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1039680" y="803544"/>
              <a:ext cx="352198" cy="268024"/>
            </a:xfrm>
            <a:prstGeom prst="rect">
              <a:avLst/>
            </a:prstGeom>
            <a:effectLst/>
          </p:spPr>
        </p:pic>
        <p:pic>
          <p:nvPicPr>
            <p:cNvPr id="998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1480777" y="720994"/>
              <a:ext cx="90394" cy="463551"/>
            </a:xfrm>
            <a:prstGeom prst="rect">
              <a:avLst/>
            </a:prstGeom>
            <a:effectLst/>
          </p:spPr>
        </p:pic>
        <p:pic>
          <p:nvPicPr>
            <p:cNvPr id="1000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-12701" y="-12700"/>
              <a:ext cx="7161782" cy="2206895"/>
            </a:xfrm>
            <a:prstGeom prst="rect">
              <a:avLst/>
            </a:prstGeom>
            <a:effectLst/>
          </p:spPr>
        </p:pic>
        <p:sp>
          <p:nvSpPr>
            <p:cNvPr id="1002" name="Line"/>
            <p:cNvSpPr/>
            <p:nvPr/>
          </p:nvSpPr>
          <p:spPr>
            <a:xfrm>
              <a:off x="6304964" y="4222933"/>
              <a:ext cx="413314" cy="611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531" fill="norm" stroke="1" extrusionOk="0">
                  <a:moveTo>
                    <a:pt x="21519" y="2573"/>
                  </a:moveTo>
                  <a:cubicBezTo>
                    <a:pt x="21409" y="1977"/>
                    <a:pt x="21299" y="1381"/>
                    <a:pt x="21078" y="897"/>
                  </a:cubicBezTo>
                  <a:cubicBezTo>
                    <a:pt x="20858" y="413"/>
                    <a:pt x="20527" y="40"/>
                    <a:pt x="20086" y="3"/>
                  </a:cubicBezTo>
                  <a:cubicBezTo>
                    <a:pt x="19646" y="-34"/>
                    <a:pt x="19095" y="264"/>
                    <a:pt x="18103" y="1269"/>
                  </a:cubicBezTo>
                  <a:cubicBezTo>
                    <a:pt x="17111" y="2275"/>
                    <a:pt x="15678" y="3988"/>
                    <a:pt x="13805" y="6223"/>
                  </a:cubicBezTo>
                  <a:cubicBezTo>
                    <a:pt x="11931" y="8457"/>
                    <a:pt x="9617" y="11213"/>
                    <a:pt x="7413" y="13708"/>
                  </a:cubicBezTo>
                  <a:cubicBezTo>
                    <a:pt x="5209" y="16203"/>
                    <a:pt x="3115" y="18438"/>
                    <a:pt x="1848" y="19778"/>
                  </a:cubicBezTo>
                  <a:cubicBezTo>
                    <a:pt x="580" y="21119"/>
                    <a:pt x="139" y="21566"/>
                    <a:pt x="29" y="21529"/>
                  </a:cubicBezTo>
                  <a:cubicBezTo>
                    <a:pt x="-81" y="21492"/>
                    <a:pt x="139" y="20970"/>
                    <a:pt x="360" y="20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3" name="Line"/>
            <p:cNvSpPr/>
            <p:nvPr/>
          </p:nvSpPr>
          <p:spPr>
            <a:xfrm>
              <a:off x="6448317" y="4170772"/>
              <a:ext cx="324995" cy="214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427" fill="norm" stroke="1" extrusionOk="0">
                  <a:moveTo>
                    <a:pt x="6528" y="8721"/>
                  </a:moveTo>
                  <a:cubicBezTo>
                    <a:pt x="5406" y="9992"/>
                    <a:pt x="4284" y="11262"/>
                    <a:pt x="3442" y="12639"/>
                  </a:cubicBezTo>
                  <a:cubicBezTo>
                    <a:pt x="2601" y="14015"/>
                    <a:pt x="2040" y="15498"/>
                    <a:pt x="1409" y="16556"/>
                  </a:cubicBezTo>
                  <a:cubicBezTo>
                    <a:pt x="778" y="17615"/>
                    <a:pt x="76" y="18251"/>
                    <a:pt x="6" y="18039"/>
                  </a:cubicBezTo>
                  <a:cubicBezTo>
                    <a:pt x="-64" y="17827"/>
                    <a:pt x="497" y="16768"/>
                    <a:pt x="2952" y="14015"/>
                  </a:cubicBezTo>
                  <a:cubicBezTo>
                    <a:pt x="5406" y="11262"/>
                    <a:pt x="9754" y="6815"/>
                    <a:pt x="12980" y="4062"/>
                  </a:cubicBezTo>
                  <a:cubicBezTo>
                    <a:pt x="16206" y="1309"/>
                    <a:pt x="18310" y="251"/>
                    <a:pt x="19642" y="39"/>
                  </a:cubicBezTo>
                  <a:cubicBezTo>
                    <a:pt x="20975" y="-173"/>
                    <a:pt x="21536" y="462"/>
                    <a:pt x="21536" y="2368"/>
                  </a:cubicBezTo>
                  <a:cubicBezTo>
                    <a:pt x="21536" y="4274"/>
                    <a:pt x="20975" y="7451"/>
                    <a:pt x="20484" y="10309"/>
                  </a:cubicBezTo>
                  <a:cubicBezTo>
                    <a:pt x="19993" y="13168"/>
                    <a:pt x="19572" y="15709"/>
                    <a:pt x="19713" y="17509"/>
                  </a:cubicBezTo>
                  <a:cubicBezTo>
                    <a:pt x="19853" y="19309"/>
                    <a:pt x="20554" y="20368"/>
                    <a:pt x="21255" y="214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4" name="Line"/>
            <p:cNvSpPr/>
            <p:nvPr/>
          </p:nvSpPr>
          <p:spPr>
            <a:xfrm>
              <a:off x="11804990" y="4367631"/>
              <a:ext cx="412388" cy="550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532" fill="norm" stroke="1" extrusionOk="0">
                  <a:moveTo>
                    <a:pt x="312" y="1173"/>
                  </a:moveTo>
                  <a:cubicBezTo>
                    <a:pt x="91" y="760"/>
                    <a:pt x="-129" y="346"/>
                    <a:pt x="91" y="139"/>
                  </a:cubicBezTo>
                  <a:cubicBezTo>
                    <a:pt x="312" y="-68"/>
                    <a:pt x="973" y="-68"/>
                    <a:pt x="2295" y="304"/>
                  </a:cubicBezTo>
                  <a:cubicBezTo>
                    <a:pt x="3618" y="677"/>
                    <a:pt x="5602" y="1422"/>
                    <a:pt x="7530" y="2994"/>
                  </a:cubicBezTo>
                  <a:cubicBezTo>
                    <a:pt x="9459" y="4566"/>
                    <a:pt x="11332" y="6966"/>
                    <a:pt x="13095" y="9532"/>
                  </a:cubicBezTo>
                  <a:cubicBezTo>
                    <a:pt x="14859" y="12098"/>
                    <a:pt x="16512" y="14829"/>
                    <a:pt x="17889" y="16856"/>
                  </a:cubicBezTo>
                  <a:cubicBezTo>
                    <a:pt x="19267" y="18884"/>
                    <a:pt x="20369" y="20208"/>
                    <a:pt x="21471" y="21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5" name="Line"/>
            <p:cNvSpPr/>
            <p:nvPr/>
          </p:nvSpPr>
          <p:spPr>
            <a:xfrm>
              <a:off x="11738962" y="4333153"/>
              <a:ext cx="319666" cy="210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090" fill="norm" stroke="1" extrusionOk="0">
                  <a:moveTo>
                    <a:pt x="572" y="5817"/>
                  </a:moveTo>
                  <a:cubicBezTo>
                    <a:pt x="714" y="10264"/>
                    <a:pt x="856" y="14711"/>
                    <a:pt x="785" y="17464"/>
                  </a:cubicBezTo>
                  <a:cubicBezTo>
                    <a:pt x="714" y="20217"/>
                    <a:pt x="429" y="21276"/>
                    <a:pt x="216" y="21064"/>
                  </a:cubicBezTo>
                  <a:cubicBezTo>
                    <a:pt x="3" y="20852"/>
                    <a:pt x="-139" y="19370"/>
                    <a:pt x="216" y="16511"/>
                  </a:cubicBezTo>
                  <a:cubicBezTo>
                    <a:pt x="572" y="13652"/>
                    <a:pt x="1424" y="9417"/>
                    <a:pt x="2277" y="6347"/>
                  </a:cubicBezTo>
                  <a:cubicBezTo>
                    <a:pt x="3129" y="3276"/>
                    <a:pt x="3982" y="1370"/>
                    <a:pt x="5972" y="523"/>
                  </a:cubicBezTo>
                  <a:cubicBezTo>
                    <a:pt x="7961" y="-324"/>
                    <a:pt x="11087" y="-112"/>
                    <a:pt x="13858" y="947"/>
                  </a:cubicBezTo>
                  <a:cubicBezTo>
                    <a:pt x="16629" y="2005"/>
                    <a:pt x="19045" y="3911"/>
                    <a:pt x="21461" y="58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8" name="Drawing"/>
          <p:cNvGrpSpPr/>
          <p:nvPr/>
        </p:nvGrpSpPr>
        <p:grpSpPr>
          <a:xfrm>
            <a:off x="1323787" y="1860550"/>
            <a:ext cx="1842452" cy="1011964"/>
            <a:chOff x="0" y="0"/>
            <a:chExt cx="1842450" cy="1011963"/>
          </a:xfrm>
        </p:grpSpPr>
        <p:sp>
          <p:nvSpPr>
            <p:cNvPr id="1008" name="Line"/>
            <p:cNvSpPr/>
            <p:nvPr/>
          </p:nvSpPr>
          <p:spPr>
            <a:xfrm>
              <a:off x="0" y="351699"/>
              <a:ext cx="326037" cy="660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458" fill="norm" stroke="1" extrusionOk="0">
                  <a:moveTo>
                    <a:pt x="2282" y="4460"/>
                  </a:moveTo>
                  <a:cubicBezTo>
                    <a:pt x="1319" y="5217"/>
                    <a:pt x="356" y="5974"/>
                    <a:pt x="81" y="7418"/>
                  </a:cubicBezTo>
                  <a:cubicBezTo>
                    <a:pt x="-194" y="8863"/>
                    <a:pt x="219" y="10995"/>
                    <a:pt x="1526" y="13231"/>
                  </a:cubicBezTo>
                  <a:cubicBezTo>
                    <a:pt x="2833" y="15466"/>
                    <a:pt x="5034" y="17805"/>
                    <a:pt x="7029" y="19284"/>
                  </a:cubicBezTo>
                  <a:cubicBezTo>
                    <a:pt x="9024" y="20763"/>
                    <a:pt x="10812" y="21382"/>
                    <a:pt x="12670" y="21451"/>
                  </a:cubicBezTo>
                  <a:cubicBezTo>
                    <a:pt x="14527" y="21520"/>
                    <a:pt x="16453" y="21038"/>
                    <a:pt x="18035" y="19766"/>
                  </a:cubicBezTo>
                  <a:cubicBezTo>
                    <a:pt x="19617" y="18493"/>
                    <a:pt x="20856" y="16430"/>
                    <a:pt x="21131" y="14056"/>
                  </a:cubicBezTo>
                  <a:cubicBezTo>
                    <a:pt x="21406" y="11683"/>
                    <a:pt x="20718" y="9000"/>
                    <a:pt x="19755" y="6661"/>
                  </a:cubicBezTo>
                  <a:cubicBezTo>
                    <a:pt x="18792" y="4323"/>
                    <a:pt x="17554" y="2328"/>
                    <a:pt x="16660" y="1227"/>
                  </a:cubicBezTo>
                  <a:cubicBezTo>
                    <a:pt x="15765" y="126"/>
                    <a:pt x="15215" y="-80"/>
                    <a:pt x="14802" y="23"/>
                  </a:cubicBezTo>
                  <a:cubicBezTo>
                    <a:pt x="14389" y="126"/>
                    <a:pt x="14114" y="539"/>
                    <a:pt x="14045" y="1193"/>
                  </a:cubicBezTo>
                  <a:cubicBezTo>
                    <a:pt x="13977" y="1846"/>
                    <a:pt x="14114" y="2740"/>
                    <a:pt x="14252" y="36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9" name="Line"/>
            <p:cNvSpPr/>
            <p:nvPr/>
          </p:nvSpPr>
          <p:spPr>
            <a:xfrm>
              <a:off x="385274" y="655790"/>
              <a:ext cx="151489" cy="197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0821" fill="norm" stroke="1" extrusionOk="0">
                  <a:moveTo>
                    <a:pt x="2571" y="7833"/>
                  </a:moveTo>
                  <a:cubicBezTo>
                    <a:pt x="1671" y="8724"/>
                    <a:pt x="771" y="9615"/>
                    <a:pt x="321" y="10617"/>
                  </a:cubicBezTo>
                  <a:cubicBezTo>
                    <a:pt x="-129" y="11619"/>
                    <a:pt x="-129" y="12732"/>
                    <a:pt x="471" y="14737"/>
                  </a:cubicBezTo>
                  <a:cubicBezTo>
                    <a:pt x="1071" y="16741"/>
                    <a:pt x="2271" y="19636"/>
                    <a:pt x="2871" y="20526"/>
                  </a:cubicBezTo>
                  <a:cubicBezTo>
                    <a:pt x="3471" y="21417"/>
                    <a:pt x="3471" y="20304"/>
                    <a:pt x="3321" y="16963"/>
                  </a:cubicBezTo>
                  <a:cubicBezTo>
                    <a:pt x="3171" y="13623"/>
                    <a:pt x="2871" y="8056"/>
                    <a:pt x="3171" y="4716"/>
                  </a:cubicBezTo>
                  <a:cubicBezTo>
                    <a:pt x="3471" y="1376"/>
                    <a:pt x="4371" y="262"/>
                    <a:pt x="5421" y="40"/>
                  </a:cubicBezTo>
                  <a:cubicBezTo>
                    <a:pt x="6471" y="-183"/>
                    <a:pt x="7671" y="485"/>
                    <a:pt x="9471" y="3269"/>
                  </a:cubicBezTo>
                  <a:cubicBezTo>
                    <a:pt x="11271" y="6052"/>
                    <a:pt x="13671" y="10951"/>
                    <a:pt x="15771" y="13957"/>
                  </a:cubicBezTo>
                  <a:cubicBezTo>
                    <a:pt x="17871" y="16963"/>
                    <a:pt x="19671" y="18077"/>
                    <a:pt x="21471" y="191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0" name="Line"/>
            <p:cNvSpPr/>
            <p:nvPr/>
          </p:nvSpPr>
          <p:spPr>
            <a:xfrm>
              <a:off x="581212" y="654050"/>
              <a:ext cx="190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1" name="Line"/>
            <p:cNvSpPr/>
            <p:nvPr/>
          </p:nvSpPr>
          <p:spPr>
            <a:xfrm>
              <a:off x="568512" y="476250"/>
              <a:ext cx="2540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2" name="Line"/>
            <p:cNvSpPr/>
            <p:nvPr/>
          </p:nvSpPr>
          <p:spPr>
            <a:xfrm>
              <a:off x="681204" y="254777"/>
              <a:ext cx="96859" cy="507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389" fill="norm" stroke="1" extrusionOk="0">
                  <a:moveTo>
                    <a:pt x="21030" y="2110"/>
                  </a:moveTo>
                  <a:cubicBezTo>
                    <a:pt x="20570" y="1574"/>
                    <a:pt x="20111" y="1039"/>
                    <a:pt x="17813" y="592"/>
                  </a:cubicBezTo>
                  <a:cubicBezTo>
                    <a:pt x="15515" y="146"/>
                    <a:pt x="11379" y="-211"/>
                    <a:pt x="7932" y="146"/>
                  </a:cubicBezTo>
                  <a:cubicBezTo>
                    <a:pt x="4485" y="503"/>
                    <a:pt x="1728" y="1574"/>
                    <a:pt x="579" y="3225"/>
                  </a:cubicBezTo>
                  <a:cubicBezTo>
                    <a:pt x="-570" y="4877"/>
                    <a:pt x="-110" y="7108"/>
                    <a:pt x="2877" y="9830"/>
                  </a:cubicBezTo>
                  <a:cubicBezTo>
                    <a:pt x="5864" y="12553"/>
                    <a:pt x="11379" y="15766"/>
                    <a:pt x="14826" y="17640"/>
                  </a:cubicBezTo>
                  <a:cubicBezTo>
                    <a:pt x="18273" y="19515"/>
                    <a:pt x="19651" y="20050"/>
                    <a:pt x="20111" y="20452"/>
                  </a:cubicBezTo>
                  <a:cubicBezTo>
                    <a:pt x="20570" y="20853"/>
                    <a:pt x="20111" y="21121"/>
                    <a:pt x="19651" y="213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3" name="Line"/>
            <p:cNvSpPr/>
            <p:nvPr/>
          </p:nvSpPr>
          <p:spPr>
            <a:xfrm>
              <a:off x="681849" y="444500"/>
              <a:ext cx="242264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1" h="21600" fill="norm" stroke="1" extrusionOk="0">
                  <a:moveTo>
                    <a:pt x="1182" y="21600"/>
                  </a:moveTo>
                  <a:cubicBezTo>
                    <a:pt x="266" y="18424"/>
                    <a:pt x="-649" y="15247"/>
                    <a:pt x="632" y="12388"/>
                  </a:cubicBezTo>
                  <a:cubicBezTo>
                    <a:pt x="1914" y="9529"/>
                    <a:pt x="5392" y="6988"/>
                    <a:pt x="9144" y="4976"/>
                  </a:cubicBezTo>
                  <a:cubicBezTo>
                    <a:pt x="12897" y="2965"/>
                    <a:pt x="16924" y="1482"/>
                    <a:pt x="2095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4" name="Line"/>
            <p:cNvSpPr/>
            <p:nvPr/>
          </p:nvSpPr>
          <p:spPr>
            <a:xfrm>
              <a:off x="959771" y="186692"/>
              <a:ext cx="319942" cy="51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416" fill="norm" stroke="1" extrusionOk="0">
                  <a:moveTo>
                    <a:pt x="9969" y="1739"/>
                  </a:moveTo>
                  <a:cubicBezTo>
                    <a:pt x="9401" y="1124"/>
                    <a:pt x="8833" y="510"/>
                    <a:pt x="8122" y="202"/>
                  </a:cubicBezTo>
                  <a:cubicBezTo>
                    <a:pt x="7412" y="-105"/>
                    <a:pt x="6559" y="-105"/>
                    <a:pt x="5493" y="510"/>
                  </a:cubicBezTo>
                  <a:cubicBezTo>
                    <a:pt x="4427" y="1124"/>
                    <a:pt x="3148" y="2354"/>
                    <a:pt x="2083" y="4549"/>
                  </a:cubicBezTo>
                  <a:cubicBezTo>
                    <a:pt x="1017" y="6744"/>
                    <a:pt x="164" y="9905"/>
                    <a:pt x="22" y="12627"/>
                  </a:cubicBezTo>
                  <a:cubicBezTo>
                    <a:pt x="-120" y="15349"/>
                    <a:pt x="448" y="17632"/>
                    <a:pt x="1301" y="19124"/>
                  </a:cubicBezTo>
                  <a:cubicBezTo>
                    <a:pt x="2154" y="20617"/>
                    <a:pt x="3291" y="21319"/>
                    <a:pt x="4854" y="21407"/>
                  </a:cubicBezTo>
                  <a:cubicBezTo>
                    <a:pt x="6417" y="21495"/>
                    <a:pt x="8406" y="20968"/>
                    <a:pt x="9969" y="19783"/>
                  </a:cubicBezTo>
                  <a:cubicBezTo>
                    <a:pt x="11533" y="18597"/>
                    <a:pt x="12669" y="16754"/>
                    <a:pt x="12883" y="14910"/>
                  </a:cubicBezTo>
                  <a:cubicBezTo>
                    <a:pt x="13096" y="13066"/>
                    <a:pt x="12385" y="11222"/>
                    <a:pt x="11817" y="10080"/>
                  </a:cubicBezTo>
                  <a:cubicBezTo>
                    <a:pt x="11248" y="8939"/>
                    <a:pt x="10822" y="8500"/>
                    <a:pt x="10325" y="8412"/>
                  </a:cubicBezTo>
                  <a:cubicBezTo>
                    <a:pt x="9827" y="8324"/>
                    <a:pt x="9259" y="8588"/>
                    <a:pt x="8833" y="9554"/>
                  </a:cubicBezTo>
                  <a:cubicBezTo>
                    <a:pt x="8406" y="10519"/>
                    <a:pt x="8122" y="12188"/>
                    <a:pt x="8406" y="13417"/>
                  </a:cubicBezTo>
                  <a:cubicBezTo>
                    <a:pt x="8691" y="14646"/>
                    <a:pt x="9543" y="15436"/>
                    <a:pt x="10396" y="15832"/>
                  </a:cubicBezTo>
                  <a:cubicBezTo>
                    <a:pt x="11248" y="16227"/>
                    <a:pt x="12101" y="16227"/>
                    <a:pt x="12741" y="16051"/>
                  </a:cubicBezTo>
                  <a:cubicBezTo>
                    <a:pt x="13380" y="15875"/>
                    <a:pt x="13806" y="15524"/>
                    <a:pt x="14304" y="14997"/>
                  </a:cubicBezTo>
                  <a:cubicBezTo>
                    <a:pt x="14801" y="14471"/>
                    <a:pt x="15369" y="13768"/>
                    <a:pt x="15654" y="13154"/>
                  </a:cubicBezTo>
                  <a:cubicBezTo>
                    <a:pt x="15938" y="12539"/>
                    <a:pt x="15938" y="12012"/>
                    <a:pt x="16080" y="11968"/>
                  </a:cubicBezTo>
                  <a:cubicBezTo>
                    <a:pt x="16222" y="11924"/>
                    <a:pt x="16506" y="12363"/>
                    <a:pt x="17430" y="12934"/>
                  </a:cubicBezTo>
                  <a:cubicBezTo>
                    <a:pt x="18354" y="13505"/>
                    <a:pt x="19917" y="14207"/>
                    <a:pt x="21480" y="149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5" name="Line"/>
            <p:cNvSpPr/>
            <p:nvPr/>
          </p:nvSpPr>
          <p:spPr>
            <a:xfrm>
              <a:off x="1394012" y="552450"/>
              <a:ext cx="5080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6" name="Line"/>
            <p:cNvSpPr/>
            <p:nvPr/>
          </p:nvSpPr>
          <p:spPr>
            <a:xfrm>
              <a:off x="1508312" y="82550"/>
              <a:ext cx="132428" cy="423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300" fill="norm" stroke="1" extrusionOk="0">
                  <a:moveTo>
                    <a:pt x="5062" y="0"/>
                  </a:moveTo>
                  <a:cubicBezTo>
                    <a:pt x="4050" y="2554"/>
                    <a:pt x="3037" y="5107"/>
                    <a:pt x="2362" y="7874"/>
                  </a:cubicBezTo>
                  <a:cubicBezTo>
                    <a:pt x="1687" y="10640"/>
                    <a:pt x="1350" y="13620"/>
                    <a:pt x="1519" y="15588"/>
                  </a:cubicBezTo>
                  <a:cubicBezTo>
                    <a:pt x="1687" y="17557"/>
                    <a:pt x="2362" y="18514"/>
                    <a:pt x="3037" y="18727"/>
                  </a:cubicBezTo>
                  <a:cubicBezTo>
                    <a:pt x="3712" y="18940"/>
                    <a:pt x="4387" y="18408"/>
                    <a:pt x="5231" y="17503"/>
                  </a:cubicBezTo>
                  <a:cubicBezTo>
                    <a:pt x="6075" y="16599"/>
                    <a:pt x="7087" y="15322"/>
                    <a:pt x="8100" y="14365"/>
                  </a:cubicBezTo>
                  <a:cubicBezTo>
                    <a:pt x="9112" y="13407"/>
                    <a:pt x="10125" y="12768"/>
                    <a:pt x="11306" y="12609"/>
                  </a:cubicBezTo>
                  <a:cubicBezTo>
                    <a:pt x="12487" y="12449"/>
                    <a:pt x="13838" y="12768"/>
                    <a:pt x="15694" y="13460"/>
                  </a:cubicBezTo>
                  <a:cubicBezTo>
                    <a:pt x="17550" y="14152"/>
                    <a:pt x="19912" y="15216"/>
                    <a:pt x="20756" y="16493"/>
                  </a:cubicBezTo>
                  <a:cubicBezTo>
                    <a:pt x="21600" y="17769"/>
                    <a:pt x="20925" y="19259"/>
                    <a:pt x="19069" y="20217"/>
                  </a:cubicBezTo>
                  <a:cubicBezTo>
                    <a:pt x="17212" y="21174"/>
                    <a:pt x="14175" y="21600"/>
                    <a:pt x="10800" y="21068"/>
                  </a:cubicBezTo>
                  <a:cubicBezTo>
                    <a:pt x="7425" y="20536"/>
                    <a:pt x="3712" y="19046"/>
                    <a:pt x="0" y="17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7" name="Line"/>
            <p:cNvSpPr/>
            <p:nvPr/>
          </p:nvSpPr>
          <p:spPr>
            <a:xfrm>
              <a:off x="1628962" y="0"/>
              <a:ext cx="213489" cy="673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8" h="21600" fill="norm" stroke="1" extrusionOk="0">
                  <a:moveTo>
                    <a:pt x="6231" y="0"/>
                  </a:moveTo>
                  <a:cubicBezTo>
                    <a:pt x="10385" y="1766"/>
                    <a:pt x="14538" y="3532"/>
                    <a:pt x="17342" y="5468"/>
                  </a:cubicBezTo>
                  <a:cubicBezTo>
                    <a:pt x="20146" y="7404"/>
                    <a:pt x="21600" y="9509"/>
                    <a:pt x="20665" y="11547"/>
                  </a:cubicBezTo>
                  <a:cubicBezTo>
                    <a:pt x="19731" y="13585"/>
                    <a:pt x="16408" y="15555"/>
                    <a:pt x="12565" y="17219"/>
                  </a:cubicBezTo>
                  <a:cubicBezTo>
                    <a:pt x="8723" y="18883"/>
                    <a:pt x="4362" y="2024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105" name="Drawing"/>
          <p:cNvGrpSpPr/>
          <p:nvPr/>
        </p:nvGrpSpPr>
        <p:grpSpPr>
          <a:xfrm>
            <a:off x="488950" y="1504950"/>
            <a:ext cx="12439651" cy="7143750"/>
            <a:chOff x="0" y="0"/>
            <a:chExt cx="12439650" cy="7143750"/>
          </a:xfrm>
        </p:grpSpPr>
        <p:sp>
          <p:nvSpPr>
            <p:cNvPr id="1019" name="Line"/>
            <p:cNvSpPr/>
            <p:nvPr/>
          </p:nvSpPr>
          <p:spPr>
            <a:xfrm>
              <a:off x="96515" y="4521199"/>
              <a:ext cx="4291335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600" fill="norm" stroke="1" extrusionOk="0">
                  <a:moveTo>
                    <a:pt x="377" y="14850"/>
                  </a:moveTo>
                  <a:cubicBezTo>
                    <a:pt x="324" y="14400"/>
                    <a:pt x="270" y="13950"/>
                    <a:pt x="196" y="13950"/>
                  </a:cubicBezTo>
                  <a:cubicBezTo>
                    <a:pt x="121" y="13950"/>
                    <a:pt x="26" y="14400"/>
                    <a:pt x="4" y="14850"/>
                  </a:cubicBezTo>
                  <a:cubicBezTo>
                    <a:pt x="-17" y="15300"/>
                    <a:pt x="36" y="15750"/>
                    <a:pt x="276" y="15300"/>
                  </a:cubicBezTo>
                  <a:cubicBezTo>
                    <a:pt x="515" y="14850"/>
                    <a:pt x="941" y="13500"/>
                    <a:pt x="1367" y="12375"/>
                  </a:cubicBezTo>
                  <a:cubicBezTo>
                    <a:pt x="1793" y="11250"/>
                    <a:pt x="2219" y="10350"/>
                    <a:pt x="2634" y="9675"/>
                  </a:cubicBezTo>
                  <a:cubicBezTo>
                    <a:pt x="3049" y="9000"/>
                    <a:pt x="3453" y="8550"/>
                    <a:pt x="3810" y="8100"/>
                  </a:cubicBezTo>
                  <a:cubicBezTo>
                    <a:pt x="4167" y="7650"/>
                    <a:pt x="4475" y="7200"/>
                    <a:pt x="4805" y="6975"/>
                  </a:cubicBezTo>
                  <a:cubicBezTo>
                    <a:pt x="5135" y="6750"/>
                    <a:pt x="5487" y="6750"/>
                    <a:pt x="5843" y="6525"/>
                  </a:cubicBezTo>
                  <a:cubicBezTo>
                    <a:pt x="6200" y="6300"/>
                    <a:pt x="6562" y="5850"/>
                    <a:pt x="6961" y="5625"/>
                  </a:cubicBezTo>
                  <a:cubicBezTo>
                    <a:pt x="7360" y="5400"/>
                    <a:pt x="7797" y="5400"/>
                    <a:pt x="8223" y="5175"/>
                  </a:cubicBezTo>
                  <a:cubicBezTo>
                    <a:pt x="8649" y="4950"/>
                    <a:pt x="9064" y="4500"/>
                    <a:pt x="9495" y="4050"/>
                  </a:cubicBezTo>
                  <a:cubicBezTo>
                    <a:pt x="9926" y="3600"/>
                    <a:pt x="10373" y="3150"/>
                    <a:pt x="10820" y="2700"/>
                  </a:cubicBezTo>
                  <a:cubicBezTo>
                    <a:pt x="11267" y="2250"/>
                    <a:pt x="11714" y="1800"/>
                    <a:pt x="12060" y="1575"/>
                  </a:cubicBezTo>
                  <a:cubicBezTo>
                    <a:pt x="12406" y="1350"/>
                    <a:pt x="12651" y="1350"/>
                    <a:pt x="12891" y="1125"/>
                  </a:cubicBezTo>
                  <a:cubicBezTo>
                    <a:pt x="13130" y="900"/>
                    <a:pt x="13365" y="450"/>
                    <a:pt x="13711" y="225"/>
                  </a:cubicBezTo>
                  <a:cubicBezTo>
                    <a:pt x="14057" y="0"/>
                    <a:pt x="14514" y="0"/>
                    <a:pt x="14967" y="0"/>
                  </a:cubicBezTo>
                  <a:cubicBezTo>
                    <a:pt x="15419" y="0"/>
                    <a:pt x="15866" y="0"/>
                    <a:pt x="16287" y="225"/>
                  </a:cubicBezTo>
                  <a:cubicBezTo>
                    <a:pt x="16707" y="450"/>
                    <a:pt x="17101" y="900"/>
                    <a:pt x="17463" y="1575"/>
                  </a:cubicBezTo>
                  <a:cubicBezTo>
                    <a:pt x="17825" y="2250"/>
                    <a:pt x="18155" y="3150"/>
                    <a:pt x="18533" y="4050"/>
                  </a:cubicBezTo>
                  <a:cubicBezTo>
                    <a:pt x="18911" y="4950"/>
                    <a:pt x="19337" y="5850"/>
                    <a:pt x="19795" y="7425"/>
                  </a:cubicBezTo>
                  <a:cubicBezTo>
                    <a:pt x="20252" y="9000"/>
                    <a:pt x="20742" y="11250"/>
                    <a:pt x="21045" y="13725"/>
                  </a:cubicBezTo>
                  <a:cubicBezTo>
                    <a:pt x="21349" y="16200"/>
                    <a:pt x="21466" y="18900"/>
                    <a:pt x="2158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0" name="Line"/>
            <p:cNvSpPr/>
            <p:nvPr/>
          </p:nvSpPr>
          <p:spPr>
            <a:xfrm>
              <a:off x="1534759" y="4526148"/>
              <a:ext cx="116241" cy="96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0985" fill="norm" stroke="1" extrusionOk="0">
                  <a:moveTo>
                    <a:pt x="21182" y="20985"/>
                  </a:moveTo>
                  <a:cubicBezTo>
                    <a:pt x="21182" y="18687"/>
                    <a:pt x="21182" y="16389"/>
                    <a:pt x="18675" y="12942"/>
                  </a:cubicBezTo>
                  <a:cubicBezTo>
                    <a:pt x="16168" y="9496"/>
                    <a:pt x="11153" y="4900"/>
                    <a:pt x="7682" y="2372"/>
                  </a:cubicBezTo>
                  <a:cubicBezTo>
                    <a:pt x="4211" y="-155"/>
                    <a:pt x="2282" y="-615"/>
                    <a:pt x="1125" y="764"/>
                  </a:cubicBezTo>
                  <a:cubicBezTo>
                    <a:pt x="-32" y="2142"/>
                    <a:pt x="-418" y="5359"/>
                    <a:pt x="546" y="7428"/>
                  </a:cubicBezTo>
                  <a:cubicBezTo>
                    <a:pt x="1511" y="9496"/>
                    <a:pt x="3825" y="10415"/>
                    <a:pt x="6139" y="10415"/>
                  </a:cubicBezTo>
                  <a:cubicBezTo>
                    <a:pt x="8453" y="10415"/>
                    <a:pt x="10768" y="9496"/>
                    <a:pt x="12696" y="8347"/>
                  </a:cubicBezTo>
                  <a:cubicBezTo>
                    <a:pt x="14625" y="7198"/>
                    <a:pt x="16168" y="5819"/>
                    <a:pt x="15975" y="5130"/>
                  </a:cubicBezTo>
                  <a:cubicBezTo>
                    <a:pt x="15782" y="4440"/>
                    <a:pt x="13853" y="4440"/>
                    <a:pt x="11732" y="4900"/>
                  </a:cubicBezTo>
                  <a:cubicBezTo>
                    <a:pt x="9611" y="5359"/>
                    <a:pt x="7296" y="6279"/>
                    <a:pt x="5368" y="7428"/>
                  </a:cubicBezTo>
                  <a:cubicBezTo>
                    <a:pt x="3439" y="8576"/>
                    <a:pt x="1896" y="9955"/>
                    <a:pt x="2861" y="9955"/>
                  </a:cubicBezTo>
                  <a:cubicBezTo>
                    <a:pt x="3825" y="9955"/>
                    <a:pt x="7296" y="8576"/>
                    <a:pt x="9996" y="6968"/>
                  </a:cubicBezTo>
                  <a:cubicBezTo>
                    <a:pt x="12696" y="5359"/>
                    <a:pt x="14625" y="3521"/>
                    <a:pt x="14239" y="3291"/>
                  </a:cubicBezTo>
                  <a:cubicBezTo>
                    <a:pt x="13853" y="3062"/>
                    <a:pt x="11153" y="4440"/>
                    <a:pt x="9225" y="6508"/>
                  </a:cubicBezTo>
                  <a:cubicBezTo>
                    <a:pt x="7296" y="8576"/>
                    <a:pt x="6139" y="11334"/>
                    <a:pt x="4982" y="140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1" name="Line"/>
            <p:cNvSpPr/>
            <p:nvPr/>
          </p:nvSpPr>
          <p:spPr>
            <a:xfrm>
              <a:off x="1430422" y="4810981"/>
              <a:ext cx="303129" cy="122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269" fill="norm" stroke="1" extrusionOk="0">
                  <a:moveTo>
                    <a:pt x="10682" y="15777"/>
                  </a:moveTo>
                  <a:cubicBezTo>
                    <a:pt x="10382" y="12116"/>
                    <a:pt x="10082" y="8455"/>
                    <a:pt x="9707" y="5344"/>
                  </a:cubicBezTo>
                  <a:cubicBezTo>
                    <a:pt x="9332" y="2232"/>
                    <a:pt x="8882" y="-331"/>
                    <a:pt x="7457" y="35"/>
                  </a:cubicBezTo>
                  <a:cubicBezTo>
                    <a:pt x="6032" y="401"/>
                    <a:pt x="3632" y="3696"/>
                    <a:pt x="2207" y="6442"/>
                  </a:cubicBezTo>
                  <a:cubicBezTo>
                    <a:pt x="782" y="9188"/>
                    <a:pt x="332" y="11384"/>
                    <a:pt x="107" y="13947"/>
                  </a:cubicBezTo>
                  <a:cubicBezTo>
                    <a:pt x="-118" y="16510"/>
                    <a:pt x="-118" y="19438"/>
                    <a:pt x="1457" y="19805"/>
                  </a:cubicBezTo>
                  <a:cubicBezTo>
                    <a:pt x="3032" y="20171"/>
                    <a:pt x="6182" y="17974"/>
                    <a:pt x="8057" y="16327"/>
                  </a:cubicBezTo>
                  <a:cubicBezTo>
                    <a:pt x="9932" y="14679"/>
                    <a:pt x="10532" y="13581"/>
                    <a:pt x="11582" y="13215"/>
                  </a:cubicBezTo>
                  <a:cubicBezTo>
                    <a:pt x="12632" y="12849"/>
                    <a:pt x="14132" y="13215"/>
                    <a:pt x="15857" y="14679"/>
                  </a:cubicBezTo>
                  <a:cubicBezTo>
                    <a:pt x="17582" y="16144"/>
                    <a:pt x="19532" y="18706"/>
                    <a:pt x="21482" y="212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2" name="Line"/>
            <p:cNvSpPr/>
            <p:nvPr/>
          </p:nvSpPr>
          <p:spPr>
            <a:xfrm>
              <a:off x="3363055" y="4512733"/>
              <a:ext cx="27845" cy="4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0520" fill="norm" stroke="1" extrusionOk="0">
                  <a:moveTo>
                    <a:pt x="1782" y="20520"/>
                  </a:moveTo>
                  <a:cubicBezTo>
                    <a:pt x="239" y="12960"/>
                    <a:pt x="-1304" y="5400"/>
                    <a:pt x="1782" y="2160"/>
                  </a:cubicBezTo>
                  <a:cubicBezTo>
                    <a:pt x="4867" y="-1080"/>
                    <a:pt x="12582" y="0"/>
                    <a:pt x="20296" y="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3" name="Line"/>
            <p:cNvSpPr/>
            <p:nvPr/>
          </p:nvSpPr>
          <p:spPr>
            <a:xfrm>
              <a:off x="3213100" y="4716918"/>
              <a:ext cx="255110" cy="483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556" fill="norm" stroke="1" extrusionOk="0">
                  <a:moveTo>
                    <a:pt x="10537" y="2314"/>
                  </a:moveTo>
                  <a:cubicBezTo>
                    <a:pt x="10712" y="1842"/>
                    <a:pt x="10888" y="1371"/>
                    <a:pt x="10976" y="899"/>
                  </a:cubicBezTo>
                  <a:cubicBezTo>
                    <a:pt x="11063" y="428"/>
                    <a:pt x="11063" y="-44"/>
                    <a:pt x="11151" y="3"/>
                  </a:cubicBezTo>
                  <a:cubicBezTo>
                    <a:pt x="11239" y="50"/>
                    <a:pt x="11415" y="616"/>
                    <a:pt x="11239" y="2408"/>
                  </a:cubicBezTo>
                  <a:cubicBezTo>
                    <a:pt x="11063" y="4201"/>
                    <a:pt x="10537" y="7219"/>
                    <a:pt x="9746" y="9907"/>
                  </a:cubicBezTo>
                  <a:cubicBezTo>
                    <a:pt x="8956" y="12595"/>
                    <a:pt x="7902" y="14953"/>
                    <a:pt x="7112" y="16415"/>
                  </a:cubicBezTo>
                  <a:cubicBezTo>
                    <a:pt x="6322" y="17877"/>
                    <a:pt x="5795" y="18443"/>
                    <a:pt x="5532" y="18490"/>
                  </a:cubicBezTo>
                  <a:cubicBezTo>
                    <a:pt x="5268" y="18538"/>
                    <a:pt x="5268" y="18066"/>
                    <a:pt x="6059" y="17028"/>
                  </a:cubicBezTo>
                  <a:cubicBezTo>
                    <a:pt x="6849" y="15991"/>
                    <a:pt x="8429" y="14387"/>
                    <a:pt x="9746" y="13397"/>
                  </a:cubicBezTo>
                  <a:cubicBezTo>
                    <a:pt x="11063" y="12407"/>
                    <a:pt x="12117" y="12029"/>
                    <a:pt x="13083" y="11841"/>
                  </a:cubicBezTo>
                  <a:cubicBezTo>
                    <a:pt x="14049" y="11652"/>
                    <a:pt x="14927" y="11652"/>
                    <a:pt x="16156" y="12218"/>
                  </a:cubicBezTo>
                  <a:cubicBezTo>
                    <a:pt x="17385" y="12784"/>
                    <a:pt x="18966" y="13916"/>
                    <a:pt x="20020" y="15048"/>
                  </a:cubicBezTo>
                  <a:cubicBezTo>
                    <a:pt x="21073" y="16180"/>
                    <a:pt x="21600" y="17311"/>
                    <a:pt x="20722" y="18255"/>
                  </a:cubicBezTo>
                  <a:cubicBezTo>
                    <a:pt x="19844" y="19198"/>
                    <a:pt x="17561" y="19953"/>
                    <a:pt x="13873" y="20471"/>
                  </a:cubicBezTo>
                  <a:cubicBezTo>
                    <a:pt x="10185" y="20990"/>
                    <a:pt x="5093" y="21273"/>
                    <a:pt x="0" y="21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4" name="Line"/>
            <p:cNvSpPr/>
            <p:nvPr/>
          </p:nvSpPr>
          <p:spPr>
            <a:xfrm>
              <a:off x="0" y="4479636"/>
              <a:ext cx="1568450" cy="47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8" fill="norm" stroke="1" extrusionOk="0">
                  <a:moveTo>
                    <a:pt x="0" y="21258"/>
                  </a:moveTo>
                  <a:cubicBezTo>
                    <a:pt x="466" y="21258"/>
                    <a:pt x="933" y="21258"/>
                    <a:pt x="1720" y="21258"/>
                  </a:cubicBezTo>
                  <a:cubicBezTo>
                    <a:pt x="2507" y="21258"/>
                    <a:pt x="3615" y="21258"/>
                    <a:pt x="4708" y="19380"/>
                  </a:cubicBezTo>
                  <a:cubicBezTo>
                    <a:pt x="5801" y="17501"/>
                    <a:pt x="6879" y="13745"/>
                    <a:pt x="7870" y="10928"/>
                  </a:cubicBezTo>
                  <a:cubicBezTo>
                    <a:pt x="8862" y="8110"/>
                    <a:pt x="9765" y="6232"/>
                    <a:pt x="10640" y="4354"/>
                  </a:cubicBezTo>
                  <a:cubicBezTo>
                    <a:pt x="11514" y="2475"/>
                    <a:pt x="12360" y="597"/>
                    <a:pt x="13249" y="128"/>
                  </a:cubicBezTo>
                  <a:cubicBezTo>
                    <a:pt x="14138" y="-342"/>
                    <a:pt x="15070" y="597"/>
                    <a:pt x="16105" y="1067"/>
                  </a:cubicBezTo>
                  <a:cubicBezTo>
                    <a:pt x="17140" y="1536"/>
                    <a:pt x="18277" y="1536"/>
                    <a:pt x="19210" y="1536"/>
                  </a:cubicBezTo>
                  <a:cubicBezTo>
                    <a:pt x="20143" y="1536"/>
                    <a:pt x="20871" y="1536"/>
                    <a:pt x="21600" y="1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5" name="Line"/>
            <p:cNvSpPr/>
            <p:nvPr/>
          </p:nvSpPr>
          <p:spPr>
            <a:xfrm>
              <a:off x="1447800" y="3543300"/>
              <a:ext cx="152400" cy="1066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1371"/>
                    <a:pt x="4800" y="2743"/>
                    <a:pt x="6900" y="4114"/>
                  </a:cubicBezTo>
                  <a:cubicBezTo>
                    <a:pt x="9000" y="5486"/>
                    <a:pt x="10800" y="6857"/>
                    <a:pt x="12150" y="8143"/>
                  </a:cubicBezTo>
                  <a:cubicBezTo>
                    <a:pt x="13500" y="9429"/>
                    <a:pt x="14400" y="10629"/>
                    <a:pt x="15000" y="11657"/>
                  </a:cubicBezTo>
                  <a:cubicBezTo>
                    <a:pt x="15600" y="12686"/>
                    <a:pt x="15900" y="13543"/>
                    <a:pt x="16500" y="14314"/>
                  </a:cubicBezTo>
                  <a:cubicBezTo>
                    <a:pt x="17100" y="15086"/>
                    <a:pt x="18000" y="15771"/>
                    <a:pt x="18450" y="16736"/>
                  </a:cubicBezTo>
                  <a:cubicBezTo>
                    <a:pt x="18900" y="17700"/>
                    <a:pt x="18900" y="18943"/>
                    <a:pt x="19350" y="19800"/>
                  </a:cubicBezTo>
                  <a:cubicBezTo>
                    <a:pt x="19800" y="20657"/>
                    <a:pt x="20700" y="211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6" name="Line"/>
            <p:cNvSpPr/>
            <p:nvPr/>
          </p:nvSpPr>
          <p:spPr>
            <a:xfrm>
              <a:off x="1549400" y="3575050"/>
              <a:ext cx="18288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75" y="900"/>
                    <a:pt x="1750" y="1800"/>
                    <a:pt x="2600" y="2700"/>
                  </a:cubicBezTo>
                  <a:cubicBezTo>
                    <a:pt x="3450" y="3600"/>
                    <a:pt x="4275" y="4500"/>
                    <a:pt x="5100" y="5850"/>
                  </a:cubicBezTo>
                  <a:cubicBezTo>
                    <a:pt x="5925" y="7200"/>
                    <a:pt x="6750" y="9000"/>
                    <a:pt x="7662" y="11250"/>
                  </a:cubicBezTo>
                  <a:cubicBezTo>
                    <a:pt x="8575" y="13500"/>
                    <a:pt x="9575" y="16200"/>
                    <a:pt x="10575" y="18000"/>
                  </a:cubicBezTo>
                  <a:cubicBezTo>
                    <a:pt x="11575" y="19800"/>
                    <a:pt x="12575" y="20700"/>
                    <a:pt x="13575" y="21150"/>
                  </a:cubicBezTo>
                  <a:cubicBezTo>
                    <a:pt x="14575" y="21600"/>
                    <a:pt x="15575" y="21600"/>
                    <a:pt x="16487" y="21150"/>
                  </a:cubicBezTo>
                  <a:cubicBezTo>
                    <a:pt x="17400" y="20700"/>
                    <a:pt x="18225" y="19800"/>
                    <a:pt x="18988" y="19350"/>
                  </a:cubicBezTo>
                  <a:cubicBezTo>
                    <a:pt x="19750" y="18900"/>
                    <a:pt x="20450" y="18900"/>
                    <a:pt x="20862" y="18900"/>
                  </a:cubicBezTo>
                  <a:cubicBezTo>
                    <a:pt x="21275" y="18900"/>
                    <a:pt x="21400" y="18900"/>
                    <a:pt x="21475" y="19350"/>
                  </a:cubicBezTo>
                  <a:cubicBezTo>
                    <a:pt x="21550" y="19800"/>
                    <a:pt x="21575" y="207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7" name="Line"/>
            <p:cNvSpPr/>
            <p:nvPr/>
          </p:nvSpPr>
          <p:spPr>
            <a:xfrm>
              <a:off x="3397250" y="3619500"/>
              <a:ext cx="91153" cy="965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600" fill="norm" stroke="1" extrusionOk="0">
                  <a:moveTo>
                    <a:pt x="0" y="0"/>
                  </a:moveTo>
                  <a:cubicBezTo>
                    <a:pt x="491" y="1232"/>
                    <a:pt x="982" y="2463"/>
                    <a:pt x="1718" y="3600"/>
                  </a:cubicBezTo>
                  <a:cubicBezTo>
                    <a:pt x="2455" y="4737"/>
                    <a:pt x="3436" y="5779"/>
                    <a:pt x="5645" y="7034"/>
                  </a:cubicBezTo>
                  <a:cubicBezTo>
                    <a:pt x="7855" y="8289"/>
                    <a:pt x="11291" y="9758"/>
                    <a:pt x="14236" y="10966"/>
                  </a:cubicBezTo>
                  <a:cubicBezTo>
                    <a:pt x="17182" y="12174"/>
                    <a:pt x="19636" y="13121"/>
                    <a:pt x="20618" y="14116"/>
                  </a:cubicBezTo>
                  <a:cubicBezTo>
                    <a:pt x="21600" y="15111"/>
                    <a:pt x="21109" y="16153"/>
                    <a:pt x="19882" y="17029"/>
                  </a:cubicBezTo>
                  <a:cubicBezTo>
                    <a:pt x="18655" y="17905"/>
                    <a:pt x="16691" y="18616"/>
                    <a:pt x="13991" y="19232"/>
                  </a:cubicBezTo>
                  <a:cubicBezTo>
                    <a:pt x="11291" y="19847"/>
                    <a:pt x="7855" y="20368"/>
                    <a:pt x="6382" y="20747"/>
                  </a:cubicBezTo>
                  <a:cubicBezTo>
                    <a:pt x="4909" y="21126"/>
                    <a:pt x="5400" y="21363"/>
                    <a:pt x="589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8" name="Line"/>
            <p:cNvSpPr/>
            <p:nvPr/>
          </p:nvSpPr>
          <p:spPr>
            <a:xfrm>
              <a:off x="3371850" y="4529666"/>
              <a:ext cx="1054100" cy="86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795"/>
                  </a:moveTo>
                  <a:cubicBezTo>
                    <a:pt x="390" y="4215"/>
                    <a:pt x="781" y="2634"/>
                    <a:pt x="1778" y="1580"/>
                  </a:cubicBezTo>
                  <a:cubicBezTo>
                    <a:pt x="2776" y="527"/>
                    <a:pt x="4381" y="0"/>
                    <a:pt x="6029" y="0"/>
                  </a:cubicBezTo>
                  <a:cubicBezTo>
                    <a:pt x="7677" y="0"/>
                    <a:pt x="9369" y="527"/>
                    <a:pt x="10973" y="2107"/>
                  </a:cubicBezTo>
                  <a:cubicBezTo>
                    <a:pt x="12578" y="3688"/>
                    <a:pt x="14096" y="6322"/>
                    <a:pt x="15593" y="8956"/>
                  </a:cubicBezTo>
                  <a:cubicBezTo>
                    <a:pt x="17089" y="11590"/>
                    <a:pt x="18564" y="14224"/>
                    <a:pt x="19540" y="16068"/>
                  </a:cubicBezTo>
                  <a:cubicBezTo>
                    <a:pt x="20516" y="17912"/>
                    <a:pt x="20993" y="18966"/>
                    <a:pt x="21253" y="19756"/>
                  </a:cubicBezTo>
                  <a:cubicBezTo>
                    <a:pt x="21513" y="20546"/>
                    <a:pt x="21557" y="2107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9" name="Line"/>
            <p:cNvSpPr/>
            <p:nvPr/>
          </p:nvSpPr>
          <p:spPr>
            <a:xfrm>
              <a:off x="1479550" y="3600450"/>
              <a:ext cx="539750" cy="425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68" y="215"/>
                    <a:pt x="19736" y="430"/>
                    <a:pt x="18127" y="1934"/>
                  </a:cubicBezTo>
                  <a:cubicBezTo>
                    <a:pt x="16518" y="3439"/>
                    <a:pt x="14231" y="6233"/>
                    <a:pt x="12071" y="8704"/>
                  </a:cubicBezTo>
                  <a:cubicBezTo>
                    <a:pt x="9911" y="11176"/>
                    <a:pt x="7878" y="13325"/>
                    <a:pt x="5887" y="15421"/>
                  </a:cubicBezTo>
                  <a:cubicBezTo>
                    <a:pt x="3896" y="17516"/>
                    <a:pt x="1948" y="1955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0" name="Line"/>
            <p:cNvSpPr/>
            <p:nvPr/>
          </p:nvSpPr>
          <p:spPr>
            <a:xfrm>
              <a:off x="1720850" y="3620442"/>
              <a:ext cx="665800" cy="507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560" fill="norm" stroke="1" extrusionOk="0">
                  <a:moveTo>
                    <a:pt x="20983" y="500"/>
                  </a:moveTo>
                  <a:cubicBezTo>
                    <a:pt x="21257" y="230"/>
                    <a:pt x="21531" y="-40"/>
                    <a:pt x="21566" y="5"/>
                  </a:cubicBezTo>
                  <a:cubicBezTo>
                    <a:pt x="21600" y="50"/>
                    <a:pt x="21394" y="410"/>
                    <a:pt x="20400" y="1490"/>
                  </a:cubicBezTo>
                  <a:cubicBezTo>
                    <a:pt x="19406" y="2570"/>
                    <a:pt x="17623" y="4370"/>
                    <a:pt x="15703" y="6260"/>
                  </a:cubicBezTo>
                  <a:cubicBezTo>
                    <a:pt x="13783" y="8150"/>
                    <a:pt x="11726" y="10130"/>
                    <a:pt x="9600" y="12065"/>
                  </a:cubicBezTo>
                  <a:cubicBezTo>
                    <a:pt x="7474" y="14000"/>
                    <a:pt x="5280" y="15890"/>
                    <a:pt x="3669" y="17465"/>
                  </a:cubicBezTo>
                  <a:cubicBezTo>
                    <a:pt x="2057" y="19040"/>
                    <a:pt x="1029" y="20300"/>
                    <a:pt x="0" y="215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1" name="Line"/>
            <p:cNvSpPr/>
            <p:nvPr/>
          </p:nvSpPr>
          <p:spPr>
            <a:xfrm>
              <a:off x="1924049" y="3695700"/>
              <a:ext cx="812801" cy="53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75" y="771"/>
                    <a:pt x="19350" y="1543"/>
                    <a:pt x="18000" y="2657"/>
                  </a:cubicBezTo>
                  <a:cubicBezTo>
                    <a:pt x="16650" y="3771"/>
                    <a:pt x="15075" y="5229"/>
                    <a:pt x="13359" y="6771"/>
                  </a:cubicBezTo>
                  <a:cubicBezTo>
                    <a:pt x="11644" y="8314"/>
                    <a:pt x="9788" y="9943"/>
                    <a:pt x="7875" y="11743"/>
                  </a:cubicBezTo>
                  <a:cubicBezTo>
                    <a:pt x="5962" y="13543"/>
                    <a:pt x="3994" y="15514"/>
                    <a:pt x="2672" y="17143"/>
                  </a:cubicBezTo>
                  <a:cubicBezTo>
                    <a:pt x="1350" y="18771"/>
                    <a:pt x="675" y="20057"/>
                    <a:pt x="338" y="20743"/>
                  </a:cubicBezTo>
                  <a:cubicBezTo>
                    <a:pt x="0" y="21429"/>
                    <a:pt x="0" y="215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2" name="Line"/>
            <p:cNvSpPr/>
            <p:nvPr/>
          </p:nvSpPr>
          <p:spPr>
            <a:xfrm>
              <a:off x="2146299" y="3755074"/>
              <a:ext cx="952501" cy="493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3" fill="norm" stroke="1" extrusionOk="0">
                  <a:moveTo>
                    <a:pt x="21600" y="1288"/>
                  </a:moveTo>
                  <a:cubicBezTo>
                    <a:pt x="21600" y="826"/>
                    <a:pt x="21600" y="365"/>
                    <a:pt x="21408" y="134"/>
                  </a:cubicBezTo>
                  <a:cubicBezTo>
                    <a:pt x="21216" y="-97"/>
                    <a:pt x="20832" y="-97"/>
                    <a:pt x="20112" y="688"/>
                  </a:cubicBezTo>
                  <a:cubicBezTo>
                    <a:pt x="19392" y="1472"/>
                    <a:pt x="18336" y="3041"/>
                    <a:pt x="17040" y="4565"/>
                  </a:cubicBezTo>
                  <a:cubicBezTo>
                    <a:pt x="15744" y="6088"/>
                    <a:pt x="14208" y="7565"/>
                    <a:pt x="12672" y="8995"/>
                  </a:cubicBezTo>
                  <a:cubicBezTo>
                    <a:pt x="11136" y="10426"/>
                    <a:pt x="9600" y="11811"/>
                    <a:pt x="7824" y="13380"/>
                  </a:cubicBezTo>
                  <a:cubicBezTo>
                    <a:pt x="6048" y="14949"/>
                    <a:pt x="4032" y="16703"/>
                    <a:pt x="2688" y="18088"/>
                  </a:cubicBezTo>
                  <a:cubicBezTo>
                    <a:pt x="1344" y="19472"/>
                    <a:pt x="672" y="20488"/>
                    <a:pt x="0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3" name="Line"/>
            <p:cNvSpPr/>
            <p:nvPr/>
          </p:nvSpPr>
          <p:spPr>
            <a:xfrm>
              <a:off x="2398494" y="3968649"/>
              <a:ext cx="770157" cy="457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407" fill="norm" stroke="1" extrusionOk="0">
                  <a:moveTo>
                    <a:pt x="21532" y="600"/>
                  </a:moveTo>
                  <a:cubicBezTo>
                    <a:pt x="21295" y="203"/>
                    <a:pt x="21059" y="-193"/>
                    <a:pt x="20526" y="104"/>
                  </a:cubicBezTo>
                  <a:cubicBezTo>
                    <a:pt x="19993" y="401"/>
                    <a:pt x="19165" y="1392"/>
                    <a:pt x="17863" y="2631"/>
                  </a:cubicBezTo>
                  <a:cubicBezTo>
                    <a:pt x="16561" y="3869"/>
                    <a:pt x="14786" y="5356"/>
                    <a:pt x="12951" y="6891"/>
                  </a:cubicBezTo>
                  <a:cubicBezTo>
                    <a:pt x="11117" y="8427"/>
                    <a:pt x="9223" y="10013"/>
                    <a:pt x="7329" y="11796"/>
                  </a:cubicBezTo>
                  <a:cubicBezTo>
                    <a:pt x="5436" y="13579"/>
                    <a:pt x="3542" y="15561"/>
                    <a:pt x="2299" y="16948"/>
                  </a:cubicBezTo>
                  <a:cubicBezTo>
                    <a:pt x="1056" y="18335"/>
                    <a:pt x="465" y="19128"/>
                    <a:pt x="198" y="19772"/>
                  </a:cubicBezTo>
                  <a:cubicBezTo>
                    <a:pt x="-68" y="20416"/>
                    <a:pt x="-9" y="20912"/>
                    <a:pt x="50" y="21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4" name="Line"/>
            <p:cNvSpPr/>
            <p:nvPr/>
          </p:nvSpPr>
          <p:spPr>
            <a:xfrm>
              <a:off x="2679700" y="4100892"/>
              <a:ext cx="781050" cy="445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6" fill="norm" stroke="1" extrusionOk="0">
                  <a:moveTo>
                    <a:pt x="20898" y="673"/>
                  </a:moveTo>
                  <a:cubicBezTo>
                    <a:pt x="21249" y="365"/>
                    <a:pt x="21600" y="58"/>
                    <a:pt x="21600" y="7"/>
                  </a:cubicBezTo>
                  <a:cubicBezTo>
                    <a:pt x="21600" y="-44"/>
                    <a:pt x="21249" y="161"/>
                    <a:pt x="20312" y="1133"/>
                  </a:cubicBezTo>
                  <a:cubicBezTo>
                    <a:pt x="19376" y="2106"/>
                    <a:pt x="17854" y="3846"/>
                    <a:pt x="16273" y="5535"/>
                  </a:cubicBezTo>
                  <a:cubicBezTo>
                    <a:pt x="14693" y="7224"/>
                    <a:pt x="13054" y="8862"/>
                    <a:pt x="10946" y="10858"/>
                  </a:cubicBezTo>
                  <a:cubicBezTo>
                    <a:pt x="8839" y="12855"/>
                    <a:pt x="6263" y="15209"/>
                    <a:pt x="4361" y="17052"/>
                  </a:cubicBezTo>
                  <a:cubicBezTo>
                    <a:pt x="2459" y="18894"/>
                    <a:pt x="1229" y="20225"/>
                    <a:pt x="0" y="21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5" name="Line"/>
            <p:cNvSpPr/>
            <p:nvPr/>
          </p:nvSpPr>
          <p:spPr>
            <a:xfrm>
              <a:off x="2757921" y="3282950"/>
              <a:ext cx="798079" cy="590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974" y="21600"/>
                  </a:moveTo>
                  <a:cubicBezTo>
                    <a:pt x="859" y="21213"/>
                    <a:pt x="745" y="20826"/>
                    <a:pt x="574" y="20516"/>
                  </a:cubicBezTo>
                  <a:cubicBezTo>
                    <a:pt x="402" y="20206"/>
                    <a:pt x="174" y="19974"/>
                    <a:pt x="59" y="19587"/>
                  </a:cubicBezTo>
                  <a:cubicBezTo>
                    <a:pt x="-55" y="19200"/>
                    <a:pt x="-55" y="18658"/>
                    <a:pt x="516" y="17458"/>
                  </a:cubicBezTo>
                  <a:cubicBezTo>
                    <a:pt x="1088" y="16258"/>
                    <a:pt x="2231" y="14400"/>
                    <a:pt x="3631" y="12658"/>
                  </a:cubicBezTo>
                  <a:cubicBezTo>
                    <a:pt x="5031" y="10916"/>
                    <a:pt x="6688" y="9290"/>
                    <a:pt x="8288" y="7935"/>
                  </a:cubicBezTo>
                  <a:cubicBezTo>
                    <a:pt x="9888" y="6581"/>
                    <a:pt x="11431" y="5497"/>
                    <a:pt x="13002" y="4645"/>
                  </a:cubicBezTo>
                  <a:cubicBezTo>
                    <a:pt x="14574" y="3794"/>
                    <a:pt x="16174" y="3174"/>
                    <a:pt x="17602" y="2439"/>
                  </a:cubicBezTo>
                  <a:cubicBezTo>
                    <a:pt x="19031" y="1703"/>
                    <a:pt x="20288" y="852"/>
                    <a:pt x="2154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6" name="Line"/>
            <p:cNvSpPr/>
            <p:nvPr/>
          </p:nvSpPr>
          <p:spPr>
            <a:xfrm>
              <a:off x="3420533" y="3188233"/>
              <a:ext cx="234502" cy="228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550" fill="norm" stroke="1" extrusionOk="0">
                  <a:moveTo>
                    <a:pt x="191" y="3550"/>
                  </a:moveTo>
                  <a:cubicBezTo>
                    <a:pt x="0" y="2350"/>
                    <a:pt x="-191" y="1150"/>
                    <a:pt x="382" y="550"/>
                  </a:cubicBezTo>
                  <a:cubicBezTo>
                    <a:pt x="956" y="-50"/>
                    <a:pt x="2294" y="-50"/>
                    <a:pt x="5161" y="50"/>
                  </a:cubicBezTo>
                  <a:cubicBezTo>
                    <a:pt x="8028" y="150"/>
                    <a:pt x="12425" y="350"/>
                    <a:pt x="15388" y="1250"/>
                  </a:cubicBezTo>
                  <a:cubicBezTo>
                    <a:pt x="18351" y="2150"/>
                    <a:pt x="19880" y="3750"/>
                    <a:pt x="20644" y="5850"/>
                  </a:cubicBezTo>
                  <a:cubicBezTo>
                    <a:pt x="21409" y="7950"/>
                    <a:pt x="21409" y="10550"/>
                    <a:pt x="20262" y="13250"/>
                  </a:cubicBezTo>
                  <a:cubicBezTo>
                    <a:pt x="19115" y="15950"/>
                    <a:pt x="16821" y="18750"/>
                    <a:pt x="14528" y="21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7" name="Line"/>
            <p:cNvSpPr/>
            <p:nvPr/>
          </p:nvSpPr>
          <p:spPr>
            <a:xfrm>
              <a:off x="4064000" y="3092450"/>
              <a:ext cx="25957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5" h="21600" fill="norm" stroke="1" extrusionOk="0">
                  <a:moveTo>
                    <a:pt x="4985" y="0"/>
                  </a:moveTo>
                  <a:cubicBezTo>
                    <a:pt x="11631" y="441"/>
                    <a:pt x="18277" y="882"/>
                    <a:pt x="19938" y="2718"/>
                  </a:cubicBezTo>
                  <a:cubicBezTo>
                    <a:pt x="21600" y="4555"/>
                    <a:pt x="18277" y="7788"/>
                    <a:pt x="14123" y="11167"/>
                  </a:cubicBezTo>
                  <a:cubicBezTo>
                    <a:pt x="9969" y="14547"/>
                    <a:pt x="4985" y="1807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8" name="Line"/>
            <p:cNvSpPr/>
            <p:nvPr/>
          </p:nvSpPr>
          <p:spPr>
            <a:xfrm>
              <a:off x="5030198" y="4451349"/>
              <a:ext cx="4253502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fill="norm" stroke="1" extrusionOk="0">
                  <a:moveTo>
                    <a:pt x="285" y="21600"/>
                  </a:moveTo>
                  <a:cubicBezTo>
                    <a:pt x="242" y="20829"/>
                    <a:pt x="199" y="20057"/>
                    <a:pt x="140" y="19543"/>
                  </a:cubicBezTo>
                  <a:cubicBezTo>
                    <a:pt x="81" y="19029"/>
                    <a:pt x="6" y="18771"/>
                    <a:pt x="0" y="18514"/>
                  </a:cubicBezTo>
                  <a:cubicBezTo>
                    <a:pt x="-5" y="18257"/>
                    <a:pt x="59" y="18000"/>
                    <a:pt x="280" y="17357"/>
                  </a:cubicBezTo>
                  <a:cubicBezTo>
                    <a:pt x="500" y="16714"/>
                    <a:pt x="876" y="15686"/>
                    <a:pt x="1274" y="14914"/>
                  </a:cubicBezTo>
                  <a:cubicBezTo>
                    <a:pt x="1671" y="14143"/>
                    <a:pt x="2091" y="13629"/>
                    <a:pt x="2515" y="13114"/>
                  </a:cubicBezTo>
                  <a:cubicBezTo>
                    <a:pt x="2939" y="12600"/>
                    <a:pt x="3369" y="12086"/>
                    <a:pt x="3783" y="11571"/>
                  </a:cubicBezTo>
                  <a:cubicBezTo>
                    <a:pt x="4197" y="11057"/>
                    <a:pt x="4594" y="10543"/>
                    <a:pt x="5030" y="10157"/>
                  </a:cubicBezTo>
                  <a:cubicBezTo>
                    <a:pt x="5465" y="9771"/>
                    <a:pt x="5938" y="9514"/>
                    <a:pt x="6351" y="9000"/>
                  </a:cubicBezTo>
                  <a:cubicBezTo>
                    <a:pt x="6765" y="8486"/>
                    <a:pt x="7120" y="7714"/>
                    <a:pt x="7496" y="7071"/>
                  </a:cubicBezTo>
                  <a:cubicBezTo>
                    <a:pt x="7872" y="6429"/>
                    <a:pt x="8270" y="5914"/>
                    <a:pt x="8673" y="5400"/>
                  </a:cubicBezTo>
                  <a:cubicBezTo>
                    <a:pt x="9076" y="4886"/>
                    <a:pt x="9484" y="4371"/>
                    <a:pt x="9892" y="3857"/>
                  </a:cubicBezTo>
                  <a:cubicBezTo>
                    <a:pt x="10301" y="3343"/>
                    <a:pt x="10709" y="2829"/>
                    <a:pt x="11107" y="2443"/>
                  </a:cubicBezTo>
                  <a:cubicBezTo>
                    <a:pt x="11504" y="2057"/>
                    <a:pt x="11891" y="1800"/>
                    <a:pt x="12299" y="1543"/>
                  </a:cubicBezTo>
                  <a:cubicBezTo>
                    <a:pt x="12708" y="1286"/>
                    <a:pt x="13138" y="1029"/>
                    <a:pt x="13546" y="900"/>
                  </a:cubicBezTo>
                  <a:cubicBezTo>
                    <a:pt x="13954" y="771"/>
                    <a:pt x="14341" y="771"/>
                    <a:pt x="14723" y="643"/>
                  </a:cubicBezTo>
                  <a:cubicBezTo>
                    <a:pt x="15104" y="514"/>
                    <a:pt x="15480" y="257"/>
                    <a:pt x="15835" y="129"/>
                  </a:cubicBezTo>
                  <a:cubicBezTo>
                    <a:pt x="16190" y="0"/>
                    <a:pt x="16523" y="0"/>
                    <a:pt x="16872" y="0"/>
                  </a:cubicBezTo>
                  <a:cubicBezTo>
                    <a:pt x="17221" y="0"/>
                    <a:pt x="17587" y="0"/>
                    <a:pt x="18006" y="129"/>
                  </a:cubicBezTo>
                  <a:cubicBezTo>
                    <a:pt x="18425" y="257"/>
                    <a:pt x="18898" y="514"/>
                    <a:pt x="19387" y="1286"/>
                  </a:cubicBezTo>
                  <a:cubicBezTo>
                    <a:pt x="19876" y="2057"/>
                    <a:pt x="20381" y="3343"/>
                    <a:pt x="20751" y="4500"/>
                  </a:cubicBezTo>
                  <a:cubicBezTo>
                    <a:pt x="21122" y="5657"/>
                    <a:pt x="21359" y="6686"/>
                    <a:pt x="21595" y="77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9" name="Line"/>
            <p:cNvSpPr/>
            <p:nvPr/>
          </p:nvSpPr>
          <p:spPr>
            <a:xfrm>
              <a:off x="5967869" y="4512262"/>
              <a:ext cx="164493" cy="116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300" fill="norm" stroke="1" extrusionOk="0">
                  <a:moveTo>
                    <a:pt x="16551" y="8571"/>
                  </a:moveTo>
                  <a:cubicBezTo>
                    <a:pt x="16278" y="6643"/>
                    <a:pt x="16005" y="4714"/>
                    <a:pt x="15321" y="3171"/>
                  </a:cubicBezTo>
                  <a:cubicBezTo>
                    <a:pt x="14638" y="1629"/>
                    <a:pt x="13544" y="471"/>
                    <a:pt x="13270" y="857"/>
                  </a:cubicBezTo>
                  <a:cubicBezTo>
                    <a:pt x="12997" y="1243"/>
                    <a:pt x="13544" y="3171"/>
                    <a:pt x="14501" y="4136"/>
                  </a:cubicBezTo>
                  <a:cubicBezTo>
                    <a:pt x="15458" y="5100"/>
                    <a:pt x="16825" y="5100"/>
                    <a:pt x="18192" y="4907"/>
                  </a:cubicBezTo>
                  <a:cubicBezTo>
                    <a:pt x="19559" y="4714"/>
                    <a:pt x="20926" y="4329"/>
                    <a:pt x="21200" y="3364"/>
                  </a:cubicBezTo>
                  <a:cubicBezTo>
                    <a:pt x="21473" y="2400"/>
                    <a:pt x="20653" y="857"/>
                    <a:pt x="17372" y="279"/>
                  </a:cubicBezTo>
                  <a:cubicBezTo>
                    <a:pt x="14091" y="-300"/>
                    <a:pt x="8349" y="86"/>
                    <a:pt x="4795" y="857"/>
                  </a:cubicBezTo>
                  <a:cubicBezTo>
                    <a:pt x="1240" y="1629"/>
                    <a:pt x="-127" y="2786"/>
                    <a:pt x="10" y="3750"/>
                  </a:cubicBezTo>
                  <a:cubicBezTo>
                    <a:pt x="146" y="4714"/>
                    <a:pt x="1787" y="5486"/>
                    <a:pt x="4384" y="5871"/>
                  </a:cubicBezTo>
                  <a:cubicBezTo>
                    <a:pt x="6982" y="6257"/>
                    <a:pt x="10536" y="6257"/>
                    <a:pt x="12997" y="6257"/>
                  </a:cubicBezTo>
                  <a:cubicBezTo>
                    <a:pt x="15458" y="6257"/>
                    <a:pt x="16825" y="6257"/>
                    <a:pt x="16825" y="6257"/>
                  </a:cubicBezTo>
                  <a:cubicBezTo>
                    <a:pt x="16825" y="6257"/>
                    <a:pt x="15458" y="6257"/>
                    <a:pt x="13954" y="6450"/>
                  </a:cubicBezTo>
                  <a:cubicBezTo>
                    <a:pt x="12450" y="6643"/>
                    <a:pt x="10810" y="7029"/>
                    <a:pt x="9306" y="7414"/>
                  </a:cubicBezTo>
                  <a:cubicBezTo>
                    <a:pt x="7802" y="7800"/>
                    <a:pt x="6435" y="8186"/>
                    <a:pt x="6435" y="8379"/>
                  </a:cubicBezTo>
                  <a:cubicBezTo>
                    <a:pt x="6435" y="8571"/>
                    <a:pt x="7802" y="8571"/>
                    <a:pt x="9579" y="8186"/>
                  </a:cubicBezTo>
                  <a:cubicBezTo>
                    <a:pt x="11357" y="7800"/>
                    <a:pt x="13544" y="7029"/>
                    <a:pt x="15458" y="6450"/>
                  </a:cubicBezTo>
                  <a:cubicBezTo>
                    <a:pt x="17372" y="5871"/>
                    <a:pt x="19012" y="5486"/>
                    <a:pt x="18876" y="5293"/>
                  </a:cubicBezTo>
                  <a:cubicBezTo>
                    <a:pt x="18739" y="5100"/>
                    <a:pt x="16825" y="5100"/>
                    <a:pt x="15458" y="6450"/>
                  </a:cubicBezTo>
                  <a:cubicBezTo>
                    <a:pt x="14091" y="7800"/>
                    <a:pt x="13270" y="10500"/>
                    <a:pt x="13270" y="13200"/>
                  </a:cubicBezTo>
                  <a:cubicBezTo>
                    <a:pt x="13270" y="15900"/>
                    <a:pt x="14091" y="18600"/>
                    <a:pt x="14911" y="213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0" name="Line"/>
            <p:cNvSpPr/>
            <p:nvPr/>
          </p:nvSpPr>
          <p:spPr>
            <a:xfrm>
              <a:off x="6043083" y="4794249"/>
              <a:ext cx="224799" cy="241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106" fill="norm" stroke="1" extrusionOk="0">
                  <a:moveTo>
                    <a:pt x="10899" y="0"/>
                  </a:moveTo>
                  <a:cubicBezTo>
                    <a:pt x="9512" y="0"/>
                    <a:pt x="8125" y="0"/>
                    <a:pt x="6639" y="646"/>
                  </a:cubicBezTo>
                  <a:cubicBezTo>
                    <a:pt x="5152" y="1292"/>
                    <a:pt x="3567" y="2585"/>
                    <a:pt x="2279" y="4892"/>
                  </a:cubicBezTo>
                  <a:cubicBezTo>
                    <a:pt x="991" y="7200"/>
                    <a:pt x="0" y="10523"/>
                    <a:pt x="0" y="13292"/>
                  </a:cubicBezTo>
                  <a:cubicBezTo>
                    <a:pt x="0" y="16062"/>
                    <a:pt x="991" y="18277"/>
                    <a:pt x="3468" y="19662"/>
                  </a:cubicBezTo>
                  <a:cubicBezTo>
                    <a:pt x="5945" y="21046"/>
                    <a:pt x="9908" y="21600"/>
                    <a:pt x="13277" y="20585"/>
                  </a:cubicBezTo>
                  <a:cubicBezTo>
                    <a:pt x="16646" y="19569"/>
                    <a:pt x="19420" y="16985"/>
                    <a:pt x="20510" y="14400"/>
                  </a:cubicBezTo>
                  <a:cubicBezTo>
                    <a:pt x="21600" y="11815"/>
                    <a:pt x="21006" y="9231"/>
                    <a:pt x="18925" y="6831"/>
                  </a:cubicBezTo>
                  <a:cubicBezTo>
                    <a:pt x="16844" y="4431"/>
                    <a:pt x="13277" y="2215"/>
                    <a:pt x="971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1" name="Line"/>
            <p:cNvSpPr/>
            <p:nvPr/>
          </p:nvSpPr>
          <p:spPr>
            <a:xfrm>
              <a:off x="5912792" y="1733550"/>
              <a:ext cx="164159" cy="280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1539" y="0"/>
                  </a:moveTo>
                  <a:cubicBezTo>
                    <a:pt x="708" y="539"/>
                    <a:pt x="-123" y="1078"/>
                    <a:pt x="15" y="1624"/>
                  </a:cubicBezTo>
                  <a:cubicBezTo>
                    <a:pt x="154" y="2171"/>
                    <a:pt x="1262" y="2727"/>
                    <a:pt x="2092" y="3339"/>
                  </a:cubicBezTo>
                  <a:cubicBezTo>
                    <a:pt x="2923" y="3951"/>
                    <a:pt x="3477" y="4620"/>
                    <a:pt x="3754" y="5298"/>
                  </a:cubicBezTo>
                  <a:cubicBezTo>
                    <a:pt x="4031" y="5976"/>
                    <a:pt x="4031" y="6661"/>
                    <a:pt x="4308" y="7257"/>
                  </a:cubicBezTo>
                  <a:cubicBezTo>
                    <a:pt x="4585" y="7853"/>
                    <a:pt x="5139" y="8359"/>
                    <a:pt x="5415" y="8955"/>
                  </a:cubicBezTo>
                  <a:cubicBezTo>
                    <a:pt x="5692" y="9551"/>
                    <a:pt x="5692" y="10237"/>
                    <a:pt x="5831" y="10849"/>
                  </a:cubicBezTo>
                  <a:cubicBezTo>
                    <a:pt x="5969" y="11461"/>
                    <a:pt x="6246" y="12000"/>
                    <a:pt x="6662" y="12449"/>
                  </a:cubicBezTo>
                  <a:cubicBezTo>
                    <a:pt x="7077" y="12898"/>
                    <a:pt x="7631" y="13257"/>
                    <a:pt x="8046" y="13698"/>
                  </a:cubicBezTo>
                  <a:cubicBezTo>
                    <a:pt x="8462" y="14139"/>
                    <a:pt x="8739" y="14661"/>
                    <a:pt x="8877" y="15282"/>
                  </a:cubicBezTo>
                  <a:cubicBezTo>
                    <a:pt x="9015" y="15902"/>
                    <a:pt x="9015" y="16620"/>
                    <a:pt x="9015" y="17224"/>
                  </a:cubicBezTo>
                  <a:cubicBezTo>
                    <a:pt x="9015" y="17829"/>
                    <a:pt x="9015" y="18318"/>
                    <a:pt x="9846" y="18743"/>
                  </a:cubicBezTo>
                  <a:cubicBezTo>
                    <a:pt x="10677" y="19167"/>
                    <a:pt x="12339" y="19527"/>
                    <a:pt x="14000" y="19935"/>
                  </a:cubicBezTo>
                  <a:cubicBezTo>
                    <a:pt x="15662" y="20343"/>
                    <a:pt x="17323" y="20800"/>
                    <a:pt x="18569" y="21086"/>
                  </a:cubicBezTo>
                  <a:cubicBezTo>
                    <a:pt x="19815" y="21371"/>
                    <a:pt x="20646" y="21486"/>
                    <a:pt x="2147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2" name="Line"/>
            <p:cNvSpPr/>
            <p:nvPr/>
          </p:nvSpPr>
          <p:spPr>
            <a:xfrm>
              <a:off x="5899150" y="1987549"/>
              <a:ext cx="4400550" cy="2432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" y="338"/>
                    <a:pt x="83" y="677"/>
                    <a:pt x="145" y="978"/>
                  </a:cubicBezTo>
                  <a:cubicBezTo>
                    <a:pt x="208" y="1278"/>
                    <a:pt x="291" y="1542"/>
                    <a:pt x="395" y="1889"/>
                  </a:cubicBezTo>
                  <a:cubicBezTo>
                    <a:pt x="499" y="2237"/>
                    <a:pt x="623" y="2669"/>
                    <a:pt x="722" y="3055"/>
                  </a:cubicBezTo>
                  <a:cubicBezTo>
                    <a:pt x="821" y="3440"/>
                    <a:pt x="894" y="3779"/>
                    <a:pt x="992" y="4173"/>
                  </a:cubicBezTo>
                  <a:cubicBezTo>
                    <a:pt x="1091" y="4568"/>
                    <a:pt x="1216" y="5019"/>
                    <a:pt x="1314" y="5442"/>
                  </a:cubicBezTo>
                  <a:cubicBezTo>
                    <a:pt x="1413" y="5865"/>
                    <a:pt x="1486" y="6260"/>
                    <a:pt x="1548" y="6608"/>
                  </a:cubicBezTo>
                  <a:cubicBezTo>
                    <a:pt x="1610" y="6956"/>
                    <a:pt x="1662" y="7256"/>
                    <a:pt x="1792" y="7642"/>
                  </a:cubicBezTo>
                  <a:cubicBezTo>
                    <a:pt x="1922" y="8027"/>
                    <a:pt x="2130" y="8497"/>
                    <a:pt x="2312" y="8939"/>
                  </a:cubicBezTo>
                  <a:cubicBezTo>
                    <a:pt x="2494" y="9381"/>
                    <a:pt x="2649" y="9794"/>
                    <a:pt x="2800" y="10170"/>
                  </a:cubicBezTo>
                  <a:cubicBezTo>
                    <a:pt x="2951" y="10546"/>
                    <a:pt x="3096" y="10885"/>
                    <a:pt x="3294" y="11308"/>
                  </a:cubicBezTo>
                  <a:cubicBezTo>
                    <a:pt x="3491" y="11731"/>
                    <a:pt x="3740" y="12238"/>
                    <a:pt x="3964" y="12642"/>
                  </a:cubicBezTo>
                  <a:cubicBezTo>
                    <a:pt x="4187" y="13046"/>
                    <a:pt x="4384" y="13347"/>
                    <a:pt x="4613" y="13686"/>
                  </a:cubicBezTo>
                  <a:cubicBezTo>
                    <a:pt x="4842" y="14024"/>
                    <a:pt x="5101" y="14400"/>
                    <a:pt x="5345" y="14710"/>
                  </a:cubicBezTo>
                  <a:cubicBezTo>
                    <a:pt x="5590" y="15020"/>
                    <a:pt x="5818" y="15265"/>
                    <a:pt x="6068" y="15500"/>
                  </a:cubicBezTo>
                  <a:cubicBezTo>
                    <a:pt x="6317" y="15735"/>
                    <a:pt x="6587" y="15960"/>
                    <a:pt x="6883" y="16186"/>
                  </a:cubicBezTo>
                  <a:cubicBezTo>
                    <a:pt x="7179" y="16411"/>
                    <a:pt x="7501" y="16637"/>
                    <a:pt x="7777" y="16816"/>
                  </a:cubicBezTo>
                  <a:cubicBezTo>
                    <a:pt x="8052" y="16994"/>
                    <a:pt x="8281" y="17126"/>
                    <a:pt x="8561" y="17295"/>
                  </a:cubicBezTo>
                  <a:cubicBezTo>
                    <a:pt x="8842" y="17464"/>
                    <a:pt x="9174" y="17671"/>
                    <a:pt x="9475" y="17821"/>
                  </a:cubicBezTo>
                  <a:cubicBezTo>
                    <a:pt x="9777" y="17972"/>
                    <a:pt x="10047" y="18066"/>
                    <a:pt x="10364" y="18179"/>
                  </a:cubicBezTo>
                  <a:cubicBezTo>
                    <a:pt x="10681" y="18291"/>
                    <a:pt x="11044" y="18423"/>
                    <a:pt x="11345" y="18555"/>
                  </a:cubicBezTo>
                  <a:cubicBezTo>
                    <a:pt x="11647" y="18686"/>
                    <a:pt x="11886" y="18818"/>
                    <a:pt x="12161" y="18949"/>
                  </a:cubicBezTo>
                  <a:cubicBezTo>
                    <a:pt x="12436" y="19081"/>
                    <a:pt x="12748" y="19213"/>
                    <a:pt x="13034" y="19335"/>
                  </a:cubicBezTo>
                  <a:cubicBezTo>
                    <a:pt x="13319" y="19457"/>
                    <a:pt x="13579" y="19570"/>
                    <a:pt x="13870" y="19673"/>
                  </a:cubicBezTo>
                  <a:cubicBezTo>
                    <a:pt x="14161" y="19777"/>
                    <a:pt x="14483" y="19870"/>
                    <a:pt x="14831" y="19983"/>
                  </a:cubicBezTo>
                  <a:cubicBezTo>
                    <a:pt x="15179" y="20096"/>
                    <a:pt x="15553" y="20228"/>
                    <a:pt x="15886" y="20331"/>
                  </a:cubicBezTo>
                  <a:cubicBezTo>
                    <a:pt x="16218" y="20434"/>
                    <a:pt x="16509" y="20510"/>
                    <a:pt x="16769" y="20575"/>
                  </a:cubicBezTo>
                  <a:cubicBezTo>
                    <a:pt x="17029" y="20641"/>
                    <a:pt x="17257" y="20698"/>
                    <a:pt x="17527" y="20763"/>
                  </a:cubicBezTo>
                  <a:cubicBezTo>
                    <a:pt x="17797" y="20829"/>
                    <a:pt x="18109" y="20904"/>
                    <a:pt x="18421" y="20980"/>
                  </a:cubicBezTo>
                  <a:cubicBezTo>
                    <a:pt x="18732" y="21055"/>
                    <a:pt x="19044" y="21130"/>
                    <a:pt x="19330" y="21186"/>
                  </a:cubicBezTo>
                  <a:cubicBezTo>
                    <a:pt x="19616" y="21243"/>
                    <a:pt x="19875" y="21280"/>
                    <a:pt x="20171" y="21309"/>
                  </a:cubicBezTo>
                  <a:cubicBezTo>
                    <a:pt x="20468" y="21337"/>
                    <a:pt x="20800" y="21356"/>
                    <a:pt x="21044" y="21403"/>
                  </a:cubicBezTo>
                  <a:cubicBezTo>
                    <a:pt x="21288" y="21450"/>
                    <a:pt x="21444" y="2152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3" name="Line"/>
            <p:cNvSpPr/>
            <p:nvPr/>
          </p:nvSpPr>
          <p:spPr>
            <a:xfrm>
              <a:off x="9169400" y="4521200"/>
              <a:ext cx="69215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83" y="4800"/>
                    <a:pt x="3567" y="9600"/>
                    <a:pt x="5350" y="13800"/>
                  </a:cubicBezTo>
                  <a:cubicBezTo>
                    <a:pt x="7134" y="18000"/>
                    <a:pt x="8917" y="21600"/>
                    <a:pt x="10701" y="21600"/>
                  </a:cubicBezTo>
                  <a:cubicBezTo>
                    <a:pt x="12484" y="21600"/>
                    <a:pt x="14268" y="18000"/>
                    <a:pt x="15853" y="15000"/>
                  </a:cubicBezTo>
                  <a:cubicBezTo>
                    <a:pt x="17439" y="12000"/>
                    <a:pt x="18826" y="9600"/>
                    <a:pt x="19750" y="8400"/>
                  </a:cubicBezTo>
                  <a:cubicBezTo>
                    <a:pt x="20675" y="7200"/>
                    <a:pt x="21138" y="7200"/>
                    <a:pt x="21600" y="7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4" name="Line"/>
            <p:cNvSpPr/>
            <p:nvPr/>
          </p:nvSpPr>
          <p:spPr>
            <a:xfrm>
              <a:off x="5994400" y="2800350"/>
              <a:ext cx="260350" cy="736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93" y="1862"/>
                    <a:pt x="17385" y="3724"/>
                    <a:pt x="15278" y="5586"/>
                  </a:cubicBezTo>
                  <a:cubicBezTo>
                    <a:pt x="13171" y="7448"/>
                    <a:pt x="11063" y="9310"/>
                    <a:pt x="9044" y="11203"/>
                  </a:cubicBezTo>
                  <a:cubicBezTo>
                    <a:pt x="7024" y="13097"/>
                    <a:pt x="5093" y="15021"/>
                    <a:pt x="3600" y="16759"/>
                  </a:cubicBezTo>
                  <a:cubicBezTo>
                    <a:pt x="2107" y="18497"/>
                    <a:pt x="1054" y="2004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5" name="Line"/>
            <p:cNvSpPr/>
            <p:nvPr/>
          </p:nvSpPr>
          <p:spPr>
            <a:xfrm>
              <a:off x="6102350" y="3263900"/>
              <a:ext cx="266700" cy="565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43" y="2508"/>
                    <a:pt x="15086" y="5016"/>
                    <a:pt x="11914" y="7645"/>
                  </a:cubicBezTo>
                  <a:cubicBezTo>
                    <a:pt x="8743" y="10274"/>
                    <a:pt x="5657" y="13025"/>
                    <a:pt x="3686" y="15371"/>
                  </a:cubicBezTo>
                  <a:cubicBezTo>
                    <a:pt x="1714" y="17717"/>
                    <a:pt x="857" y="1965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6" name="Line"/>
            <p:cNvSpPr/>
            <p:nvPr/>
          </p:nvSpPr>
          <p:spPr>
            <a:xfrm>
              <a:off x="6208699" y="3536949"/>
              <a:ext cx="325451" cy="57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21427" y="0"/>
                  </a:moveTo>
                  <a:cubicBezTo>
                    <a:pt x="18919" y="1899"/>
                    <a:pt x="16410" y="3798"/>
                    <a:pt x="13693" y="5815"/>
                  </a:cubicBezTo>
                  <a:cubicBezTo>
                    <a:pt x="10975" y="7833"/>
                    <a:pt x="8049" y="9969"/>
                    <a:pt x="5680" y="12145"/>
                  </a:cubicBezTo>
                  <a:cubicBezTo>
                    <a:pt x="3311" y="14321"/>
                    <a:pt x="1499" y="16536"/>
                    <a:pt x="663" y="18119"/>
                  </a:cubicBezTo>
                  <a:cubicBezTo>
                    <a:pt x="-173" y="19701"/>
                    <a:pt x="-34" y="20651"/>
                    <a:pt x="10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7" name="Line"/>
            <p:cNvSpPr/>
            <p:nvPr/>
          </p:nvSpPr>
          <p:spPr>
            <a:xfrm>
              <a:off x="6375399" y="3743239"/>
              <a:ext cx="345346" cy="517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559" fill="norm" stroke="1" extrusionOk="0">
                  <a:moveTo>
                    <a:pt x="21337" y="929"/>
                  </a:moveTo>
                  <a:cubicBezTo>
                    <a:pt x="21468" y="488"/>
                    <a:pt x="21600" y="47"/>
                    <a:pt x="21337" y="3"/>
                  </a:cubicBezTo>
                  <a:cubicBezTo>
                    <a:pt x="21073" y="-41"/>
                    <a:pt x="20415" y="312"/>
                    <a:pt x="18702" y="1678"/>
                  </a:cubicBezTo>
                  <a:cubicBezTo>
                    <a:pt x="16990" y="3045"/>
                    <a:pt x="14224" y="5425"/>
                    <a:pt x="11393" y="7850"/>
                  </a:cubicBezTo>
                  <a:cubicBezTo>
                    <a:pt x="8561" y="10274"/>
                    <a:pt x="5663" y="12743"/>
                    <a:pt x="3754" y="15035"/>
                  </a:cubicBezTo>
                  <a:cubicBezTo>
                    <a:pt x="1844" y="17327"/>
                    <a:pt x="922" y="19443"/>
                    <a:pt x="0" y="21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8" name="Line"/>
            <p:cNvSpPr/>
            <p:nvPr/>
          </p:nvSpPr>
          <p:spPr>
            <a:xfrm>
              <a:off x="7359650" y="4027601"/>
              <a:ext cx="457200" cy="595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8" fill="norm" stroke="1" extrusionOk="0">
                  <a:moveTo>
                    <a:pt x="21600" y="398"/>
                  </a:moveTo>
                  <a:cubicBezTo>
                    <a:pt x="21100" y="168"/>
                    <a:pt x="20600" y="-62"/>
                    <a:pt x="20200" y="15"/>
                  </a:cubicBezTo>
                  <a:cubicBezTo>
                    <a:pt x="19800" y="91"/>
                    <a:pt x="19500" y="474"/>
                    <a:pt x="19350" y="1470"/>
                  </a:cubicBezTo>
                  <a:cubicBezTo>
                    <a:pt x="19200" y="2466"/>
                    <a:pt x="19200" y="4074"/>
                    <a:pt x="18100" y="5951"/>
                  </a:cubicBezTo>
                  <a:cubicBezTo>
                    <a:pt x="17000" y="7827"/>
                    <a:pt x="14800" y="9972"/>
                    <a:pt x="12350" y="12002"/>
                  </a:cubicBezTo>
                  <a:cubicBezTo>
                    <a:pt x="9900" y="14032"/>
                    <a:pt x="7200" y="15947"/>
                    <a:pt x="5100" y="17517"/>
                  </a:cubicBezTo>
                  <a:cubicBezTo>
                    <a:pt x="3000" y="19087"/>
                    <a:pt x="1500" y="20312"/>
                    <a:pt x="0" y="21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9" name="Line"/>
            <p:cNvSpPr/>
            <p:nvPr/>
          </p:nvSpPr>
          <p:spPr>
            <a:xfrm>
              <a:off x="7835900" y="4095750"/>
              <a:ext cx="406400" cy="450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225" y="2738"/>
                    <a:pt x="14850" y="5476"/>
                    <a:pt x="11644" y="8214"/>
                  </a:cubicBezTo>
                  <a:cubicBezTo>
                    <a:pt x="8438" y="10952"/>
                    <a:pt x="5400" y="13690"/>
                    <a:pt x="3487" y="15921"/>
                  </a:cubicBezTo>
                  <a:cubicBezTo>
                    <a:pt x="1575" y="18152"/>
                    <a:pt x="787" y="1987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0" name="Line"/>
            <p:cNvSpPr/>
            <p:nvPr/>
          </p:nvSpPr>
          <p:spPr>
            <a:xfrm>
              <a:off x="8204200" y="4178300"/>
              <a:ext cx="241300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58" y="2769"/>
                    <a:pt x="15916" y="5538"/>
                    <a:pt x="12316" y="9138"/>
                  </a:cubicBezTo>
                  <a:cubicBezTo>
                    <a:pt x="8716" y="12738"/>
                    <a:pt x="4358" y="1716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1" name="Line"/>
            <p:cNvSpPr/>
            <p:nvPr/>
          </p:nvSpPr>
          <p:spPr>
            <a:xfrm>
              <a:off x="8940800" y="4375149"/>
              <a:ext cx="381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2" name="Line"/>
            <p:cNvSpPr/>
            <p:nvPr/>
          </p:nvSpPr>
          <p:spPr>
            <a:xfrm>
              <a:off x="8825088" y="3562350"/>
              <a:ext cx="655462" cy="768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46" y="21600"/>
                  </a:moveTo>
                  <a:cubicBezTo>
                    <a:pt x="-24" y="20291"/>
                    <a:pt x="-93" y="18982"/>
                    <a:pt x="463" y="17137"/>
                  </a:cubicBezTo>
                  <a:cubicBezTo>
                    <a:pt x="1018" y="15293"/>
                    <a:pt x="2199" y="12912"/>
                    <a:pt x="3657" y="10800"/>
                  </a:cubicBezTo>
                  <a:cubicBezTo>
                    <a:pt x="5116" y="8688"/>
                    <a:pt x="6852" y="6843"/>
                    <a:pt x="8901" y="5296"/>
                  </a:cubicBezTo>
                  <a:cubicBezTo>
                    <a:pt x="10950" y="3749"/>
                    <a:pt x="13312" y="2499"/>
                    <a:pt x="15465" y="1666"/>
                  </a:cubicBezTo>
                  <a:cubicBezTo>
                    <a:pt x="17618" y="833"/>
                    <a:pt x="19562" y="417"/>
                    <a:pt x="2150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3" name="Line"/>
            <p:cNvSpPr/>
            <p:nvPr/>
          </p:nvSpPr>
          <p:spPr>
            <a:xfrm>
              <a:off x="9264650" y="3508285"/>
              <a:ext cx="258056" cy="282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526" fill="norm" stroke="1" extrusionOk="0">
                  <a:moveTo>
                    <a:pt x="0" y="3150"/>
                  </a:moveTo>
                  <a:cubicBezTo>
                    <a:pt x="523" y="2505"/>
                    <a:pt x="1045" y="1860"/>
                    <a:pt x="2874" y="1216"/>
                  </a:cubicBezTo>
                  <a:cubicBezTo>
                    <a:pt x="4703" y="571"/>
                    <a:pt x="7839" y="-74"/>
                    <a:pt x="11061" y="7"/>
                  </a:cubicBezTo>
                  <a:cubicBezTo>
                    <a:pt x="14284" y="87"/>
                    <a:pt x="17594" y="893"/>
                    <a:pt x="19423" y="2989"/>
                  </a:cubicBezTo>
                  <a:cubicBezTo>
                    <a:pt x="21252" y="5084"/>
                    <a:pt x="21600" y="8469"/>
                    <a:pt x="20903" y="11774"/>
                  </a:cubicBezTo>
                  <a:cubicBezTo>
                    <a:pt x="20206" y="15078"/>
                    <a:pt x="18465" y="18302"/>
                    <a:pt x="16723" y="21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4" name="Line"/>
            <p:cNvSpPr/>
            <p:nvPr/>
          </p:nvSpPr>
          <p:spPr>
            <a:xfrm>
              <a:off x="9880599" y="3130550"/>
              <a:ext cx="95251" cy="39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4297"/>
                    <a:pt x="12960" y="8594"/>
                    <a:pt x="9360" y="12194"/>
                  </a:cubicBezTo>
                  <a:cubicBezTo>
                    <a:pt x="5760" y="15794"/>
                    <a:pt x="2880" y="1869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5" name="Line"/>
            <p:cNvSpPr/>
            <p:nvPr/>
          </p:nvSpPr>
          <p:spPr>
            <a:xfrm>
              <a:off x="10023210" y="228336"/>
              <a:ext cx="279078" cy="44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428" fill="norm" stroke="1" extrusionOk="0">
                  <a:moveTo>
                    <a:pt x="6110" y="8491"/>
                  </a:moveTo>
                  <a:cubicBezTo>
                    <a:pt x="6273" y="11822"/>
                    <a:pt x="6435" y="15153"/>
                    <a:pt x="6516" y="17121"/>
                  </a:cubicBezTo>
                  <a:cubicBezTo>
                    <a:pt x="6598" y="19090"/>
                    <a:pt x="6598" y="19695"/>
                    <a:pt x="6598" y="20250"/>
                  </a:cubicBezTo>
                  <a:cubicBezTo>
                    <a:pt x="6598" y="20805"/>
                    <a:pt x="6598" y="21310"/>
                    <a:pt x="6192" y="21411"/>
                  </a:cubicBezTo>
                  <a:cubicBezTo>
                    <a:pt x="5786" y="21512"/>
                    <a:pt x="4974" y="21209"/>
                    <a:pt x="3999" y="19443"/>
                  </a:cubicBezTo>
                  <a:cubicBezTo>
                    <a:pt x="3025" y="17676"/>
                    <a:pt x="1888" y="14447"/>
                    <a:pt x="1157" y="11570"/>
                  </a:cubicBezTo>
                  <a:cubicBezTo>
                    <a:pt x="426" y="8693"/>
                    <a:pt x="101" y="6170"/>
                    <a:pt x="20" y="4656"/>
                  </a:cubicBezTo>
                  <a:cubicBezTo>
                    <a:pt x="-61" y="3142"/>
                    <a:pt x="101" y="2637"/>
                    <a:pt x="507" y="2536"/>
                  </a:cubicBezTo>
                  <a:cubicBezTo>
                    <a:pt x="913" y="2435"/>
                    <a:pt x="1563" y="2738"/>
                    <a:pt x="3350" y="4454"/>
                  </a:cubicBezTo>
                  <a:cubicBezTo>
                    <a:pt x="5136" y="6170"/>
                    <a:pt x="8059" y="9299"/>
                    <a:pt x="10577" y="11873"/>
                  </a:cubicBezTo>
                  <a:cubicBezTo>
                    <a:pt x="13094" y="14447"/>
                    <a:pt x="15205" y="16465"/>
                    <a:pt x="16667" y="17525"/>
                  </a:cubicBezTo>
                  <a:cubicBezTo>
                    <a:pt x="18128" y="18585"/>
                    <a:pt x="18941" y="18686"/>
                    <a:pt x="19590" y="18433"/>
                  </a:cubicBezTo>
                  <a:cubicBezTo>
                    <a:pt x="20240" y="18181"/>
                    <a:pt x="20727" y="17576"/>
                    <a:pt x="21052" y="15557"/>
                  </a:cubicBezTo>
                  <a:cubicBezTo>
                    <a:pt x="21377" y="13538"/>
                    <a:pt x="21539" y="10106"/>
                    <a:pt x="21295" y="7432"/>
                  </a:cubicBezTo>
                  <a:cubicBezTo>
                    <a:pt x="21052" y="4757"/>
                    <a:pt x="20402" y="2839"/>
                    <a:pt x="19996" y="1628"/>
                  </a:cubicBezTo>
                  <a:cubicBezTo>
                    <a:pt x="19590" y="417"/>
                    <a:pt x="19428" y="-88"/>
                    <a:pt x="19347" y="13"/>
                  </a:cubicBezTo>
                  <a:cubicBezTo>
                    <a:pt x="19265" y="114"/>
                    <a:pt x="19265" y="820"/>
                    <a:pt x="19265" y="1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6" name="Line"/>
            <p:cNvSpPr/>
            <p:nvPr/>
          </p:nvSpPr>
          <p:spPr>
            <a:xfrm>
              <a:off x="10382297" y="279400"/>
              <a:ext cx="253953" cy="277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417" fill="norm" stroke="1" extrusionOk="0">
                  <a:moveTo>
                    <a:pt x="8029" y="10800"/>
                  </a:moveTo>
                  <a:cubicBezTo>
                    <a:pt x="6065" y="11455"/>
                    <a:pt x="4101" y="12109"/>
                    <a:pt x="2673" y="13500"/>
                  </a:cubicBezTo>
                  <a:cubicBezTo>
                    <a:pt x="1245" y="14891"/>
                    <a:pt x="353" y="17018"/>
                    <a:pt x="85" y="18573"/>
                  </a:cubicBezTo>
                  <a:cubicBezTo>
                    <a:pt x="-183" y="20127"/>
                    <a:pt x="174" y="21109"/>
                    <a:pt x="1245" y="21355"/>
                  </a:cubicBezTo>
                  <a:cubicBezTo>
                    <a:pt x="2316" y="21600"/>
                    <a:pt x="4101" y="21109"/>
                    <a:pt x="5351" y="20045"/>
                  </a:cubicBezTo>
                  <a:cubicBezTo>
                    <a:pt x="6600" y="18982"/>
                    <a:pt x="7315" y="17345"/>
                    <a:pt x="7225" y="15709"/>
                  </a:cubicBezTo>
                  <a:cubicBezTo>
                    <a:pt x="7136" y="14073"/>
                    <a:pt x="6243" y="12436"/>
                    <a:pt x="5708" y="11209"/>
                  </a:cubicBezTo>
                  <a:cubicBezTo>
                    <a:pt x="5172" y="9982"/>
                    <a:pt x="4994" y="9164"/>
                    <a:pt x="5440" y="8836"/>
                  </a:cubicBezTo>
                  <a:cubicBezTo>
                    <a:pt x="5886" y="8509"/>
                    <a:pt x="6957" y="8673"/>
                    <a:pt x="8832" y="9491"/>
                  </a:cubicBezTo>
                  <a:cubicBezTo>
                    <a:pt x="10706" y="10309"/>
                    <a:pt x="13384" y="11782"/>
                    <a:pt x="15080" y="12845"/>
                  </a:cubicBezTo>
                  <a:cubicBezTo>
                    <a:pt x="16776" y="13909"/>
                    <a:pt x="17490" y="14564"/>
                    <a:pt x="17936" y="15464"/>
                  </a:cubicBezTo>
                  <a:cubicBezTo>
                    <a:pt x="18382" y="16364"/>
                    <a:pt x="18561" y="17509"/>
                    <a:pt x="18204" y="17918"/>
                  </a:cubicBezTo>
                  <a:cubicBezTo>
                    <a:pt x="17847" y="18327"/>
                    <a:pt x="16954" y="18000"/>
                    <a:pt x="16240" y="16364"/>
                  </a:cubicBezTo>
                  <a:cubicBezTo>
                    <a:pt x="15526" y="14727"/>
                    <a:pt x="14991" y="11782"/>
                    <a:pt x="15883" y="8836"/>
                  </a:cubicBezTo>
                  <a:cubicBezTo>
                    <a:pt x="16776" y="5891"/>
                    <a:pt x="19096" y="2945"/>
                    <a:pt x="2141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7" name="Line"/>
            <p:cNvSpPr/>
            <p:nvPr/>
          </p:nvSpPr>
          <p:spPr>
            <a:xfrm>
              <a:off x="10727621" y="158750"/>
              <a:ext cx="80080" cy="33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9" h="21600" fill="norm" stroke="1" extrusionOk="0">
                  <a:moveTo>
                    <a:pt x="20429" y="0"/>
                  </a:moveTo>
                  <a:cubicBezTo>
                    <a:pt x="17729" y="0"/>
                    <a:pt x="15029" y="0"/>
                    <a:pt x="11789" y="543"/>
                  </a:cubicBezTo>
                  <a:cubicBezTo>
                    <a:pt x="8549" y="1087"/>
                    <a:pt x="4769" y="2174"/>
                    <a:pt x="2339" y="4347"/>
                  </a:cubicBezTo>
                  <a:cubicBezTo>
                    <a:pt x="-91" y="6521"/>
                    <a:pt x="-1171" y="9781"/>
                    <a:pt x="1799" y="12838"/>
                  </a:cubicBezTo>
                  <a:cubicBezTo>
                    <a:pt x="4769" y="15894"/>
                    <a:pt x="11789" y="18747"/>
                    <a:pt x="1880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8" name="Line"/>
            <p:cNvSpPr/>
            <p:nvPr/>
          </p:nvSpPr>
          <p:spPr>
            <a:xfrm>
              <a:off x="10860150" y="203440"/>
              <a:ext cx="220600" cy="291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274" fill="norm" stroke="1" extrusionOk="0">
                  <a:moveTo>
                    <a:pt x="2926" y="21274"/>
                  </a:moveTo>
                  <a:cubicBezTo>
                    <a:pt x="1897" y="21274"/>
                    <a:pt x="869" y="21274"/>
                    <a:pt x="354" y="20811"/>
                  </a:cubicBezTo>
                  <a:cubicBezTo>
                    <a:pt x="-160" y="20348"/>
                    <a:pt x="-160" y="19423"/>
                    <a:pt x="663" y="17185"/>
                  </a:cubicBezTo>
                  <a:cubicBezTo>
                    <a:pt x="1486" y="14948"/>
                    <a:pt x="3131" y="11400"/>
                    <a:pt x="4057" y="9163"/>
                  </a:cubicBezTo>
                  <a:cubicBezTo>
                    <a:pt x="4983" y="6925"/>
                    <a:pt x="5189" y="6000"/>
                    <a:pt x="5600" y="4380"/>
                  </a:cubicBezTo>
                  <a:cubicBezTo>
                    <a:pt x="6011" y="2760"/>
                    <a:pt x="6629" y="445"/>
                    <a:pt x="6629" y="60"/>
                  </a:cubicBezTo>
                  <a:cubicBezTo>
                    <a:pt x="6629" y="-326"/>
                    <a:pt x="6011" y="1217"/>
                    <a:pt x="5394" y="3068"/>
                  </a:cubicBezTo>
                  <a:cubicBezTo>
                    <a:pt x="4777" y="4920"/>
                    <a:pt x="4160" y="7080"/>
                    <a:pt x="3851" y="8545"/>
                  </a:cubicBezTo>
                  <a:cubicBezTo>
                    <a:pt x="3543" y="10011"/>
                    <a:pt x="3543" y="10783"/>
                    <a:pt x="3954" y="11477"/>
                  </a:cubicBezTo>
                  <a:cubicBezTo>
                    <a:pt x="4366" y="12171"/>
                    <a:pt x="5189" y="12788"/>
                    <a:pt x="6114" y="12943"/>
                  </a:cubicBezTo>
                  <a:cubicBezTo>
                    <a:pt x="7040" y="13097"/>
                    <a:pt x="8069" y="12788"/>
                    <a:pt x="9406" y="11785"/>
                  </a:cubicBezTo>
                  <a:cubicBezTo>
                    <a:pt x="10743" y="10783"/>
                    <a:pt x="12389" y="9085"/>
                    <a:pt x="13726" y="7388"/>
                  </a:cubicBezTo>
                  <a:cubicBezTo>
                    <a:pt x="15063" y="5691"/>
                    <a:pt x="16091" y="3994"/>
                    <a:pt x="16606" y="3685"/>
                  </a:cubicBezTo>
                  <a:cubicBezTo>
                    <a:pt x="17120" y="3377"/>
                    <a:pt x="17120" y="4457"/>
                    <a:pt x="17531" y="5691"/>
                  </a:cubicBezTo>
                  <a:cubicBezTo>
                    <a:pt x="17943" y="6925"/>
                    <a:pt x="18766" y="8314"/>
                    <a:pt x="19486" y="9085"/>
                  </a:cubicBezTo>
                  <a:cubicBezTo>
                    <a:pt x="20206" y="9857"/>
                    <a:pt x="20823" y="10011"/>
                    <a:pt x="21440" y="101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9" name="Line"/>
            <p:cNvSpPr/>
            <p:nvPr/>
          </p:nvSpPr>
          <p:spPr>
            <a:xfrm>
              <a:off x="11106149" y="323850"/>
              <a:ext cx="19051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657"/>
                    <a:pt x="21600" y="11314"/>
                    <a:pt x="18000" y="14914"/>
                  </a:cubicBezTo>
                  <a:cubicBezTo>
                    <a:pt x="14400" y="18514"/>
                    <a:pt x="7200" y="200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0" name="Line"/>
            <p:cNvSpPr/>
            <p:nvPr/>
          </p:nvSpPr>
          <p:spPr>
            <a:xfrm>
              <a:off x="11219297" y="241300"/>
              <a:ext cx="255153" cy="161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373" fill="norm" stroke="1" extrusionOk="0">
                  <a:moveTo>
                    <a:pt x="8594" y="5049"/>
                  </a:moveTo>
                  <a:cubicBezTo>
                    <a:pt x="7709" y="9538"/>
                    <a:pt x="6824" y="14026"/>
                    <a:pt x="6027" y="16831"/>
                  </a:cubicBezTo>
                  <a:cubicBezTo>
                    <a:pt x="5231" y="19636"/>
                    <a:pt x="4522" y="20758"/>
                    <a:pt x="3637" y="21179"/>
                  </a:cubicBezTo>
                  <a:cubicBezTo>
                    <a:pt x="2752" y="21600"/>
                    <a:pt x="1690" y="21319"/>
                    <a:pt x="1070" y="20478"/>
                  </a:cubicBezTo>
                  <a:cubicBezTo>
                    <a:pt x="450" y="19636"/>
                    <a:pt x="273" y="18234"/>
                    <a:pt x="96" y="16410"/>
                  </a:cubicBezTo>
                  <a:cubicBezTo>
                    <a:pt x="-81" y="14587"/>
                    <a:pt x="-258" y="12343"/>
                    <a:pt x="1955" y="10379"/>
                  </a:cubicBezTo>
                  <a:cubicBezTo>
                    <a:pt x="4168" y="8416"/>
                    <a:pt x="8772" y="6732"/>
                    <a:pt x="12401" y="5049"/>
                  </a:cubicBezTo>
                  <a:cubicBezTo>
                    <a:pt x="16031" y="3366"/>
                    <a:pt x="18686" y="1683"/>
                    <a:pt x="2134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1" name="Line"/>
            <p:cNvSpPr/>
            <p:nvPr/>
          </p:nvSpPr>
          <p:spPr>
            <a:xfrm>
              <a:off x="11468100" y="7442"/>
              <a:ext cx="114300" cy="160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4" fill="norm" stroke="1" extrusionOk="0">
                  <a:moveTo>
                    <a:pt x="0" y="5746"/>
                  </a:moveTo>
                  <a:cubicBezTo>
                    <a:pt x="400" y="4343"/>
                    <a:pt x="800" y="2941"/>
                    <a:pt x="2000" y="1959"/>
                  </a:cubicBezTo>
                  <a:cubicBezTo>
                    <a:pt x="3200" y="977"/>
                    <a:pt x="5200" y="416"/>
                    <a:pt x="7200" y="136"/>
                  </a:cubicBezTo>
                  <a:cubicBezTo>
                    <a:pt x="9200" y="-145"/>
                    <a:pt x="11200" y="-145"/>
                    <a:pt x="12600" y="1678"/>
                  </a:cubicBezTo>
                  <a:cubicBezTo>
                    <a:pt x="14000" y="3502"/>
                    <a:pt x="14800" y="7149"/>
                    <a:pt x="13600" y="10234"/>
                  </a:cubicBezTo>
                  <a:cubicBezTo>
                    <a:pt x="12400" y="13320"/>
                    <a:pt x="9200" y="15845"/>
                    <a:pt x="7000" y="17668"/>
                  </a:cubicBezTo>
                  <a:cubicBezTo>
                    <a:pt x="4800" y="19491"/>
                    <a:pt x="3600" y="20613"/>
                    <a:pt x="4000" y="21034"/>
                  </a:cubicBezTo>
                  <a:cubicBezTo>
                    <a:pt x="4400" y="21455"/>
                    <a:pt x="6400" y="21174"/>
                    <a:pt x="9600" y="20193"/>
                  </a:cubicBezTo>
                  <a:cubicBezTo>
                    <a:pt x="12800" y="19211"/>
                    <a:pt x="17200" y="17528"/>
                    <a:pt x="21600" y="158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2" name="Line"/>
            <p:cNvSpPr/>
            <p:nvPr/>
          </p:nvSpPr>
          <p:spPr>
            <a:xfrm>
              <a:off x="11512549" y="0"/>
              <a:ext cx="225245" cy="48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600" fill="norm" stroke="1" extrusionOk="0">
                  <a:moveTo>
                    <a:pt x="19618" y="0"/>
                  </a:moveTo>
                  <a:cubicBezTo>
                    <a:pt x="20015" y="1683"/>
                    <a:pt x="20411" y="3366"/>
                    <a:pt x="20807" y="5610"/>
                  </a:cubicBezTo>
                  <a:cubicBezTo>
                    <a:pt x="21204" y="7855"/>
                    <a:pt x="21600" y="10660"/>
                    <a:pt x="18826" y="13231"/>
                  </a:cubicBezTo>
                  <a:cubicBezTo>
                    <a:pt x="16051" y="15803"/>
                    <a:pt x="10106" y="18140"/>
                    <a:pt x="6440" y="19496"/>
                  </a:cubicBezTo>
                  <a:cubicBezTo>
                    <a:pt x="2774" y="20852"/>
                    <a:pt x="1387" y="2122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3" name="Line"/>
            <p:cNvSpPr/>
            <p:nvPr/>
          </p:nvSpPr>
          <p:spPr>
            <a:xfrm>
              <a:off x="9065358" y="2203714"/>
              <a:ext cx="3374293" cy="215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9" h="21574" fill="norm" stroke="1" extrusionOk="0">
                  <a:moveTo>
                    <a:pt x="382" y="21574"/>
                  </a:moveTo>
                  <a:cubicBezTo>
                    <a:pt x="287" y="20939"/>
                    <a:pt x="192" y="20303"/>
                    <a:pt x="118" y="19668"/>
                  </a:cubicBezTo>
                  <a:cubicBezTo>
                    <a:pt x="43" y="19033"/>
                    <a:pt x="-11" y="18398"/>
                    <a:pt x="3" y="17868"/>
                  </a:cubicBezTo>
                  <a:cubicBezTo>
                    <a:pt x="16" y="17339"/>
                    <a:pt x="97" y="16915"/>
                    <a:pt x="388" y="16280"/>
                  </a:cubicBezTo>
                  <a:cubicBezTo>
                    <a:pt x="680" y="15645"/>
                    <a:pt x="1181" y="14798"/>
                    <a:pt x="1682" y="14056"/>
                  </a:cubicBezTo>
                  <a:cubicBezTo>
                    <a:pt x="2183" y="13315"/>
                    <a:pt x="2684" y="12680"/>
                    <a:pt x="3178" y="12045"/>
                  </a:cubicBezTo>
                  <a:cubicBezTo>
                    <a:pt x="3673" y="11409"/>
                    <a:pt x="4160" y="10774"/>
                    <a:pt x="4600" y="10245"/>
                  </a:cubicBezTo>
                  <a:cubicBezTo>
                    <a:pt x="5040" y="9715"/>
                    <a:pt x="5433" y="9292"/>
                    <a:pt x="5853" y="8762"/>
                  </a:cubicBezTo>
                  <a:cubicBezTo>
                    <a:pt x="6273" y="8233"/>
                    <a:pt x="6720" y="7598"/>
                    <a:pt x="7187" y="6962"/>
                  </a:cubicBezTo>
                  <a:cubicBezTo>
                    <a:pt x="7654" y="6327"/>
                    <a:pt x="8141" y="5692"/>
                    <a:pt x="8615" y="5268"/>
                  </a:cubicBezTo>
                  <a:cubicBezTo>
                    <a:pt x="9089" y="4845"/>
                    <a:pt x="9550" y="4633"/>
                    <a:pt x="10051" y="4209"/>
                  </a:cubicBezTo>
                  <a:cubicBezTo>
                    <a:pt x="10552" y="3786"/>
                    <a:pt x="11094" y="3150"/>
                    <a:pt x="11615" y="2621"/>
                  </a:cubicBezTo>
                  <a:cubicBezTo>
                    <a:pt x="12136" y="2092"/>
                    <a:pt x="12638" y="1668"/>
                    <a:pt x="13145" y="1350"/>
                  </a:cubicBezTo>
                  <a:cubicBezTo>
                    <a:pt x="13653" y="1033"/>
                    <a:pt x="14168" y="821"/>
                    <a:pt x="14662" y="609"/>
                  </a:cubicBezTo>
                  <a:cubicBezTo>
                    <a:pt x="15156" y="398"/>
                    <a:pt x="15630" y="186"/>
                    <a:pt x="16084" y="80"/>
                  </a:cubicBezTo>
                  <a:cubicBezTo>
                    <a:pt x="16538" y="-26"/>
                    <a:pt x="16971" y="-26"/>
                    <a:pt x="17540" y="80"/>
                  </a:cubicBezTo>
                  <a:cubicBezTo>
                    <a:pt x="18109" y="186"/>
                    <a:pt x="18813" y="398"/>
                    <a:pt x="19456" y="609"/>
                  </a:cubicBezTo>
                  <a:cubicBezTo>
                    <a:pt x="20099" y="821"/>
                    <a:pt x="20682" y="1033"/>
                    <a:pt x="21027" y="1139"/>
                  </a:cubicBezTo>
                  <a:cubicBezTo>
                    <a:pt x="21372" y="1245"/>
                    <a:pt x="21481" y="1245"/>
                    <a:pt x="21589" y="12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4" name="Line"/>
            <p:cNvSpPr/>
            <p:nvPr/>
          </p:nvSpPr>
          <p:spPr>
            <a:xfrm>
              <a:off x="9017000" y="1189826"/>
              <a:ext cx="2914650" cy="1064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2" fill="norm" stroke="1" extrusionOk="0">
                  <a:moveTo>
                    <a:pt x="0" y="21552"/>
                  </a:moveTo>
                  <a:cubicBezTo>
                    <a:pt x="251" y="21552"/>
                    <a:pt x="502" y="21552"/>
                    <a:pt x="808" y="21445"/>
                  </a:cubicBezTo>
                  <a:cubicBezTo>
                    <a:pt x="1114" y="21338"/>
                    <a:pt x="1475" y="21123"/>
                    <a:pt x="1929" y="20738"/>
                  </a:cubicBezTo>
                  <a:cubicBezTo>
                    <a:pt x="2384" y="20352"/>
                    <a:pt x="2933" y="19795"/>
                    <a:pt x="3365" y="19152"/>
                  </a:cubicBezTo>
                  <a:cubicBezTo>
                    <a:pt x="3796" y="18509"/>
                    <a:pt x="4110" y="17781"/>
                    <a:pt x="4384" y="16881"/>
                  </a:cubicBezTo>
                  <a:cubicBezTo>
                    <a:pt x="4659" y="15981"/>
                    <a:pt x="4894" y="14909"/>
                    <a:pt x="5114" y="13859"/>
                  </a:cubicBezTo>
                  <a:cubicBezTo>
                    <a:pt x="5333" y="12809"/>
                    <a:pt x="5537" y="11781"/>
                    <a:pt x="5804" y="10666"/>
                  </a:cubicBezTo>
                  <a:cubicBezTo>
                    <a:pt x="6071" y="9552"/>
                    <a:pt x="6400" y="8352"/>
                    <a:pt x="6698" y="7431"/>
                  </a:cubicBezTo>
                  <a:cubicBezTo>
                    <a:pt x="6996" y="6509"/>
                    <a:pt x="7263" y="5866"/>
                    <a:pt x="7600" y="5159"/>
                  </a:cubicBezTo>
                  <a:cubicBezTo>
                    <a:pt x="7937" y="4452"/>
                    <a:pt x="8345" y="3681"/>
                    <a:pt x="8776" y="2909"/>
                  </a:cubicBezTo>
                  <a:cubicBezTo>
                    <a:pt x="9208" y="2138"/>
                    <a:pt x="9663" y="1366"/>
                    <a:pt x="10133" y="852"/>
                  </a:cubicBezTo>
                  <a:cubicBezTo>
                    <a:pt x="10604" y="338"/>
                    <a:pt x="11090" y="81"/>
                    <a:pt x="11561" y="16"/>
                  </a:cubicBezTo>
                  <a:cubicBezTo>
                    <a:pt x="12031" y="-48"/>
                    <a:pt x="12486" y="81"/>
                    <a:pt x="12894" y="381"/>
                  </a:cubicBezTo>
                  <a:cubicBezTo>
                    <a:pt x="13302" y="681"/>
                    <a:pt x="13663" y="1152"/>
                    <a:pt x="13976" y="1945"/>
                  </a:cubicBezTo>
                  <a:cubicBezTo>
                    <a:pt x="14290" y="2738"/>
                    <a:pt x="14557" y="3852"/>
                    <a:pt x="14769" y="5159"/>
                  </a:cubicBezTo>
                  <a:cubicBezTo>
                    <a:pt x="14980" y="6466"/>
                    <a:pt x="15137" y="7966"/>
                    <a:pt x="15271" y="9231"/>
                  </a:cubicBezTo>
                  <a:cubicBezTo>
                    <a:pt x="15404" y="10495"/>
                    <a:pt x="15514" y="11523"/>
                    <a:pt x="15718" y="12488"/>
                  </a:cubicBezTo>
                  <a:cubicBezTo>
                    <a:pt x="15922" y="13452"/>
                    <a:pt x="16220" y="14352"/>
                    <a:pt x="16612" y="14931"/>
                  </a:cubicBezTo>
                  <a:cubicBezTo>
                    <a:pt x="17004" y="15509"/>
                    <a:pt x="17490" y="15766"/>
                    <a:pt x="18039" y="15916"/>
                  </a:cubicBezTo>
                  <a:cubicBezTo>
                    <a:pt x="18588" y="16066"/>
                    <a:pt x="19200" y="16109"/>
                    <a:pt x="19804" y="16152"/>
                  </a:cubicBezTo>
                  <a:cubicBezTo>
                    <a:pt x="20408" y="16195"/>
                    <a:pt x="21004" y="16238"/>
                    <a:pt x="21600" y="162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5" name="Line"/>
            <p:cNvSpPr/>
            <p:nvPr/>
          </p:nvSpPr>
          <p:spPr>
            <a:xfrm>
              <a:off x="10287000" y="1327150"/>
              <a:ext cx="1270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6" name="Line"/>
            <p:cNvSpPr/>
            <p:nvPr/>
          </p:nvSpPr>
          <p:spPr>
            <a:xfrm>
              <a:off x="10531656" y="1282699"/>
              <a:ext cx="15695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2979"/>
                    <a:pt x="-1582" y="5959"/>
                    <a:pt x="1118" y="9559"/>
                  </a:cubicBezTo>
                  <a:cubicBezTo>
                    <a:pt x="3818" y="13159"/>
                    <a:pt x="11918" y="17379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7" name="Line"/>
            <p:cNvSpPr/>
            <p:nvPr/>
          </p:nvSpPr>
          <p:spPr>
            <a:xfrm>
              <a:off x="10560050" y="1765300"/>
              <a:ext cx="12700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8" name="Line"/>
            <p:cNvSpPr/>
            <p:nvPr/>
          </p:nvSpPr>
          <p:spPr>
            <a:xfrm>
              <a:off x="10604500" y="2184400"/>
              <a:ext cx="635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9" name="Line"/>
            <p:cNvSpPr/>
            <p:nvPr/>
          </p:nvSpPr>
          <p:spPr>
            <a:xfrm>
              <a:off x="10579100" y="2436283"/>
              <a:ext cx="342900" cy="319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00" y="19454"/>
                    <a:pt x="1600" y="17309"/>
                    <a:pt x="2667" y="14305"/>
                  </a:cubicBezTo>
                  <a:cubicBezTo>
                    <a:pt x="3733" y="11301"/>
                    <a:pt x="5067" y="7438"/>
                    <a:pt x="5867" y="4792"/>
                  </a:cubicBezTo>
                  <a:cubicBezTo>
                    <a:pt x="6667" y="2146"/>
                    <a:pt x="6933" y="715"/>
                    <a:pt x="6933" y="572"/>
                  </a:cubicBezTo>
                  <a:cubicBezTo>
                    <a:pt x="6933" y="429"/>
                    <a:pt x="6667" y="1574"/>
                    <a:pt x="6467" y="3505"/>
                  </a:cubicBezTo>
                  <a:cubicBezTo>
                    <a:pt x="6267" y="5436"/>
                    <a:pt x="6133" y="8154"/>
                    <a:pt x="6267" y="9870"/>
                  </a:cubicBezTo>
                  <a:cubicBezTo>
                    <a:pt x="6400" y="11587"/>
                    <a:pt x="6800" y="12302"/>
                    <a:pt x="7333" y="12588"/>
                  </a:cubicBezTo>
                  <a:cubicBezTo>
                    <a:pt x="7867" y="12874"/>
                    <a:pt x="8533" y="12731"/>
                    <a:pt x="9600" y="11658"/>
                  </a:cubicBezTo>
                  <a:cubicBezTo>
                    <a:pt x="10667" y="10585"/>
                    <a:pt x="12133" y="8583"/>
                    <a:pt x="13400" y="6723"/>
                  </a:cubicBezTo>
                  <a:cubicBezTo>
                    <a:pt x="14667" y="4864"/>
                    <a:pt x="15733" y="3147"/>
                    <a:pt x="16400" y="1931"/>
                  </a:cubicBezTo>
                  <a:cubicBezTo>
                    <a:pt x="17067" y="715"/>
                    <a:pt x="17333" y="0"/>
                    <a:pt x="17467" y="0"/>
                  </a:cubicBezTo>
                  <a:cubicBezTo>
                    <a:pt x="17600" y="0"/>
                    <a:pt x="17600" y="715"/>
                    <a:pt x="17867" y="2575"/>
                  </a:cubicBezTo>
                  <a:cubicBezTo>
                    <a:pt x="18133" y="4434"/>
                    <a:pt x="18667" y="7438"/>
                    <a:pt x="19333" y="9370"/>
                  </a:cubicBezTo>
                  <a:cubicBezTo>
                    <a:pt x="20000" y="11301"/>
                    <a:pt x="20800" y="12159"/>
                    <a:pt x="21600" y="130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0" name="Line"/>
            <p:cNvSpPr/>
            <p:nvPr/>
          </p:nvSpPr>
          <p:spPr>
            <a:xfrm>
              <a:off x="9448800" y="1854200"/>
              <a:ext cx="330200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08" y="3300"/>
                    <a:pt x="16615" y="6600"/>
                    <a:pt x="14192" y="9550"/>
                  </a:cubicBezTo>
                  <a:cubicBezTo>
                    <a:pt x="11769" y="12500"/>
                    <a:pt x="9415" y="15100"/>
                    <a:pt x="7062" y="17050"/>
                  </a:cubicBezTo>
                  <a:cubicBezTo>
                    <a:pt x="4708" y="19000"/>
                    <a:pt x="2354" y="203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1" name="Line"/>
            <p:cNvSpPr/>
            <p:nvPr/>
          </p:nvSpPr>
          <p:spPr>
            <a:xfrm>
              <a:off x="9766300" y="1493247"/>
              <a:ext cx="427713" cy="805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573" fill="norm" stroke="1" extrusionOk="0">
                  <a:moveTo>
                    <a:pt x="21387" y="823"/>
                  </a:moveTo>
                  <a:cubicBezTo>
                    <a:pt x="21494" y="427"/>
                    <a:pt x="21600" y="30"/>
                    <a:pt x="21334" y="1"/>
                  </a:cubicBezTo>
                  <a:cubicBezTo>
                    <a:pt x="21068" y="-27"/>
                    <a:pt x="20430" y="313"/>
                    <a:pt x="19153" y="1334"/>
                  </a:cubicBezTo>
                  <a:cubicBezTo>
                    <a:pt x="17876" y="2354"/>
                    <a:pt x="15961" y="4055"/>
                    <a:pt x="13833" y="5982"/>
                  </a:cubicBezTo>
                  <a:cubicBezTo>
                    <a:pt x="11704" y="7910"/>
                    <a:pt x="9364" y="10064"/>
                    <a:pt x="7289" y="12077"/>
                  </a:cubicBezTo>
                  <a:cubicBezTo>
                    <a:pt x="5214" y="14090"/>
                    <a:pt x="3405" y="15960"/>
                    <a:pt x="2234" y="17519"/>
                  </a:cubicBezTo>
                  <a:cubicBezTo>
                    <a:pt x="1064" y="19079"/>
                    <a:pt x="532" y="20326"/>
                    <a:pt x="0" y="215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2" name="Line"/>
            <p:cNvSpPr/>
            <p:nvPr/>
          </p:nvSpPr>
          <p:spPr>
            <a:xfrm>
              <a:off x="10160000" y="1358900"/>
              <a:ext cx="469900" cy="762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751" y="1380"/>
                    <a:pt x="17903" y="2760"/>
                    <a:pt x="16103" y="4440"/>
                  </a:cubicBezTo>
                  <a:cubicBezTo>
                    <a:pt x="14303" y="6120"/>
                    <a:pt x="12551" y="8100"/>
                    <a:pt x="10654" y="10080"/>
                  </a:cubicBezTo>
                  <a:cubicBezTo>
                    <a:pt x="8757" y="12060"/>
                    <a:pt x="6714" y="14040"/>
                    <a:pt x="4914" y="15960"/>
                  </a:cubicBezTo>
                  <a:cubicBezTo>
                    <a:pt x="3114" y="17880"/>
                    <a:pt x="1557" y="197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3" name="Line"/>
            <p:cNvSpPr/>
            <p:nvPr/>
          </p:nvSpPr>
          <p:spPr>
            <a:xfrm>
              <a:off x="10337799" y="1492249"/>
              <a:ext cx="438151" cy="72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1768"/>
                    <a:pt x="16800" y="3537"/>
                    <a:pt x="14504" y="5526"/>
                  </a:cubicBezTo>
                  <a:cubicBezTo>
                    <a:pt x="12209" y="7516"/>
                    <a:pt x="10017" y="9726"/>
                    <a:pt x="7930" y="11874"/>
                  </a:cubicBezTo>
                  <a:cubicBezTo>
                    <a:pt x="5843" y="14021"/>
                    <a:pt x="3861" y="16105"/>
                    <a:pt x="2557" y="17716"/>
                  </a:cubicBezTo>
                  <a:cubicBezTo>
                    <a:pt x="1252" y="19326"/>
                    <a:pt x="626" y="2046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4" name="Line"/>
            <p:cNvSpPr/>
            <p:nvPr/>
          </p:nvSpPr>
          <p:spPr>
            <a:xfrm>
              <a:off x="10591800" y="1695450"/>
              <a:ext cx="323850" cy="539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71" y="2711"/>
                    <a:pt x="14541" y="5421"/>
                    <a:pt x="11294" y="8216"/>
                  </a:cubicBezTo>
                  <a:cubicBezTo>
                    <a:pt x="8047" y="11012"/>
                    <a:pt x="5082" y="13892"/>
                    <a:pt x="3247" y="16136"/>
                  </a:cubicBezTo>
                  <a:cubicBezTo>
                    <a:pt x="1412" y="18381"/>
                    <a:pt x="706" y="199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5" name="Line"/>
            <p:cNvSpPr/>
            <p:nvPr/>
          </p:nvSpPr>
          <p:spPr>
            <a:xfrm>
              <a:off x="10831796" y="1873250"/>
              <a:ext cx="242604" cy="300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463" fill="norm" stroke="1" extrusionOk="0">
                  <a:moveTo>
                    <a:pt x="21342" y="0"/>
                  </a:moveTo>
                  <a:cubicBezTo>
                    <a:pt x="16501" y="3625"/>
                    <a:pt x="11659" y="7250"/>
                    <a:pt x="8121" y="10498"/>
                  </a:cubicBezTo>
                  <a:cubicBezTo>
                    <a:pt x="4583" y="13745"/>
                    <a:pt x="2349" y="16615"/>
                    <a:pt x="1139" y="18428"/>
                  </a:cubicBezTo>
                  <a:cubicBezTo>
                    <a:pt x="-72" y="20241"/>
                    <a:pt x="-258" y="20996"/>
                    <a:pt x="301" y="21298"/>
                  </a:cubicBezTo>
                  <a:cubicBezTo>
                    <a:pt x="859" y="21600"/>
                    <a:pt x="2163" y="21449"/>
                    <a:pt x="3187" y="21147"/>
                  </a:cubicBezTo>
                  <a:cubicBezTo>
                    <a:pt x="4211" y="20845"/>
                    <a:pt x="4956" y="20392"/>
                    <a:pt x="5701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6" name="Line"/>
            <p:cNvSpPr/>
            <p:nvPr/>
          </p:nvSpPr>
          <p:spPr>
            <a:xfrm>
              <a:off x="11075351" y="1936750"/>
              <a:ext cx="189550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1492" y="0"/>
                  </a:moveTo>
                  <a:cubicBezTo>
                    <a:pt x="14772" y="5349"/>
                    <a:pt x="8052" y="10697"/>
                    <a:pt x="4332" y="13989"/>
                  </a:cubicBezTo>
                  <a:cubicBezTo>
                    <a:pt x="612" y="17280"/>
                    <a:pt x="-108" y="18514"/>
                    <a:pt x="12" y="19440"/>
                  </a:cubicBezTo>
                  <a:cubicBezTo>
                    <a:pt x="132" y="20366"/>
                    <a:pt x="1092" y="20983"/>
                    <a:pt x="2052" y="21291"/>
                  </a:cubicBezTo>
                  <a:cubicBezTo>
                    <a:pt x="3012" y="21600"/>
                    <a:pt x="3972" y="21600"/>
                    <a:pt x="49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7" name="Line"/>
            <p:cNvSpPr/>
            <p:nvPr/>
          </p:nvSpPr>
          <p:spPr>
            <a:xfrm>
              <a:off x="11296650" y="2038350"/>
              <a:ext cx="182173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5" h="21600" fill="norm" stroke="1" extrusionOk="0">
                  <a:moveTo>
                    <a:pt x="20618" y="0"/>
                  </a:moveTo>
                  <a:cubicBezTo>
                    <a:pt x="21109" y="1137"/>
                    <a:pt x="21600" y="2274"/>
                    <a:pt x="20250" y="4358"/>
                  </a:cubicBezTo>
                  <a:cubicBezTo>
                    <a:pt x="18900" y="6442"/>
                    <a:pt x="15709" y="9474"/>
                    <a:pt x="12027" y="12505"/>
                  </a:cubicBezTo>
                  <a:cubicBezTo>
                    <a:pt x="8345" y="15537"/>
                    <a:pt x="4173" y="1856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8" name="Line"/>
            <p:cNvSpPr/>
            <p:nvPr/>
          </p:nvSpPr>
          <p:spPr>
            <a:xfrm>
              <a:off x="10897542" y="1562100"/>
              <a:ext cx="538808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fill="norm" stroke="1" extrusionOk="0">
                  <a:moveTo>
                    <a:pt x="470" y="21600"/>
                  </a:moveTo>
                  <a:cubicBezTo>
                    <a:pt x="216" y="21000"/>
                    <a:pt x="-38" y="20400"/>
                    <a:pt x="4" y="19800"/>
                  </a:cubicBezTo>
                  <a:cubicBezTo>
                    <a:pt x="47" y="19200"/>
                    <a:pt x="386" y="18600"/>
                    <a:pt x="1826" y="16860"/>
                  </a:cubicBezTo>
                  <a:cubicBezTo>
                    <a:pt x="3266" y="15120"/>
                    <a:pt x="5807" y="12240"/>
                    <a:pt x="8475" y="9660"/>
                  </a:cubicBezTo>
                  <a:cubicBezTo>
                    <a:pt x="11143" y="7080"/>
                    <a:pt x="13938" y="4800"/>
                    <a:pt x="16141" y="3240"/>
                  </a:cubicBezTo>
                  <a:cubicBezTo>
                    <a:pt x="18343" y="1680"/>
                    <a:pt x="19953" y="840"/>
                    <a:pt x="2156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9" name="Line"/>
            <p:cNvSpPr/>
            <p:nvPr/>
          </p:nvSpPr>
          <p:spPr>
            <a:xfrm>
              <a:off x="11353799" y="1488762"/>
              <a:ext cx="209551" cy="232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7" fill="norm" stroke="1" extrusionOk="0">
                  <a:moveTo>
                    <a:pt x="0" y="905"/>
                  </a:moveTo>
                  <a:cubicBezTo>
                    <a:pt x="5891" y="321"/>
                    <a:pt x="11782" y="-263"/>
                    <a:pt x="15709" y="126"/>
                  </a:cubicBezTo>
                  <a:cubicBezTo>
                    <a:pt x="19636" y="515"/>
                    <a:pt x="21600" y="1878"/>
                    <a:pt x="21600" y="4407"/>
                  </a:cubicBezTo>
                  <a:cubicBezTo>
                    <a:pt x="21600" y="6937"/>
                    <a:pt x="19636" y="10634"/>
                    <a:pt x="18000" y="13651"/>
                  </a:cubicBezTo>
                  <a:cubicBezTo>
                    <a:pt x="16364" y="16667"/>
                    <a:pt x="15055" y="19002"/>
                    <a:pt x="13745" y="21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0" name="Line"/>
            <p:cNvSpPr/>
            <p:nvPr/>
          </p:nvSpPr>
          <p:spPr>
            <a:xfrm>
              <a:off x="11840119" y="1270000"/>
              <a:ext cx="47082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4596"/>
                    <a:pt x="3818" y="9191"/>
                    <a:pt x="1118" y="12791"/>
                  </a:cubicBezTo>
                  <a:cubicBezTo>
                    <a:pt x="-1582" y="16391"/>
                    <a:pt x="1118" y="18996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1" name="Line"/>
            <p:cNvSpPr/>
            <p:nvPr/>
          </p:nvSpPr>
          <p:spPr>
            <a:xfrm>
              <a:off x="4921250" y="5841999"/>
              <a:ext cx="139700" cy="762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27" y="0"/>
                    <a:pt x="15055" y="0"/>
                    <a:pt x="12109" y="330"/>
                  </a:cubicBezTo>
                  <a:cubicBezTo>
                    <a:pt x="9164" y="660"/>
                    <a:pt x="6545" y="1320"/>
                    <a:pt x="5073" y="2370"/>
                  </a:cubicBezTo>
                  <a:cubicBezTo>
                    <a:pt x="3600" y="3420"/>
                    <a:pt x="3273" y="4860"/>
                    <a:pt x="4255" y="6690"/>
                  </a:cubicBezTo>
                  <a:cubicBezTo>
                    <a:pt x="5236" y="8520"/>
                    <a:pt x="7527" y="10740"/>
                    <a:pt x="9982" y="12660"/>
                  </a:cubicBezTo>
                  <a:cubicBezTo>
                    <a:pt x="12436" y="14580"/>
                    <a:pt x="15055" y="16200"/>
                    <a:pt x="15873" y="17370"/>
                  </a:cubicBezTo>
                  <a:cubicBezTo>
                    <a:pt x="16691" y="18540"/>
                    <a:pt x="15709" y="19260"/>
                    <a:pt x="12764" y="19890"/>
                  </a:cubicBezTo>
                  <a:cubicBezTo>
                    <a:pt x="9818" y="20520"/>
                    <a:pt x="4909" y="210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2" name="Line"/>
            <p:cNvSpPr/>
            <p:nvPr/>
          </p:nvSpPr>
          <p:spPr>
            <a:xfrm>
              <a:off x="4648200" y="6781800"/>
              <a:ext cx="1651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3" name="Line"/>
            <p:cNvSpPr/>
            <p:nvPr/>
          </p:nvSpPr>
          <p:spPr>
            <a:xfrm>
              <a:off x="4887488" y="6711941"/>
              <a:ext cx="222940" cy="163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0862" fill="norm" stroke="1" extrusionOk="0">
                  <a:moveTo>
                    <a:pt x="10487" y="4861"/>
                  </a:moveTo>
                  <a:cubicBezTo>
                    <a:pt x="10285" y="7831"/>
                    <a:pt x="10083" y="10801"/>
                    <a:pt x="9276" y="13366"/>
                  </a:cubicBezTo>
                  <a:cubicBezTo>
                    <a:pt x="8468" y="15931"/>
                    <a:pt x="7055" y="18091"/>
                    <a:pt x="5844" y="19441"/>
                  </a:cubicBezTo>
                  <a:cubicBezTo>
                    <a:pt x="4633" y="20791"/>
                    <a:pt x="3624" y="21331"/>
                    <a:pt x="2614" y="20386"/>
                  </a:cubicBezTo>
                  <a:cubicBezTo>
                    <a:pt x="1605" y="19441"/>
                    <a:pt x="595" y="17011"/>
                    <a:pt x="192" y="14446"/>
                  </a:cubicBezTo>
                  <a:cubicBezTo>
                    <a:pt x="-212" y="11881"/>
                    <a:pt x="-10" y="9181"/>
                    <a:pt x="1100" y="7291"/>
                  </a:cubicBezTo>
                  <a:cubicBezTo>
                    <a:pt x="2210" y="5401"/>
                    <a:pt x="4229" y="4321"/>
                    <a:pt x="6248" y="5806"/>
                  </a:cubicBezTo>
                  <a:cubicBezTo>
                    <a:pt x="8267" y="7291"/>
                    <a:pt x="10285" y="11341"/>
                    <a:pt x="11698" y="13906"/>
                  </a:cubicBezTo>
                  <a:cubicBezTo>
                    <a:pt x="13111" y="16471"/>
                    <a:pt x="13919" y="17551"/>
                    <a:pt x="14928" y="17956"/>
                  </a:cubicBezTo>
                  <a:cubicBezTo>
                    <a:pt x="15938" y="18361"/>
                    <a:pt x="17149" y="18091"/>
                    <a:pt x="18259" y="15796"/>
                  </a:cubicBezTo>
                  <a:cubicBezTo>
                    <a:pt x="19369" y="13501"/>
                    <a:pt x="20379" y="9181"/>
                    <a:pt x="20883" y="6346"/>
                  </a:cubicBezTo>
                  <a:cubicBezTo>
                    <a:pt x="21388" y="3511"/>
                    <a:pt x="21388" y="2161"/>
                    <a:pt x="20883" y="1216"/>
                  </a:cubicBezTo>
                  <a:cubicBezTo>
                    <a:pt x="20379" y="271"/>
                    <a:pt x="19369" y="-269"/>
                    <a:pt x="17552" y="136"/>
                  </a:cubicBezTo>
                  <a:cubicBezTo>
                    <a:pt x="15736" y="541"/>
                    <a:pt x="13111" y="1891"/>
                    <a:pt x="10487" y="32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4" name="Line"/>
            <p:cNvSpPr/>
            <p:nvPr/>
          </p:nvSpPr>
          <p:spPr>
            <a:xfrm>
              <a:off x="4780999" y="5575300"/>
              <a:ext cx="253229" cy="126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439" fill="norm" stroke="1" extrusionOk="0">
                  <a:moveTo>
                    <a:pt x="12899" y="0"/>
                  </a:moveTo>
                  <a:cubicBezTo>
                    <a:pt x="11471" y="6120"/>
                    <a:pt x="10043" y="12240"/>
                    <a:pt x="8347" y="16020"/>
                  </a:cubicBezTo>
                  <a:cubicBezTo>
                    <a:pt x="6651" y="19800"/>
                    <a:pt x="4688" y="21240"/>
                    <a:pt x="3349" y="21420"/>
                  </a:cubicBezTo>
                  <a:cubicBezTo>
                    <a:pt x="2010" y="21600"/>
                    <a:pt x="1296" y="20520"/>
                    <a:pt x="761" y="18180"/>
                  </a:cubicBezTo>
                  <a:cubicBezTo>
                    <a:pt x="225" y="15840"/>
                    <a:pt x="-132" y="12240"/>
                    <a:pt x="47" y="9900"/>
                  </a:cubicBezTo>
                  <a:cubicBezTo>
                    <a:pt x="225" y="7560"/>
                    <a:pt x="939" y="6480"/>
                    <a:pt x="2189" y="5940"/>
                  </a:cubicBezTo>
                  <a:cubicBezTo>
                    <a:pt x="3438" y="5400"/>
                    <a:pt x="5223" y="5400"/>
                    <a:pt x="7187" y="7560"/>
                  </a:cubicBezTo>
                  <a:cubicBezTo>
                    <a:pt x="9151" y="9720"/>
                    <a:pt x="11293" y="14040"/>
                    <a:pt x="13256" y="16200"/>
                  </a:cubicBezTo>
                  <a:cubicBezTo>
                    <a:pt x="15220" y="18360"/>
                    <a:pt x="17005" y="18360"/>
                    <a:pt x="18344" y="16740"/>
                  </a:cubicBezTo>
                  <a:cubicBezTo>
                    <a:pt x="19683" y="15120"/>
                    <a:pt x="20575" y="11880"/>
                    <a:pt x="21022" y="9360"/>
                  </a:cubicBezTo>
                  <a:cubicBezTo>
                    <a:pt x="21468" y="6840"/>
                    <a:pt x="21468" y="5040"/>
                    <a:pt x="21022" y="3960"/>
                  </a:cubicBezTo>
                  <a:cubicBezTo>
                    <a:pt x="20575" y="2880"/>
                    <a:pt x="19683" y="2520"/>
                    <a:pt x="17541" y="3960"/>
                  </a:cubicBezTo>
                  <a:cubicBezTo>
                    <a:pt x="15399" y="5400"/>
                    <a:pt x="12007" y="8640"/>
                    <a:pt x="8615" y="118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5" name="Line"/>
            <p:cNvSpPr/>
            <p:nvPr/>
          </p:nvSpPr>
          <p:spPr>
            <a:xfrm>
              <a:off x="5214293" y="5862865"/>
              <a:ext cx="164158" cy="544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528" fill="norm" stroke="1" extrusionOk="0">
                  <a:moveTo>
                    <a:pt x="21477" y="1184"/>
                  </a:moveTo>
                  <a:cubicBezTo>
                    <a:pt x="18985" y="765"/>
                    <a:pt x="16492" y="347"/>
                    <a:pt x="14139" y="137"/>
                  </a:cubicBezTo>
                  <a:cubicBezTo>
                    <a:pt x="11785" y="-72"/>
                    <a:pt x="9569" y="-72"/>
                    <a:pt x="7492" y="347"/>
                  </a:cubicBezTo>
                  <a:cubicBezTo>
                    <a:pt x="5415" y="765"/>
                    <a:pt x="3477" y="1602"/>
                    <a:pt x="2092" y="3319"/>
                  </a:cubicBezTo>
                  <a:cubicBezTo>
                    <a:pt x="708" y="5035"/>
                    <a:pt x="-123" y="7630"/>
                    <a:pt x="15" y="10226"/>
                  </a:cubicBezTo>
                  <a:cubicBezTo>
                    <a:pt x="154" y="12821"/>
                    <a:pt x="1262" y="15416"/>
                    <a:pt x="1539" y="17300"/>
                  </a:cubicBezTo>
                  <a:cubicBezTo>
                    <a:pt x="1815" y="19184"/>
                    <a:pt x="1262" y="20356"/>
                    <a:pt x="708" y="21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6" name="Line"/>
            <p:cNvSpPr/>
            <p:nvPr/>
          </p:nvSpPr>
          <p:spPr>
            <a:xfrm>
              <a:off x="5099050" y="6153150"/>
              <a:ext cx="215900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53" y="16114"/>
                    <a:pt x="5506" y="10629"/>
                    <a:pt x="9106" y="7029"/>
                  </a:cubicBezTo>
                  <a:cubicBezTo>
                    <a:pt x="12706" y="3429"/>
                    <a:pt x="17153" y="17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7" name="Line"/>
            <p:cNvSpPr/>
            <p:nvPr/>
          </p:nvSpPr>
          <p:spPr>
            <a:xfrm>
              <a:off x="5401451" y="5906449"/>
              <a:ext cx="148449" cy="462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556" fill="norm" stroke="1" extrusionOk="0">
                  <a:moveTo>
                    <a:pt x="21040" y="844"/>
                  </a:moveTo>
                  <a:cubicBezTo>
                    <a:pt x="20140" y="449"/>
                    <a:pt x="19240" y="55"/>
                    <a:pt x="18040" y="5"/>
                  </a:cubicBezTo>
                  <a:cubicBezTo>
                    <a:pt x="16840" y="-44"/>
                    <a:pt x="15340" y="252"/>
                    <a:pt x="12490" y="1534"/>
                  </a:cubicBezTo>
                  <a:cubicBezTo>
                    <a:pt x="9640" y="2816"/>
                    <a:pt x="5440" y="5085"/>
                    <a:pt x="2890" y="7797"/>
                  </a:cubicBezTo>
                  <a:cubicBezTo>
                    <a:pt x="340" y="10509"/>
                    <a:pt x="-560" y="13666"/>
                    <a:pt x="340" y="15983"/>
                  </a:cubicBezTo>
                  <a:cubicBezTo>
                    <a:pt x="1240" y="18301"/>
                    <a:pt x="3940" y="19781"/>
                    <a:pt x="6190" y="20570"/>
                  </a:cubicBezTo>
                  <a:cubicBezTo>
                    <a:pt x="8440" y="21359"/>
                    <a:pt x="10240" y="21457"/>
                    <a:pt x="12040" y="21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8" name="Line"/>
            <p:cNvSpPr/>
            <p:nvPr/>
          </p:nvSpPr>
          <p:spPr>
            <a:xfrm>
              <a:off x="5581649" y="5973233"/>
              <a:ext cx="120651" cy="340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5" fill="norm" stroke="1" extrusionOk="0">
                  <a:moveTo>
                    <a:pt x="0" y="8133"/>
                  </a:moveTo>
                  <a:cubicBezTo>
                    <a:pt x="2274" y="7067"/>
                    <a:pt x="4547" y="6000"/>
                    <a:pt x="6442" y="4867"/>
                  </a:cubicBezTo>
                  <a:cubicBezTo>
                    <a:pt x="8337" y="3733"/>
                    <a:pt x="9853" y="2533"/>
                    <a:pt x="10611" y="1600"/>
                  </a:cubicBezTo>
                  <a:cubicBezTo>
                    <a:pt x="11368" y="667"/>
                    <a:pt x="11368" y="0"/>
                    <a:pt x="11368" y="0"/>
                  </a:cubicBezTo>
                  <a:cubicBezTo>
                    <a:pt x="11368" y="0"/>
                    <a:pt x="11368" y="667"/>
                    <a:pt x="10800" y="3333"/>
                  </a:cubicBezTo>
                  <a:cubicBezTo>
                    <a:pt x="10232" y="6000"/>
                    <a:pt x="9095" y="10667"/>
                    <a:pt x="8526" y="13733"/>
                  </a:cubicBezTo>
                  <a:cubicBezTo>
                    <a:pt x="7958" y="16800"/>
                    <a:pt x="7958" y="18267"/>
                    <a:pt x="7958" y="19333"/>
                  </a:cubicBezTo>
                  <a:cubicBezTo>
                    <a:pt x="7958" y="20400"/>
                    <a:pt x="7958" y="21067"/>
                    <a:pt x="9095" y="21333"/>
                  </a:cubicBezTo>
                  <a:cubicBezTo>
                    <a:pt x="10232" y="21600"/>
                    <a:pt x="12505" y="21467"/>
                    <a:pt x="14779" y="21133"/>
                  </a:cubicBezTo>
                  <a:cubicBezTo>
                    <a:pt x="17053" y="20800"/>
                    <a:pt x="19326" y="20267"/>
                    <a:pt x="21600" y="197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9" name="Line"/>
            <p:cNvSpPr/>
            <p:nvPr/>
          </p:nvSpPr>
          <p:spPr>
            <a:xfrm>
              <a:off x="5511799" y="6102350"/>
              <a:ext cx="2413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37" y="16364"/>
                    <a:pt x="9474" y="11127"/>
                    <a:pt x="13074" y="7527"/>
                  </a:cubicBezTo>
                  <a:cubicBezTo>
                    <a:pt x="16674" y="3927"/>
                    <a:pt x="19137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0" name="Line"/>
            <p:cNvSpPr/>
            <p:nvPr/>
          </p:nvSpPr>
          <p:spPr>
            <a:xfrm>
              <a:off x="5816600" y="5905500"/>
              <a:ext cx="95152" cy="41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9" h="21600" fill="norm" stroke="1" extrusionOk="0">
                  <a:moveTo>
                    <a:pt x="0" y="0"/>
                  </a:moveTo>
                  <a:cubicBezTo>
                    <a:pt x="6894" y="2291"/>
                    <a:pt x="13787" y="4582"/>
                    <a:pt x="17464" y="7200"/>
                  </a:cubicBezTo>
                  <a:cubicBezTo>
                    <a:pt x="21140" y="9818"/>
                    <a:pt x="21600" y="12764"/>
                    <a:pt x="19072" y="15218"/>
                  </a:cubicBezTo>
                  <a:cubicBezTo>
                    <a:pt x="16545" y="17673"/>
                    <a:pt x="11030" y="19636"/>
                    <a:pt x="55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1" name="Line"/>
            <p:cNvSpPr/>
            <p:nvPr/>
          </p:nvSpPr>
          <p:spPr>
            <a:xfrm>
              <a:off x="6043259" y="5845929"/>
              <a:ext cx="401992" cy="456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379" fill="norm" stroke="1" extrusionOk="0">
                  <a:moveTo>
                    <a:pt x="6550" y="17354"/>
                  </a:moveTo>
                  <a:cubicBezTo>
                    <a:pt x="5759" y="16363"/>
                    <a:pt x="4967" y="15372"/>
                    <a:pt x="4175" y="14876"/>
                  </a:cubicBezTo>
                  <a:cubicBezTo>
                    <a:pt x="3384" y="14381"/>
                    <a:pt x="2592" y="14381"/>
                    <a:pt x="1857" y="15174"/>
                  </a:cubicBezTo>
                  <a:cubicBezTo>
                    <a:pt x="1122" y="15966"/>
                    <a:pt x="443" y="17552"/>
                    <a:pt x="161" y="18741"/>
                  </a:cubicBezTo>
                  <a:cubicBezTo>
                    <a:pt x="-122" y="19930"/>
                    <a:pt x="-9" y="20722"/>
                    <a:pt x="330" y="21119"/>
                  </a:cubicBezTo>
                  <a:cubicBezTo>
                    <a:pt x="670" y="21515"/>
                    <a:pt x="1235" y="21515"/>
                    <a:pt x="2140" y="20722"/>
                  </a:cubicBezTo>
                  <a:cubicBezTo>
                    <a:pt x="3044" y="19930"/>
                    <a:pt x="4288" y="18344"/>
                    <a:pt x="5363" y="15620"/>
                  </a:cubicBezTo>
                  <a:cubicBezTo>
                    <a:pt x="6437" y="12895"/>
                    <a:pt x="7342" y="9031"/>
                    <a:pt x="7794" y="6554"/>
                  </a:cubicBezTo>
                  <a:cubicBezTo>
                    <a:pt x="8247" y="4076"/>
                    <a:pt x="8247" y="2987"/>
                    <a:pt x="8190" y="2194"/>
                  </a:cubicBezTo>
                  <a:cubicBezTo>
                    <a:pt x="8133" y="1401"/>
                    <a:pt x="8020" y="906"/>
                    <a:pt x="7851" y="906"/>
                  </a:cubicBezTo>
                  <a:cubicBezTo>
                    <a:pt x="7681" y="906"/>
                    <a:pt x="7455" y="1401"/>
                    <a:pt x="7003" y="3086"/>
                  </a:cubicBezTo>
                  <a:cubicBezTo>
                    <a:pt x="6550" y="4770"/>
                    <a:pt x="5872" y="7643"/>
                    <a:pt x="5702" y="10467"/>
                  </a:cubicBezTo>
                  <a:cubicBezTo>
                    <a:pt x="5532" y="13291"/>
                    <a:pt x="5872" y="16065"/>
                    <a:pt x="6324" y="17651"/>
                  </a:cubicBezTo>
                  <a:cubicBezTo>
                    <a:pt x="6776" y="19236"/>
                    <a:pt x="7342" y="19632"/>
                    <a:pt x="8133" y="19632"/>
                  </a:cubicBezTo>
                  <a:cubicBezTo>
                    <a:pt x="8925" y="19632"/>
                    <a:pt x="9943" y="19236"/>
                    <a:pt x="11470" y="17799"/>
                  </a:cubicBezTo>
                  <a:cubicBezTo>
                    <a:pt x="12996" y="16363"/>
                    <a:pt x="15032" y="13886"/>
                    <a:pt x="16728" y="10963"/>
                  </a:cubicBezTo>
                  <a:cubicBezTo>
                    <a:pt x="18425" y="8040"/>
                    <a:pt x="19782" y="4671"/>
                    <a:pt x="20460" y="2689"/>
                  </a:cubicBezTo>
                  <a:cubicBezTo>
                    <a:pt x="21139" y="708"/>
                    <a:pt x="21139" y="113"/>
                    <a:pt x="20913" y="14"/>
                  </a:cubicBezTo>
                  <a:cubicBezTo>
                    <a:pt x="20686" y="-85"/>
                    <a:pt x="20234" y="311"/>
                    <a:pt x="19216" y="1897"/>
                  </a:cubicBezTo>
                  <a:cubicBezTo>
                    <a:pt x="18198" y="3482"/>
                    <a:pt x="16615" y="6256"/>
                    <a:pt x="15710" y="8932"/>
                  </a:cubicBezTo>
                  <a:cubicBezTo>
                    <a:pt x="14806" y="11607"/>
                    <a:pt x="14580" y="14183"/>
                    <a:pt x="14862" y="15917"/>
                  </a:cubicBezTo>
                  <a:cubicBezTo>
                    <a:pt x="15145" y="17651"/>
                    <a:pt x="15937" y="18543"/>
                    <a:pt x="17124" y="18939"/>
                  </a:cubicBezTo>
                  <a:cubicBezTo>
                    <a:pt x="18312" y="19335"/>
                    <a:pt x="19895" y="19236"/>
                    <a:pt x="21478" y="191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2" name="Line"/>
            <p:cNvSpPr/>
            <p:nvPr/>
          </p:nvSpPr>
          <p:spPr>
            <a:xfrm>
              <a:off x="6299200" y="6032500"/>
              <a:ext cx="29845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3" y="16457"/>
                    <a:pt x="306" y="11314"/>
                    <a:pt x="1226" y="8743"/>
                  </a:cubicBezTo>
                  <a:cubicBezTo>
                    <a:pt x="2145" y="6171"/>
                    <a:pt x="3830" y="6171"/>
                    <a:pt x="7353" y="5143"/>
                  </a:cubicBezTo>
                  <a:cubicBezTo>
                    <a:pt x="10877" y="4114"/>
                    <a:pt x="16238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3" name="Line"/>
            <p:cNvSpPr/>
            <p:nvPr/>
          </p:nvSpPr>
          <p:spPr>
            <a:xfrm>
              <a:off x="6842854" y="6092543"/>
              <a:ext cx="167547" cy="28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034" fill="norm" stroke="1" extrusionOk="0">
                  <a:moveTo>
                    <a:pt x="1932" y="21034"/>
                  </a:moveTo>
                  <a:cubicBezTo>
                    <a:pt x="852" y="16405"/>
                    <a:pt x="-228" y="11777"/>
                    <a:pt x="42" y="7920"/>
                  </a:cubicBezTo>
                  <a:cubicBezTo>
                    <a:pt x="312" y="4063"/>
                    <a:pt x="1932" y="977"/>
                    <a:pt x="5712" y="205"/>
                  </a:cubicBezTo>
                  <a:cubicBezTo>
                    <a:pt x="9492" y="-566"/>
                    <a:pt x="15432" y="977"/>
                    <a:pt x="21372" y="2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4" name="Line"/>
            <p:cNvSpPr/>
            <p:nvPr/>
          </p:nvSpPr>
          <p:spPr>
            <a:xfrm>
              <a:off x="6864350" y="6216650"/>
              <a:ext cx="2349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43" y="17280"/>
                    <a:pt x="11286" y="12960"/>
                    <a:pt x="14886" y="9360"/>
                  </a:cubicBezTo>
                  <a:cubicBezTo>
                    <a:pt x="18486" y="5760"/>
                    <a:pt x="20043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5" name="Line"/>
            <p:cNvSpPr/>
            <p:nvPr/>
          </p:nvSpPr>
          <p:spPr>
            <a:xfrm>
              <a:off x="7366000" y="5930900"/>
              <a:ext cx="63500" cy="463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1874"/>
                    <a:pt x="10080" y="3748"/>
                    <a:pt x="6480" y="6608"/>
                  </a:cubicBezTo>
                  <a:cubicBezTo>
                    <a:pt x="2880" y="9468"/>
                    <a:pt x="1440" y="13315"/>
                    <a:pt x="720" y="15978"/>
                  </a:cubicBezTo>
                  <a:cubicBezTo>
                    <a:pt x="0" y="18641"/>
                    <a:pt x="0" y="2012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6" name="Line"/>
            <p:cNvSpPr/>
            <p:nvPr/>
          </p:nvSpPr>
          <p:spPr>
            <a:xfrm>
              <a:off x="3973969" y="5257800"/>
              <a:ext cx="4357731" cy="1885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600" fill="norm" stroke="1" extrusionOk="0">
                  <a:moveTo>
                    <a:pt x="1483" y="2764"/>
                  </a:moveTo>
                  <a:cubicBezTo>
                    <a:pt x="1630" y="2570"/>
                    <a:pt x="1777" y="2376"/>
                    <a:pt x="2012" y="2230"/>
                  </a:cubicBezTo>
                  <a:cubicBezTo>
                    <a:pt x="2248" y="2085"/>
                    <a:pt x="2573" y="1988"/>
                    <a:pt x="2929" y="1867"/>
                  </a:cubicBezTo>
                  <a:cubicBezTo>
                    <a:pt x="3286" y="1745"/>
                    <a:pt x="3674" y="1600"/>
                    <a:pt x="4051" y="1455"/>
                  </a:cubicBezTo>
                  <a:cubicBezTo>
                    <a:pt x="4428" y="1309"/>
                    <a:pt x="4795" y="1164"/>
                    <a:pt x="5167" y="1030"/>
                  </a:cubicBezTo>
                  <a:cubicBezTo>
                    <a:pt x="5539" y="897"/>
                    <a:pt x="5916" y="776"/>
                    <a:pt x="6309" y="655"/>
                  </a:cubicBezTo>
                  <a:cubicBezTo>
                    <a:pt x="6702" y="533"/>
                    <a:pt x="7111" y="412"/>
                    <a:pt x="7520" y="315"/>
                  </a:cubicBezTo>
                  <a:cubicBezTo>
                    <a:pt x="7929" y="218"/>
                    <a:pt x="8337" y="145"/>
                    <a:pt x="8751" y="97"/>
                  </a:cubicBezTo>
                  <a:cubicBezTo>
                    <a:pt x="9165" y="48"/>
                    <a:pt x="9585" y="24"/>
                    <a:pt x="10009" y="12"/>
                  </a:cubicBezTo>
                  <a:cubicBezTo>
                    <a:pt x="10433" y="0"/>
                    <a:pt x="10863" y="0"/>
                    <a:pt x="11298" y="0"/>
                  </a:cubicBezTo>
                  <a:cubicBezTo>
                    <a:pt x="11733" y="0"/>
                    <a:pt x="12173" y="0"/>
                    <a:pt x="12592" y="24"/>
                  </a:cubicBezTo>
                  <a:cubicBezTo>
                    <a:pt x="13012" y="48"/>
                    <a:pt x="13410" y="97"/>
                    <a:pt x="13792" y="158"/>
                  </a:cubicBezTo>
                  <a:cubicBezTo>
                    <a:pt x="14175" y="218"/>
                    <a:pt x="14542" y="291"/>
                    <a:pt x="14945" y="388"/>
                  </a:cubicBezTo>
                  <a:cubicBezTo>
                    <a:pt x="15349" y="485"/>
                    <a:pt x="15789" y="606"/>
                    <a:pt x="16229" y="764"/>
                  </a:cubicBezTo>
                  <a:cubicBezTo>
                    <a:pt x="16669" y="921"/>
                    <a:pt x="17109" y="1115"/>
                    <a:pt x="17518" y="1358"/>
                  </a:cubicBezTo>
                  <a:cubicBezTo>
                    <a:pt x="17927" y="1600"/>
                    <a:pt x="18304" y="1891"/>
                    <a:pt x="18661" y="2218"/>
                  </a:cubicBezTo>
                  <a:cubicBezTo>
                    <a:pt x="19017" y="2545"/>
                    <a:pt x="19352" y="2909"/>
                    <a:pt x="19672" y="3345"/>
                  </a:cubicBezTo>
                  <a:cubicBezTo>
                    <a:pt x="19992" y="3782"/>
                    <a:pt x="20295" y="4291"/>
                    <a:pt x="20568" y="4873"/>
                  </a:cubicBezTo>
                  <a:cubicBezTo>
                    <a:pt x="20840" y="5455"/>
                    <a:pt x="21081" y="6109"/>
                    <a:pt x="21249" y="6836"/>
                  </a:cubicBezTo>
                  <a:cubicBezTo>
                    <a:pt x="21417" y="7564"/>
                    <a:pt x="21511" y="8364"/>
                    <a:pt x="21553" y="9152"/>
                  </a:cubicBezTo>
                  <a:cubicBezTo>
                    <a:pt x="21595" y="9939"/>
                    <a:pt x="21585" y="10715"/>
                    <a:pt x="21490" y="11539"/>
                  </a:cubicBezTo>
                  <a:cubicBezTo>
                    <a:pt x="21396" y="12364"/>
                    <a:pt x="21218" y="13236"/>
                    <a:pt x="20998" y="13988"/>
                  </a:cubicBezTo>
                  <a:cubicBezTo>
                    <a:pt x="20778" y="14739"/>
                    <a:pt x="20516" y="15370"/>
                    <a:pt x="20222" y="15927"/>
                  </a:cubicBezTo>
                  <a:cubicBezTo>
                    <a:pt x="19929" y="16485"/>
                    <a:pt x="19604" y="16970"/>
                    <a:pt x="19253" y="17442"/>
                  </a:cubicBezTo>
                  <a:cubicBezTo>
                    <a:pt x="18902" y="17915"/>
                    <a:pt x="18524" y="18376"/>
                    <a:pt x="18147" y="18776"/>
                  </a:cubicBezTo>
                  <a:cubicBezTo>
                    <a:pt x="17770" y="19176"/>
                    <a:pt x="17392" y="19515"/>
                    <a:pt x="17005" y="19794"/>
                  </a:cubicBezTo>
                  <a:cubicBezTo>
                    <a:pt x="16617" y="20073"/>
                    <a:pt x="16219" y="20291"/>
                    <a:pt x="15799" y="20473"/>
                  </a:cubicBezTo>
                  <a:cubicBezTo>
                    <a:pt x="15380" y="20655"/>
                    <a:pt x="14940" y="20800"/>
                    <a:pt x="14526" y="20909"/>
                  </a:cubicBezTo>
                  <a:cubicBezTo>
                    <a:pt x="14112" y="21018"/>
                    <a:pt x="13724" y="21091"/>
                    <a:pt x="13357" y="21152"/>
                  </a:cubicBezTo>
                  <a:cubicBezTo>
                    <a:pt x="12991" y="21212"/>
                    <a:pt x="12645" y="21261"/>
                    <a:pt x="12267" y="21321"/>
                  </a:cubicBezTo>
                  <a:cubicBezTo>
                    <a:pt x="11890" y="21382"/>
                    <a:pt x="11481" y="21455"/>
                    <a:pt x="11078" y="21503"/>
                  </a:cubicBezTo>
                  <a:cubicBezTo>
                    <a:pt x="10674" y="21552"/>
                    <a:pt x="10276" y="21576"/>
                    <a:pt x="9841" y="21588"/>
                  </a:cubicBezTo>
                  <a:cubicBezTo>
                    <a:pt x="9406" y="21600"/>
                    <a:pt x="8935" y="21600"/>
                    <a:pt x="8463" y="21600"/>
                  </a:cubicBezTo>
                  <a:cubicBezTo>
                    <a:pt x="7992" y="21600"/>
                    <a:pt x="7520" y="21600"/>
                    <a:pt x="7080" y="21600"/>
                  </a:cubicBezTo>
                  <a:cubicBezTo>
                    <a:pt x="6640" y="21600"/>
                    <a:pt x="6231" y="21600"/>
                    <a:pt x="5822" y="21552"/>
                  </a:cubicBezTo>
                  <a:cubicBezTo>
                    <a:pt x="5413" y="21503"/>
                    <a:pt x="5005" y="21406"/>
                    <a:pt x="4622" y="21273"/>
                  </a:cubicBezTo>
                  <a:cubicBezTo>
                    <a:pt x="4240" y="21139"/>
                    <a:pt x="3883" y="20970"/>
                    <a:pt x="3537" y="20764"/>
                  </a:cubicBezTo>
                  <a:cubicBezTo>
                    <a:pt x="3192" y="20558"/>
                    <a:pt x="2856" y="20315"/>
                    <a:pt x="2500" y="20012"/>
                  </a:cubicBezTo>
                  <a:cubicBezTo>
                    <a:pt x="2143" y="19709"/>
                    <a:pt x="1766" y="19345"/>
                    <a:pt x="1452" y="18921"/>
                  </a:cubicBezTo>
                  <a:cubicBezTo>
                    <a:pt x="1137" y="18497"/>
                    <a:pt x="886" y="18012"/>
                    <a:pt x="676" y="17370"/>
                  </a:cubicBezTo>
                  <a:cubicBezTo>
                    <a:pt x="467" y="16727"/>
                    <a:pt x="299" y="15927"/>
                    <a:pt x="184" y="15115"/>
                  </a:cubicBezTo>
                  <a:cubicBezTo>
                    <a:pt x="68" y="14303"/>
                    <a:pt x="5" y="13479"/>
                    <a:pt x="0" y="12606"/>
                  </a:cubicBezTo>
                  <a:cubicBezTo>
                    <a:pt x="-5" y="11733"/>
                    <a:pt x="47" y="10812"/>
                    <a:pt x="163" y="10000"/>
                  </a:cubicBezTo>
                  <a:cubicBezTo>
                    <a:pt x="278" y="9188"/>
                    <a:pt x="456" y="8485"/>
                    <a:pt x="671" y="7770"/>
                  </a:cubicBezTo>
                  <a:cubicBezTo>
                    <a:pt x="886" y="7055"/>
                    <a:pt x="1137" y="6327"/>
                    <a:pt x="1384" y="5600"/>
                  </a:cubicBezTo>
                  <a:cubicBezTo>
                    <a:pt x="1630" y="4873"/>
                    <a:pt x="1871" y="4145"/>
                    <a:pt x="2128" y="3515"/>
                  </a:cubicBezTo>
                  <a:cubicBezTo>
                    <a:pt x="2385" y="2885"/>
                    <a:pt x="2657" y="2352"/>
                    <a:pt x="2950" y="2073"/>
                  </a:cubicBezTo>
                  <a:cubicBezTo>
                    <a:pt x="3244" y="1794"/>
                    <a:pt x="3558" y="1770"/>
                    <a:pt x="3873" y="17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097" name="Line Line" descr="Line 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387850" y="5499100"/>
              <a:ext cx="152400" cy="76200"/>
            </a:xfrm>
            <a:prstGeom prst="rect">
              <a:avLst/>
            </a:prstGeom>
            <a:effectLst/>
          </p:spPr>
        </p:pic>
        <p:pic>
          <p:nvPicPr>
            <p:cNvPr id="1099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758767" y="4586524"/>
              <a:ext cx="801465" cy="995126"/>
            </a:xfrm>
            <a:prstGeom prst="rect">
              <a:avLst/>
            </a:prstGeom>
            <a:effectLst/>
          </p:spPr>
        </p:pic>
        <p:pic>
          <p:nvPicPr>
            <p:cNvPr id="1101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756400" y="4577739"/>
              <a:ext cx="533400" cy="813411"/>
            </a:xfrm>
            <a:prstGeom prst="rect">
              <a:avLst/>
            </a:prstGeom>
            <a:effectLst/>
          </p:spPr>
        </p:pic>
        <p:pic>
          <p:nvPicPr>
            <p:cNvPr id="1103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600950" y="2670088"/>
              <a:ext cx="4203700" cy="2924262"/>
            </a:xfrm>
            <a:prstGeom prst="rect">
              <a:avLst/>
            </a:prstGeom>
            <a:effectLst/>
          </p:spPr>
        </p:pic>
      </p:grpSp>
      <p:grpSp>
        <p:nvGrpSpPr>
          <p:cNvPr id="1113" name="Drawing"/>
          <p:cNvGrpSpPr/>
          <p:nvPr/>
        </p:nvGrpSpPr>
        <p:grpSpPr>
          <a:xfrm>
            <a:off x="6178550" y="1841500"/>
            <a:ext cx="1301598" cy="705979"/>
            <a:chOff x="0" y="0"/>
            <a:chExt cx="1301597" cy="705978"/>
          </a:xfrm>
        </p:grpSpPr>
        <p:sp>
          <p:nvSpPr>
            <p:cNvPr id="1106" name="Line"/>
            <p:cNvSpPr/>
            <p:nvPr/>
          </p:nvSpPr>
          <p:spPr>
            <a:xfrm>
              <a:off x="0" y="148393"/>
              <a:ext cx="227753" cy="42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374" fill="norm" stroke="1" extrusionOk="0">
                  <a:moveTo>
                    <a:pt x="0" y="4648"/>
                  </a:moveTo>
                  <a:cubicBezTo>
                    <a:pt x="4909" y="3801"/>
                    <a:pt x="9818" y="2954"/>
                    <a:pt x="13156" y="2265"/>
                  </a:cubicBezTo>
                  <a:cubicBezTo>
                    <a:pt x="16495" y="1577"/>
                    <a:pt x="18262" y="1048"/>
                    <a:pt x="19538" y="624"/>
                  </a:cubicBezTo>
                  <a:cubicBezTo>
                    <a:pt x="20815" y="201"/>
                    <a:pt x="21600" y="-117"/>
                    <a:pt x="20815" y="42"/>
                  </a:cubicBezTo>
                  <a:cubicBezTo>
                    <a:pt x="20029" y="201"/>
                    <a:pt x="17673" y="836"/>
                    <a:pt x="15218" y="1577"/>
                  </a:cubicBezTo>
                  <a:cubicBezTo>
                    <a:pt x="12764" y="2318"/>
                    <a:pt x="10211" y="3165"/>
                    <a:pt x="8444" y="3748"/>
                  </a:cubicBezTo>
                  <a:cubicBezTo>
                    <a:pt x="6676" y="4330"/>
                    <a:pt x="5695" y="4648"/>
                    <a:pt x="5105" y="5071"/>
                  </a:cubicBezTo>
                  <a:cubicBezTo>
                    <a:pt x="4516" y="5495"/>
                    <a:pt x="4320" y="6024"/>
                    <a:pt x="4516" y="6501"/>
                  </a:cubicBezTo>
                  <a:cubicBezTo>
                    <a:pt x="4713" y="6977"/>
                    <a:pt x="5302" y="7401"/>
                    <a:pt x="5793" y="8354"/>
                  </a:cubicBezTo>
                  <a:cubicBezTo>
                    <a:pt x="6284" y="9307"/>
                    <a:pt x="6676" y="10789"/>
                    <a:pt x="5989" y="12377"/>
                  </a:cubicBezTo>
                  <a:cubicBezTo>
                    <a:pt x="5302" y="13965"/>
                    <a:pt x="3535" y="15659"/>
                    <a:pt x="2553" y="16877"/>
                  </a:cubicBezTo>
                  <a:cubicBezTo>
                    <a:pt x="1571" y="18095"/>
                    <a:pt x="1375" y="18836"/>
                    <a:pt x="1473" y="19524"/>
                  </a:cubicBezTo>
                  <a:cubicBezTo>
                    <a:pt x="1571" y="20212"/>
                    <a:pt x="1964" y="20848"/>
                    <a:pt x="2847" y="21165"/>
                  </a:cubicBezTo>
                  <a:cubicBezTo>
                    <a:pt x="3731" y="21483"/>
                    <a:pt x="5105" y="21483"/>
                    <a:pt x="7265" y="20848"/>
                  </a:cubicBezTo>
                  <a:cubicBezTo>
                    <a:pt x="9425" y="20212"/>
                    <a:pt x="12371" y="18942"/>
                    <a:pt x="15316" y="176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7" name="Line"/>
            <p:cNvSpPr/>
            <p:nvPr/>
          </p:nvSpPr>
          <p:spPr>
            <a:xfrm>
              <a:off x="190500" y="348052"/>
              <a:ext cx="222250" cy="172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1" fill="norm" stroke="1" extrusionOk="0">
                  <a:moveTo>
                    <a:pt x="0" y="4002"/>
                  </a:moveTo>
                  <a:cubicBezTo>
                    <a:pt x="206" y="2717"/>
                    <a:pt x="411" y="1431"/>
                    <a:pt x="1440" y="660"/>
                  </a:cubicBezTo>
                  <a:cubicBezTo>
                    <a:pt x="2469" y="-112"/>
                    <a:pt x="4320" y="-369"/>
                    <a:pt x="5863" y="788"/>
                  </a:cubicBezTo>
                  <a:cubicBezTo>
                    <a:pt x="7406" y="1945"/>
                    <a:pt x="8640" y="4517"/>
                    <a:pt x="8434" y="7988"/>
                  </a:cubicBezTo>
                  <a:cubicBezTo>
                    <a:pt x="8229" y="11460"/>
                    <a:pt x="6583" y="15831"/>
                    <a:pt x="4937" y="18274"/>
                  </a:cubicBezTo>
                  <a:cubicBezTo>
                    <a:pt x="3291" y="20717"/>
                    <a:pt x="1646" y="21231"/>
                    <a:pt x="823" y="20845"/>
                  </a:cubicBezTo>
                  <a:cubicBezTo>
                    <a:pt x="0" y="20460"/>
                    <a:pt x="0" y="19174"/>
                    <a:pt x="1234" y="16731"/>
                  </a:cubicBezTo>
                  <a:cubicBezTo>
                    <a:pt x="2469" y="14288"/>
                    <a:pt x="4937" y="10688"/>
                    <a:pt x="6686" y="8502"/>
                  </a:cubicBezTo>
                  <a:cubicBezTo>
                    <a:pt x="8434" y="6317"/>
                    <a:pt x="9463" y="5545"/>
                    <a:pt x="10286" y="5674"/>
                  </a:cubicBezTo>
                  <a:cubicBezTo>
                    <a:pt x="11109" y="5802"/>
                    <a:pt x="11726" y="6831"/>
                    <a:pt x="12034" y="8117"/>
                  </a:cubicBezTo>
                  <a:cubicBezTo>
                    <a:pt x="12343" y="9402"/>
                    <a:pt x="12343" y="10945"/>
                    <a:pt x="12857" y="11974"/>
                  </a:cubicBezTo>
                  <a:cubicBezTo>
                    <a:pt x="13371" y="13002"/>
                    <a:pt x="14400" y="13517"/>
                    <a:pt x="15943" y="13260"/>
                  </a:cubicBezTo>
                  <a:cubicBezTo>
                    <a:pt x="17486" y="13002"/>
                    <a:pt x="19543" y="11974"/>
                    <a:pt x="21600" y="109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8" name="Line"/>
            <p:cNvSpPr/>
            <p:nvPr/>
          </p:nvSpPr>
          <p:spPr>
            <a:xfrm>
              <a:off x="425450" y="228198"/>
              <a:ext cx="160240" cy="477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384" fill="norm" stroke="1" extrusionOk="0">
                  <a:moveTo>
                    <a:pt x="4208" y="5987"/>
                  </a:moveTo>
                  <a:cubicBezTo>
                    <a:pt x="4208" y="10250"/>
                    <a:pt x="4208" y="14513"/>
                    <a:pt x="4208" y="16882"/>
                  </a:cubicBezTo>
                  <a:cubicBezTo>
                    <a:pt x="4208" y="19250"/>
                    <a:pt x="4208" y="19724"/>
                    <a:pt x="4208" y="20245"/>
                  </a:cubicBezTo>
                  <a:cubicBezTo>
                    <a:pt x="4208" y="20766"/>
                    <a:pt x="4208" y="21334"/>
                    <a:pt x="3927" y="21382"/>
                  </a:cubicBezTo>
                  <a:cubicBezTo>
                    <a:pt x="3647" y="21429"/>
                    <a:pt x="3086" y="20955"/>
                    <a:pt x="2665" y="18918"/>
                  </a:cubicBezTo>
                  <a:cubicBezTo>
                    <a:pt x="2244" y="16882"/>
                    <a:pt x="1964" y="13282"/>
                    <a:pt x="2665" y="10203"/>
                  </a:cubicBezTo>
                  <a:cubicBezTo>
                    <a:pt x="3366" y="7124"/>
                    <a:pt x="5049" y="4566"/>
                    <a:pt x="6452" y="2955"/>
                  </a:cubicBezTo>
                  <a:cubicBezTo>
                    <a:pt x="7855" y="1345"/>
                    <a:pt x="8977" y="682"/>
                    <a:pt x="10379" y="303"/>
                  </a:cubicBezTo>
                  <a:cubicBezTo>
                    <a:pt x="11782" y="-76"/>
                    <a:pt x="13465" y="-171"/>
                    <a:pt x="15709" y="445"/>
                  </a:cubicBezTo>
                  <a:cubicBezTo>
                    <a:pt x="17953" y="1061"/>
                    <a:pt x="20758" y="2387"/>
                    <a:pt x="21179" y="3903"/>
                  </a:cubicBezTo>
                  <a:cubicBezTo>
                    <a:pt x="21600" y="5418"/>
                    <a:pt x="19636" y="7124"/>
                    <a:pt x="17252" y="8308"/>
                  </a:cubicBezTo>
                  <a:cubicBezTo>
                    <a:pt x="14868" y="9492"/>
                    <a:pt x="12062" y="10155"/>
                    <a:pt x="9117" y="10392"/>
                  </a:cubicBezTo>
                  <a:cubicBezTo>
                    <a:pt x="6171" y="10629"/>
                    <a:pt x="3086" y="10440"/>
                    <a:pt x="0" y="1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9" name="Line"/>
            <p:cNvSpPr/>
            <p:nvPr/>
          </p:nvSpPr>
          <p:spPr>
            <a:xfrm>
              <a:off x="673682" y="19050"/>
              <a:ext cx="132768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4" h="21600" fill="norm" stroke="1" extrusionOk="0">
                  <a:moveTo>
                    <a:pt x="19847" y="0"/>
                  </a:moveTo>
                  <a:cubicBezTo>
                    <a:pt x="16192" y="480"/>
                    <a:pt x="12536" y="960"/>
                    <a:pt x="8881" y="2880"/>
                  </a:cubicBezTo>
                  <a:cubicBezTo>
                    <a:pt x="5226" y="4800"/>
                    <a:pt x="1570" y="8160"/>
                    <a:pt x="407" y="11220"/>
                  </a:cubicBezTo>
                  <a:cubicBezTo>
                    <a:pt x="-756" y="14280"/>
                    <a:pt x="573" y="17040"/>
                    <a:pt x="4395" y="18720"/>
                  </a:cubicBezTo>
                  <a:cubicBezTo>
                    <a:pt x="8216" y="20400"/>
                    <a:pt x="14530" y="21000"/>
                    <a:pt x="2084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0" name="Line"/>
            <p:cNvSpPr/>
            <p:nvPr/>
          </p:nvSpPr>
          <p:spPr>
            <a:xfrm>
              <a:off x="935167" y="38308"/>
              <a:ext cx="169733" cy="234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199" fill="norm" stroke="1" extrusionOk="0">
                  <a:moveTo>
                    <a:pt x="9384" y="9157"/>
                  </a:moveTo>
                  <a:cubicBezTo>
                    <a:pt x="7251" y="9157"/>
                    <a:pt x="5117" y="9157"/>
                    <a:pt x="3384" y="8392"/>
                  </a:cubicBezTo>
                  <a:cubicBezTo>
                    <a:pt x="1651" y="7627"/>
                    <a:pt x="317" y="6098"/>
                    <a:pt x="51" y="4473"/>
                  </a:cubicBezTo>
                  <a:cubicBezTo>
                    <a:pt x="-216" y="2849"/>
                    <a:pt x="584" y="1128"/>
                    <a:pt x="2317" y="364"/>
                  </a:cubicBezTo>
                  <a:cubicBezTo>
                    <a:pt x="4051" y="-401"/>
                    <a:pt x="6717" y="-210"/>
                    <a:pt x="10051" y="3422"/>
                  </a:cubicBezTo>
                  <a:cubicBezTo>
                    <a:pt x="13384" y="7054"/>
                    <a:pt x="17384" y="14126"/>
                    <a:pt x="21384" y="211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1" name="Line"/>
            <p:cNvSpPr/>
            <p:nvPr/>
          </p:nvSpPr>
          <p:spPr>
            <a:xfrm>
              <a:off x="961712" y="175804"/>
              <a:ext cx="130488" cy="192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352" fill="norm" stroke="1" extrusionOk="0">
                  <a:moveTo>
                    <a:pt x="21136" y="222"/>
                  </a:moveTo>
                  <a:cubicBezTo>
                    <a:pt x="18050" y="-13"/>
                    <a:pt x="14965" y="-248"/>
                    <a:pt x="12393" y="574"/>
                  </a:cubicBezTo>
                  <a:cubicBezTo>
                    <a:pt x="9822" y="1395"/>
                    <a:pt x="7765" y="3274"/>
                    <a:pt x="5536" y="6209"/>
                  </a:cubicBezTo>
                  <a:cubicBezTo>
                    <a:pt x="3307" y="9143"/>
                    <a:pt x="907" y="13135"/>
                    <a:pt x="222" y="15835"/>
                  </a:cubicBezTo>
                  <a:cubicBezTo>
                    <a:pt x="-464" y="18535"/>
                    <a:pt x="565" y="19943"/>
                    <a:pt x="1593" y="21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2" name="Line"/>
            <p:cNvSpPr/>
            <p:nvPr/>
          </p:nvSpPr>
          <p:spPr>
            <a:xfrm>
              <a:off x="1123950" y="0"/>
              <a:ext cx="177648" cy="48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1600" fill="norm" stroke="1" extrusionOk="0">
                  <a:moveTo>
                    <a:pt x="11302" y="0"/>
                  </a:moveTo>
                  <a:cubicBezTo>
                    <a:pt x="12558" y="0"/>
                    <a:pt x="13814" y="0"/>
                    <a:pt x="15698" y="853"/>
                  </a:cubicBezTo>
                  <a:cubicBezTo>
                    <a:pt x="17581" y="1705"/>
                    <a:pt x="20093" y="3411"/>
                    <a:pt x="20847" y="5589"/>
                  </a:cubicBezTo>
                  <a:cubicBezTo>
                    <a:pt x="21600" y="7768"/>
                    <a:pt x="20595" y="10421"/>
                    <a:pt x="16828" y="13168"/>
                  </a:cubicBezTo>
                  <a:cubicBezTo>
                    <a:pt x="13060" y="15916"/>
                    <a:pt x="6530" y="1875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8" name="Drawing"/>
          <p:cNvGrpSpPr/>
          <p:nvPr/>
        </p:nvGrpSpPr>
        <p:grpSpPr>
          <a:xfrm>
            <a:off x="25400" y="1170516"/>
            <a:ext cx="12879011" cy="8094134"/>
            <a:chOff x="0" y="-38099"/>
            <a:chExt cx="12879010" cy="8094133"/>
          </a:xfrm>
        </p:grpSpPr>
        <p:sp>
          <p:nvSpPr>
            <p:cNvPr id="1115" name="Line"/>
            <p:cNvSpPr/>
            <p:nvPr/>
          </p:nvSpPr>
          <p:spPr>
            <a:xfrm>
              <a:off x="869950" y="810683"/>
              <a:ext cx="69850" cy="4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18" y="3046"/>
                    <a:pt x="5236" y="6092"/>
                    <a:pt x="6545" y="9138"/>
                  </a:cubicBezTo>
                  <a:cubicBezTo>
                    <a:pt x="7855" y="12185"/>
                    <a:pt x="7855" y="15231"/>
                    <a:pt x="8509" y="17308"/>
                  </a:cubicBezTo>
                  <a:cubicBezTo>
                    <a:pt x="9164" y="19385"/>
                    <a:pt x="10473" y="20492"/>
                    <a:pt x="12764" y="21046"/>
                  </a:cubicBezTo>
                  <a:cubicBezTo>
                    <a:pt x="15055" y="21600"/>
                    <a:pt x="18327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6" name="Line"/>
            <p:cNvSpPr/>
            <p:nvPr/>
          </p:nvSpPr>
          <p:spPr>
            <a:xfrm>
              <a:off x="1022350" y="1153583"/>
              <a:ext cx="69850" cy="80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3" fill="norm" stroke="1" extrusionOk="0">
                  <a:moveTo>
                    <a:pt x="7855" y="0"/>
                  </a:moveTo>
                  <a:cubicBezTo>
                    <a:pt x="5236" y="1662"/>
                    <a:pt x="2618" y="3323"/>
                    <a:pt x="1309" y="5538"/>
                  </a:cubicBezTo>
                  <a:cubicBezTo>
                    <a:pt x="0" y="7754"/>
                    <a:pt x="0" y="10523"/>
                    <a:pt x="982" y="13292"/>
                  </a:cubicBezTo>
                  <a:cubicBezTo>
                    <a:pt x="1964" y="16062"/>
                    <a:pt x="3927" y="18831"/>
                    <a:pt x="6873" y="20215"/>
                  </a:cubicBezTo>
                  <a:cubicBezTo>
                    <a:pt x="9818" y="21600"/>
                    <a:pt x="13745" y="21600"/>
                    <a:pt x="16691" y="19662"/>
                  </a:cubicBezTo>
                  <a:cubicBezTo>
                    <a:pt x="19636" y="17723"/>
                    <a:pt x="21600" y="13846"/>
                    <a:pt x="21600" y="10800"/>
                  </a:cubicBezTo>
                  <a:cubicBezTo>
                    <a:pt x="21600" y="7754"/>
                    <a:pt x="19636" y="5538"/>
                    <a:pt x="15709" y="4985"/>
                  </a:cubicBezTo>
                  <a:cubicBezTo>
                    <a:pt x="11782" y="4431"/>
                    <a:pt x="5891" y="5538"/>
                    <a:pt x="0" y="66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7" name="Line"/>
            <p:cNvSpPr/>
            <p:nvPr/>
          </p:nvSpPr>
          <p:spPr>
            <a:xfrm>
              <a:off x="1442732" y="842433"/>
              <a:ext cx="208268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7723" y="0"/>
                  </a:moveTo>
                  <a:cubicBezTo>
                    <a:pt x="6413" y="3651"/>
                    <a:pt x="5104" y="7301"/>
                    <a:pt x="3795" y="10546"/>
                  </a:cubicBezTo>
                  <a:cubicBezTo>
                    <a:pt x="2486" y="13792"/>
                    <a:pt x="1177" y="16631"/>
                    <a:pt x="523" y="18304"/>
                  </a:cubicBezTo>
                  <a:cubicBezTo>
                    <a:pt x="-132" y="19977"/>
                    <a:pt x="-132" y="20485"/>
                    <a:pt x="304" y="20890"/>
                  </a:cubicBezTo>
                  <a:cubicBezTo>
                    <a:pt x="741" y="21296"/>
                    <a:pt x="1613" y="21600"/>
                    <a:pt x="3359" y="21600"/>
                  </a:cubicBezTo>
                  <a:cubicBezTo>
                    <a:pt x="5104" y="21600"/>
                    <a:pt x="7723" y="21296"/>
                    <a:pt x="10886" y="20535"/>
                  </a:cubicBezTo>
                  <a:cubicBezTo>
                    <a:pt x="14050" y="19775"/>
                    <a:pt x="17759" y="18558"/>
                    <a:pt x="21468" y="17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8" name="Line"/>
            <p:cNvSpPr/>
            <p:nvPr/>
          </p:nvSpPr>
          <p:spPr>
            <a:xfrm>
              <a:off x="1752600" y="1090083"/>
              <a:ext cx="1270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9" name="Line"/>
            <p:cNvSpPr/>
            <p:nvPr/>
          </p:nvSpPr>
          <p:spPr>
            <a:xfrm>
              <a:off x="1765300" y="988483"/>
              <a:ext cx="1" cy="190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0" name="Line"/>
            <p:cNvSpPr/>
            <p:nvPr/>
          </p:nvSpPr>
          <p:spPr>
            <a:xfrm>
              <a:off x="1835150" y="975783"/>
              <a:ext cx="139700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09" y="5400"/>
                    <a:pt x="2618" y="10800"/>
                    <a:pt x="3436" y="14063"/>
                  </a:cubicBezTo>
                  <a:cubicBezTo>
                    <a:pt x="4255" y="17325"/>
                    <a:pt x="4582" y="18450"/>
                    <a:pt x="4745" y="18450"/>
                  </a:cubicBezTo>
                  <a:cubicBezTo>
                    <a:pt x="4909" y="18450"/>
                    <a:pt x="4909" y="17325"/>
                    <a:pt x="5236" y="14962"/>
                  </a:cubicBezTo>
                  <a:cubicBezTo>
                    <a:pt x="5564" y="12600"/>
                    <a:pt x="6218" y="9000"/>
                    <a:pt x="7200" y="6750"/>
                  </a:cubicBezTo>
                  <a:cubicBezTo>
                    <a:pt x="8182" y="4500"/>
                    <a:pt x="9491" y="3600"/>
                    <a:pt x="10964" y="3150"/>
                  </a:cubicBezTo>
                  <a:cubicBezTo>
                    <a:pt x="12436" y="2700"/>
                    <a:pt x="14073" y="2700"/>
                    <a:pt x="15218" y="3263"/>
                  </a:cubicBezTo>
                  <a:cubicBezTo>
                    <a:pt x="16364" y="3825"/>
                    <a:pt x="17018" y="4950"/>
                    <a:pt x="18000" y="8100"/>
                  </a:cubicBezTo>
                  <a:cubicBezTo>
                    <a:pt x="18982" y="11250"/>
                    <a:pt x="20291" y="1642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1" name="Line"/>
            <p:cNvSpPr/>
            <p:nvPr/>
          </p:nvSpPr>
          <p:spPr>
            <a:xfrm>
              <a:off x="2035507" y="952562"/>
              <a:ext cx="123494" cy="181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234" fill="norm" stroke="1" extrusionOk="0">
                  <a:moveTo>
                    <a:pt x="1590" y="12406"/>
                  </a:moveTo>
                  <a:cubicBezTo>
                    <a:pt x="4884" y="10668"/>
                    <a:pt x="8179" y="8930"/>
                    <a:pt x="10559" y="7565"/>
                  </a:cubicBezTo>
                  <a:cubicBezTo>
                    <a:pt x="12939" y="6199"/>
                    <a:pt x="14403" y="5206"/>
                    <a:pt x="15318" y="3965"/>
                  </a:cubicBezTo>
                  <a:cubicBezTo>
                    <a:pt x="16234" y="2723"/>
                    <a:pt x="16600" y="1234"/>
                    <a:pt x="15867" y="489"/>
                  </a:cubicBezTo>
                  <a:cubicBezTo>
                    <a:pt x="15135" y="-256"/>
                    <a:pt x="13305" y="-256"/>
                    <a:pt x="10559" y="1234"/>
                  </a:cubicBezTo>
                  <a:cubicBezTo>
                    <a:pt x="7813" y="2723"/>
                    <a:pt x="4152" y="5703"/>
                    <a:pt x="2139" y="8930"/>
                  </a:cubicBezTo>
                  <a:cubicBezTo>
                    <a:pt x="125" y="12158"/>
                    <a:pt x="-241" y="15634"/>
                    <a:pt x="125" y="17868"/>
                  </a:cubicBezTo>
                  <a:cubicBezTo>
                    <a:pt x="491" y="20103"/>
                    <a:pt x="1590" y="21096"/>
                    <a:pt x="5251" y="21220"/>
                  </a:cubicBezTo>
                  <a:cubicBezTo>
                    <a:pt x="8912" y="21344"/>
                    <a:pt x="15135" y="20599"/>
                    <a:pt x="21359" y="198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2" name="Line"/>
            <p:cNvSpPr/>
            <p:nvPr/>
          </p:nvSpPr>
          <p:spPr>
            <a:xfrm>
              <a:off x="2172341" y="958434"/>
              <a:ext cx="145409" cy="139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0970" fill="norm" stroke="1" extrusionOk="0">
                  <a:moveTo>
                    <a:pt x="11175" y="1651"/>
                  </a:moveTo>
                  <a:cubicBezTo>
                    <a:pt x="9296" y="698"/>
                    <a:pt x="7418" y="-255"/>
                    <a:pt x="5853" y="63"/>
                  </a:cubicBezTo>
                  <a:cubicBezTo>
                    <a:pt x="4288" y="380"/>
                    <a:pt x="3035" y="1969"/>
                    <a:pt x="2096" y="4351"/>
                  </a:cubicBezTo>
                  <a:cubicBezTo>
                    <a:pt x="1157" y="6733"/>
                    <a:pt x="531" y="9910"/>
                    <a:pt x="218" y="12451"/>
                  </a:cubicBezTo>
                  <a:cubicBezTo>
                    <a:pt x="-95" y="14992"/>
                    <a:pt x="-95" y="16898"/>
                    <a:pt x="375" y="18486"/>
                  </a:cubicBezTo>
                  <a:cubicBezTo>
                    <a:pt x="844" y="20074"/>
                    <a:pt x="1783" y="21345"/>
                    <a:pt x="3662" y="20869"/>
                  </a:cubicBezTo>
                  <a:cubicBezTo>
                    <a:pt x="5540" y="20392"/>
                    <a:pt x="8357" y="18169"/>
                    <a:pt x="10392" y="15945"/>
                  </a:cubicBezTo>
                  <a:cubicBezTo>
                    <a:pt x="12427" y="13721"/>
                    <a:pt x="13679" y="11498"/>
                    <a:pt x="14618" y="11180"/>
                  </a:cubicBezTo>
                  <a:cubicBezTo>
                    <a:pt x="15557" y="10863"/>
                    <a:pt x="16183" y="12451"/>
                    <a:pt x="17279" y="13404"/>
                  </a:cubicBezTo>
                  <a:cubicBezTo>
                    <a:pt x="18375" y="14357"/>
                    <a:pt x="19940" y="14674"/>
                    <a:pt x="21505" y="14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3" name="Line"/>
            <p:cNvSpPr/>
            <p:nvPr/>
          </p:nvSpPr>
          <p:spPr>
            <a:xfrm>
              <a:off x="2349500" y="817033"/>
              <a:ext cx="152400" cy="26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6" fill="norm" stroke="1" extrusionOk="0">
                  <a:moveTo>
                    <a:pt x="0" y="9619"/>
                  </a:moveTo>
                  <a:cubicBezTo>
                    <a:pt x="1500" y="9619"/>
                    <a:pt x="3000" y="9619"/>
                    <a:pt x="4950" y="11222"/>
                  </a:cubicBezTo>
                  <a:cubicBezTo>
                    <a:pt x="6900" y="12825"/>
                    <a:pt x="9300" y="16031"/>
                    <a:pt x="10350" y="18141"/>
                  </a:cubicBezTo>
                  <a:cubicBezTo>
                    <a:pt x="11400" y="20250"/>
                    <a:pt x="11100" y="21262"/>
                    <a:pt x="10500" y="21431"/>
                  </a:cubicBezTo>
                  <a:cubicBezTo>
                    <a:pt x="9900" y="21600"/>
                    <a:pt x="9000" y="20925"/>
                    <a:pt x="9150" y="18478"/>
                  </a:cubicBezTo>
                  <a:cubicBezTo>
                    <a:pt x="9300" y="16031"/>
                    <a:pt x="10500" y="11812"/>
                    <a:pt x="12750" y="8437"/>
                  </a:cubicBezTo>
                  <a:cubicBezTo>
                    <a:pt x="15000" y="5062"/>
                    <a:pt x="18300" y="253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4" name="Line"/>
            <p:cNvSpPr/>
            <p:nvPr/>
          </p:nvSpPr>
          <p:spPr>
            <a:xfrm>
              <a:off x="3048794" y="575733"/>
              <a:ext cx="113507" cy="558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431" fill="norm" stroke="1" extrusionOk="0">
                  <a:moveTo>
                    <a:pt x="8250" y="0"/>
                  </a:moveTo>
                  <a:cubicBezTo>
                    <a:pt x="6650" y="1949"/>
                    <a:pt x="5050" y="3898"/>
                    <a:pt x="4050" y="6374"/>
                  </a:cubicBezTo>
                  <a:cubicBezTo>
                    <a:pt x="3050" y="8851"/>
                    <a:pt x="2650" y="11856"/>
                    <a:pt x="2050" y="14211"/>
                  </a:cubicBezTo>
                  <a:cubicBezTo>
                    <a:pt x="1450" y="16565"/>
                    <a:pt x="650" y="18271"/>
                    <a:pt x="250" y="19367"/>
                  </a:cubicBezTo>
                  <a:cubicBezTo>
                    <a:pt x="-150" y="20463"/>
                    <a:pt x="-150" y="20950"/>
                    <a:pt x="850" y="21235"/>
                  </a:cubicBezTo>
                  <a:cubicBezTo>
                    <a:pt x="1850" y="21519"/>
                    <a:pt x="3850" y="21600"/>
                    <a:pt x="7450" y="20747"/>
                  </a:cubicBezTo>
                  <a:cubicBezTo>
                    <a:pt x="11050" y="19895"/>
                    <a:pt x="16250" y="18108"/>
                    <a:pt x="21450" y="16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5" name="Line"/>
            <p:cNvSpPr/>
            <p:nvPr/>
          </p:nvSpPr>
          <p:spPr>
            <a:xfrm>
              <a:off x="2932010" y="817033"/>
              <a:ext cx="19854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5" h="21600" fill="norm" stroke="1" extrusionOk="0">
                  <a:moveTo>
                    <a:pt x="2205" y="21600"/>
                  </a:moveTo>
                  <a:cubicBezTo>
                    <a:pt x="855" y="21600"/>
                    <a:pt x="-495" y="21600"/>
                    <a:pt x="180" y="20291"/>
                  </a:cubicBezTo>
                  <a:cubicBezTo>
                    <a:pt x="855" y="18982"/>
                    <a:pt x="3555" y="16364"/>
                    <a:pt x="7380" y="12764"/>
                  </a:cubicBezTo>
                  <a:cubicBezTo>
                    <a:pt x="11205" y="9164"/>
                    <a:pt x="16155" y="4582"/>
                    <a:pt x="2110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6" name="Line"/>
            <p:cNvSpPr/>
            <p:nvPr/>
          </p:nvSpPr>
          <p:spPr>
            <a:xfrm>
              <a:off x="3146922" y="791633"/>
              <a:ext cx="148728" cy="215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391" fill="norm" stroke="1" extrusionOk="0">
                  <a:moveTo>
                    <a:pt x="384" y="0"/>
                  </a:moveTo>
                  <a:cubicBezTo>
                    <a:pt x="80" y="1049"/>
                    <a:pt x="-224" y="2097"/>
                    <a:pt x="232" y="3041"/>
                  </a:cubicBezTo>
                  <a:cubicBezTo>
                    <a:pt x="689" y="3984"/>
                    <a:pt x="1906" y="4823"/>
                    <a:pt x="4339" y="6501"/>
                  </a:cubicBezTo>
                  <a:cubicBezTo>
                    <a:pt x="6773" y="8179"/>
                    <a:pt x="10424" y="10695"/>
                    <a:pt x="12858" y="12687"/>
                  </a:cubicBezTo>
                  <a:cubicBezTo>
                    <a:pt x="15291" y="14680"/>
                    <a:pt x="16508" y="16148"/>
                    <a:pt x="17117" y="17406"/>
                  </a:cubicBezTo>
                  <a:cubicBezTo>
                    <a:pt x="17725" y="18664"/>
                    <a:pt x="17725" y="19713"/>
                    <a:pt x="16965" y="20447"/>
                  </a:cubicBezTo>
                  <a:cubicBezTo>
                    <a:pt x="16204" y="21181"/>
                    <a:pt x="14683" y="21600"/>
                    <a:pt x="13466" y="21285"/>
                  </a:cubicBezTo>
                  <a:cubicBezTo>
                    <a:pt x="12249" y="20971"/>
                    <a:pt x="11337" y="19922"/>
                    <a:pt x="10576" y="17511"/>
                  </a:cubicBezTo>
                  <a:cubicBezTo>
                    <a:pt x="9815" y="15099"/>
                    <a:pt x="9207" y="11324"/>
                    <a:pt x="11032" y="8598"/>
                  </a:cubicBezTo>
                  <a:cubicBezTo>
                    <a:pt x="12858" y="5872"/>
                    <a:pt x="17117" y="4194"/>
                    <a:pt x="21376" y="2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7" name="Line"/>
            <p:cNvSpPr/>
            <p:nvPr/>
          </p:nvSpPr>
          <p:spPr>
            <a:xfrm>
              <a:off x="3315859" y="788393"/>
              <a:ext cx="163942" cy="184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0897" fill="norm" stroke="1" extrusionOk="0">
                  <a:moveTo>
                    <a:pt x="13971" y="6127"/>
                  </a:moveTo>
                  <a:cubicBezTo>
                    <a:pt x="12586" y="4207"/>
                    <a:pt x="11202" y="2287"/>
                    <a:pt x="9817" y="1087"/>
                  </a:cubicBezTo>
                  <a:cubicBezTo>
                    <a:pt x="8433" y="-113"/>
                    <a:pt x="7048" y="-593"/>
                    <a:pt x="5386" y="1087"/>
                  </a:cubicBezTo>
                  <a:cubicBezTo>
                    <a:pt x="3725" y="2767"/>
                    <a:pt x="1786" y="6607"/>
                    <a:pt x="817" y="9967"/>
                  </a:cubicBezTo>
                  <a:cubicBezTo>
                    <a:pt x="-152" y="13327"/>
                    <a:pt x="-152" y="16207"/>
                    <a:pt x="263" y="18127"/>
                  </a:cubicBezTo>
                  <a:cubicBezTo>
                    <a:pt x="679" y="20047"/>
                    <a:pt x="1510" y="21007"/>
                    <a:pt x="3033" y="20887"/>
                  </a:cubicBezTo>
                  <a:cubicBezTo>
                    <a:pt x="4556" y="20767"/>
                    <a:pt x="6771" y="19567"/>
                    <a:pt x="8156" y="17527"/>
                  </a:cubicBezTo>
                  <a:cubicBezTo>
                    <a:pt x="9540" y="15487"/>
                    <a:pt x="10094" y="12607"/>
                    <a:pt x="10510" y="10567"/>
                  </a:cubicBezTo>
                  <a:cubicBezTo>
                    <a:pt x="10925" y="8527"/>
                    <a:pt x="11202" y="7327"/>
                    <a:pt x="11617" y="8047"/>
                  </a:cubicBezTo>
                  <a:cubicBezTo>
                    <a:pt x="12033" y="8767"/>
                    <a:pt x="12586" y="11407"/>
                    <a:pt x="13417" y="13567"/>
                  </a:cubicBezTo>
                  <a:cubicBezTo>
                    <a:pt x="14248" y="15727"/>
                    <a:pt x="15356" y="17407"/>
                    <a:pt x="16740" y="18247"/>
                  </a:cubicBezTo>
                  <a:cubicBezTo>
                    <a:pt x="18125" y="19087"/>
                    <a:pt x="19786" y="19087"/>
                    <a:pt x="21448" y="190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8" name="Line"/>
            <p:cNvSpPr/>
            <p:nvPr/>
          </p:nvSpPr>
          <p:spPr>
            <a:xfrm>
              <a:off x="3492925" y="780642"/>
              <a:ext cx="94826" cy="189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298" fill="norm" stroke="1" extrusionOk="0">
                  <a:moveTo>
                    <a:pt x="4224" y="1944"/>
                  </a:moveTo>
                  <a:cubicBezTo>
                    <a:pt x="2784" y="7641"/>
                    <a:pt x="1344" y="13338"/>
                    <a:pt x="624" y="16779"/>
                  </a:cubicBezTo>
                  <a:cubicBezTo>
                    <a:pt x="-96" y="20221"/>
                    <a:pt x="-96" y="21408"/>
                    <a:pt x="144" y="21289"/>
                  </a:cubicBezTo>
                  <a:cubicBezTo>
                    <a:pt x="384" y="21171"/>
                    <a:pt x="864" y="19746"/>
                    <a:pt x="1584" y="16898"/>
                  </a:cubicBezTo>
                  <a:cubicBezTo>
                    <a:pt x="2304" y="14050"/>
                    <a:pt x="3264" y="9777"/>
                    <a:pt x="4464" y="6929"/>
                  </a:cubicBezTo>
                  <a:cubicBezTo>
                    <a:pt x="5664" y="4081"/>
                    <a:pt x="7104" y="2656"/>
                    <a:pt x="9024" y="1588"/>
                  </a:cubicBezTo>
                  <a:cubicBezTo>
                    <a:pt x="10944" y="520"/>
                    <a:pt x="13344" y="-192"/>
                    <a:pt x="15264" y="45"/>
                  </a:cubicBezTo>
                  <a:cubicBezTo>
                    <a:pt x="17184" y="283"/>
                    <a:pt x="18624" y="1470"/>
                    <a:pt x="19584" y="4555"/>
                  </a:cubicBezTo>
                  <a:cubicBezTo>
                    <a:pt x="20544" y="7641"/>
                    <a:pt x="21024" y="12626"/>
                    <a:pt x="21504" y="176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9" name="Line"/>
            <p:cNvSpPr/>
            <p:nvPr/>
          </p:nvSpPr>
          <p:spPr>
            <a:xfrm>
              <a:off x="3684841" y="704849"/>
              <a:ext cx="93409" cy="25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1" h="21421" fill="norm" stroke="1" extrusionOk="0">
                  <a:moveTo>
                    <a:pt x="20281" y="3060"/>
                  </a:moveTo>
                  <a:cubicBezTo>
                    <a:pt x="19821" y="2160"/>
                    <a:pt x="19362" y="1260"/>
                    <a:pt x="17983" y="720"/>
                  </a:cubicBezTo>
                  <a:cubicBezTo>
                    <a:pt x="16604" y="180"/>
                    <a:pt x="14307" y="0"/>
                    <a:pt x="11549" y="0"/>
                  </a:cubicBezTo>
                  <a:cubicBezTo>
                    <a:pt x="8792" y="0"/>
                    <a:pt x="5575" y="180"/>
                    <a:pt x="3047" y="1260"/>
                  </a:cubicBezTo>
                  <a:cubicBezTo>
                    <a:pt x="519" y="2340"/>
                    <a:pt x="-1319" y="4320"/>
                    <a:pt x="1209" y="6840"/>
                  </a:cubicBezTo>
                  <a:cubicBezTo>
                    <a:pt x="3736" y="9360"/>
                    <a:pt x="10630" y="12420"/>
                    <a:pt x="14307" y="14400"/>
                  </a:cubicBezTo>
                  <a:cubicBezTo>
                    <a:pt x="17983" y="16380"/>
                    <a:pt x="18443" y="17280"/>
                    <a:pt x="18443" y="18180"/>
                  </a:cubicBezTo>
                  <a:cubicBezTo>
                    <a:pt x="18443" y="19080"/>
                    <a:pt x="17983" y="19980"/>
                    <a:pt x="16375" y="20610"/>
                  </a:cubicBezTo>
                  <a:cubicBezTo>
                    <a:pt x="14766" y="21240"/>
                    <a:pt x="12009" y="21600"/>
                    <a:pt x="10400" y="21330"/>
                  </a:cubicBezTo>
                  <a:cubicBezTo>
                    <a:pt x="8792" y="21060"/>
                    <a:pt x="8332" y="20160"/>
                    <a:pt x="8332" y="19440"/>
                  </a:cubicBezTo>
                  <a:cubicBezTo>
                    <a:pt x="8332" y="18720"/>
                    <a:pt x="8792" y="18180"/>
                    <a:pt x="9251" y="176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0" name="Line"/>
            <p:cNvSpPr/>
            <p:nvPr/>
          </p:nvSpPr>
          <p:spPr>
            <a:xfrm>
              <a:off x="3873499" y="439993"/>
              <a:ext cx="127001" cy="530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21600" y="3182"/>
                  </a:moveTo>
                  <a:cubicBezTo>
                    <a:pt x="21600" y="2411"/>
                    <a:pt x="21600" y="1639"/>
                    <a:pt x="21060" y="1082"/>
                  </a:cubicBezTo>
                  <a:cubicBezTo>
                    <a:pt x="20520" y="525"/>
                    <a:pt x="19440" y="182"/>
                    <a:pt x="18000" y="54"/>
                  </a:cubicBezTo>
                  <a:cubicBezTo>
                    <a:pt x="16560" y="-75"/>
                    <a:pt x="14760" y="11"/>
                    <a:pt x="12960" y="482"/>
                  </a:cubicBezTo>
                  <a:cubicBezTo>
                    <a:pt x="11160" y="954"/>
                    <a:pt x="9360" y="1811"/>
                    <a:pt x="8100" y="3954"/>
                  </a:cubicBezTo>
                  <a:cubicBezTo>
                    <a:pt x="6840" y="6096"/>
                    <a:pt x="6120" y="9525"/>
                    <a:pt x="5760" y="12482"/>
                  </a:cubicBezTo>
                  <a:cubicBezTo>
                    <a:pt x="5400" y="15439"/>
                    <a:pt x="5400" y="17925"/>
                    <a:pt x="5220" y="19425"/>
                  </a:cubicBezTo>
                  <a:cubicBezTo>
                    <a:pt x="5040" y="20925"/>
                    <a:pt x="4680" y="21439"/>
                    <a:pt x="3780" y="21482"/>
                  </a:cubicBezTo>
                  <a:cubicBezTo>
                    <a:pt x="2880" y="21525"/>
                    <a:pt x="1440" y="21096"/>
                    <a:pt x="0" y="206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1" name="Line"/>
            <p:cNvSpPr/>
            <p:nvPr/>
          </p:nvSpPr>
          <p:spPr>
            <a:xfrm>
              <a:off x="3816350" y="785283"/>
              <a:ext cx="2349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5" y="18327"/>
                    <a:pt x="389" y="15055"/>
                    <a:pt x="1654" y="11782"/>
                  </a:cubicBezTo>
                  <a:cubicBezTo>
                    <a:pt x="2919" y="8509"/>
                    <a:pt x="5254" y="5236"/>
                    <a:pt x="8757" y="3273"/>
                  </a:cubicBezTo>
                  <a:cubicBezTo>
                    <a:pt x="12259" y="1309"/>
                    <a:pt x="16930" y="6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2" name="Line"/>
            <p:cNvSpPr/>
            <p:nvPr/>
          </p:nvSpPr>
          <p:spPr>
            <a:xfrm>
              <a:off x="4023819" y="759883"/>
              <a:ext cx="77121" cy="164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9" h="21260" fill="norm" stroke="1" extrusionOk="0">
                  <a:moveTo>
                    <a:pt x="13837" y="1641"/>
                  </a:moveTo>
                  <a:cubicBezTo>
                    <a:pt x="11068" y="1094"/>
                    <a:pt x="8299" y="547"/>
                    <a:pt x="6083" y="1094"/>
                  </a:cubicBezTo>
                  <a:cubicBezTo>
                    <a:pt x="3868" y="1641"/>
                    <a:pt x="2206" y="3281"/>
                    <a:pt x="1099" y="6015"/>
                  </a:cubicBezTo>
                  <a:cubicBezTo>
                    <a:pt x="-9" y="8749"/>
                    <a:pt x="-563" y="12577"/>
                    <a:pt x="822" y="15585"/>
                  </a:cubicBezTo>
                  <a:cubicBezTo>
                    <a:pt x="2206" y="18592"/>
                    <a:pt x="5529" y="20780"/>
                    <a:pt x="9683" y="21190"/>
                  </a:cubicBezTo>
                  <a:cubicBezTo>
                    <a:pt x="13837" y="21600"/>
                    <a:pt x="18822" y="20233"/>
                    <a:pt x="19929" y="16405"/>
                  </a:cubicBezTo>
                  <a:cubicBezTo>
                    <a:pt x="21037" y="12577"/>
                    <a:pt x="18268" y="6289"/>
                    <a:pt x="1549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3" name="Line"/>
            <p:cNvSpPr/>
            <p:nvPr/>
          </p:nvSpPr>
          <p:spPr>
            <a:xfrm>
              <a:off x="4121150" y="677333"/>
              <a:ext cx="190500" cy="250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5" fill="norm" stroke="1" extrusionOk="0">
                  <a:moveTo>
                    <a:pt x="0" y="4356"/>
                  </a:moveTo>
                  <a:cubicBezTo>
                    <a:pt x="4320" y="5808"/>
                    <a:pt x="8640" y="7261"/>
                    <a:pt x="11520" y="9166"/>
                  </a:cubicBezTo>
                  <a:cubicBezTo>
                    <a:pt x="14400" y="11072"/>
                    <a:pt x="15840" y="13432"/>
                    <a:pt x="16560" y="15156"/>
                  </a:cubicBezTo>
                  <a:cubicBezTo>
                    <a:pt x="17280" y="16881"/>
                    <a:pt x="17280" y="17970"/>
                    <a:pt x="16800" y="19059"/>
                  </a:cubicBezTo>
                  <a:cubicBezTo>
                    <a:pt x="16320" y="20148"/>
                    <a:pt x="15360" y="21237"/>
                    <a:pt x="14520" y="21418"/>
                  </a:cubicBezTo>
                  <a:cubicBezTo>
                    <a:pt x="13680" y="21600"/>
                    <a:pt x="12960" y="20874"/>
                    <a:pt x="12480" y="18424"/>
                  </a:cubicBezTo>
                  <a:cubicBezTo>
                    <a:pt x="12000" y="15973"/>
                    <a:pt x="11760" y="11798"/>
                    <a:pt x="13320" y="8440"/>
                  </a:cubicBezTo>
                  <a:cubicBezTo>
                    <a:pt x="14880" y="5082"/>
                    <a:pt x="18240" y="254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4" name="Line"/>
            <p:cNvSpPr/>
            <p:nvPr/>
          </p:nvSpPr>
          <p:spPr>
            <a:xfrm>
              <a:off x="4368800" y="679450"/>
              <a:ext cx="184150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018"/>
                  </a:moveTo>
                  <a:cubicBezTo>
                    <a:pt x="745" y="3927"/>
                    <a:pt x="1490" y="2836"/>
                    <a:pt x="1986" y="2836"/>
                  </a:cubicBezTo>
                  <a:cubicBezTo>
                    <a:pt x="2483" y="2836"/>
                    <a:pt x="2731" y="3927"/>
                    <a:pt x="2855" y="6873"/>
                  </a:cubicBezTo>
                  <a:cubicBezTo>
                    <a:pt x="2979" y="9818"/>
                    <a:pt x="2979" y="14618"/>
                    <a:pt x="2979" y="17564"/>
                  </a:cubicBezTo>
                  <a:cubicBezTo>
                    <a:pt x="2979" y="20509"/>
                    <a:pt x="2979" y="21600"/>
                    <a:pt x="2731" y="21600"/>
                  </a:cubicBezTo>
                  <a:cubicBezTo>
                    <a:pt x="2483" y="21600"/>
                    <a:pt x="1986" y="20509"/>
                    <a:pt x="1986" y="17891"/>
                  </a:cubicBezTo>
                  <a:cubicBezTo>
                    <a:pt x="1986" y="15273"/>
                    <a:pt x="2483" y="11127"/>
                    <a:pt x="3352" y="8509"/>
                  </a:cubicBezTo>
                  <a:cubicBezTo>
                    <a:pt x="4221" y="5891"/>
                    <a:pt x="5462" y="4800"/>
                    <a:pt x="6331" y="4800"/>
                  </a:cubicBezTo>
                  <a:cubicBezTo>
                    <a:pt x="7200" y="4800"/>
                    <a:pt x="7697" y="5891"/>
                    <a:pt x="7945" y="6982"/>
                  </a:cubicBezTo>
                  <a:cubicBezTo>
                    <a:pt x="8193" y="8073"/>
                    <a:pt x="8193" y="9164"/>
                    <a:pt x="8193" y="10364"/>
                  </a:cubicBezTo>
                  <a:cubicBezTo>
                    <a:pt x="8193" y="11564"/>
                    <a:pt x="8193" y="12873"/>
                    <a:pt x="8317" y="12982"/>
                  </a:cubicBezTo>
                  <a:cubicBezTo>
                    <a:pt x="8441" y="13091"/>
                    <a:pt x="8690" y="12000"/>
                    <a:pt x="9559" y="9927"/>
                  </a:cubicBezTo>
                  <a:cubicBezTo>
                    <a:pt x="10428" y="7855"/>
                    <a:pt x="11917" y="4800"/>
                    <a:pt x="13034" y="2836"/>
                  </a:cubicBezTo>
                  <a:cubicBezTo>
                    <a:pt x="14152" y="873"/>
                    <a:pt x="14897" y="0"/>
                    <a:pt x="15641" y="0"/>
                  </a:cubicBezTo>
                  <a:cubicBezTo>
                    <a:pt x="16386" y="0"/>
                    <a:pt x="17131" y="873"/>
                    <a:pt x="17752" y="3491"/>
                  </a:cubicBezTo>
                  <a:cubicBezTo>
                    <a:pt x="18372" y="6109"/>
                    <a:pt x="18869" y="10473"/>
                    <a:pt x="19490" y="13091"/>
                  </a:cubicBezTo>
                  <a:cubicBezTo>
                    <a:pt x="20110" y="15709"/>
                    <a:pt x="20855" y="16582"/>
                    <a:pt x="21600" y="17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5" name="Line"/>
            <p:cNvSpPr/>
            <p:nvPr/>
          </p:nvSpPr>
          <p:spPr>
            <a:xfrm>
              <a:off x="4571999" y="400624"/>
              <a:ext cx="311151" cy="436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3" fill="norm" stroke="1" extrusionOk="0">
                  <a:moveTo>
                    <a:pt x="4849" y="17003"/>
                  </a:moveTo>
                  <a:cubicBezTo>
                    <a:pt x="5143" y="16483"/>
                    <a:pt x="5437" y="15964"/>
                    <a:pt x="5437" y="15237"/>
                  </a:cubicBezTo>
                  <a:cubicBezTo>
                    <a:pt x="5437" y="14510"/>
                    <a:pt x="5143" y="13576"/>
                    <a:pt x="4629" y="13160"/>
                  </a:cubicBezTo>
                  <a:cubicBezTo>
                    <a:pt x="4114" y="12745"/>
                    <a:pt x="3380" y="12849"/>
                    <a:pt x="2571" y="13524"/>
                  </a:cubicBezTo>
                  <a:cubicBezTo>
                    <a:pt x="1763" y="14199"/>
                    <a:pt x="882" y="15445"/>
                    <a:pt x="441" y="16328"/>
                  </a:cubicBezTo>
                  <a:cubicBezTo>
                    <a:pt x="0" y="17210"/>
                    <a:pt x="0" y="17730"/>
                    <a:pt x="0" y="18249"/>
                  </a:cubicBezTo>
                  <a:cubicBezTo>
                    <a:pt x="0" y="18768"/>
                    <a:pt x="0" y="19287"/>
                    <a:pt x="367" y="19599"/>
                  </a:cubicBezTo>
                  <a:cubicBezTo>
                    <a:pt x="735" y="19910"/>
                    <a:pt x="1469" y="20014"/>
                    <a:pt x="2278" y="19651"/>
                  </a:cubicBezTo>
                  <a:cubicBezTo>
                    <a:pt x="3086" y="19287"/>
                    <a:pt x="3967" y="18456"/>
                    <a:pt x="4555" y="17781"/>
                  </a:cubicBezTo>
                  <a:cubicBezTo>
                    <a:pt x="5143" y="17106"/>
                    <a:pt x="5437" y="16587"/>
                    <a:pt x="5584" y="16587"/>
                  </a:cubicBezTo>
                  <a:cubicBezTo>
                    <a:pt x="5731" y="16587"/>
                    <a:pt x="5731" y="17106"/>
                    <a:pt x="5731" y="17885"/>
                  </a:cubicBezTo>
                  <a:cubicBezTo>
                    <a:pt x="5731" y="18664"/>
                    <a:pt x="5731" y="19703"/>
                    <a:pt x="6024" y="20378"/>
                  </a:cubicBezTo>
                  <a:cubicBezTo>
                    <a:pt x="6318" y="21053"/>
                    <a:pt x="6906" y="21364"/>
                    <a:pt x="7567" y="21416"/>
                  </a:cubicBezTo>
                  <a:cubicBezTo>
                    <a:pt x="8229" y="21468"/>
                    <a:pt x="8963" y="21260"/>
                    <a:pt x="9918" y="20014"/>
                  </a:cubicBezTo>
                  <a:cubicBezTo>
                    <a:pt x="10873" y="18768"/>
                    <a:pt x="12049" y="16483"/>
                    <a:pt x="12931" y="13887"/>
                  </a:cubicBezTo>
                  <a:cubicBezTo>
                    <a:pt x="13812" y="11291"/>
                    <a:pt x="14400" y="8383"/>
                    <a:pt x="14914" y="6203"/>
                  </a:cubicBezTo>
                  <a:cubicBezTo>
                    <a:pt x="15429" y="4022"/>
                    <a:pt x="15869" y="2568"/>
                    <a:pt x="16090" y="1530"/>
                  </a:cubicBezTo>
                  <a:cubicBezTo>
                    <a:pt x="16310" y="491"/>
                    <a:pt x="16310" y="-132"/>
                    <a:pt x="16090" y="24"/>
                  </a:cubicBezTo>
                  <a:cubicBezTo>
                    <a:pt x="15869" y="180"/>
                    <a:pt x="15429" y="1114"/>
                    <a:pt x="14914" y="2983"/>
                  </a:cubicBezTo>
                  <a:cubicBezTo>
                    <a:pt x="14400" y="4853"/>
                    <a:pt x="13812" y="7656"/>
                    <a:pt x="13665" y="10512"/>
                  </a:cubicBezTo>
                  <a:cubicBezTo>
                    <a:pt x="13518" y="13368"/>
                    <a:pt x="13812" y="16276"/>
                    <a:pt x="14106" y="17989"/>
                  </a:cubicBezTo>
                  <a:cubicBezTo>
                    <a:pt x="14400" y="19703"/>
                    <a:pt x="14694" y="20222"/>
                    <a:pt x="15208" y="20481"/>
                  </a:cubicBezTo>
                  <a:cubicBezTo>
                    <a:pt x="15722" y="20741"/>
                    <a:pt x="16457" y="20741"/>
                    <a:pt x="16971" y="20481"/>
                  </a:cubicBezTo>
                  <a:cubicBezTo>
                    <a:pt x="17486" y="20222"/>
                    <a:pt x="17780" y="19703"/>
                    <a:pt x="17706" y="18664"/>
                  </a:cubicBezTo>
                  <a:cubicBezTo>
                    <a:pt x="17633" y="17626"/>
                    <a:pt x="17192" y="16068"/>
                    <a:pt x="16090" y="14822"/>
                  </a:cubicBezTo>
                  <a:cubicBezTo>
                    <a:pt x="14988" y="13576"/>
                    <a:pt x="13224" y="12641"/>
                    <a:pt x="11976" y="12174"/>
                  </a:cubicBezTo>
                  <a:cubicBezTo>
                    <a:pt x="10727" y="11706"/>
                    <a:pt x="9992" y="11706"/>
                    <a:pt x="10065" y="11603"/>
                  </a:cubicBezTo>
                  <a:cubicBezTo>
                    <a:pt x="10139" y="11499"/>
                    <a:pt x="11020" y="11291"/>
                    <a:pt x="12710" y="10928"/>
                  </a:cubicBezTo>
                  <a:cubicBezTo>
                    <a:pt x="14400" y="10564"/>
                    <a:pt x="16898" y="10045"/>
                    <a:pt x="18514" y="9733"/>
                  </a:cubicBezTo>
                  <a:cubicBezTo>
                    <a:pt x="20131" y="9422"/>
                    <a:pt x="20865" y="9318"/>
                    <a:pt x="21233" y="9526"/>
                  </a:cubicBezTo>
                  <a:cubicBezTo>
                    <a:pt x="21600" y="9733"/>
                    <a:pt x="21600" y="10253"/>
                    <a:pt x="21600" y="11914"/>
                  </a:cubicBezTo>
                  <a:cubicBezTo>
                    <a:pt x="21600" y="13576"/>
                    <a:pt x="21600" y="16380"/>
                    <a:pt x="21600" y="191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6" name="Line"/>
            <p:cNvSpPr/>
            <p:nvPr/>
          </p:nvSpPr>
          <p:spPr>
            <a:xfrm>
              <a:off x="4880472" y="515318"/>
              <a:ext cx="21729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0702" fill="norm" stroke="1" extrusionOk="0">
                  <a:moveTo>
                    <a:pt x="2484" y="20702"/>
                  </a:moveTo>
                  <a:cubicBezTo>
                    <a:pt x="521" y="10884"/>
                    <a:pt x="-1443" y="1066"/>
                    <a:pt x="1502" y="84"/>
                  </a:cubicBezTo>
                  <a:cubicBezTo>
                    <a:pt x="4448" y="-898"/>
                    <a:pt x="12302" y="6957"/>
                    <a:pt x="20157" y="14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7" name="Line"/>
            <p:cNvSpPr/>
            <p:nvPr/>
          </p:nvSpPr>
          <p:spPr>
            <a:xfrm>
              <a:off x="4942543" y="607483"/>
              <a:ext cx="106905" cy="154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4" h="21353" fill="norm" stroke="1" extrusionOk="0">
                  <a:moveTo>
                    <a:pt x="16685" y="0"/>
                  </a:moveTo>
                  <a:cubicBezTo>
                    <a:pt x="14647" y="0"/>
                    <a:pt x="12610" y="0"/>
                    <a:pt x="9757" y="2189"/>
                  </a:cubicBezTo>
                  <a:cubicBezTo>
                    <a:pt x="6904" y="4378"/>
                    <a:pt x="3236" y="8757"/>
                    <a:pt x="1402" y="11968"/>
                  </a:cubicBezTo>
                  <a:cubicBezTo>
                    <a:pt x="-432" y="15178"/>
                    <a:pt x="-432" y="17222"/>
                    <a:pt x="1198" y="18827"/>
                  </a:cubicBezTo>
                  <a:cubicBezTo>
                    <a:pt x="2828" y="20432"/>
                    <a:pt x="6089" y="21600"/>
                    <a:pt x="9757" y="21308"/>
                  </a:cubicBezTo>
                  <a:cubicBezTo>
                    <a:pt x="13425" y="21016"/>
                    <a:pt x="17500" y="19265"/>
                    <a:pt x="19334" y="16784"/>
                  </a:cubicBezTo>
                  <a:cubicBezTo>
                    <a:pt x="21168" y="14303"/>
                    <a:pt x="20760" y="11092"/>
                    <a:pt x="19538" y="9049"/>
                  </a:cubicBezTo>
                  <a:cubicBezTo>
                    <a:pt x="18315" y="7005"/>
                    <a:pt x="16277" y="6130"/>
                    <a:pt x="14240" y="5546"/>
                  </a:cubicBezTo>
                  <a:cubicBezTo>
                    <a:pt x="12202" y="4962"/>
                    <a:pt x="10164" y="4670"/>
                    <a:pt x="8942" y="4816"/>
                  </a:cubicBezTo>
                  <a:cubicBezTo>
                    <a:pt x="7719" y="4962"/>
                    <a:pt x="7311" y="5546"/>
                    <a:pt x="6904" y="6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8" name="Line"/>
            <p:cNvSpPr/>
            <p:nvPr/>
          </p:nvSpPr>
          <p:spPr>
            <a:xfrm>
              <a:off x="5086349" y="568352"/>
              <a:ext cx="152401" cy="178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0" fill="norm" stroke="1" extrusionOk="0">
                  <a:moveTo>
                    <a:pt x="0" y="5397"/>
                  </a:moveTo>
                  <a:cubicBezTo>
                    <a:pt x="900" y="4392"/>
                    <a:pt x="1800" y="3387"/>
                    <a:pt x="2250" y="4141"/>
                  </a:cubicBezTo>
                  <a:cubicBezTo>
                    <a:pt x="2700" y="4894"/>
                    <a:pt x="2700" y="7406"/>
                    <a:pt x="2550" y="10043"/>
                  </a:cubicBezTo>
                  <a:cubicBezTo>
                    <a:pt x="2400" y="12680"/>
                    <a:pt x="2100" y="15443"/>
                    <a:pt x="3150" y="14062"/>
                  </a:cubicBezTo>
                  <a:cubicBezTo>
                    <a:pt x="4200" y="12680"/>
                    <a:pt x="6600" y="7155"/>
                    <a:pt x="8850" y="3890"/>
                  </a:cubicBezTo>
                  <a:cubicBezTo>
                    <a:pt x="11100" y="625"/>
                    <a:pt x="13200" y="-380"/>
                    <a:pt x="15300" y="122"/>
                  </a:cubicBezTo>
                  <a:cubicBezTo>
                    <a:pt x="17400" y="625"/>
                    <a:pt x="19500" y="2634"/>
                    <a:pt x="20550" y="6401"/>
                  </a:cubicBezTo>
                  <a:cubicBezTo>
                    <a:pt x="21600" y="10169"/>
                    <a:pt x="21600" y="15694"/>
                    <a:pt x="21600" y="212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9" name="Line"/>
            <p:cNvSpPr/>
            <p:nvPr/>
          </p:nvSpPr>
          <p:spPr>
            <a:xfrm>
              <a:off x="1200150" y="874183"/>
              <a:ext cx="4527550" cy="787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2" y="21077"/>
                    <a:pt x="465" y="20555"/>
                    <a:pt x="773" y="20119"/>
                  </a:cubicBezTo>
                  <a:cubicBezTo>
                    <a:pt x="1081" y="19684"/>
                    <a:pt x="1464" y="19335"/>
                    <a:pt x="1853" y="18958"/>
                  </a:cubicBezTo>
                  <a:cubicBezTo>
                    <a:pt x="2242" y="18581"/>
                    <a:pt x="2636" y="18174"/>
                    <a:pt x="3040" y="17739"/>
                  </a:cubicBezTo>
                  <a:cubicBezTo>
                    <a:pt x="3443" y="17303"/>
                    <a:pt x="3858" y="16839"/>
                    <a:pt x="4231" y="16432"/>
                  </a:cubicBezTo>
                  <a:cubicBezTo>
                    <a:pt x="4605" y="16026"/>
                    <a:pt x="4938" y="15677"/>
                    <a:pt x="5286" y="15271"/>
                  </a:cubicBezTo>
                  <a:cubicBezTo>
                    <a:pt x="5635" y="14865"/>
                    <a:pt x="5998" y="14400"/>
                    <a:pt x="6377" y="13877"/>
                  </a:cubicBezTo>
                  <a:cubicBezTo>
                    <a:pt x="6756" y="13355"/>
                    <a:pt x="7150" y="12774"/>
                    <a:pt x="7488" y="12310"/>
                  </a:cubicBezTo>
                  <a:cubicBezTo>
                    <a:pt x="7826" y="11845"/>
                    <a:pt x="8109" y="11497"/>
                    <a:pt x="8402" y="11148"/>
                  </a:cubicBezTo>
                  <a:cubicBezTo>
                    <a:pt x="8695" y="10800"/>
                    <a:pt x="8997" y="10452"/>
                    <a:pt x="9305" y="10103"/>
                  </a:cubicBezTo>
                  <a:cubicBezTo>
                    <a:pt x="9613" y="9755"/>
                    <a:pt x="9927" y="9406"/>
                    <a:pt x="10240" y="9058"/>
                  </a:cubicBezTo>
                  <a:cubicBezTo>
                    <a:pt x="10553" y="8710"/>
                    <a:pt x="10866" y="8361"/>
                    <a:pt x="11199" y="8013"/>
                  </a:cubicBezTo>
                  <a:cubicBezTo>
                    <a:pt x="11532" y="7665"/>
                    <a:pt x="11886" y="7316"/>
                    <a:pt x="12224" y="7026"/>
                  </a:cubicBezTo>
                  <a:cubicBezTo>
                    <a:pt x="12562" y="6735"/>
                    <a:pt x="12885" y="6503"/>
                    <a:pt x="13203" y="6242"/>
                  </a:cubicBezTo>
                  <a:cubicBezTo>
                    <a:pt x="13521" y="5981"/>
                    <a:pt x="13835" y="5690"/>
                    <a:pt x="14153" y="5458"/>
                  </a:cubicBezTo>
                  <a:cubicBezTo>
                    <a:pt x="14471" y="5226"/>
                    <a:pt x="14794" y="5052"/>
                    <a:pt x="15117" y="4848"/>
                  </a:cubicBezTo>
                  <a:cubicBezTo>
                    <a:pt x="15440" y="4645"/>
                    <a:pt x="15763" y="4413"/>
                    <a:pt x="16076" y="4210"/>
                  </a:cubicBezTo>
                  <a:cubicBezTo>
                    <a:pt x="16389" y="4006"/>
                    <a:pt x="16692" y="3832"/>
                    <a:pt x="17051" y="3600"/>
                  </a:cubicBezTo>
                  <a:cubicBezTo>
                    <a:pt x="17409" y="3368"/>
                    <a:pt x="17823" y="3077"/>
                    <a:pt x="18207" y="2787"/>
                  </a:cubicBezTo>
                  <a:cubicBezTo>
                    <a:pt x="18591" y="2497"/>
                    <a:pt x="18944" y="2206"/>
                    <a:pt x="19328" y="1858"/>
                  </a:cubicBezTo>
                  <a:cubicBezTo>
                    <a:pt x="19712" y="1510"/>
                    <a:pt x="20126" y="1103"/>
                    <a:pt x="20509" y="784"/>
                  </a:cubicBezTo>
                  <a:cubicBezTo>
                    <a:pt x="20893" y="465"/>
                    <a:pt x="21247" y="23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0" name="Line"/>
            <p:cNvSpPr/>
            <p:nvPr/>
          </p:nvSpPr>
          <p:spPr>
            <a:xfrm>
              <a:off x="5734050" y="518583"/>
              <a:ext cx="63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1" name="Line"/>
            <p:cNvSpPr/>
            <p:nvPr/>
          </p:nvSpPr>
          <p:spPr>
            <a:xfrm>
              <a:off x="5765800" y="709083"/>
              <a:ext cx="571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2" name="Line"/>
            <p:cNvSpPr/>
            <p:nvPr/>
          </p:nvSpPr>
          <p:spPr>
            <a:xfrm>
              <a:off x="6743700" y="524933"/>
              <a:ext cx="184150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359" y="0"/>
                    <a:pt x="19117" y="0"/>
                    <a:pt x="17752" y="720"/>
                  </a:cubicBezTo>
                  <a:cubicBezTo>
                    <a:pt x="16386" y="1440"/>
                    <a:pt x="14897" y="2880"/>
                    <a:pt x="12166" y="5760"/>
                  </a:cubicBezTo>
                  <a:cubicBezTo>
                    <a:pt x="9434" y="8640"/>
                    <a:pt x="5462" y="12960"/>
                    <a:pt x="3228" y="15840"/>
                  </a:cubicBezTo>
                  <a:cubicBezTo>
                    <a:pt x="993" y="18720"/>
                    <a:pt x="497" y="201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3" name="Line"/>
            <p:cNvSpPr/>
            <p:nvPr/>
          </p:nvSpPr>
          <p:spPr>
            <a:xfrm>
              <a:off x="7099300" y="728133"/>
              <a:ext cx="190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4" name="Line"/>
            <p:cNvSpPr/>
            <p:nvPr/>
          </p:nvSpPr>
          <p:spPr>
            <a:xfrm>
              <a:off x="6634618" y="541554"/>
              <a:ext cx="299582" cy="288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466" fill="norm" stroke="1" extrusionOk="0">
                  <a:moveTo>
                    <a:pt x="1450" y="2073"/>
                  </a:moveTo>
                  <a:cubicBezTo>
                    <a:pt x="690" y="1127"/>
                    <a:pt x="-71" y="181"/>
                    <a:pt x="5" y="24"/>
                  </a:cubicBezTo>
                  <a:cubicBezTo>
                    <a:pt x="81" y="-134"/>
                    <a:pt x="994" y="497"/>
                    <a:pt x="2895" y="2310"/>
                  </a:cubicBezTo>
                  <a:cubicBezTo>
                    <a:pt x="4797" y="4123"/>
                    <a:pt x="7687" y="7119"/>
                    <a:pt x="10957" y="10508"/>
                  </a:cubicBezTo>
                  <a:cubicBezTo>
                    <a:pt x="14228" y="13898"/>
                    <a:pt x="17878" y="17682"/>
                    <a:pt x="21529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5" name="Line"/>
            <p:cNvSpPr/>
            <p:nvPr/>
          </p:nvSpPr>
          <p:spPr>
            <a:xfrm>
              <a:off x="7072437" y="613833"/>
              <a:ext cx="306264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600" fill="norm" stroke="1" extrusionOk="0">
                  <a:moveTo>
                    <a:pt x="1877" y="21600"/>
                  </a:moveTo>
                  <a:cubicBezTo>
                    <a:pt x="1285" y="20661"/>
                    <a:pt x="694" y="19722"/>
                    <a:pt x="324" y="18313"/>
                  </a:cubicBezTo>
                  <a:cubicBezTo>
                    <a:pt x="-46" y="16904"/>
                    <a:pt x="-194" y="15026"/>
                    <a:pt x="398" y="13304"/>
                  </a:cubicBezTo>
                  <a:cubicBezTo>
                    <a:pt x="990" y="11583"/>
                    <a:pt x="2321" y="10017"/>
                    <a:pt x="3505" y="10330"/>
                  </a:cubicBezTo>
                  <a:cubicBezTo>
                    <a:pt x="4688" y="10643"/>
                    <a:pt x="5724" y="12835"/>
                    <a:pt x="6611" y="14557"/>
                  </a:cubicBezTo>
                  <a:cubicBezTo>
                    <a:pt x="7499" y="16278"/>
                    <a:pt x="8239" y="17530"/>
                    <a:pt x="9127" y="18470"/>
                  </a:cubicBezTo>
                  <a:cubicBezTo>
                    <a:pt x="10014" y="19409"/>
                    <a:pt x="11050" y="20035"/>
                    <a:pt x="11864" y="19878"/>
                  </a:cubicBezTo>
                  <a:cubicBezTo>
                    <a:pt x="12677" y="19722"/>
                    <a:pt x="13269" y="18783"/>
                    <a:pt x="14674" y="15809"/>
                  </a:cubicBezTo>
                  <a:cubicBezTo>
                    <a:pt x="16080" y="12835"/>
                    <a:pt x="18299" y="7826"/>
                    <a:pt x="19557" y="4852"/>
                  </a:cubicBezTo>
                  <a:cubicBezTo>
                    <a:pt x="20814" y="1878"/>
                    <a:pt x="21110" y="939"/>
                    <a:pt x="2140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6" name="Line"/>
            <p:cNvSpPr/>
            <p:nvPr/>
          </p:nvSpPr>
          <p:spPr>
            <a:xfrm>
              <a:off x="7664449" y="448683"/>
              <a:ext cx="230597" cy="401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437" fill="norm" stroke="1" extrusionOk="0">
                  <a:moveTo>
                    <a:pt x="1178" y="6449"/>
                  </a:moveTo>
                  <a:cubicBezTo>
                    <a:pt x="982" y="10407"/>
                    <a:pt x="785" y="14365"/>
                    <a:pt x="687" y="16627"/>
                  </a:cubicBezTo>
                  <a:cubicBezTo>
                    <a:pt x="589" y="18889"/>
                    <a:pt x="589" y="19454"/>
                    <a:pt x="589" y="20076"/>
                  </a:cubicBezTo>
                  <a:cubicBezTo>
                    <a:pt x="589" y="20698"/>
                    <a:pt x="589" y="21377"/>
                    <a:pt x="491" y="21433"/>
                  </a:cubicBezTo>
                  <a:cubicBezTo>
                    <a:pt x="393" y="21490"/>
                    <a:pt x="196" y="20925"/>
                    <a:pt x="98" y="18210"/>
                  </a:cubicBezTo>
                  <a:cubicBezTo>
                    <a:pt x="0" y="15496"/>
                    <a:pt x="0" y="10633"/>
                    <a:pt x="0" y="7580"/>
                  </a:cubicBezTo>
                  <a:cubicBezTo>
                    <a:pt x="0" y="4527"/>
                    <a:pt x="0" y="3283"/>
                    <a:pt x="98" y="2378"/>
                  </a:cubicBezTo>
                  <a:cubicBezTo>
                    <a:pt x="196" y="1473"/>
                    <a:pt x="393" y="908"/>
                    <a:pt x="785" y="851"/>
                  </a:cubicBezTo>
                  <a:cubicBezTo>
                    <a:pt x="1178" y="795"/>
                    <a:pt x="1767" y="1247"/>
                    <a:pt x="3044" y="3113"/>
                  </a:cubicBezTo>
                  <a:cubicBezTo>
                    <a:pt x="4320" y="4979"/>
                    <a:pt x="6284" y="8259"/>
                    <a:pt x="8051" y="10973"/>
                  </a:cubicBezTo>
                  <a:cubicBezTo>
                    <a:pt x="9818" y="13687"/>
                    <a:pt x="11389" y="15836"/>
                    <a:pt x="12567" y="17136"/>
                  </a:cubicBezTo>
                  <a:cubicBezTo>
                    <a:pt x="13745" y="18437"/>
                    <a:pt x="14531" y="18889"/>
                    <a:pt x="15316" y="18889"/>
                  </a:cubicBezTo>
                  <a:cubicBezTo>
                    <a:pt x="16102" y="18889"/>
                    <a:pt x="16887" y="18437"/>
                    <a:pt x="17967" y="16684"/>
                  </a:cubicBezTo>
                  <a:cubicBezTo>
                    <a:pt x="19047" y="14931"/>
                    <a:pt x="20422" y="11877"/>
                    <a:pt x="21011" y="9107"/>
                  </a:cubicBezTo>
                  <a:cubicBezTo>
                    <a:pt x="21600" y="6336"/>
                    <a:pt x="21404" y="3848"/>
                    <a:pt x="21109" y="2321"/>
                  </a:cubicBezTo>
                  <a:cubicBezTo>
                    <a:pt x="20815" y="795"/>
                    <a:pt x="20422" y="229"/>
                    <a:pt x="20225" y="60"/>
                  </a:cubicBezTo>
                  <a:cubicBezTo>
                    <a:pt x="20029" y="-110"/>
                    <a:pt x="20029" y="116"/>
                    <a:pt x="20029" y="3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7" name="Line"/>
            <p:cNvSpPr/>
            <p:nvPr/>
          </p:nvSpPr>
          <p:spPr>
            <a:xfrm>
              <a:off x="7945172" y="634256"/>
              <a:ext cx="101361" cy="141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7" h="21185" fill="norm" stroke="1" extrusionOk="0">
                  <a:moveTo>
                    <a:pt x="11394" y="3606"/>
                  </a:moveTo>
                  <a:cubicBezTo>
                    <a:pt x="9666" y="2335"/>
                    <a:pt x="7938" y="1065"/>
                    <a:pt x="5994" y="429"/>
                  </a:cubicBezTo>
                  <a:cubicBezTo>
                    <a:pt x="4050" y="-206"/>
                    <a:pt x="1890" y="-206"/>
                    <a:pt x="810" y="906"/>
                  </a:cubicBezTo>
                  <a:cubicBezTo>
                    <a:pt x="-270" y="2018"/>
                    <a:pt x="-270" y="4241"/>
                    <a:pt x="810" y="7418"/>
                  </a:cubicBezTo>
                  <a:cubicBezTo>
                    <a:pt x="1890" y="10594"/>
                    <a:pt x="4050" y="14723"/>
                    <a:pt x="6210" y="17265"/>
                  </a:cubicBezTo>
                  <a:cubicBezTo>
                    <a:pt x="8370" y="19806"/>
                    <a:pt x="10530" y="20759"/>
                    <a:pt x="12906" y="21076"/>
                  </a:cubicBezTo>
                  <a:cubicBezTo>
                    <a:pt x="15282" y="21394"/>
                    <a:pt x="17874" y="21076"/>
                    <a:pt x="19386" y="19329"/>
                  </a:cubicBezTo>
                  <a:cubicBezTo>
                    <a:pt x="20898" y="17582"/>
                    <a:pt x="21330" y="14406"/>
                    <a:pt x="19386" y="11070"/>
                  </a:cubicBezTo>
                  <a:cubicBezTo>
                    <a:pt x="17442" y="7735"/>
                    <a:pt x="13122" y="4241"/>
                    <a:pt x="8802" y="7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8" name="Line"/>
            <p:cNvSpPr/>
            <p:nvPr/>
          </p:nvSpPr>
          <p:spPr>
            <a:xfrm>
              <a:off x="8064500" y="550333"/>
              <a:ext cx="152400" cy="239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4" fill="norm" stroke="1" extrusionOk="0">
                  <a:moveTo>
                    <a:pt x="0" y="7958"/>
                  </a:moveTo>
                  <a:cubicBezTo>
                    <a:pt x="1500" y="7579"/>
                    <a:pt x="3000" y="7200"/>
                    <a:pt x="4950" y="7958"/>
                  </a:cubicBezTo>
                  <a:cubicBezTo>
                    <a:pt x="6900" y="8716"/>
                    <a:pt x="9300" y="10611"/>
                    <a:pt x="11100" y="12695"/>
                  </a:cubicBezTo>
                  <a:cubicBezTo>
                    <a:pt x="12900" y="14779"/>
                    <a:pt x="14100" y="17053"/>
                    <a:pt x="14550" y="18663"/>
                  </a:cubicBezTo>
                  <a:cubicBezTo>
                    <a:pt x="15000" y="20274"/>
                    <a:pt x="14700" y="21221"/>
                    <a:pt x="13950" y="21411"/>
                  </a:cubicBezTo>
                  <a:cubicBezTo>
                    <a:pt x="13200" y="21600"/>
                    <a:pt x="12000" y="21032"/>
                    <a:pt x="11250" y="18663"/>
                  </a:cubicBezTo>
                  <a:cubicBezTo>
                    <a:pt x="10500" y="16295"/>
                    <a:pt x="10200" y="12126"/>
                    <a:pt x="12000" y="8716"/>
                  </a:cubicBezTo>
                  <a:cubicBezTo>
                    <a:pt x="13800" y="5305"/>
                    <a:pt x="17700" y="265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9" name="Line"/>
            <p:cNvSpPr/>
            <p:nvPr/>
          </p:nvSpPr>
          <p:spPr>
            <a:xfrm>
              <a:off x="8400341" y="410088"/>
              <a:ext cx="115009" cy="413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8" h="21518" fill="norm" stroke="1" extrusionOk="0">
                  <a:moveTo>
                    <a:pt x="20958" y="2012"/>
                  </a:moveTo>
                  <a:cubicBezTo>
                    <a:pt x="20187" y="1461"/>
                    <a:pt x="19415" y="910"/>
                    <a:pt x="18065" y="524"/>
                  </a:cubicBezTo>
                  <a:cubicBezTo>
                    <a:pt x="16715" y="138"/>
                    <a:pt x="14787" y="-82"/>
                    <a:pt x="13244" y="28"/>
                  </a:cubicBezTo>
                  <a:cubicBezTo>
                    <a:pt x="11701" y="138"/>
                    <a:pt x="10544" y="579"/>
                    <a:pt x="8422" y="2342"/>
                  </a:cubicBezTo>
                  <a:cubicBezTo>
                    <a:pt x="6301" y="4106"/>
                    <a:pt x="3215" y="7191"/>
                    <a:pt x="1479" y="10002"/>
                  </a:cubicBezTo>
                  <a:cubicBezTo>
                    <a:pt x="-256" y="12812"/>
                    <a:pt x="-642" y="15347"/>
                    <a:pt x="1287" y="17220"/>
                  </a:cubicBezTo>
                  <a:cubicBezTo>
                    <a:pt x="3215" y="19094"/>
                    <a:pt x="7458" y="20306"/>
                    <a:pt x="10351" y="20912"/>
                  </a:cubicBezTo>
                  <a:cubicBezTo>
                    <a:pt x="13244" y="21518"/>
                    <a:pt x="14787" y="21518"/>
                    <a:pt x="16329" y="21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0" name="Line"/>
            <p:cNvSpPr/>
            <p:nvPr/>
          </p:nvSpPr>
          <p:spPr>
            <a:xfrm>
              <a:off x="8553450" y="540720"/>
              <a:ext cx="247650" cy="295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9" fill="norm" stroke="1" extrusionOk="0">
                  <a:moveTo>
                    <a:pt x="0" y="21529"/>
                  </a:moveTo>
                  <a:cubicBezTo>
                    <a:pt x="1477" y="18598"/>
                    <a:pt x="2954" y="15666"/>
                    <a:pt x="4154" y="12349"/>
                  </a:cubicBezTo>
                  <a:cubicBezTo>
                    <a:pt x="5354" y="9032"/>
                    <a:pt x="6277" y="5329"/>
                    <a:pt x="6738" y="3092"/>
                  </a:cubicBezTo>
                  <a:cubicBezTo>
                    <a:pt x="7200" y="855"/>
                    <a:pt x="7200" y="83"/>
                    <a:pt x="6923" y="6"/>
                  </a:cubicBezTo>
                  <a:cubicBezTo>
                    <a:pt x="6646" y="-71"/>
                    <a:pt x="6092" y="546"/>
                    <a:pt x="5631" y="2089"/>
                  </a:cubicBezTo>
                  <a:cubicBezTo>
                    <a:pt x="5169" y="3632"/>
                    <a:pt x="4800" y="6100"/>
                    <a:pt x="4892" y="8646"/>
                  </a:cubicBezTo>
                  <a:cubicBezTo>
                    <a:pt x="4985" y="11192"/>
                    <a:pt x="5538" y="13815"/>
                    <a:pt x="6277" y="15203"/>
                  </a:cubicBezTo>
                  <a:cubicBezTo>
                    <a:pt x="7015" y="16592"/>
                    <a:pt x="7938" y="16746"/>
                    <a:pt x="9138" y="16283"/>
                  </a:cubicBezTo>
                  <a:cubicBezTo>
                    <a:pt x="10338" y="15820"/>
                    <a:pt x="11815" y="14740"/>
                    <a:pt x="13292" y="12735"/>
                  </a:cubicBezTo>
                  <a:cubicBezTo>
                    <a:pt x="14769" y="10729"/>
                    <a:pt x="16246" y="7798"/>
                    <a:pt x="16892" y="5946"/>
                  </a:cubicBezTo>
                  <a:cubicBezTo>
                    <a:pt x="17538" y="4095"/>
                    <a:pt x="17354" y="3323"/>
                    <a:pt x="17169" y="3400"/>
                  </a:cubicBezTo>
                  <a:cubicBezTo>
                    <a:pt x="16985" y="3478"/>
                    <a:pt x="16800" y="4403"/>
                    <a:pt x="17077" y="6023"/>
                  </a:cubicBezTo>
                  <a:cubicBezTo>
                    <a:pt x="17354" y="7643"/>
                    <a:pt x="18092" y="9958"/>
                    <a:pt x="18923" y="11346"/>
                  </a:cubicBezTo>
                  <a:cubicBezTo>
                    <a:pt x="19754" y="12735"/>
                    <a:pt x="20677" y="13198"/>
                    <a:pt x="21600" y="136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1" name="Line"/>
            <p:cNvSpPr/>
            <p:nvPr/>
          </p:nvSpPr>
          <p:spPr>
            <a:xfrm>
              <a:off x="8890000" y="715433"/>
              <a:ext cx="3810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2" name="Line"/>
            <p:cNvSpPr/>
            <p:nvPr/>
          </p:nvSpPr>
          <p:spPr>
            <a:xfrm>
              <a:off x="9063099" y="563033"/>
              <a:ext cx="290451" cy="171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325" fill="norm" stroke="1" extrusionOk="0">
                  <a:moveTo>
                    <a:pt x="8330" y="8693"/>
                  </a:moveTo>
                  <a:cubicBezTo>
                    <a:pt x="6765" y="12644"/>
                    <a:pt x="5200" y="16595"/>
                    <a:pt x="4026" y="18834"/>
                  </a:cubicBezTo>
                  <a:cubicBezTo>
                    <a:pt x="2852" y="21073"/>
                    <a:pt x="2069" y="21600"/>
                    <a:pt x="1443" y="21205"/>
                  </a:cubicBezTo>
                  <a:cubicBezTo>
                    <a:pt x="817" y="20810"/>
                    <a:pt x="348" y="19493"/>
                    <a:pt x="113" y="17912"/>
                  </a:cubicBezTo>
                  <a:cubicBezTo>
                    <a:pt x="-122" y="16332"/>
                    <a:pt x="-122" y="14488"/>
                    <a:pt x="1443" y="11985"/>
                  </a:cubicBezTo>
                  <a:cubicBezTo>
                    <a:pt x="3008" y="9483"/>
                    <a:pt x="6139" y="6322"/>
                    <a:pt x="9739" y="4215"/>
                  </a:cubicBezTo>
                  <a:cubicBezTo>
                    <a:pt x="13339" y="2107"/>
                    <a:pt x="17408" y="1054"/>
                    <a:pt x="2147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3" name="Line"/>
            <p:cNvSpPr/>
            <p:nvPr/>
          </p:nvSpPr>
          <p:spPr>
            <a:xfrm>
              <a:off x="9334500" y="335612"/>
              <a:ext cx="165100" cy="125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4" fill="norm" stroke="1" extrusionOk="0">
                  <a:moveTo>
                    <a:pt x="0" y="5199"/>
                  </a:moveTo>
                  <a:cubicBezTo>
                    <a:pt x="277" y="3399"/>
                    <a:pt x="554" y="1599"/>
                    <a:pt x="1385" y="699"/>
                  </a:cubicBezTo>
                  <a:cubicBezTo>
                    <a:pt x="2215" y="-201"/>
                    <a:pt x="3600" y="-201"/>
                    <a:pt x="4846" y="519"/>
                  </a:cubicBezTo>
                  <a:cubicBezTo>
                    <a:pt x="6092" y="1239"/>
                    <a:pt x="7200" y="2679"/>
                    <a:pt x="7615" y="5379"/>
                  </a:cubicBezTo>
                  <a:cubicBezTo>
                    <a:pt x="8031" y="8079"/>
                    <a:pt x="7754" y="12039"/>
                    <a:pt x="7477" y="14919"/>
                  </a:cubicBezTo>
                  <a:cubicBezTo>
                    <a:pt x="7200" y="17799"/>
                    <a:pt x="6923" y="19599"/>
                    <a:pt x="7615" y="20499"/>
                  </a:cubicBezTo>
                  <a:cubicBezTo>
                    <a:pt x="8308" y="21399"/>
                    <a:pt x="9969" y="21399"/>
                    <a:pt x="12462" y="21039"/>
                  </a:cubicBezTo>
                  <a:cubicBezTo>
                    <a:pt x="14954" y="20679"/>
                    <a:pt x="18277" y="19959"/>
                    <a:pt x="21600" y="192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4" name="Line"/>
            <p:cNvSpPr/>
            <p:nvPr/>
          </p:nvSpPr>
          <p:spPr>
            <a:xfrm>
              <a:off x="9505950" y="302683"/>
              <a:ext cx="137907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6" h="21600" fill="norm" stroke="1" extrusionOk="0">
                  <a:moveTo>
                    <a:pt x="3812" y="0"/>
                  </a:moveTo>
                  <a:cubicBezTo>
                    <a:pt x="8894" y="1775"/>
                    <a:pt x="13976" y="3551"/>
                    <a:pt x="17153" y="5474"/>
                  </a:cubicBezTo>
                  <a:cubicBezTo>
                    <a:pt x="20329" y="7397"/>
                    <a:pt x="21600" y="9468"/>
                    <a:pt x="20012" y="11589"/>
                  </a:cubicBezTo>
                  <a:cubicBezTo>
                    <a:pt x="18424" y="13710"/>
                    <a:pt x="13976" y="15879"/>
                    <a:pt x="10165" y="17556"/>
                  </a:cubicBezTo>
                  <a:cubicBezTo>
                    <a:pt x="6353" y="19233"/>
                    <a:pt x="3176" y="2041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5" name="Line"/>
            <p:cNvSpPr/>
            <p:nvPr/>
          </p:nvSpPr>
          <p:spPr>
            <a:xfrm>
              <a:off x="9715500" y="734483"/>
              <a:ext cx="190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6" name="Line"/>
            <p:cNvSpPr/>
            <p:nvPr/>
          </p:nvSpPr>
          <p:spPr>
            <a:xfrm>
              <a:off x="10151334" y="340783"/>
              <a:ext cx="288066" cy="567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525" fill="norm" stroke="1" extrusionOk="0">
                  <a:moveTo>
                    <a:pt x="6794" y="3854"/>
                  </a:moveTo>
                  <a:cubicBezTo>
                    <a:pt x="4587" y="3854"/>
                    <a:pt x="2380" y="3854"/>
                    <a:pt x="1197" y="3573"/>
                  </a:cubicBezTo>
                  <a:cubicBezTo>
                    <a:pt x="15" y="3292"/>
                    <a:pt x="-143" y="2730"/>
                    <a:pt x="93" y="2329"/>
                  </a:cubicBezTo>
                  <a:cubicBezTo>
                    <a:pt x="330" y="1927"/>
                    <a:pt x="961" y="1686"/>
                    <a:pt x="1591" y="1405"/>
                  </a:cubicBezTo>
                  <a:cubicBezTo>
                    <a:pt x="2222" y="1124"/>
                    <a:pt x="2853" y="803"/>
                    <a:pt x="3483" y="522"/>
                  </a:cubicBezTo>
                  <a:cubicBezTo>
                    <a:pt x="4114" y="241"/>
                    <a:pt x="4745" y="0"/>
                    <a:pt x="5375" y="0"/>
                  </a:cubicBezTo>
                  <a:cubicBezTo>
                    <a:pt x="6006" y="0"/>
                    <a:pt x="6637" y="241"/>
                    <a:pt x="6873" y="642"/>
                  </a:cubicBezTo>
                  <a:cubicBezTo>
                    <a:pt x="7110" y="1044"/>
                    <a:pt x="6952" y="1606"/>
                    <a:pt x="6321" y="3252"/>
                  </a:cubicBezTo>
                  <a:cubicBezTo>
                    <a:pt x="5691" y="4898"/>
                    <a:pt x="4587" y="7628"/>
                    <a:pt x="3877" y="9234"/>
                  </a:cubicBezTo>
                  <a:cubicBezTo>
                    <a:pt x="3168" y="10840"/>
                    <a:pt x="2853" y="11322"/>
                    <a:pt x="2301" y="11764"/>
                  </a:cubicBezTo>
                  <a:cubicBezTo>
                    <a:pt x="1749" y="12205"/>
                    <a:pt x="961" y="12607"/>
                    <a:pt x="488" y="12607"/>
                  </a:cubicBezTo>
                  <a:cubicBezTo>
                    <a:pt x="15" y="12607"/>
                    <a:pt x="-143" y="12205"/>
                    <a:pt x="488" y="11041"/>
                  </a:cubicBezTo>
                  <a:cubicBezTo>
                    <a:pt x="1118" y="9877"/>
                    <a:pt x="2537" y="7949"/>
                    <a:pt x="4429" y="6263"/>
                  </a:cubicBezTo>
                  <a:cubicBezTo>
                    <a:pt x="6321" y="4577"/>
                    <a:pt x="8686" y="3132"/>
                    <a:pt x="10578" y="2168"/>
                  </a:cubicBezTo>
                  <a:cubicBezTo>
                    <a:pt x="12470" y="1204"/>
                    <a:pt x="13889" y="723"/>
                    <a:pt x="14599" y="723"/>
                  </a:cubicBezTo>
                  <a:cubicBezTo>
                    <a:pt x="15308" y="723"/>
                    <a:pt x="15308" y="1204"/>
                    <a:pt x="14204" y="2690"/>
                  </a:cubicBezTo>
                  <a:cubicBezTo>
                    <a:pt x="13101" y="4175"/>
                    <a:pt x="10893" y="6665"/>
                    <a:pt x="9002" y="9274"/>
                  </a:cubicBezTo>
                  <a:cubicBezTo>
                    <a:pt x="7110" y="11884"/>
                    <a:pt x="5533" y="14614"/>
                    <a:pt x="4666" y="16541"/>
                  </a:cubicBezTo>
                  <a:cubicBezTo>
                    <a:pt x="3799" y="18468"/>
                    <a:pt x="3641" y="19593"/>
                    <a:pt x="3877" y="20315"/>
                  </a:cubicBezTo>
                  <a:cubicBezTo>
                    <a:pt x="4114" y="21038"/>
                    <a:pt x="4745" y="21359"/>
                    <a:pt x="5454" y="21480"/>
                  </a:cubicBezTo>
                  <a:cubicBezTo>
                    <a:pt x="6164" y="21600"/>
                    <a:pt x="6952" y="21520"/>
                    <a:pt x="8134" y="20797"/>
                  </a:cubicBezTo>
                  <a:cubicBezTo>
                    <a:pt x="9317" y="20074"/>
                    <a:pt x="10893" y="18709"/>
                    <a:pt x="11761" y="17545"/>
                  </a:cubicBezTo>
                  <a:cubicBezTo>
                    <a:pt x="12628" y="16381"/>
                    <a:pt x="12785" y="15417"/>
                    <a:pt x="12707" y="14735"/>
                  </a:cubicBezTo>
                  <a:cubicBezTo>
                    <a:pt x="12628" y="14052"/>
                    <a:pt x="12312" y="13651"/>
                    <a:pt x="11839" y="13329"/>
                  </a:cubicBezTo>
                  <a:cubicBezTo>
                    <a:pt x="11366" y="13008"/>
                    <a:pt x="10736" y="12767"/>
                    <a:pt x="11366" y="12446"/>
                  </a:cubicBezTo>
                  <a:cubicBezTo>
                    <a:pt x="11997" y="12125"/>
                    <a:pt x="13889" y="11723"/>
                    <a:pt x="15781" y="11402"/>
                  </a:cubicBezTo>
                  <a:cubicBezTo>
                    <a:pt x="17673" y="11081"/>
                    <a:pt x="19565" y="10840"/>
                    <a:pt x="21457" y="105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7" name="Line"/>
            <p:cNvSpPr/>
            <p:nvPr/>
          </p:nvSpPr>
          <p:spPr>
            <a:xfrm>
              <a:off x="10795000" y="353483"/>
              <a:ext cx="146050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65" y="225"/>
                    <a:pt x="3130" y="450"/>
                    <a:pt x="5165" y="2138"/>
                  </a:cubicBezTo>
                  <a:cubicBezTo>
                    <a:pt x="7200" y="3825"/>
                    <a:pt x="9704" y="6975"/>
                    <a:pt x="12522" y="10462"/>
                  </a:cubicBezTo>
                  <a:cubicBezTo>
                    <a:pt x="15339" y="13950"/>
                    <a:pt x="18470" y="1777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8" name="Line"/>
            <p:cNvSpPr/>
            <p:nvPr/>
          </p:nvSpPr>
          <p:spPr>
            <a:xfrm>
              <a:off x="10926985" y="356571"/>
              <a:ext cx="93259" cy="346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9" h="21540" fill="norm" stroke="1" extrusionOk="0">
                  <a:moveTo>
                    <a:pt x="20025" y="1389"/>
                  </a:moveTo>
                  <a:cubicBezTo>
                    <a:pt x="20494" y="730"/>
                    <a:pt x="20964" y="72"/>
                    <a:pt x="20494" y="6"/>
                  </a:cubicBezTo>
                  <a:cubicBezTo>
                    <a:pt x="20025" y="-60"/>
                    <a:pt x="18616" y="467"/>
                    <a:pt x="14860" y="2179"/>
                  </a:cubicBezTo>
                  <a:cubicBezTo>
                    <a:pt x="11103" y="3891"/>
                    <a:pt x="4999" y="6789"/>
                    <a:pt x="2181" y="9686"/>
                  </a:cubicBezTo>
                  <a:cubicBezTo>
                    <a:pt x="-636" y="12584"/>
                    <a:pt x="-166" y="15481"/>
                    <a:pt x="538" y="17457"/>
                  </a:cubicBezTo>
                  <a:cubicBezTo>
                    <a:pt x="1242" y="19433"/>
                    <a:pt x="2181" y="20486"/>
                    <a:pt x="3121" y="21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9" name="Line"/>
            <p:cNvSpPr/>
            <p:nvPr/>
          </p:nvSpPr>
          <p:spPr>
            <a:xfrm>
              <a:off x="11118850" y="537633"/>
              <a:ext cx="1143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0" name="Line"/>
            <p:cNvSpPr/>
            <p:nvPr/>
          </p:nvSpPr>
          <p:spPr>
            <a:xfrm>
              <a:off x="11099800" y="639233"/>
              <a:ext cx="1460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1" name="Line"/>
            <p:cNvSpPr/>
            <p:nvPr/>
          </p:nvSpPr>
          <p:spPr>
            <a:xfrm>
              <a:off x="11390596" y="465356"/>
              <a:ext cx="229904" cy="175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109" fill="norm" stroke="1" extrusionOk="0">
                  <a:moveTo>
                    <a:pt x="11313" y="7152"/>
                  </a:moveTo>
                  <a:cubicBezTo>
                    <a:pt x="11313" y="5882"/>
                    <a:pt x="11313" y="4611"/>
                    <a:pt x="10921" y="3214"/>
                  </a:cubicBezTo>
                  <a:cubicBezTo>
                    <a:pt x="10528" y="1816"/>
                    <a:pt x="9743" y="291"/>
                    <a:pt x="8466" y="37"/>
                  </a:cubicBezTo>
                  <a:cubicBezTo>
                    <a:pt x="7190" y="-217"/>
                    <a:pt x="5423" y="799"/>
                    <a:pt x="3852" y="3976"/>
                  </a:cubicBezTo>
                  <a:cubicBezTo>
                    <a:pt x="2281" y="7152"/>
                    <a:pt x="906" y="12489"/>
                    <a:pt x="317" y="15792"/>
                  </a:cubicBezTo>
                  <a:cubicBezTo>
                    <a:pt x="-272" y="19096"/>
                    <a:pt x="-76" y="20367"/>
                    <a:pt x="1201" y="20875"/>
                  </a:cubicBezTo>
                  <a:cubicBezTo>
                    <a:pt x="2477" y="21383"/>
                    <a:pt x="4833" y="21129"/>
                    <a:pt x="6797" y="19477"/>
                  </a:cubicBezTo>
                  <a:cubicBezTo>
                    <a:pt x="8761" y="17825"/>
                    <a:pt x="10332" y="14776"/>
                    <a:pt x="11313" y="12616"/>
                  </a:cubicBezTo>
                  <a:cubicBezTo>
                    <a:pt x="12295" y="10456"/>
                    <a:pt x="12688" y="9185"/>
                    <a:pt x="13081" y="9439"/>
                  </a:cubicBezTo>
                  <a:cubicBezTo>
                    <a:pt x="13473" y="9694"/>
                    <a:pt x="13866" y="11472"/>
                    <a:pt x="15241" y="13251"/>
                  </a:cubicBezTo>
                  <a:cubicBezTo>
                    <a:pt x="16615" y="15030"/>
                    <a:pt x="18972" y="16809"/>
                    <a:pt x="21328" y="185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2" name="Line"/>
            <p:cNvSpPr/>
            <p:nvPr/>
          </p:nvSpPr>
          <p:spPr>
            <a:xfrm>
              <a:off x="11645900" y="328083"/>
              <a:ext cx="241300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32" y="3168"/>
                    <a:pt x="6063" y="6336"/>
                    <a:pt x="9189" y="9720"/>
                  </a:cubicBezTo>
                  <a:cubicBezTo>
                    <a:pt x="12316" y="13104"/>
                    <a:pt x="15537" y="16704"/>
                    <a:pt x="17621" y="18720"/>
                  </a:cubicBezTo>
                  <a:cubicBezTo>
                    <a:pt x="19705" y="20736"/>
                    <a:pt x="20653" y="2116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3" name="Line"/>
            <p:cNvSpPr/>
            <p:nvPr/>
          </p:nvSpPr>
          <p:spPr>
            <a:xfrm>
              <a:off x="11697645" y="341725"/>
              <a:ext cx="208606" cy="327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427" fill="norm" stroke="1" extrusionOk="0">
                  <a:moveTo>
                    <a:pt x="21503" y="769"/>
                  </a:moveTo>
                  <a:cubicBezTo>
                    <a:pt x="20630" y="353"/>
                    <a:pt x="19758" y="-62"/>
                    <a:pt x="18885" y="7"/>
                  </a:cubicBezTo>
                  <a:cubicBezTo>
                    <a:pt x="18012" y="76"/>
                    <a:pt x="17139" y="630"/>
                    <a:pt x="15394" y="2430"/>
                  </a:cubicBezTo>
                  <a:cubicBezTo>
                    <a:pt x="13648" y="4230"/>
                    <a:pt x="11030" y="7276"/>
                    <a:pt x="8521" y="10392"/>
                  </a:cubicBezTo>
                  <a:cubicBezTo>
                    <a:pt x="6012" y="13507"/>
                    <a:pt x="3612" y="16692"/>
                    <a:pt x="2085" y="18630"/>
                  </a:cubicBezTo>
                  <a:cubicBezTo>
                    <a:pt x="558" y="20569"/>
                    <a:pt x="-97" y="21261"/>
                    <a:pt x="12" y="21400"/>
                  </a:cubicBezTo>
                  <a:cubicBezTo>
                    <a:pt x="121" y="21538"/>
                    <a:pt x="994" y="21123"/>
                    <a:pt x="1867" y="207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4" name="Line"/>
            <p:cNvSpPr/>
            <p:nvPr/>
          </p:nvSpPr>
          <p:spPr>
            <a:xfrm>
              <a:off x="11931650" y="512233"/>
              <a:ext cx="1714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67" y="16800"/>
                    <a:pt x="2133" y="12000"/>
                    <a:pt x="5733" y="8400"/>
                  </a:cubicBezTo>
                  <a:cubicBezTo>
                    <a:pt x="9333" y="4800"/>
                    <a:pt x="15467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5" name="Line"/>
            <p:cNvSpPr/>
            <p:nvPr/>
          </p:nvSpPr>
          <p:spPr>
            <a:xfrm>
              <a:off x="12032027" y="423333"/>
              <a:ext cx="13923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5093"/>
                    <a:pt x="1783" y="10185"/>
                    <a:pt x="240" y="13785"/>
                  </a:cubicBezTo>
                  <a:cubicBezTo>
                    <a:pt x="-1303" y="17385"/>
                    <a:pt x="4868" y="19493"/>
                    <a:pt x="1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6" name="Line"/>
            <p:cNvSpPr/>
            <p:nvPr/>
          </p:nvSpPr>
          <p:spPr>
            <a:xfrm>
              <a:off x="12115621" y="347133"/>
              <a:ext cx="163692" cy="306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5" h="21600" fill="norm" stroke="1" extrusionOk="0">
                  <a:moveTo>
                    <a:pt x="9866" y="0"/>
                  </a:moveTo>
                  <a:cubicBezTo>
                    <a:pt x="8773" y="4618"/>
                    <a:pt x="7679" y="9236"/>
                    <a:pt x="6996" y="11917"/>
                  </a:cubicBezTo>
                  <a:cubicBezTo>
                    <a:pt x="6312" y="14599"/>
                    <a:pt x="6039" y="15343"/>
                    <a:pt x="5902" y="16163"/>
                  </a:cubicBezTo>
                  <a:cubicBezTo>
                    <a:pt x="5765" y="16982"/>
                    <a:pt x="5765" y="17876"/>
                    <a:pt x="6039" y="17950"/>
                  </a:cubicBezTo>
                  <a:cubicBezTo>
                    <a:pt x="6312" y="18025"/>
                    <a:pt x="6859" y="17280"/>
                    <a:pt x="7542" y="16461"/>
                  </a:cubicBezTo>
                  <a:cubicBezTo>
                    <a:pt x="8226" y="15641"/>
                    <a:pt x="9046" y="14748"/>
                    <a:pt x="10003" y="14077"/>
                  </a:cubicBezTo>
                  <a:cubicBezTo>
                    <a:pt x="10960" y="13407"/>
                    <a:pt x="12054" y="12960"/>
                    <a:pt x="13147" y="13034"/>
                  </a:cubicBezTo>
                  <a:cubicBezTo>
                    <a:pt x="14241" y="13109"/>
                    <a:pt x="15335" y="13705"/>
                    <a:pt x="16702" y="14599"/>
                  </a:cubicBezTo>
                  <a:cubicBezTo>
                    <a:pt x="18069" y="15492"/>
                    <a:pt x="19709" y="16684"/>
                    <a:pt x="20530" y="17801"/>
                  </a:cubicBezTo>
                  <a:cubicBezTo>
                    <a:pt x="21350" y="18919"/>
                    <a:pt x="21350" y="19961"/>
                    <a:pt x="20530" y="20632"/>
                  </a:cubicBezTo>
                  <a:cubicBezTo>
                    <a:pt x="19709" y="21302"/>
                    <a:pt x="18069" y="21600"/>
                    <a:pt x="15198" y="21600"/>
                  </a:cubicBezTo>
                  <a:cubicBezTo>
                    <a:pt x="12327" y="21600"/>
                    <a:pt x="8226" y="21302"/>
                    <a:pt x="5082" y="20930"/>
                  </a:cubicBezTo>
                  <a:cubicBezTo>
                    <a:pt x="1937" y="20557"/>
                    <a:pt x="-250" y="20110"/>
                    <a:pt x="23" y="20036"/>
                  </a:cubicBezTo>
                  <a:cubicBezTo>
                    <a:pt x="297" y="19961"/>
                    <a:pt x="3031" y="20259"/>
                    <a:pt x="5765" y="20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7" name="Line"/>
            <p:cNvSpPr/>
            <p:nvPr/>
          </p:nvSpPr>
          <p:spPr>
            <a:xfrm>
              <a:off x="12287249" y="690033"/>
              <a:ext cx="952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4320"/>
                    <a:pt x="16800" y="8640"/>
                    <a:pt x="13200" y="12240"/>
                  </a:cubicBezTo>
                  <a:cubicBezTo>
                    <a:pt x="9600" y="15840"/>
                    <a:pt x="4800" y="187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8" name="Line"/>
            <p:cNvSpPr/>
            <p:nvPr/>
          </p:nvSpPr>
          <p:spPr>
            <a:xfrm>
              <a:off x="5899149" y="1369483"/>
              <a:ext cx="219166" cy="214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428" fill="norm" stroke="1" extrusionOk="0">
                  <a:moveTo>
                    <a:pt x="0" y="0"/>
                  </a:moveTo>
                  <a:cubicBezTo>
                    <a:pt x="208" y="4447"/>
                    <a:pt x="415" y="8894"/>
                    <a:pt x="831" y="12282"/>
                  </a:cubicBezTo>
                  <a:cubicBezTo>
                    <a:pt x="1246" y="15671"/>
                    <a:pt x="1869" y="18000"/>
                    <a:pt x="2700" y="19482"/>
                  </a:cubicBezTo>
                  <a:cubicBezTo>
                    <a:pt x="3531" y="20965"/>
                    <a:pt x="4569" y="21600"/>
                    <a:pt x="5400" y="21388"/>
                  </a:cubicBezTo>
                  <a:cubicBezTo>
                    <a:pt x="6231" y="21176"/>
                    <a:pt x="6854" y="20118"/>
                    <a:pt x="7269" y="19059"/>
                  </a:cubicBezTo>
                  <a:cubicBezTo>
                    <a:pt x="7685" y="18000"/>
                    <a:pt x="7892" y="16941"/>
                    <a:pt x="8204" y="15882"/>
                  </a:cubicBezTo>
                  <a:cubicBezTo>
                    <a:pt x="8515" y="14824"/>
                    <a:pt x="8931" y="13765"/>
                    <a:pt x="9346" y="13871"/>
                  </a:cubicBezTo>
                  <a:cubicBezTo>
                    <a:pt x="9762" y="13976"/>
                    <a:pt x="10177" y="15247"/>
                    <a:pt x="10800" y="16412"/>
                  </a:cubicBezTo>
                  <a:cubicBezTo>
                    <a:pt x="11423" y="17576"/>
                    <a:pt x="12254" y="18635"/>
                    <a:pt x="13188" y="19271"/>
                  </a:cubicBezTo>
                  <a:cubicBezTo>
                    <a:pt x="14123" y="19906"/>
                    <a:pt x="15162" y="20118"/>
                    <a:pt x="16304" y="20224"/>
                  </a:cubicBezTo>
                  <a:cubicBezTo>
                    <a:pt x="17446" y="20329"/>
                    <a:pt x="18692" y="20329"/>
                    <a:pt x="19731" y="19800"/>
                  </a:cubicBezTo>
                  <a:cubicBezTo>
                    <a:pt x="20769" y="19271"/>
                    <a:pt x="21600" y="18212"/>
                    <a:pt x="21496" y="15459"/>
                  </a:cubicBezTo>
                  <a:cubicBezTo>
                    <a:pt x="21392" y="12706"/>
                    <a:pt x="20354" y="8259"/>
                    <a:pt x="19731" y="5400"/>
                  </a:cubicBezTo>
                  <a:cubicBezTo>
                    <a:pt x="19108" y="2541"/>
                    <a:pt x="18900" y="1271"/>
                    <a:pt x="1869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9" name="Line"/>
            <p:cNvSpPr/>
            <p:nvPr/>
          </p:nvSpPr>
          <p:spPr>
            <a:xfrm>
              <a:off x="6165850" y="1217083"/>
              <a:ext cx="152400" cy="333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6" fill="norm" stroke="1" extrusionOk="0">
                  <a:moveTo>
                    <a:pt x="0" y="0"/>
                  </a:moveTo>
                  <a:cubicBezTo>
                    <a:pt x="1500" y="2309"/>
                    <a:pt x="3000" y="4619"/>
                    <a:pt x="3750" y="7947"/>
                  </a:cubicBezTo>
                  <a:cubicBezTo>
                    <a:pt x="4500" y="11275"/>
                    <a:pt x="4500" y="15623"/>
                    <a:pt x="4200" y="18204"/>
                  </a:cubicBezTo>
                  <a:cubicBezTo>
                    <a:pt x="3900" y="20785"/>
                    <a:pt x="3300" y="21600"/>
                    <a:pt x="3000" y="21396"/>
                  </a:cubicBezTo>
                  <a:cubicBezTo>
                    <a:pt x="2700" y="21192"/>
                    <a:pt x="2700" y="19970"/>
                    <a:pt x="3450" y="18747"/>
                  </a:cubicBezTo>
                  <a:cubicBezTo>
                    <a:pt x="4200" y="17525"/>
                    <a:pt x="5700" y="16302"/>
                    <a:pt x="7200" y="15623"/>
                  </a:cubicBezTo>
                  <a:cubicBezTo>
                    <a:pt x="8700" y="14943"/>
                    <a:pt x="10200" y="14808"/>
                    <a:pt x="11400" y="15011"/>
                  </a:cubicBezTo>
                  <a:cubicBezTo>
                    <a:pt x="12600" y="15215"/>
                    <a:pt x="13500" y="15758"/>
                    <a:pt x="15150" y="16777"/>
                  </a:cubicBezTo>
                  <a:cubicBezTo>
                    <a:pt x="16800" y="17796"/>
                    <a:pt x="19200" y="19291"/>
                    <a:pt x="21600" y="207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0" name="Line"/>
            <p:cNvSpPr/>
            <p:nvPr/>
          </p:nvSpPr>
          <p:spPr>
            <a:xfrm>
              <a:off x="6351737" y="1380171"/>
              <a:ext cx="74464" cy="13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262" fill="norm" stroke="1" extrusionOk="0">
                  <a:moveTo>
                    <a:pt x="1308" y="14814"/>
                  </a:moveTo>
                  <a:cubicBezTo>
                    <a:pt x="6108" y="11268"/>
                    <a:pt x="10908" y="7722"/>
                    <a:pt x="13608" y="5143"/>
                  </a:cubicBezTo>
                  <a:cubicBezTo>
                    <a:pt x="16308" y="2563"/>
                    <a:pt x="16908" y="952"/>
                    <a:pt x="15708" y="307"/>
                  </a:cubicBezTo>
                  <a:cubicBezTo>
                    <a:pt x="14508" y="-338"/>
                    <a:pt x="11508" y="-16"/>
                    <a:pt x="8508" y="1758"/>
                  </a:cubicBezTo>
                  <a:cubicBezTo>
                    <a:pt x="5508" y="3531"/>
                    <a:pt x="2508" y="6755"/>
                    <a:pt x="1008" y="9817"/>
                  </a:cubicBezTo>
                  <a:cubicBezTo>
                    <a:pt x="-492" y="12880"/>
                    <a:pt x="-492" y="15781"/>
                    <a:pt x="2208" y="17877"/>
                  </a:cubicBezTo>
                  <a:cubicBezTo>
                    <a:pt x="4908" y="19972"/>
                    <a:pt x="10308" y="21262"/>
                    <a:pt x="13908" y="21262"/>
                  </a:cubicBezTo>
                  <a:cubicBezTo>
                    <a:pt x="17508" y="21262"/>
                    <a:pt x="19308" y="19972"/>
                    <a:pt x="21108" y="186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1" name="Line"/>
            <p:cNvSpPr/>
            <p:nvPr/>
          </p:nvSpPr>
          <p:spPr>
            <a:xfrm>
              <a:off x="6438900" y="1364871"/>
              <a:ext cx="114300" cy="166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4" fill="norm" stroke="1" extrusionOk="0">
                  <a:moveTo>
                    <a:pt x="0" y="3018"/>
                  </a:moveTo>
                  <a:cubicBezTo>
                    <a:pt x="0" y="1668"/>
                    <a:pt x="0" y="318"/>
                    <a:pt x="800" y="48"/>
                  </a:cubicBezTo>
                  <a:cubicBezTo>
                    <a:pt x="1600" y="-222"/>
                    <a:pt x="3200" y="588"/>
                    <a:pt x="6200" y="3828"/>
                  </a:cubicBezTo>
                  <a:cubicBezTo>
                    <a:pt x="9200" y="7068"/>
                    <a:pt x="13600" y="12738"/>
                    <a:pt x="15800" y="16248"/>
                  </a:cubicBezTo>
                  <a:cubicBezTo>
                    <a:pt x="18000" y="19758"/>
                    <a:pt x="18000" y="21108"/>
                    <a:pt x="17400" y="21243"/>
                  </a:cubicBezTo>
                  <a:cubicBezTo>
                    <a:pt x="16800" y="21378"/>
                    <a:pt x="15600" y="20298"/>
                    <a:pt x="15400" y="17193"/>
                  </a:cubicBezTo>
                  <a:cubicBezTo>
                    <a:pt x="15200" y="14088"/>
                    <a:pt x="16000" y="8958"/>
                    <a:pt x="17200" y="5853"/>
                  </a:cubicBezTo>
                  <a:cubicBezTo>
                    <a:pt x="18400" y="2748"/>
                    <a:pt x="20000" y="1668"/>
                    <a:pt x="21600" y="5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2" name="Line"/>
            <p:cNvSpPr/>
            <p:nvPr/>
          </p:nvSpPr>
          <p:spPr>
            <a:xfrm>
              <a:off x="6562360" y="1336792"/>
              <a:ext cx="111491" cy="204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257" fill="norm" stroke="1" extrusionOk="0">
                  <a:moveTo>
                    <a:pt x="1869" y="7371"/>
                  </a:moveTo>
                  <a:cubicBezTo>
                    <a:pt x="3869" y="7371"/>
                    <a:pt x="5869" y="7371"/>
                    <a:pt x="7869" y="6820"/>
                  </a:cubicBezTo>
                  <a:cubicBezTo>
                    <a:pt x="9869" y="6269"/>
                    <a:pt x="11869" y="5167"/>
                    <a:pt x="13069" y="3845"/>
                  </a:cubicBezTo>
                  <a:cubicBezTo>
                    <a:pt x="14269" y="2522"/>
                    <a:pt x="14669" y="979"/>
                    <a:pt x="13669" y="318"/>
                  </a:cubicBezTo>
                  <a:cubicBezTo>
                    <a:pt x="12669" y="-343"/>
                    <a:pt x="10269" y="-123"/>
                    <a:pt x="7669" y="2412"/>
                  </a:cubicBezTo>
                  <a:cubicBezTo>
                    <a:pt x="5069" y="4947"/>
                    <a:pt x="2269" y="9796"/>
                    <a:pt x="869" y="12881"/>
                  </a:cubicBezTo>
                  <a:cubicBezTo>
                    <a:pt x="-531" y="15967"/>
                    <a:pt x="-531" y="17290"/>
                    <a:pt x="3069" y="18392"/>
                  </a:cubicBezTo>
                  <a:cubicBezTo>
                    <a:pt x="6669" y="19494"/>
                    <a:pt x="13869" y="20375"/>
                    <a:pt x="21069" y="21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3" name="Line"/>
            <p:cNvSpPr/>
            <p:nvPr/>
          </p:nvSpPr>
          <p:spPr>
            <a:xfrm>
              <a:off x="7373160" y="1380066"/>
              <a:ext cx="208740" cy="169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303" fill="norm" stroke="1" extrusionOk="0">
                  <a:moveTo>
                    <a:pt x="13525" y="2667"/>
                  </a:moveTo>
                  <a:cubicBezTo>
                    <a:pt x="12445" y="1333"/>
                    <a:pt x="11365" y="0"/>
                    <a:pt x="9745" y="0"/>
                  </a:cubicBezTo>
                  <a:cubicBezTo>
                    <a:pt x="8125" y="0"/>
                    <a:pt x="5965" y="1333"/>
                    <a:pt x="4129" y="4533"/>
                  </a:cubicBezTo>
                  <a:cubicBezTo>
                    <a:pt x="2293" y="7733"/>
                    <a:pt x="781" y="12800"/>
                    <a:pt x="241" y="16000"/>
                  </a:cubicBezTo>
                  <a:cubicBezTo>
                    <a:pt x="-299" y="19200"/>
                    <a:pt x="133" y="20533"/>
                    <a:pt x="889" y="21067"/>
                  </a:cubicBezTo>
                  <a:cubicBezTo>
                    <a:pt x="1645" y="21600"/>
                    <a:pt x="2725" y="21333"/>
                    <a:pt x="4561" y="19200"/>
                  </a:cubicBezTo>
                  <a:cubicBezTo>
                    <a:pt x="6397" y="17067"/>
                    <a:pt x="8989" y="13067"/>
                    <a:pt x="10393" y="10133"/>
                  </a:cubicBezTo>
                  <a:cubicBezTo>
                    <a:pt x="11797" y="7200"/>
                    <a:pt x="12013" y="5333"/>
                    <a:pt x="12445" y="5200"/>
                  </a:cubicBezTo>
                  <a:cubicBezTo>
                    <a:pt x="12877" y="5067"/>
                    <a:pt x="13525" y="6667"/>
                    <a:pt x="14497" y="9200"/>
                  </a:cubicBezTo>
                  <a:cubicBezTo>
                    <a:pt x="15469" y="11733"/>
                    <a:pt x="16765" y="15200"/>
                    <a:pt x="17953" y="17200"/>
                  </a:cubicBezTo>
                  <a:cubicBezTo>
                    <a:pt x="19141" y="19200"/>
                    <a:pt x="20221" y="19733"/>
                    <a:pt x="21301" y="202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4" name="Line"/>
            <p:cNvSpPr/>
            <p:nvPr/>
          </p:nvSpPr>
          <p:spPr>
            <a:xfrm>
              <a:off x="7721600" y="1325033"/>
              <a:ext cx="169107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600" fill="norm" stroke="1" extrusionOk="0">
                  <a:moveTo>
                    <a:pt x="0" y="0"/>
                  </a:moveTo>
                  <a:cubicBezTo>
                    <a:pt x="5333" y="3161"/>
                    <a:pt x="10667" y="6322"/>
                    <a:pt x="14000" y="8254"/>
                  </a:cubicBezTo>
                  <a:cubicBezTo>
                    <a:pt x="17333" y="10185"/>
                    <a:pt x="18667" y="10888"/>
                    <a:pt x="19733" y="11590"/>
                  </a:cubicBezTo>
                  <a:cubicBezTo>
                    <a:pt x="20800" y="12293"/>
                    <a:pt x="21600" y="12995"/>
                    <a:pt x="21200" y="13522"/>
                  </a:cubicBezTo>
                  <a:cubicBezTo>
                    <a:pt x="20800" y="14049"/>
                    <a:pt x="19200" y="14400"/>
                    <a:pt x="17200" y="15015"/>
                  </a:cubicBezTo>
                  <a:cubicBezTo>
                    <a:pt x="15200" y="15629"/>
                    <a:pt x="12800" y="16507"/>
                    <a:pt x="11067" y="17298"/>
                  </a:cubicBezTo>
                  <a:cubicBezTo>
                    <a:pt x="9333" y="18088"/>
                    <a:pt x="8267" y="18790"/>
                    <a:pt x="8133" y="19493"/>
                  </a:cubicBezTo>
                  <a:cubicBezTo>
                    <a:pt x="8000" y="20195"/>
                    <a:pt x="8800" y="20898"/>
                    <a:pt x="9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5" name="Line"/>
            <p:cNvSpPr/>
            <p:nvPr/>
          </p:nvSpPr>
          <p:spPr>
            <a:xfrm>
              <a:off x="7967179" y="1399379"/>
              <a:ext cx="136833" cy="176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7" h="20722" fill="norm" stroke="1" extrusionOk="0">
                  <a:moveTo>
                    <a:pt x="14393" y="3197"/>
                  </a:moveTo>
                  <a:cubicBezTo>
                    <a:pt x="13767" y="1955"/>
                    <a:pt x="13141" y="714"/>
                    <a:pt x="12045" y="218"/>
                  </a:cubicBezTo>
                  <a:cubicBezTo>
                    <a:pt x="10950" y="-279"/>
                    <a:pt x="9384" y="-31"/>
                    <a:pt x="7037" y="2080"/>
                  </a:cubicBezTo>
                  <a:cubicBezTo>
                    <a:pt x="4689" y="4190"/>
                    <a:pt x="1558" y="8162"/>
                    <a:pt x="463" y="11514"/>
                  </a:cubicBezTo>
                  <a:cubicBezTo>
                    <a:pt x="-633" y="14866"/>
                    <a:pt x="306" y="17597"/>
                    <a:pt x="2341" y="19211"/>
                  </a:cubicBezTo>
                  <a:cubicBezTo>
                    <a:pt x="4376" y="20824"/>
                    <a:pt x="7506" y="21321"/>
                    <a:pt x="10950" y="19831"/>
                  </a:cubicBezTo>
                  <a:cubicBezTo>
                    <a:pt x="14393" y="18342"/>
                    <a:pt x="18150" y="14866"/>
                    <a:pt x="19558" y="11887"/>
                  </a:cubicBezTo>
                  <a:cubicBezTo>
                    <a:pt x="20967" y="8907"/>
                    <a:pt x="20028" y="6424"/>
                    <a:pt x="18150" y="4811"/>
                  </a:cubicBezTo>
                  <a:cubicBezTo>
                    <a:pt x="16271" y="3197"/>
                    <a:pt x="13454" y="2452"/>
                    <a:pt x="10637" y="17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6" name="Line"/>
            <p:cNvSpPr/>
            <p:nvPr/>
          </p:nvSpPr>
          <p:spPr>
            <a:xfrm>
              <a:off x="8593271" y="1392957"/>
              <a:ext cx="176080" cy="189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0840" fill="norm" stroke="1" extrusionOk="0">
                  <a:moveTo>
                    <a:pt x="14448" y="6482"/>
                  </a:moveTo>
                  <a:cubicBezTo>
                    <a:pt x="14448" y="5321"/>
                    <a:pt x="14448" y="4160"/>
                    <a:pt x="14448" y="2999"/>
                  </a:cubicBezTo>
                  <a:cubicBezTo>
                    <a:pt x="14448" y="1837"/>
                    <a:pt x="14448" y="676"/>
                    <a:pt x="13805" y="212"/>
                  </a:cubicBezTo>
                  <a:cubicBezTo>
                    <a:pt x="13162" y="-253"/>
                    <a:pt x="11877" y="-21"/>
                    <a:pt x="9691" y="1605"/>
                  </a:cubicBezTo>
                  <a:cubicBezTo>
                    <a:pt x="7505" y="3231"/>
                    <a:pt x="4420" y="6250"/>
                    <a:pt x="2491" y="9618"/>
                  </a:cubicBezTo>
                  <a:cubicBezTo>
                    <a:pt x="562" y="12986"/>
                    <a:pt x="-209" y="16702"/>
                    <a:pt x="48" y="18792"/>
                  </a:cubicBezTo>
                  <a:cubicBezTo>
                    <a:pt x="305" y="20882"/>
                    <a:pt x="1591" y="21347"/>
                    <a:pt x="3777" y="20302"/>
                  </a:cubicBezTo>
                  <a:cubicBezTo>
                    <a:pt x="5962" y="19257"/>
                    <a:pt x="9048" y="16702"/>
                    <a:pt x="10848" y="14844"/>
                  </a:cubicBezTo>
                  <a:cubicBezTo>
                    <a:pt x="12648" y="12986"/>
                    <a:pt x="13162" y="11824"/>
                    <a:pt x="13677" y="12405"/>
                  </a:cubicBezTo>
                  <a:cubicBezTo>
                    <a:pt x="14191" y="12986"/>
                    <a:pt x="14705" y="15308"/>
                    <a:pt x="15605" y="16353"/>
                  </a:cubicBezTo>
                  <a:cubicBezTo>
                    <a:pt x="16505" y="17399"/>
                    <a:pt x="17791" y="17166"/>
                    <a:pt x="18820" y="16586"/>
                  </a:cubicBezTo>
                  <a:cubicBezTo>
                    <a:pt x="19848" y="16005"/>
                    <a:pt x="20620" y="15076"/>
                    <a:pt x="21391" y="141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7" name="Line"/>
            <p:cNvSpPr/>
            <p:nvPr/>
          </p:nvSpPr>
          <p:spPr>
            <a:xfrm>
              <a:off x="8794750" y="1408580"/>
              <a:ext cx="69850" cy="126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4" fill="norm" stroke="1" extrusionOk="0">
                  <a:moveTo>
                    <a:pt x="0" y="9394"/>
                  </a:moveTo>
                  <a:cubicBezTo>
                    <a:pt x="1309" y="7623"/>
                    <a:pt x="2618" y="5853"/>
                    <a:pt x="2945" y="5853"/>
                  </a:cubicBezTo>
                  <a:cubicBezTo>
                    <a:pt x="3273" y="5853"/>
                    <a:pt x="2618" y="7623"/>
                    <a:pt x="2291" y="9571"/>
                  </a:cubicBezTo>
                  <a:cubicBezTo>
                    <a:pt x="1964" y="11518"/>
                    <a:pt x="1964" y="13643"/>
                    <a:pt x="1636" y="15944"/>
                  </a:cubicBezTo>
                  <a:cubicBezTo>
                    <a:pt x="1309" y="18246"/>
                    <a:pt x="655" y="20725"/>
                    <a:pt x="327" y="21079"/>
                  </a:cubicBezTo>
                  <a:cubicBezTo>
                    <a:pt x="0" y="21433"/>
                    <a:pt x="0" y="19663"/>
                    <a:pt x="1309" y="16653"/>
                  </a:cubicBezTo>
                  <a:cubicBezTo>
                    <a:pt x="2618" y="13643"/>
                    <a:pt x="5236" y="9394"/>
                    <a:pt x="8509" y="6030"/>
                  </a:cubicBezTo>
                  <a:cubicBezTo>
                    <a:pt x="11782" y="2666"/>
                    <a:pt x="15709" y="187"/>
                    <a:pt x="18000" y="10"/>
                  </a:cubicBezTo>
                  <a:cubicBezTo>
                    <a:pt x="20291" y="-167"/>
                    <a:pt x="20945" y="1958"/>
                    <a:pt x="21273" y="5676"/>
                  </a:cubicBezTo>
                  <a:cubicBezTo>
                    <a:pt x="21600" y="9394"/>
                    <a:pt x="21600" y="14705"/>
                    <a:pt x="21600" y="200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8" name="Line"/>
            <p:cNvSpPr/>
            <p:nvPr/>
          </p:nvSpPr>
          <p:spPr>
            <a:xfrm>
              <a:off x="8931899" y="1189566"/>
              <a:ext cx="131668" cy="357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600" fill="norm" stroke="1" extrusionOk="0">
                  <a:moveTo>
                    <a:pt x="12756" y="15849"/>
                  </a:moveTo>
                  <a:cubicBezTo>
                    <a:pt x="12756" y="15209"/>
                    <a:pt x="12756" y="14570"/>
                    <a:pt x="12241" y="13995"/>
                  </a:cubicBezTo>
                  <a:cubicBezTo>
                    <a:pt x="11727" y="13420"/>
                    <a:pt x="10698" y="12909"/>
                    <a:pt x="9327" y="12845"/>
                  </a:cubicBezTo>
                  <a:cubicBezTo>
                    <a:pt x="7956" y="12781"/>
                    <a:pt x="6241" y="13164"/>
                    <a:pt x="4698" y="14123"/>
                  </a:cubicBezTo>
                  <a:cubicBezTo>
                    <a:pt x="3156" y="15082"/>
                    <a:pt x="1784" y="16615"/>
                    <a:pt x="927" y="17830"/>
                  </a:cubicBezTo>
                  <a:cubicBezTo>
                    <a:pt x="70" y="19044"/>
                    <a:pt x="-273" y="19938"/>
                    <a:pt x="241" y="20578"/>
                  </a:cubicBezTo>
                  <a:cubicBezTo>
                    <a:pt x="756" y="21217"/>
                    <a:pt x="2127" y="21600"/>
                    <a:pt x="3670" y="21600"/>
                  </a:cubicBezTo>
                  <a:cubicBezTo>
                    <a:pt x="5213" y="21600"/>
                    <a:pt x="6927" y="21217"/>
                    <a:pt x="9670" y="19747"/>
                  </a:cubicBezTo>
                  <a:cubicBezTo>
                    <a:pt x="12413" y="18277"/>
                    <a:pt x="16184" y="15721"/>
                    <a:pt x="18413" y="12462"/>
                  </a:cubicBezTo>
                  <a:cubicBezTo>
                    <a:pt x="20641" y="9202"/>
                    <a:pt x="21327" y="5240"/>
                    <a:pt x="21327" y="2940"/>
                  </a:cubicBezTo>
                  <a:cubicBezTo>
                    <a:pt x="21327" y="639"/>
                    <a:pt x="20641" y="0"/>
                    <a:pt x="19784" y="0"/>
                  </a:cubicBezTo>
                  <a:cubicBezTo>
                    <a:pt x="18927" y="0"/>
                    <a:pt x="17898" y="639"/>
                    <a:pt x="16870" y="2876"/>
                  </a:cubicBezTo>
                  <a:cubicBezTo>
                    <a:pt x="15841" y="5112"/>
                    <a:pt x="14813" y="8947"/>
                    <a:pt x="15327" y="11950"/>
                  </a:cubicBezTo>
                  <a:cubicBezTo>
                    <a:pt x="15841" y="14954"/>
                    <a:pt x="17898" y="17127"/>
                    <a:pt x="19956" y="192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9" name="Line"/>
            <p:cNvSpPr/>
            <p:nvPr/>
          </p:nvSpPr>
          <p:spPr>
            <a:xfrm>
              <a:off x="9569450" y="1248833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0" name="Line"/>
            <p:cNvSpPr/>
            <p:nvPr/>
          </p:nvSpPr>
          <p:spPr>
            <a:xfrm>
              <a:off x="9544049" y="1223433"/>
              <a:ext cx="139196" cy="317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475" fill="norm" stroke="1" extrusionOk="0">
                  <a:moveTo>
                    <a:pt x="9818" y="0"/>
                  </a:moveTo>
                  <a:cubicBezTo>
                    <a:pt x="8836" y="3576"/>
                    <a:pt x="7855" y="7152"/>
                    <a:pt x="6873" y="10371"/>
                  </a:cubicBezTo>
                  <a:cubicBezTo>
                    <a:pt x="5891" y="13589"/>
                    <a:pt x="4909" y="16450"/>
                    <a:pt x="4091" y="18381"/>
                  </a:cubicBezTo>
                  <a:cubicBezTo>
                    <a:pt x="3273" y="20313"/>
                    <a:pt x="2618" y="21314"/>
                    <a:pt x="2291" y="21457"/>
                  </a:cubicBezTo>
                  <a:cubicBezTo>
                    <a:pt x="1964" y="21600"/>
                    <a:pt x="1964" y="20885"/>
                    <a:pt x="2945" y="19168"/>
                  </a:cubicBezTo>
                  <a:cubicBezTo>
                    <a:pt x="3927" y="17452"/>
                    <a:pt x="5891" y="14734"/>
                    <a:pt x="7527" y="13089"/>
                  </a:cubicBezTo>
                  <a:cubicBezTo>
                    <a:pt x="9164" y="11444"/>
                    <a:pt x="10473" y="10872"/>
                    <a:pt x="11945" y="10514"/>
                  </a:cubicBezTo>
                  <a:cubicBezTo>
                    <a:pt x="13418" y="10156"/>
                    <a:pt x="15055" y="10013"/>
                    <a:pt x="16527" y="10371"/>
                  </a:cubicBezTo>
                  <a:cubicBezTo>
                    <a:pt x="18000" y="10728"/>
                    <a:pt x="19309" y="11587"/>
                    <a:pt x="20127" y="12374"/>
                  </a:cubicBezTo>
                  <a:cubicBezTo>
                    <a:pt x="20945" y="13160"/>
                    <a:pt x="21273" y="13875"/>
                    <a:pt x="21436" y="14662"/>
                  </a:cubicBezTo>
                  <a:cubicBezTo>
                    <a:pt x="21600" y="15449"/>
                    <a:pt x="21600" y="16307"/>
                    <a:pt x="20782" y="16879"/>
                  </a:cubicBezTo>
                  <a:cubicBezTo>
                    <a:pt x="19964" y="17452"/>
                    <a:pt x="18327" y="17738"/>
                    <a:pt x="15545" y="17738"/>
                  </a:cubicBezTo>
                  <a:cubicBezTo>
                    <a:pt x="12764" y="17738"/>
                    <a:pt x="8836" y="17452"/>
                    <a:pt x="6055" y="16808"/>
                  </a:cubicBezTo>
                  <a:cubicBezTo>
                    <a:pt x="3273" y="16164"/>
                    <a:pt x="1636" y="15163"/>
                    <a:pt x="0" y="141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1" name="Line"/>
            <p:cNvSpPr/>
            <p:nvPr/>
          </p:nvSpPr>
          <p:spPr>
            <a:xfrm>
              <a:off x="10057077" y="1343912"/>
              <a:ext cx="128324" cy="131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0379" fill="norm" stroke="1" extrusionOk="0">
                  <a:moveTo>
                    <a:pt x="16940" y="4936"/>
                  </a:moveTo>
                  <a:cubicBezTo>
                    <a:pt x="15895" y="3627"/>
                    <a:pt x="14850" y="2318"/>
                    <a:pt x="13631" y="1172"/>
                  </a:cubicBezTo>
                  <a:cubicBezTo>
                    <a:pt x="12411" y="27"/>
                    <a:pt x="11018" y="-955"/>
                    <a:pt x="8579" y="1663"/>
                  </a:cubicBezTo>
                  <a:cubicBezTo>
                    <a:pt x="6140" y="4281"/>
                    <a:pt x="2656" y="10500"/>
                    <a:pt x="1089" y="14427"/>
                  </a:cubicBezTo>
                  <a:cubicBezTo>
                    <a:pt x="-479" y="18354"/>
                    <a:pt x="-131" y="19990"/>
                    <a:pt x="740" y="20318"/>
                  </a:cubicBezTo>
                  <a:cubicBezTo>
                    <a:pt x="1611" y="20645"/>
                    <a:pt x="3005" y="19663"/>
                    <a:pt x="4747" y="17700"/>
                  </a:cubicBezTo>
                  <a:cubicBezTo>
                    <a:pt x="6489" y="15736"/>
                    <a:pt x="8579" y="12790"/>
                    <a:pt x="9973" y="10009"/>
                  </a:cubicBezTo>
                  <a:cubicBezTo>
                    <a:pt x="11366" y="7227"/>
                    <a:pt x="12063" y="4609"/>
                    <a:pt x="12411" y="4281"/>
                  </a:cubicBezTo>
                  <a:cubicBezTo>
                    <a:pt x="12760" y="3954"/>
                    <a:pt x="12760" y="5918"/>
                    <a:pt x="12934" y="7718"/>
                  </a:cubicBezTo>
                  <a:cubicBezTo>
                    <a:pt x="13108" y="9518"/>
                    <a:pt x="13456" y="11154"/>
                    <a:pt x="14850" y="12790"/>
                  </a:cubicBezTo>
                  <a:cubicBezTo>
                    <a:pt x="16244" y="14427"/>
                    <a:pt x="18682" y="16063"/>
                    <a:pt x="21121" y="17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2" name="Line"/>
            <p:cNvSpPr/>
            <p:nvPr/>
          </p:nvSpPr>
          <p:spPr>
            <a:xfrm>
              <a:off x="10191749" y="1312333"/>
              <a:ext cx="1714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00" y="16295"/>
                    <a:pt x="1600" y="10989"/>
                    <a:pt x="2667" y="8147"/>
                  </a:cubicBezTo>
                  <a:cubicBezTo>
                    <a:pt x="3733" y="5305"/>
                    <a:pt x="5067" y="4926"/>
                    <a:pt x="6800" y="5874"/>
                  </a:cubicBezTo>
                  <a:cubicBezTo>
                    <a:pt x="8533" y="6821"/>
                    <a:pt x="10667" y="9095"/>
                    <a:pt x="12267" y="11368"/>
                  </a:cubicBezTo>
                  <a:cubicBezTo>
                    <a:pt x="13867" y="13642"/>
                    <a:pt x="14933" y="15916"/>
                    <a:pt x="14800" y="17242"/>
                  </a:cubicBezTo>
                  <a:cubicBezTo>
                    <a:pt x="14667" y="18568"/>
                    <a:pt x="13333" y="18947"/>
                    <a:pt x="12533" y="17432"/>
                  </a:cubicBezTo>
                  <a:cubicBezTo>
                    <a:pt x="11733" y="15916"/>
                    <a:pt x="11467" y="12505"/>
                    <a:pt x="11600" y="9853"/>
                  </a:cubicBezTo>
                  <a:cubicBezTo>
                    <a:pt x="11733" y="7200"/>
                    <a:pt x="12267" y="5305"/>
                    <a:pt x="14000" y="3789"/>
                  </a:cubicBezTo>
                  <a:cubicBezTo>
                    <a:pt x="15733" y="2274"/>
                    <a:pt x="18667" y="113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3" name="Line"/>
            <p:cNvSpPr/>
            <p:nvPr/>
          </p:nvSpPr>
          <p:spPr>
            <a:xfrm>
              <a:off x="10388328" y="1304264"/>
              <a:ext cx="89173" cy="130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0842" fill="norm" stroke="1" extrusionOk="0">
                  <a:moveTo>
                    <a:pt x="4585" y="10399"/>
                  </a:moveTo>
                  <a:cubicBezTo>
                    <a:pt x="6092" y="8712"/>
                    <a:pt x="7599" y="7024"/>
                    <a:pt x="9357" y="4999"/>
                  </a:cubicBezTo>
                  <a:cubicBezTo>
                    <a:pt x="11115" y="2974"/>
                    <a:pt x="13125" y="612"/>
                    <a:pt x="12371" y="105"/>
                  </a:cubicBezTo>
                  <a:cubicBezTo>
                    <a:pt x="11618" y="-401"/>
                    <a:pt x="8102" y="949"/>
                    <a:pt x="5088" y="3480"/>
                  </a:cubicBezTo>
                  <a:cubicBezTo>
                    <a:pt x="2074" y="6011"/>
                    <a:pt x="-438" y="9724"/>
                    <a:pt x="64" y="12930"/>
                  </a:cubicBezTo>
                  <a:cubicBezTo>
                    <a:pt x="567" y="16136"/>
                    <a:pt x="4083" y="18836"/>
                    <a:pt x="8102" y="20018"/>
                  </a:cubicBezTo>
                  <a:cubicBezTo>
                    <a:pt x="12120" y="21199"/>
                    <a:pt x="16641" y="20861"/>
                    <a:pt x="21162" y="20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4" name="Line"/>
            <p:cNvSpPr/>
            <p:nvPr/>
          </p:nvSpPr>
          <p:spPr>
            <a:xfrm>
              <a:off x="10857985" y="1275176"/>
              <a:ext cx="171540" cy="201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0" h="21393" fill="norm" stroke="1" extrusionOk="0">
                  <a:moveTo>
                    <a:pt x="15678" y="1925"/>
                  </a:moveTo>
                  <a:cubicBezTo>
                    <a:pt x="13076" y="1025"/>
                    <a:pt x="10473" y="125"/>
                    <a:pt x="7871" y="12"/>
                  </a:cubicBezTo>
                  <a:cubicBezTo>
                    <a:pt x="5268" y="-100"/>
                    <a:pt x="2666" y="575"/>
                    <a:pt x="1235" y="1475"/>
                  </a:cubicBezTo>
                  <a:cubicBezTo>
                    <a:pt x="-197" y="2375"/>
                    <a:pt x="-457" y="3500"/>
                    <a:pt x="844" y="5975"/>
                  </a:cubicBezTo>
                  <a:cubicBezTo>
                    <a:pt x="2145" y="8450"/>
                    <a:pt x="5008" y="12275"/>
                    <a:pt x="6439" y="14750"/>
                  </a:cubicBezTo>
                  <a:cubicBezTo>
                    <a:pt x="7871" y="17225"/>
                    <a:pt x="7871" y="18350"/>
                    <a:pt x="7350" y="19250"/>
                  </a:cubicBezTo>
                  <a:cubicBezTo>
                    <a:pt x="6830" y="20150"/>
                    <a:pt x="5789" y="20825"/>
                    <a:pt x="4618" y="21163"/>
                  </a:cubicBezTo>
                  <a:cubicBezTo>
                    <a:pt x="3447" y="21500"/>
                    <a:pt x="2145" y="21500"/>
                    <a:pt x="1235" y="20937"/>
                  </a:cubicBezTo>
                  <a:cubicBezTo>
                    <a:pt x="324" y="20375"/>
                    <a:pt x="-197" y="19250"/>
                    <a:pt x="1104" y="17225"/>
                  </a:cubicBezTo>
                  <a:cubicBezTo>
                    <a:pt x="2406" y="15200"/>
                    <a:pt x="5529" y="12275"/>
                    <a:pt x="8521" y="10137"/>
                  </a:cubicBezTo>
                  <a:cubicBezTo>
                    <a:pt x="11514" y="8000"/>
                    <a:pt x="14377" y="6650"/>
                    <a:pt x="15418" y="6425"/>
                  </a:cubicBezTo>
                  <a:cubicBezTo>
                    <a:pt x="16459" y="6200"/>
                    <a:pt x="15678" y="7100"/>
                    <a:pt x="14897" y="8900"/>
                  </a:cubicBezTo>
                  <a:cubicBezTo>
                    <a:pt x="14116" y="10700"/>
                    <a:pt x="13336" y="13400"/>
                    <a:pt x="13336" y="15200"/>
                  </a:cubicBezTo>
                  <a:cubicBezTo>
                    <a:pt x="13336" y="17000"/>
                    <a:pt x="14116" y="17900"/>
                    <a:pt x="15157" y="18463"/>
                  </a:cubicBezTo>
                  <a:cubicBezTo>
                    <a:pt x="16198" y="19025"/>
                    <a:pt x="17500" y="19250"/>
                    <a:pt x="18541" y="18912"/>
                  </a:cubicBezTo>
                  <a:cubicBezTo>
                    <a:pt x="19582" y="18575"/>
                    <a:pt x="20362" y="17675"/>
                    <a:pt x="20753" y="16662"/>
                  </a:cubicBezTo>
                  <a:cubicBezTo>
                    <a:pt x="21143" y="15650"/>
                    <a:pt x="21143" y="14525"/>
                    <a:pt x="21013" y="13400"/>
                  </a:cubicBezTo>
                  <a:cubicBezTo>
                    <a:pt x="20883" y="12275"/>
                    <a:pt x="20623" y="11150"/>
                    <a:pt x="19842" y="10588"/>
                  </a:cubicBezTo>
                  <a:cubicBezTo>
                    <a:pt x="19061" y="10025"/>
                    <a:pt x="17760" y="10025"/>
                    <a:pt x="16459" y="100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5" name="Line"/>
            <p:cNvSpPr/>
            <p:nvPr/>
          </p:nvSpPr>
          <p:spPr>
            <a:xfrm>
              <a:off x="11058731" y="1334504"/>
              <a:ext cx="129969" cy="115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0721" fill="norm" stroke="1" extrusionOk="0">
                  <a:moveTo>
                    <a:pt x="1534" y="578"/>
                  </a:moveTo>
                  <a:cubicBezTo>
                    <a:pt x="1882" y="4367"/>
                    <a:pt x="2231" y="8157"/>
                    <a:pt x="1882" y="11946"/>
                  </a:cubicBezTo>
                  <a:cubicBezTo>
                    <a:pt x="1534" y="15736"/>
                    <a:pt x="489" y="19525"/>
                    <a:pt x="140" y="20473"/>
                  </a:cubicBezTo>
                  <a:cubicBezTo>
                    <a:pt x="-208" y="21420"/>
                    <a:pt x="140" y="19525"/>
                    <a:pt x="663" y="17062"/>
                  </a:cubicBezTo>
                  <a:cubicBezTo>
                    <a:pt x="1186" y="14599"/>
                    <a:pt x="1882" y="11567"/>
                    <a:pt x="2753" y="9104"/>
                  </a:cubicBezTo>
                  <a:cubicBezTo>
                    <a:pt x="3624" y="6641"/>
                    <a:pt x="4669" y="4746"/>
                    <a:pt x="5715" y="4557"/>
                  </a:cubicBezTo>
                  <a:cubicBezTo>
                    <a:pt x="6760" y="4367"/>
                    <a:pt x="7805" y="5883"/>
                    <a:pt x="9198" y="6262"/>
                  </a:cubicBezTo>
                  <a:cubicBezTo>
                    <a:pt x="10592" y="6641"/>
                    <a:pt x="12334" y="5883"/>
                    <a:pt x="14250" y="4178"/>
                  </a:cubicBezTo>
                  <a:cubicBezTo>
                    <a:pt x="16166" y="2473"/>
                    <a:pt x="18257" y="-180"/>
                    <a:pt x="19302" y="9"/>
                  </a:cubicBezTo>
                  <a:cubicBezTo>
                    <a:pt x="20347" y="199"/>
                    <a:pt x="20347" y="3231"/>
                    <a:pt x="20521" y="6831"/>
                  </a:cubicBezTo>
                  <a:cubicBezTo>
                    <a:pt x="20695" y="10431"/>
                    <a:pt x="21044" y="14599"/>
                    <a:pt x="21392" y="187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6" name="Line"/>
            <p:cNvSpPr/>
            <p:nvPr/>
          </p:nvSpPr>
          <p:spPr>
            <a:xfrm>
              <a:off x="11248787" y="1317160"/>
              <a:ext cx="76528" cy="115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106" fill="norm" stroke="1" extrusionOk="0">
                  <a:moveTo>
                    <a:pt x="7947" y="6063"/>
                  </a:moveTo>
                  <a:cubicBezTo>
                    <a:pt x="10866" y="6063"/>
                    <a:pt x="13785" y="6063"/>
                    <a:pt x="16412" y="5099"/>
                  </a:cubicBezTo>
                  <a:cubicBezTo>
                    <a:pt x="19039" y="4135"/>
                    <a:pt x="21374" y="2206"/>
                    <a:pt x="21082" y="1049"/>
                  </a:cubicBezTo>
                  <a:cubicBezTo>
                    <a:pt x="20790" y="-108"/>
                    <a:pt x="17871" y="-494"/>
                    <a:pt x="14369" y="856"/>
                  </a:cubicBezTo>
                  <a:cubicBezTo>
                    <a:pt x="10866" y="2206"/>
                    <a:pt x="6779" y="5292"/>
                    <a:pt x="4152" y="7799"/>
                  </a:cubicBezTo>
                  <a:cubicBezTo>
                    <a:pt x="1525" y="10306"/>
                    <a:pt x="358" y="12235"/>
                    <a:pt x="66" y="14163"/>
                  </a:cubicBezTo>
                  <a:cubicBezTo>
                    <a:pt x="-226" y="16092"/>
                    <a:pt x="358" y="18020"/>
                    <a:pt x="3860" y="19177"/>
                  </a:cubicBezTo>
                  <a:cubicBezTo>
                    <a:pt x="7363" y="20335"/>
                    <a:pt x="13785" y="20720"/>
                    <a:pt x="20206" y="211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7" name="Line"/>
            <p:cNvSpPr/>
            <p:nvPr/>
          </p:nvSpPr>
          <p:spPr>
            <a:xfrm>
              <a:off x="11667310" y="1286933"/>
              <a:ext cx="86541" cy="154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277" fill="norm" stroke="1" extrusionOk="0">
                  <a:moveTo>
                    <a:pt x="21026" y="6130"/>
                  </a:moveTo>
                  <a:cubicBezTo>
                    <a:pt x="20512" y="4670"/>
                    <a:pt x="19997" y="3211"/>
                    <a:pt x="18712" y="2043"/>
                  </a:cubicBezTo>
                  <a:cubicBezTo>
                    <a:pt x="17426" y="876"/>
                    <a:pt x="15369" y="0"/>
                    <a:pt x="13312" y="0"/>
                  </a:cubicBezTo>
                  <a:cubicBezTo>
                    <a:pt x="11255" y="0"/>
                    <a:pt x="9197" y="876"/>
                    <a:pt x="6626" y="3357"/>
                  </a:cubicBezTo>
                  <a:cubicBezTo>
                    <a:pt x="4055" y="5838"/>
                    <a:pt x="969" y="9924"/>
                    <a:pt x="197" y="13281"/>
                  </a:cubicBezTo>
                  <a:cubicBezTo>
                    <a:pt x="-574" y="16638"/>
                    <a:pt x="969" y="19265"/>
                    <a:pt x="3797" y="20432"/>
                  </a:cubicBezTo>
                  <a:cubicBezTo>
                    <a:pt x="6626" y="21600"/>
                    <a:pt x="10740" y="21308"/>
                    <a:pt x="14855" y="21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8" name="Line"/>
            <p:cNvSpPr/>
            <p:nvPr/>
          </p:nvSpPr>
          <p:spPr>
            <a:xfrm>
              <a:off x="11762316" y="1331383"/>
              <a:ext cx="80435" cy="87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3" fill="norm" stroke="1" extrusionOk="0">
                  <a:moveTo>
                    <a:pt x="21600" y="0"/>
                  </a:moveTo>
                  <a:cubicBezTo>
                    <a:pt x="14779" y="2057"/>
                    <a:pt x="7958" y="4114"/>
                    <a:pt x="4263" y="6429"/>
                  </a:cubicBezTo>
                  <a:cubicBezTo>
                    <a:pt x="568" y="8743"/>
                    <a:pt x="0" y="11314"/>
                    <a:pt x="0" y="13886"/>
                  </a:cubicBezTo>
                  <a:cubicBezTo>
                    <a:pt x="0" y="16457"/>
                    <a:pt x="568" y="19029"/>
                    <a:pt x="2842" y="20314"/>
                  </a:cubicBezTo>
                  <a:cubicBezTo>
                    <a:pt x="5116" y="21600"/>
                    <a:pt x="9095" y="21600"/>
                    <a:pt x="11937" y="20571"/>
                  </a:cubicBezTo>
                  <a:cubicBezTo>
                    <a:pt x="14779" y="19543"/>
                    <a:pt x="16484" y="17486"/>
                    <a:pt x="16768" y="14143"/>
                  </a:cubicBezTo>
                  <a:cubicBezTo>
                    <a:pt x="17053" y="10800"/>
                    <a:pt x="15916" y="6171"/>
                    <a:pt x="14779" y="1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9" name="Line"/>
            <p:cNvSpPr/>
            <p:nvPr/>
          </p:nvSpPr>
          <p:spPr>
            <a:xfrm>
              <a:off x="11878542" y="1295124"/>
              <a:ext cx="110258" cy="108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239" fill="norm" stroke="1" extrusionOk="0">
                  <a:moveTo>
                    <a:pt x="4112" y="3377"/>
                  </a:moveTo>
                  <a:cubicBezTo>
                    <a:pt x="4112" y="7947"/>
                    <a:pt x="4112" y="12516"/>
                    <a:pt x="3501" y="15839"/>
                  </a:cubicBezTo>
                  <a:cubicBezTo>
                    <a:pt x="2889" y="19162"/>
                    <a:pt x="1667" y="21239"/>
                    <a:pt x="852" y="21239"/>
                  </a:cubicBezTo>
                  <a:cubicBezTo>
                    <a:pt x="37" y="21239"/>
                    <a:pt x="-371" y="19162"/>
                    <a:pt x="444" y="16047"/>
                  </a:cubicBezTo>
                  <a:cubicBezTo>
                    <a:pt x="1259" y="12931"/>
                    <a:pt x="3297" y="8777"/>
                    <a:pt x="5538" y="5870"/>
                  </a:cubicBezTo>
                  <a:cubicBezTo>
                    <a:pt x="7780" y="2962"/>
                    <a:pt x="10225" y="1301"/>
                    <a:pt x="12467" y="470"/>
                  </a:cubicBezTo>
                  <a:cubicBezTo>
                    <a:pt x="14708" y="-361"/>
                    <a:pt x="16746" y="-361"/>
                    <a:pt x="18172" y="2754"/>
                  </a:cubicBezTo>
                  <a:cubicBezTo>
                    <a:pt x="19599" y="5870"/>
                    <a:pt x="20414" y="12101"/>
                    <a:pt x="21229" y="18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0" name="Line"/>
            <p:cNvSpPr/>
            <p:nvPr/>
          </p:nvSpPr>
          <p:spPr>
            <a:xfrm>
              <a:off x="12031047" y="1267883"/>
              <a:ext cx="74731" cy="175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363" fill="norm" stroke="1" extrusionOk="0">
                  <a:moveTo>
                    <a:pt x="19872" y="10029"/>
                  </a:moveTo>
                  <a:cubicBezTo>
                    <a:pt x="20456" y="8743"/>
                    <a:pt x="21040" y="7457"/>
                    <a:pt x="20164" y="5786"/>
                  </a:cubicBezTo>
                  <a:cubicBezTo>
                    <a:pt x="19289" y="4114"/>
                    <a:pt x="16954" y="2057"/>
                    <a:pt x="14035" y="1157"/>
                  </a:cubicBezTo>
                  <a:cubicBezTo>
                    <a:pt x="11116" y="257"/>
                    <a:pt x="7613" y="514"/>
                    <a:pt x="5570" y="1414"/>
                  </a:cubicBezTo>
                  <a:cubicBezTo>
                    <a:pt x="3526" y="2314"/>
                    <a:pt x="2943" y="3857"/>
                    <a:pt x="4110" y="6043"/>
                  </a:cubicBezTo>
                  <a:cubicBezTo>
                    <a:pt x="5278" y="8229"/>
                    <a:pt x="8197" y="11057"/>
                    <a:pt x="9656" y="13114"/>
                  </a:cubicBezTo>
                  <a:cubicBezTo>
                    <a:pt x="11116" y="15171"/>
                    <a:pt x="11116" y="16457"/>
                    <a:pt x="10824" y="17743"/>
                  </a:cubicBezTo>
                  <a:cubicBezTo>
                    <a:pt x="10532" y="19029"/>
                    <a:pt x="9948" y="20314"/>
                    <a:pt x="8197" y="20957"/>
                  </a:cubicBezTo>
                  <a:cubicBezTo>
                    <a:pt x="6445" y="21600"/>
                    <a:pt x="3526" y="21600"/>
                    <a:pt x="1775" y="20057"/>
                  </a:cubicBezTo>
                  <a:cubicBezTo>
                    <a:pt x="24" y="18514"/>
                    <a:pt x="-560" y="15429"/>
                    <a:pt x="608" y="11829"/>
                  </a:cubicBezTo>
                  <a:cubicBezTo>
                    <a:pt x="1775" y="8229"/>
                    <a:pt x="4694" y="4114"/>
                    <a:pt x="761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1" name="Line"/>
            <p:cNvSpPr/>
            <p:nvPr/>
          </p:nvSpPr>
          <p:spPr>
            <a:xfrm>
              <a:off x="12173375" y="1071033"/>
              <a:ext cx="82126" cy="318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533" fill="norm" stroke="1" extrusionOk="0">
                  <a:moveTo>
                    <a:pt x="21489" y="0"/>
                  </a:moveTo>
                  <a:cubicBezTo>
                    <a:pt x="14843" y="5150"/>
                    <a:pt x="8197" y="10299"/>
                    <a:pt x="4597" y="13589"/>
                  </a:cubicBezTo>
                  <a:cubicBezTo>
                    <a:pt x="997" y="16879"/>
                    <a:pt x="443" y="18310"/>
                    <a:pt x="166" y="19454"/>
                  </a:cubicBezTo>
                  <a:cubicBezTo>
                    <a:pt x="-111" y="20599"/>
                    <a:pt x="-111" y="21457"/>
                    <a:pt x="720" y="21528"/>
                  </a:cubicBezTo>
                  <a:cubicBezTo>
                    <a:pt x="1551" y="21600"/>
                    <a:pt x="3212" y="20885"/>
                    <a:pt x="4874" y="201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2" name="Line"/>
            <p:cNvSpPr/>
            <p:nvPr/>
          </p:nvSpPr>
          <p:spPr>
            <a:xfrm>
              <a:off x="12119725" y="1220997"/>
              <a:ext cx="408826" cy="118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0537" fill="norm" stroke="1" extrusionOk="0">
                  <a:moveTo>
                    <a:pt x="1464" y="19092"/>
                  </a:moveTo>
                  <a:cubicBezTo>
                    <a:pt x="796" y="17262"/>
                    <a:pt x="128" y="15431"/>
                    <a:pt x="16" y="13967"/>
                  </a:cubicBezTo>
                  <a:cubicBezTo>
                    <a:pt x="-95" y="12503"/>
                    <a:pt x="350" y="11404"/>
                    <a:pt x="1909" y="10855"/>
                  </a:cubicBezTo>
                  <a:cubicBezTo>
                    <a:pt x="3468" y="10306"/>
                    <a:pt x="6140" y="10306"/>
                    <a:pt x="7810" y="10123"/>
                  </a:cubicBezTo>
                  <a:cubicBezTo>
                    <a:pt x="9480" y="9940"/>
                    <a:pt x="10148" y="9574"/>
                    <a:pt x="10816" y="8842"/>
                  </a:cubicBezTo>
                  <a:cubicBezTo>
                    <a:pt x="11484" y="8109"/>
                    <a:pt x="12152" y="7011"/>
                    <a:pt x="12264" y="5913"/>
                  </a:cubicBezTo>
                  <a:cubicBezTo>
                    <a:pt x="12375" y="4814"/>
                    <a:pt x="11930" y="3716"/>
                    <a:pt x="11150" y="3533"/>
                  </a:cubicBezTo>
                  <a:cubicBezTo>
                    <a:pt x="10371" y="3350"/>
                    <a:pt x="9258" y="4082"/>
                    <a:pt x="8534" y="5181"/>
                  </a:cubicBezTo>
                  <a:cubicBezTo>
                    <a:pt x="7810" y="6279"/>
                    <a:pt x="7476" y="7743"/>
                    <a:pt x="7142" y="9391"/>
                  </a:cubicBezTo>
                  <a:cubicBezTo>
                    <a:pt x="6808" y="11038"/>
                    <a:pt x="6474" y="12869"/>
                    <a:pt x="6474" y="14516"/>
                  </a:cubicBezTo>
                  <a:cubicBezTo>
                    <a:pt x="6474" y="16164"/>
                    <a:pt x="6808" y="17628"/>
                    <a:pt x="7198" y="17811"/>
                  </a:cubicBezTo>
                  <a:cubicBezTo>
                    <a:pt x="7587" y="17994"/>
                    <a:pt x="8033" y="16896"/>
                    <a:pt x="8534" y="15981"/>
                  </a:cubicBezTo>
                  <a:cubicBezTo>
                    <a:pt x="9035" y="15065"/>
                    <a:pt x="9592" y="14333"/>
                    <a:pt x="9870" y="14882"/>
                  </a:cubicBezTo>
                  <a:cubicBezTo>
                    <a:pt x="10148" y="15431"/>
                    <a:pt x="10148" y="17262"/>
                    <a:pt x="10594" y="17811"/>
                  </a:cubicBezTo>
                  <a:cubicBezTo>
                    <a:pt x="11039" y="18360"/>
                    <a:pt x="11930" y="17628"/>
                    <a:pt x="12486" y="16164"/>
                  </a:cubicBezTo>
                  <a:cubicBezTo>
                    <a:pt x="13043" y="14699"/>
                    <a:pt x="13266" y="12503"/>
                    <a:pt x="13377" y="12320"/>
                  </a:cubicBezTo>
                  <a:cubicBezTo>
                    <a:pt x="13489" y="12136"/>
                    <a:pt x="13489" y="13967"/>
                    <a:pt x="13489" y="15797"/>
                  </a:cubicBezTo>
                  <a:cubicBezTo>
                    <a:pt x="13489" y="17628"/>
                    <a:pt x="13489" y="19458"/>
                    <a:pt x="13544" y="19458"/>
                  </a:cubicBezTo>
                  <a:cubicBezTo>
                    <a:pt x="13600" y="19458"/>
                    <a:pt x="13711" y="17628"/>
                    <a:pt x="14212" y="14516"/>
                  </a:cubicBezTo>
                  <a:cubicBezTo>
                    <a:pt x="14713" y="11404"/>
                    <a:pt x="15604" y="7011"/>
                    <a:pt x="16383" y="4082"/>
                  </a:cubicBezTo>
                  <a:cubicBezTo>
                    <a:pt x="17163" y="1153"/>
                    <a:pt x="17831" y="-311"/>
                    <a:pt x="18165" y="55"/>
                  </a:cubicBezTo>
                  <a:cubicBezTo>
                    <a:pt x="18499" y="421"/>
                    <a:pt x="18499" y="2618"/>
                    <a:pt x="18443" y="4814"/>
                  </a:cubicBezTo>
                  <a:cubicBezTo>
                    <a:pt x="18387" y="7011"/>
                    <a:pt x="18276" y="9208"/>
                    <a:pt x="18165" y="12136"/>
                  </a:cubicBezTo>
                  <a:cubicBezTo>
                    <a:pt x="18053" y="15065"/>
                    <a:pt x="17942" y="18726"/>
                    <a:pt x="18165" y="20008"/>
                  </a:cubicBezTo>
                  <a:cubicBezTo>
                    <a:pt x="18387" y="21289"/>
                    <a:pt x="18944" y="20191"/>
                    <a:pt x="19557" y="17262"/>
                  </a:cubicBezTo>
                  <a:cubicBezTo>
                    <a:pt x="20169" y="14333"/>
                    <a:pt x="20837" y="9574"/>
                    <a:pt x="21505" y="48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3" name="Line"/>
            <p:cNvSpPr/>
            <p:nvPr/>
          </p:nvSpPr>
          <p:spPr>
            <a:xfrm>
              <a:off x="12554744" y="1039025"/>
              <a:ext cx="62129" cy="311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3" h="21331" fill="norm" stroke="1" extrusionOk="0">
                  <a:moveTo>
                    <a:pt x="14850" y="4367"/>
                  </a:moveTo>
                  <a:cubicBezTo>
                    <a:pt x="16290" y="3642"/>
                    <a:pt x="17730" y="2917"/>
                    <a:pt x="18810" y="2047"/>
                  </a:cubicBezTo>
                  <a:cubicBezTo>
                    <a:pt x="19890" y="1178"/>
                    <a:pt x="20610" y="163"/>
                    <a:pt x="20970" y="18"/>
                  </a:cubicBezTo>
                  <a:cubicBezTo>
                    <a:pt x="21330" y="-127"/>
                    <a:pt x="21330" y="598"/>
                    <a:pt x="18450" y="3062"/>
                  </a:cubicBezTo>
                  <a:cubicBezTo>
                    <a:pt x="15570" y="5527"/>
                    <a:pt x="9810" y="9731"/>
                    <a:pt x="6210" y="12775"/>
                  </a:cubicBezTo>
                  <a:cubicBezTo>
                    <a:pt x="2610" y="15819"/>
                    <a:pt x="1170" y="17704"/>
                    <a:pt x="450" y="19009"/>
                  </a:cubicBezTo>
                  <a:cubicBezTo>
                    <a:pt x="-270" y="20313"/>
                    <a:pt x="-270" y="21038"/>
                    <a:pt x="1530" y="21256"/>
                  </a:cubicBezTo>
                  <a:cubicBezTo>
                    <a:pt x="3330" y="21473"/>
                    <a:pt x="6930" y="21183"/>
                    <a:pt x="10530" y="208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4" name="Line"/>
            <p:cNvSpPr/>
            <p:nvPr/>
          </p:nvSpPr>
          <p:spPr>
            <a:xfrm>
              <a:off x="12490270" y="1227339"/>
              <a:ext cx="199147" cy="205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414" fill="norm" stroke="1" extrusionOk="0">
                  <a:moveTo>
                    <a:pt x="3430" y="2238"/>
                  </a:moveTo>
                  <a:cubicBezTo>
                    <a:pt x="1611" y="2018"/>
                    <a:pt x="-208" y="1798"/>
                    <a:pt x="19" y="1687"/>
                  </a:cubicBezTo>
                  <a:cubicBezTo>
                    <a:pt x="247" y="1577"/>
                    <a:pt x="2520" y="1577"/>
                    <a:pt x="6045" y="1577"/>
                  </a:cubicBezTo>
                  <a:cubicBezTo>
                    <a:pt x="9569" y="1577"/>
                    <a:pt x="14344" y="1577"/>
                    <a:pt x="17299" y="1467"/>
                  </a:cubicBezTo>
                  <a:cubicBezTo>
                    <a:pt x="20255" y="1357"/>
                    <a:pt x="21392" y="1136"/>
                    <a:pt x="21392" y="916"/>
                  </a:cubicBezTo>
                  <a:cubicBezTo>
                    <a:pt x="21392" y="696"/>
                    <a:pt x="20255" y="475"/>
                    <a:pt x="19118" y="255"/>
                  </a:cubicBezTo>
                  <a:cubicBezTo>
                    <a:pt x="17981" y="34"/>
                    <a:pt x="16845" y="-186"/>
                    <a:pt x="16276" y="255"/>
                  </a:cubicBezTo>
                  <a:cubicBezTo>
                    <a:pt x="15708" y="696"/>
                    <a:pt x="15708" y="1798"/>
                    <a:pt x="15594" y="4112"/>
                  </a:cubicBezTo>
                  <a:cubicBezTo>
                    <a:pt x="15480" y="6426"/>
                    <a:pt x="15253" y="9953"/>
                    <a:pt x="15139" y="13038"/>
                  </a:cubicBezTo>
                  <a:cubicBezTo>
                    <a:pt x="15026" y="16124"/>
                    <a:pt x="15026" y="18769"/>
                    <a:pt x="15026" y="214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5" name="Line"/>
            <p:cNvSpPr/>
            <p:nvPr/>
          </p:nvSpPr>
          <p:spPr>
            <a:xfrm>
              <a:off x="12566650" y="1439333"/>
              <a:ext cx="508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6" name="Line"/>
            <p:cNvSpPr/>
            <p:nvPr/>
          </p:nvSpPr>
          <p:spPr>
            <a:xfrm>
              <a:off x="3600450" y="2144183"/>
              <a:ext cx="57150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0" y="3877"/>
                    <a:pt x="8000" y="7754"/>
                    <a:pt x="11600" y="11354"/>
                  </a:cubicBezTo>
                  <a:cubicBezTo>
                    <a:pt x="15200" y="14954"/>
                    <a:pt x="18400" y="1827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7" name="Line"/>
            <p:cNvSpPr/>
            <p:nvPr/>
          </p:nvSpPr>
          <p:spPr>
            <a:xfrm>
              <a:off x="3414030" y="2046730"/>
              <a:ext cx="605520" cy="464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355" fill="norm" stroke="1" extrusionOk="0">
                  <a:moveTo>
                    <a:pt x="758" y="13821"/>
                  </a:moveTo>
                  <a:cubicBezTo>
                    <a:pt x="457" y="13529"/>
                    <a:pt x="156" y="13237"/>
                    <a:pt x="43" y="12848"/>
                  </a:cubicBezTo>
                  <a:cubicBezTo>
                    <a:pt x="-70" y="12458"/>
                    <a:pt x="5" y="11972"/>
                    <a:pt x="683" y="11145"/>
                  </a:cubicBezTo>
                  <a:cubicBezTo>
                    <a:pt x="1360" y="10318"/>
                    <a:pt x="2639" y="9150"/>
                    <a:pt x="4408" y="7496"/>
                  </a:cubicBezTo>
                  <a:cubicBezTo>
                    <a:pt x="6177" y="5842"/>
                    <a:pt x="8435" y="3702"/>
                    <a:pt x="9789" y="2388"/>
                  </a:cubicBezTo>
                  <a:cubicBezTo>
                    <a:pt x="11144" y="1075"/>
                    <a:pt x="11596" y="588"/>
                    <a:pt x="12009" y="296"/>
                  </a:cubicBezTo>
                  <a:cubicBezTo>
                    <a:pt x="12423" y="4"/>
                    <a:pt x="12800" y="-93"/>
                    <a:pt x="13025" y="102"/>
                  </a:cubicBezTo>
                  <a:cubicBezTo>
                    <a:pt x="13251" y="296"/>
                    <a:pt x="13327" y="783"/>
                    <a:pt x="13590" y="2193"/>
                  </a:cubicBezTo>
                  <a:cubicBezTo>
                    <a:pt x="13853" y="3604"/>
                    <a:pt x="14305" y="5939"/>
                    <a:pt x="14644" y="8712"/>
                  </a:cubicBezTo>
                  <a:cubicBezTo>
                    <a:pt x="14982" y="11485"/>
                    <a:pt x="15208" y="14696"/>
                    <a:pt x="15321" y="16739"/>
                  </a:cubicBezTo>
                  <a:cubicBezTo>
                    <a:pt x="15434" y="18783"/>
                    <a:pt x="15434" y="19658"/>
                    <a:pt x="15396" y="20339"/>
                  </a:cubicBezTo>
                  <a:cubicBezTo>
                    <a:pt x="15359" y="21021"/>
                    <a:pt x="15283" y="21507"/>
                    <a:pt x="15246" y="21312"/>
                  </a:cubicBezTo>
                  <a:cubicBezTo>
                    <a:pt x="15208" y="21118"/>
                    <a:pt x="15208" y="20242"/>
                    <a:pt x="15396" y="19269"/>
                  </a:cubicBezTo>
                  <a:cubicBezTo>
                    <a:pt x="15584" y="18296"/>
                    <a:pt x="15961" y="17226"/>
                    <a:pt x="16262" y="16496"/>
                  </a:cubicBezTo>
                  <a:cubicBezTo>
                    <a:pt x="16563" y="15766"/>
                    <a:pt x="16789" y="15377"/>
                    <a:pt x="17165" y="15134"/>
                  </a:cubicBezTo>
                  <a:cubicBezTo>
                    <a:pt x="17541" y="14891"/>
                    <a:pt x="18068" y="14793"/>
                    <a:pt x="18632" y="15329"/>
                  </a:cubicBezTo>
                  <a:cubicBezTo>
                    <a:pt x="19197" y="15864"/>
                    <a:pt x="19799" y="17031"/>
                    <a:pt x="20288" y="17761"/>
                  </a:cubicBezTo>
                  <a:cubicBezTo>
                    <a:pt x="20777" y="18491"/>
                    <a:pt x="21154" y="18783"/>
                    <a:pt x="21530" y="190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8" name="Line"/>
            <p:cNvSpPr/>
            <p:nvPr/>
          </p:nvSpPr>
          <p:spPr>
            <a:xfrm>
              <a:off x="4056006" y="2250936"/>
              <a:ext cx="166745" cy="187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045" fill="norm" stroke="1" extrusionOk="0">
                  <a:moveTo>
                    <a:pt x="1020" y="10816"/>
                  </a:moveTo>
                  <a:cubicBezTo>
                    <a:pt x="3720" y="8442"/>
                    <a:pt x="6420" y="6069"/>
                    <a:pt x="7770" y="4289"/>
                  </a:cubicBezTo>
                  <a:cubicBezTo>
                    <a:pt x="9120" y="2508"/>
                    <a:pt x="9120" y="1322"/>
                    <a:pt x="8445" y="609"/>
                  </a:cubicBezTo>
                  <a:cubicBezTo>
                    <a:pt x="7770" y="-103"/>
                    <a:pt x="6420" y="-340"/>
                    <a:pt x="4935" y="728"/>
                  </a:cubicBezTo>
                  <a:cubicBezTo>
                    <a:pt x="3450" y="1796"/>
                    <a:pt x="1830" y="4170"/>
                    <a:pt x="885" y="7256"/>
                  </a:cubicBezTo>
                  <a:cubicBezTo>
                    <a:pt x="-60" y="10341"/>
                    <a:pt x="-330" y="14139"/>
                    <a:pt x="480" y="16869"/>
                  </a:cubicBezTo>
                  <a:cubicBezTo>
                    <a:pt x="1290" y="19598"/>
                    <a:pt x="3180" y="21260"/>
                    <a:pt x="6825" y="21023"/>
                  </a:cubicBezTo>
                  <a:cubicBezTo>
                    <a:pt x="10470" y="20785"/>
                    <a:pt x="15870" y="18649"/>
                    <a:pt x="21270" y="16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9" name="Line"/>
            <p:cNvSpPr/>
            <p:nvPr/>
          </p:nvSpPr>
          <p:spPr>
            <a:xfrm>
              <a:off x="4248620" y="2256254"/>
              <a:ext cx="139231" cy="168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223" fill="norm" stroke="1" extrusionOk="0">
                  <a:moveTo>
                    <a:pt x="3854" y="281"/>
                  </a:moveTo>
                  <a:cubicBezTo>
                    <a:pt x="2545" y="4548"/>
                    <a:pt x="1236" y="8815"/>
                    <a:pt x="582" y="11881"/>
                  </a:cubicBezTo>
                  <a:cubicBezTo>
                    <a:pt x="-73" y="14948"/>
                    <a:pt x="-73" y="16815"/>
                    <a:pt x="91" y="18415"/>
                  </a:cubicBezTo>
                  <a:cubicBezTo>
                    <a:pt x="254" y="20015"/>
                    <a:pt x="582" y="21348"/>
                    <a:pt x="745" y="21215"/>
                  </a:cubicBezTo>
                  <a:cubicBezTo>
                    <a:pt x="909" y="21081"/>
                    <a:pt x="909" y="19481"/>
                    <a:pt x="2054" y="16148"/>
                  </a:cubicBezTo>
                  <a:cubicBezTo>
                    <a:pt x="3200" y="12815"/>
                    <a:pt x="5491" y="7748"/>
                    <a:pt x="7127" y="4681"/>
                  </a:cubicBezTo>
                  <a:cubicBezTo>
                    <a:pt x="8763" y="1615"/>
                    <a:pt x="9745" y="548"/>
                    <a:pt x="11054" y="148"/>
                  </a:cubicBezTo>
                  <a:cubicBezTo>
                    <a:pt x="12363" y="-252"/>
                    <a:pt x="14000" y="15"/>
                    <a:pt x="15800" y="2815"/>
                  </a:cubicBezTo>
                  <a:cubicBezTo>
                    <a:pt x="17600" y="5615"/>
                    <a:pt x="19563" y="10948"/>
                    <a:pt x="21527" y="162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0" name="Line"/>
            <p:cNvSpPr/>
            <p:nvPr/>
          </p:nvSpPr>
          <p:spPr>
            <a:xfrm>
              <a:off x="4445000" y="2455333"/>
              <a:ext cx="13923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9257" y="0"/>
                  </a:moveTo>
                  <a:cubicBezTo>
                    <a:pt x="15429" y="4800"/>
                    <a:pt x="21600" y="9600"/>
                    <a:pt x="20057" y="13200"/>
                  </a:cubicBezTo>
                  <a:cubicBezTo>
                    <a:pt x="18514" y="16800"/>
                    <a:pt x="9257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1" name="Line"/>
            <p:cNvSpPr/>
            <p:nvPr/>
          </p:nvSpPr>
          <p:spPr>
            <a:xfrm>
              <a:off x="5327650" y="2131483"/>
              <a:ext cx="215900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329" y="1646"/>
                    <a:pt x="4659" y="3291"/>
                    <a:pt x="7729" y="6583"/>
                  </a:cubicBezTo>
                  <a:cubicBezTo>
                    <a:pt x="10800" y="9874"/>
                    <a:pt x="14612" y="14811"/>
                    <a:pt x="17047" y="17589"/>
                  </a:cubicBezTo>
                  <a:cubicBezTo>
                    <a:pt x="19482" y="20366"/>
                    <a:pt x="20541" y="2098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2" name="Line"/>
            <p:cNvSpPr/>
            <p:nvPr/>
          </p:nvSpPr>
          <p:spPr>
            <a:xfrm>
              <a:off x="5554662" y="2114549"/>
              <a:ext cx="103188" cy="423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600" fill="norm" stroke="1" extrusionOk="0">
                  <a:moveTo>
                    <a:pt x="21060" y="864"/>
                  </a:moveTo>
                  <a:cubicBezTo>
                    <a:pt x="19764" y="432"/>
                    <a:pt x="18468" y="0"/>
                    <a:pt x="17172" y="0"/>
                  </a:cubicBezTo>
                  <a:cubicBezTo>
                    <a:pt x="15876" y="0"/>
                    <a:pt x="14580" y="432"/>
                    <a:pt x="12420" y="2106"/>
                  </a:cubicBezTo>
                  <a:cubicBezTo>
                    <a:pt x="10260" y="3780"/>
                    <a:pt x="7236" y="6696"/>
                    <a:pt x="5076" y="9666"/>
                  </a:cubicBezTo>
                  <a:cubicBezTo>
                    <a:pt x="2916" y="12636"/>
                    <a:pt x="1620" y="15660"/>
                    <a:pt x="756" y="17604"/>
                  </a:cubicBezTo>
                  <a:cubicBezTo>
                    <a:pt x="-108" y="19548"/>
                    <a:pt x="-540" y="20412"/>
                    <a:pt x="1188" y="20898"/>
                  </a:cubicBezTo>
                  <a:cubicBezTo>
                    <a:pt x="2916" y="21384"/>
                    <a:pt x="6804" y="21492"/>
                    <a:pt x="1069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3" name="Line"/>
            <p:cNvSpPr/>
            <p:nvPr/>
          </p:nvSpPr>
          <p:spPr>
            <a:xfrm>
              <a:off x="5890365" y="2345304"/>
              <a:ext cx="300886" cy="103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160" fill="norm" stroke="1" extrusionOk="0">
                  <a:moveTo>
                    <a:pt x="1534" y="21160"/>
                  </a:moveTo>
                  <a:cubicBezTo>
                    <a:pt x="929" y="19864"/>
                    <a:pt x="325" y="18568"/>
                    <a:pt x="99" y="16840"/>
                  </a:cubicBezTo>
                  <a:cubicBezTo>
                    <a:pt x="-128" y="15112"/>
                    <a:pt x="23" y="12952"/>
                    <a:pt x="703" y="10144"/>
                  </a:cubicBezTo>
                  <a:cubicBezTo>
                    <a:pt x="1382" y="7336"/>
                    <a:pt x="2591" y="3880"/>
                    <a:pt x="3573" y="1936"/>
                  </a:cubicBezTo>
                  <a:cubicBezTo>
                    <a:pt x="4555" y="-8"/>
                    <a:pt x="5310" y="-440"/>
                    <a:pt x="5914" y="424"/>
                  </a:cubicBezTo>
                  <a:cubicBezTo>
                    <a:pt x="6518" y="1288"/>
                    <a:pt x="6971" y="3448"/>
                    <a:pt x="7575" y="6472"/>
                  </a:cubicBezTo>
                  <a:cubicBezTo>
                    <a:pt x="8180" y="9496"/>
                    <a:pt x="8935" y="13384"/>
                    <a:pt x="9690" y="15976"/>
                  </a:cubicBezTo>
                  <a:cubicBezTo>
                    <a:pt x="10445" y="18568"/>
                    <a:pt x="11201" y="19864"/>
                    <a:pt x="11956" y="20296"/>
                  </a:cubicBezTo>
                  <a:cubicBezTo>
                    <a:pt x="12711" y="20728"/>
                    <a:pt x="13466" y="20296"/>
                    <a:pt x="14675" y="17704"/>
                  </a:cubicBezTo>
                  <a:cubicBezTo>
                    <a:pt x="15883" y="15112"/>
                    <a:pt x="17545" y="10360"/>
                    <a:pt x="18753" y="7336"/>
                  </a:cubicBezTo>
                  <a:cubicBezTo>
                    <a:pt x="19962" y="4312"/>
                    <a:pt x="20717" y="3016"/>
                    <a:pt x="21472" y="17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4" name="Line"/>
            <p:cNvSpPr/>
            <p:nvPr/>
          </p:nvSpPr>
          <p:spPr>
            <a:xfrm>
              <a:off x="6533586" y="2168367"/>
              <a:ext cx="301322" cy="368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370" fill="norm" stroke="1" extrusionOk="0">
                  <a:moveTo>
                    <a:pt x="3190" y="3384"/>
                  </a:moveTo>
                  <a:cubicBezTo>
                    <a:pt x="3040" y="7189"/>
                    <a:pt x="2890" y="10993"/>
                    <a:pt x="2815" y="13632"/>
                  </a:cubicBezTo>
                  <a:cubicBezTo>
                    <a:pt x="2740" y="16270"/>
                    <a:pt x="2740" y="17743"/>
                    <a:pt x="2515" y="18725"/>
                  </a:cubicBezTo>
                  <a:cubicBezTo>
                    <a:pt x="2290" y="19707"/>
                    <a:pt x="1840" y="20198"/>
                    <a:pt x="1465" y="20136"/>
                  </a:cubicBezTo>
                  <a:cubicBezTo>
                    <a:pt x="1090" y="20075"/>
                    <a:pt x="790" y="19461"/>
                    <a:pt x="490" y="16884"/>
                  </a:cubicBezTo>
                  <a:cubicBezTo>
                    <a:pt x="190" y="14307"/>
                    <a:pt x="-110" y="9766"/>
                    <a:pt x="40" y="6636"/>
                  </a:cubicBezTo>
                  <a:cubicBezTo>
                    <a:pt x="190" y="3507"/>
                    <a:pt x="790" y="1789"/>
                    <a:pt x="1465" y="868"/>
                  </a:cubicBezTo>
                  <a:cubicBezTo>
                    <a:pt x="2140" y="-52"/>
                    <a:pt x="2890" y="-175"/>
                    <a:pt x="3490" y="193"/>
                  </a:cubicBezTo>
                  <a:cubicBezTo>
                    <a:pt x="4090" y="561"/>
                    <a:pt x="4540" y="1420"/>
                    <a:pt x="5665" y="3752"/>
                  </a:cubicBezTo>
                  <a:cubicBezTo>
                    <a:pt x="6790" y="6084"/>
                    <a:pt x="8590" y="9889"/>
                    <a:pt x="10315" y="12957"/>
                  </a:cubicBezTo>
                  <a:cubicBezTo>
                    <a:pt x="12040" y="16025"/>
                    <a:pt x="13690" y="18357"/>
                    <a:pt x="14815" y="19707"/>
                  </a:cubicBezTo>
                  <a:cubicBezTo>
                    <a:pt x="15940" y="21057"/>
                    <a:pt x="16540" y="21425"/>
                    <a:pt x="17215" y="21364"/>
                  </a:cubicBezTo>
                  <a:cubicBezTo>
                    <a:pt x="17890" y="21302"/>
                    <a:pt x="18640" y="20811"/>
                    <a:pt x="19390" y="18848"/>
                  </a:cubicBezTo>
                  <a:cubicBezTo>
                    <a:pt x="20140" y="16884"/>
                    <a:pt x="20890" y="13448"/>
                    <a:pt x="21190" y="10380"/>
                  </a:cubicBezTo>
                  <a:cubicBezTo>
                    <a:pt x="21490" y="7311"/>
                    <a:pt x="21340" y="4611"/>
                    <a:pt x="21040" y="2893"/>
                  </a:cubicBezTo>
                  <a:cubicBezTo>
                    <a:pt x="20740" y="1175"/>
                    <a:pt x="20290" y="439"/>
                    <a:pt x="20140" y="377"/>
                  </a:cubicBezTo>
                  <a:cubicBezTo>
                    <a:pt x="19990" y="316"/>
                    <a:pt x="20140" y="930"/>
                    <a:pt x="20290" y="1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5" name="Line"/>
            <p:cNvSpPr/>
            <p:nvPr/>
          </p:nvSpPr>
          <p:spPr>
            <a:xfrm>
              <a:off x="6913931" y="2337771"/>
              <a:ext cx="87200" cy="163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064" fill="norm" stroke="1" extrusionOk="0">
                  <a:moveTo>
                    <a:pt x="17268" y="2883"/>
                  </a:moveTo>
                  <a:cubicBezTo>
                    <a:pt x="14696" y="1516"/>
                    <a:pt x="12125" y="148"/>
                    <a:pt x="9811" y="12"/>
                  </a:cubicBezTo>
                  <a:cubicBezTo>
                    <a:pt x="7496" y="-125"/>
                    <a:pt x="5439" y="969"/>
                    <a:pt x="3639" y="3976"/>
                  </a:cubicBezTo>
                  <a:cubicBezTo>
                    <a:pt x="1839" y="6984"/>
                    <a:pt x="296" y="11905"/>
                    <a:pt x="39" y="15050"/>
                  </a:cubicBezTo>
                  <a:cubicBezTo>
                    <a:pt x="-218" y="18194"/>
                    <a:pt x="811" y="19561"/>
                    <a:pt x="2868" y="20381"/>
                  </a:cubicBezTo>
                  <a:cubicBezTo>
                    <a:pt x="4925" y="21202"/>
                    <a:pt x="8011" y="21475"/>
                    <a:pt x="11096" y="20108"/>
                  </a:cubicBezTo>
                  <a:cubicBezTo>
                    <a:pt x="14182" y="18741"/>
                    <a:pt x="17268" y="15733"/>
                    <a:pt x="19068" y="13409"/>
                  </a:cubicBezTo>
                  <a:cubicBezTo>
                    <a:pt x="20868" y="11085"/>
                    <a:pt x="21382" y="9445"/>
                    <a:pt x="21125" y="7804"/>
                  </a:cubicBezTo>
                  <a:cubicBezTo>
                    <a:pt x="20868" y="6164"/>
                    <a:pt x="19839" y="4523"/>
                    <a:pt x="18296" y="4113"/>
                  </a:cubicBezTo>
                  <a:cubicBezTo>
                    <a:pt x="16753" y="3703"/>
                    <a:pt x="14696" y="4523"/>
                    <a:pt x="12639" y="5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6" name="Line"/>
            <p:cNvSpPr/>
            <p:nvPr/>
          </p:nvSpPr>
          <p:spPr>
            <a:xfrm>
              <a:off x="7042150" y="2309283"/>
              <a:ext cx="203200" cy="220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6" fill="norm" stroke="1" extrusionOk="0">
                  <a:moveTo>
                    <a:pt x="0" y="6171"/>
                  </a:moveTo>
                  <a:cubicBezTo>
                    <a:pt x="900" y="5349"/>
                    <a:pt x="1800" y="4526"/>
                    <a:pt x="3938" y="5349"/>
                  </a:cubicBezTo>
                  <a:cubicBezTo>
                    <a:pt x="6075" y="6171"/>
                    <a:pt x="9450" y="8640"/>
                    <a:pt x="11363" y="11006"/>
                  </a:cubicBezTo>
                  <a:cubicBezTo>
                    <a:pt x="13275" y="13371"/>
                    <a:pt x="13725" y="15634"/>
                    <a:pt x="13838" y="17589"/>
                  </a:cubicBezTo>
                  <a:cubicBezTo>
                    <a:pt x="13950" y="19543"/>
                    <a:pt x="13725" y="21189"/>
                    <a:pt x="13500" y="21394"/>
                  </a:cubicBezTo>
                  <a:cubicBezTo>
                    <a:pt x="13275" y="21600"/>
                    <a:pt x="13050" y="20366"/>
                    <a:pt x="13388" y="17589"/>
                  </a:cubicBezTo>
                  <a:cubicBezTo>
                    <a:pt x="13725" y="14811"/>
                    <a:pt x="14625" y="10491"/>
                    <a:pt x="16088" y="7303"/>
                  </a:cubicBezTo>
                  <a:cubicBezTo>
                    <a:pt x="17550" y="4114"/>
                    <a:pt x="19575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7" name="Line"/>
            <p:cNvSpPr/>
            <p:nvPr/>
          </p:nvSpPr>
          <p:spPr>
            <a:xfrm>
              <a:off x="7452484" y="2119733"/>
              <a:ext cx="154817" cy="43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553" fill="norm" stroke="1" extrusionOk="0">
                  <a:moveTo>
                    <a:pt x="19337" y="892"/>
                  </a:moveTo>
                  <a:cubicBezTo>
                    <a:pt x="18473" y="475"/>
                    <a:pt x="17609" y="57"/>
                    <a:pt x="16457" y="5"/>
                  </a:cubicBezTo>
                  <a:cubicBezTo>
                    <a:pt x="15305" y="-47"/>
                    <a:pt x="13865" y="266"/>
                    <a:pt x="11273" y="1675"/>
                  </a:cubicBezTo>
                  <a:cubicBezTo>
                    <a:pt x="8681" y="3083"/>
                    <a:pt x="4937" y="5588"/>
                    <a:pt x="2633" y="8301"/>
                  </a:cubicBezTo>
                  <a:cubicBezTo>
                    <a:pt x="329" y="11014"/>
                    <a:pt x="-535" y="13936"/>
                    <a:pt x="329" y="16127"/>
                  </a:cubicBezTo>
                  <a:cubicBezTo>
                    <a:pt x="1193" y="18318"/>
                    <a:pt x="3785" y="19779"/>
                    <a:pt x="7529" y="20562"/>
                  </a:cubicBezTo>
                  <a:cubicBezTo>
                    <a:pt x="11273" y="21344"/>
                    <a:pt x="16169" y="21449"/>
                    <a:pt x="21065" y="21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8" name="Line"/>
            <p:cNvSpPr/>
            <p:nvPr/>
          </p:nvSpPr>
          <p:spPr>
            <a:xfrm>
              <a:off x="7693378" y="2229942"/>
              <a:ext cx="218723" cy="250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151" fill="norm" stroke="1" extrusionOk="0">
                  <a:moveTo>
                    <a:pt x="15230" y="5085"/>
                  </a:moveTo>
                  <a:cubicBezTo>
                    <a:pt x="14815" y="3478"/>
                    <a:pt x="14399" y="1872"/>
                    <a:pt x="13153" y="890"/>
                  </a:cubicBezTo>
                  <a:cubicBezTo>
                    <a:pt x="11907" y="-92"/>
                    <a:pt x="9830" y="-449"/>
                    <a:pt x="7753" y="801"/>
                  </a:cubicBezTo>
                  <a:cubicBezTo>
                    <a:pt x="5676" y="2050"/>
                    <a:pt x="3599" y="4906"/>
                    <a:pt x="2249" y="7941"/>
                  </a:cubicBezTo>
                  <a:cubicBezTo>
                    <a:pt x="899" y="10976"/>
                    <a:pt x="276" y="14189"/>
                    <a:pt x="69" y="16242"/>
                  </a:cubicBezTo>
                  <a:cubicBezTo>
                    <a:pt x="-139" y="18295"/>
                    <a:pt x="69" y="19187"/>
                    <a:pt x="1419" y="19366"/>
                  </a:cubicBezTo>
                  <a:cubicBezTo>
                    <a:pt x="2769" y="19544"/>
                    <a:pt x="5261" y="19009"/>
                    <a:pt x="7442" y="17224"/>
                  </a:cubicBezTo>
                  <a:cubicBezTo>
                    <a:pt x="9623" y="15439"/>
                    <a:pt x="11492" y="12404"/>
                    <a:pt x="12842" y="9994"/>
                  </a:cubicBezTo>
                  <a:cubicBezTo>
                    <a:pt x="14192" y="7584"/>
                    <a:pt x="15023" y="5799"/>
                    <a:pt x="15438" y="5353"/>
                  </a:cubicBezTo>
                  <a:cubicBezTo>
                    <a:pt x="15853" y="4906"/>
                    <a:pt x="15853" y="5799"/>
                    <a:pt x="16373" y="8209"/>
                  </a:cubicBezTo>
                  <a:cubicBezTo>
                    <a:pt x="16892" y="10619"/>
                    <a:pt x="17930" y="14546"/>
                    <a:pt x="18865" y="16956"/>
                  </a:cubicBezTo>
                  <a:cubicBezTo>
                    <a:pt x="19799" y="19366"/>
                    <a:pt x="20630" y="20258"/>
                    <a:pt x="21461" y="211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9" name="Line"/>
            <p:cNvSpPr/>
            <p:nvPr/>
          </p:nvSpPr>
          <p:spPr>
            <a:xfrm>
              <a:off x="7975600" y="2251002"/>
              <a:ext cx="215900" cy="293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fill="norm" stroke="1" extrusionOk="0">
                  <a:moveTo>
                    <a:pt x="0" y="21528"/>
                  </a:moveTo>
                  <a:cubicBezTo>
                    <a:pt x="1482" y="18109"/>
                    <a:pt x="2965" y="14691"/>
                    <a:pt x="3918" y="11583"/>
                  </a:cubicBezTo>
                  <a:cubicBezTo>
                    <a:pt x="4871" y="8475"/>
                    <a:pt x="5294" y="5678"/>
                    <a:pt x="5506" y="3891"/>
                  </a:cubicBezTo>
                  <a:cubicBezTo>
                    <a:pt x="5718" y="2104"/>
                    <a:pt x="5718" y="1327"/>
                    <a:pt x="5400" y="1637"/>
                  </a:cubicBezTo>
                  <a:cubicBezTo>
                    <a:pt x="5082" y="1948"/>
                    <a:pt x="4447" y="3347"/>
                    <a:pt x="4129" y="5211"/>
                  </a:cubicBezTo>
                  <a:cubicBezTo>
                    <a:pt x="3812" y="7076"/>
                    <a:pt x="3812" y="9407"/>
                    <a:pt x="3812" y="10961"/>
                  </a:cubicBezTo>
                  <a:cubicBezTo>
                    <a:pt x="3812" y="12515"/>
                    <a:pt x="3812" y="13292"/>
                    <a:pt x="4341" y="13681"/>
                  </a:cubicBezTo>
                  <a:cubicBezTo>
                    <a:pt x="4871" y="14069"/>
                    <a:pt x="5929" y="14069"/>
                    <a:pt x="7518" y="13059"/>
                  </a:cubicBezTo>
                  <a:cubicBezTo>
                    <a:pt x="9106" y="12049"/>
                    <a:pt x="11224" y="10029"/>
                    <a:pt x="12812" y="8009"/>
                  </a:cubicBezTo>
                  <a:cubicBezTo>
                    <a:pt x="14400" y="5988"/>
                    <a:pt x="15459" y="3968"/>
                    <a:pt x="16094" y="2492"/>
                  </a:cubicBezTo>
                  <a:cubicBezTo>
                    <a:pt x="16729" y="1016"/>
                    <a:pt x="16941" y="83"/>
                    <a:pt x="16941" y="6"/>
                  </a:cubicBezTo>
                  <a:cubicBezTo>
                    <a:pt x="16941" y="-72"/>
                    <a:pt x="16729" y="705"/>
                    <a:pt x="16624" y="2104"/>
                  </a:cubicBezTo>
                  <a:cubicBezTo>
                    <a:pt x="16518" y="3502"/>
                    <a:pt x="16518" y="5522"/>
                    <a:pt x="16835" y="6921"/>
                  </a:cubicBezTo>
                  <a:cubicBezTo>
                    <a:pt x="17153" y="8319"/>
                    <a:pt x="17788" y="9096"/>
                    <a:pt x="18635" y="9485"/>
                  </a:cubicBezTo>
                  <a:cubicBezTo>
                    <a:pt x="19482" y="9873"/>
                    <a:pt x="20541" y="9873"/>
                    <a:pt x="21600" y="98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0" name="Line"/>
            <p:cNvSpPr/>
            <p:nvPr/>
          </p:nvSpPr>
          <p:spPr>
            <a:xfrm>
              <a:off x="8280400" y="2283883"/>
              <a:ext cx="1905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6200"/>
                    <a:pt x="12000" y="10800"/>
                    <a:pt x="15600" y="7200"/>
                  </a:cubicBezTo>
                  <a:cubicBezTo>
                    <a:pt x="19200" y="3600"/>
                    <a:pt x="204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1" name="Line"/>
            <p:cNvSpPr/>
            <p:nvPr/>
          </p:nvSpPr>
          <p:spPr>
            <a:xfrm>
              <a:off x="8375650" y="2207683"/>
              <a:ext cx="12700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684"/>
                    <a:pt x="0" y="11368"/>
                    <a:pt x="0" y="14779"/>
                  </a:cubicBezTo>
                  <a:cubicBezTo>
                    <a:pt x="0" y="18189"/>
                    <a:pt x="0" y="19326"/>
                    <a:pt x="3600" y="20084"/>
                  </a:cubicBezTo>
                  <a:cubicBezTo>
                    <a:pt x="7200" y="20842"/>
                    <a:pt x="14400" y="2122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2" name="Line"/>
            <p:cNvSpPr/>
            <p:nvPr/>
          </p:nvSpPr>
          <p:spPr>
            <a:xfrm>
              <a:off x="8583977" y="2087033"/>
              <a:ext cx="142930" cy="352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520" fill="norm" stroke="1" extrusionOk="0">
                  <a:moveTo>
                    <a:pt x="6755" y="0"/>
                  </a:moveTo>
                  <a:cubicBezTo>
                    <a:pt x="5816" y="4527"/>
                    <a:pt x="4877" y="9054"/>
                    <a:pt x="4094" y="11835"/>
                  </a:cubicBezTo>
                  <a:cubicBezTo>
                    <a:pt x="3311" y="14616"/>
                    <a:pt x="2685" y="15650"/>
                    <a:pt x="2216" y="16491"/>
                  </a:cubicBezTo>
                  <a:cubicBezTo>
                    <a:pt x="1746" y="17332"/>
                    <a:pt x="1433" y="17978"/>
                    <a:pt x="1433" y="17784"/>
                  </a:cubicBezTo>
                  <a:cubicBezTo>
                    <a:pt x="1433" y="17590"/>
                    <a:pt x="1746" y="16556"/>
                    <a:pt x="2842" y="15262"/>
                  </a:cubicBezTo>
                  <a:cubicBezTo>
                    <a:pt x="3938" y="13969"/>
                    <a:pt x="5816" y="12417"/>
                    <a:pt x="7538" y="11511"/>
                  </a:cubicBezTo>
                  <a:cubicBezTo>
                    <a:pt x="9259" y="10606"/>
                    <a:pt x="10825" y="10347"/>
                    <a:pt x="12233" y="10412"/>
                  </a:cubicBezTo>
                  <a:cubicBezTo>
                    <a:pt x="13642" y="10477"/>
                    <a:pt x="14894" y="10865"/>
                    <a:pt x="16459" y="12223"/>
                  </a:cubicBezTo>
                  <a:cubicBezTo>
                    <a:pt x="18025" y="13581"/>
                    <a:pt x="19903" y="15909"/>
                    <a:pt x="20685" y="17461"/>
                  </a:cubicBezTo>
                  <a:cubicBezTo>
                    <a:pt x="21468" y="19013"/>
                    <a:pt x="21155" y="19789"/>
                    <a:pt x="20372" y="20371"/>
                  </a:cubicBezTo>
                  <a:cubicBezTo>
                    <a:pt x="19590" y="20953"/>
                    <a:pt x="18338" y="21341"/>
                    <a:pt x="15207" y="21471"/>
                  </a:cubicBezTo>
                  <a:cubicBezTo>
                    <a:pt x="12077" y="21600"/>
                    <a:pt x="7068" y="21471"/>
                    <a:pt x="4094" y="21147"/>
                  </a:cubicBezTo>
                  <a:cubicBezTo>
                    <a:pt x="1120" y="20824"/>
                    <a:pt x="181" y="20307"/>
                    <a:pt x="25" y="19531"/>
                  </a:cubicBezTo>
                  <a:cubicBezTo>
                    <a:pt x="-132" y="18754"/>
                    <a:pt x="494" y="17720"/>
                    <a:pt x="1120" y="166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3" name="Line"/>
            <p:cNvSpPr/>
            <p:nvPr/>
          </p:nvSpPr>
          <p:spPr>
            <a:xfrm>
              <a:off x="8718550" y="2448983"/>
              <a:ext cx="698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4" name="Line"/>
            <p:cNvSpPr/>
            <p:nvPr/>
          </p:nvSpPr>
          <p:spPr>
            <a:xfrm>
              <a:off x="9177400" y="2227954"/>
              <a:ext cx="258700" cy="240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491" fill="norm" stroke="1" extrusionOk="0">
                  <a:moveTo>
                    <a:pt x="16195" y="7280"/>
                  </a:moveTo>
                  <a:cubicBezTo>
                    <a:pt x="14965" y="5386"/>
                    <a:pt x="13736" y="3491"/>
                    <a:pt x="12683" y="2259"/>
                  </a:cubicBezTo>
                  <a:cubicBezTo>
                    <a:pt x="11629" y="1028"/>
                    <a:pt x="10751" y="459"/>
                    <a:pt x="9873" y="175"/>
                  </a:cubicBezTo>
                  <a:cubicBezTo>
                    <a:pt x="8995" y="-109"/>
                    <a:pt x="8117" y="-109"/>
                    <a:pt x="7151" y="649"/>
                  </a:cubicBezTo>
                  <a:cubicBezTo>
                    <a:pt x="6185" y="1407"/>
                    <a:pt x="5131" y="2923"/>
                    <a:pt x="3902" y="5575"/>
                  </a:cubicBezTo>
                  <a:cubicBezTo>
                    <a:pt x="2673" y="8228"/>
                    <a:pt x="1268" y="12017"/>
                    <a:pt x="565" y="14575"/>
                  </a:cubicBezTo>
                  <a:cubicBezTo>
                    <a:pt x="-137" y="17133"/>
                    <a:pt x="-137" y="18459"/>
                    <a:pt x="302" y="19217"/>
                  </a:cubicBezTo>
                  <a:cubicBezTo>
                    <a:pt x="741" y="19975"/>
                    <a:pt x="1619" y="20165"/>
                    <a:pt x="2936" y="19691"/>
                  </a:cubicBezTo>
                  <a:cubicBezTo>
                    <a:pt x="4253" y="19217"/>
                    <a:pt x="6009" y="18080"/>
                    <a:pt x="7678" y="16186"/>
                  </a:cubicBezTo>
                  <a:cubicBezTo>
                    <a:pt x="9346" y="14291"/>
                    <a:pt x="10926" y="11638"/>
                    <a:pt x="12068" y="9554"/>
                  </a:cubicBezTo>
                  <a:cubicBezTo>
                    <a:pt x="13209" y="7470"/>
                    <a:pt x="13912" y="5954"/>
                    <a:pt x="14263" y="5765"/>
                  </a:cubicBezTo>
                  <a:cubicBezTo>
                    <a:pt x="14614" y="5575"/>
                    <a:pt x="14614" y="6712"/>
                    <a:pt x="14965" y="9080"/>
                  </a:cubicBezTo>
                  <a:cubicBezTo>
                    <a:pt x="15317" y="11449"/>
                    <a:pt x="16019" y="15049"/>
                    <a:pt x="16634" y="17323"/>
                  </a:cubicBezTo>
                  <a:cubicBezTo>
                    <a:pt x="17248" y="19596"/>
                    <a:pt x="17775" y="20544"/>
                    <a:pt x="18565" y="21017"/>
                  </a:cubicBezTo>
                  <a:cubicBezTo>
                    <a:pt x="19356" y="21491"/>
                    <a:pt x="20409" y="21491"/>
                    <a:pt x="21463" y="21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5" name="Line"/>
            <p:cNvSpPr/>
            <p:nvPr/>
          </p:nvSpPr>
          <p:spPr>
            <a:xfrm>
              <a:off x="9359900" y="1982039"/>
              <a:ext cx="203200" cy="208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2" fill="norm" stroke="1" extrusionOk="0">
                  <a:moveTo>
                    <a:pt x="0" y="4234"/>
                  </a:moveTo>
                  <a:cubicBezTo>
                    <a:pt x="0" y="3154"/>
                    <a:pt x="0" y="2074"/>
                    <a:pt x="562" y="1318"/>
                  </a:cubicBezTo>
                  <a:cubicBezTo>
                    <a:pt x="1125" y="562"/>
                    <a:pt x="2250" y="130"/>
                    <a:pt x="3938" y="22"/>
                  </a:cubicBezTo>
                  <a:cubicBezTo>
                    <a:pt x="5625" y="-86"/>
                    <a:pt x="7875" y="130"/>
                    <a:pt x="9450" y="2182"/>
                  </a:cubicBezTo>
                  <a:cubicBezTo>
                    <a:pt x="11025" y="4234"/>
                    <a:pt x="11925" y="8122"/>
                    <a:pt x="11587" y="11146"/>
                  </a:cubicBezTo>
                  <a:cubicBezTo>
                    <a:pt x="11250" y="14170"/>
                    <a:pt x="9675" y="16330"/>
                    <a:pt x="8100" y="17950"/>
                  </a:cubicBezTo>
                  <a:cubicBezTo>
                    <a:pt x="6525" y="19570"/>
                    <a:pt x="4950" y="20650"/>
                    <a:pt x="4837" y="21082"/>
                  </a:cubicBezTo>
                  <a:cubicBezTo>
                    <a:pt x="4725" y="21514"/>
                    <a:pt x="6075" y="21298"/>
                    <a:pt x="9112" y="20758"/>
                  </a:cubicBezTo>
                  <a:cubicBezTo>
                    <a:pt x="12150" y="20218"/>
                    <a:pt x="16875" y="19354"/>
                    <a:pt x="21600" y="18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6" name="Line"/>
            <p:cNvSpPr/>
            <p:nvPr/>
          </p:nvSpPr>
          <p:spPr>
            <a:xfrm>
              <a:off x="9613424" y="2264833"/>
              <a:ext cx="305276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600" fill="norm" stroke="1" extrusionOk="0">
                  <a:moveTo>
                    <a:pt x="4949" y="3200"/>
                  </a:moveTo>
                  <a:cubicBezTo>
                    <a:pt x="5396" y="6400"/>
                    <a:pt x="5843" y="9600"/>
                    <a:pt x="5619" y="12400"/>
                  </a:cubicBezTo>
                  <a:cubicBezTo>
                    <a:pt x="5396" y="15200"/>
                    <a:pt x="4502" y="17600"/>
                    <a:pt x="3683" y="19200"/>
                  </a:cubicBezTo>
                  <a:cubicBezTo>
                    <a:pt x="2863" y="20800"/>
                    <a:pt x="2118" y="21600"/>
                    <a:pt x="1448" y="21600"/>
                  </a:cubicBezTo>
                  <a:cubicBezTo>
                    <a:pt x="778" y="21600"/>
                    <a:pt x="182" y="20800"/>
                    <a:pt x="33" y="18933"/>
                  </a:cubicBezTo>
                  <a:cubicBezTo>
                    <a:pt x="-116" y="17067"/>
                    <a:pt x="182" y="14133"/>
                    <a:pt x="1970" y="11200"/>
                  </a:cubicBezTo>
                  <a:cubicBezTo>
                    <a:pt x="3757" y="8267"/>
                    <a:pt x="7034" y="5333"/>
                    <a:pt x="10535" y="3467"/>
                  </a:cubicBezTo>
                  <a:cubicBezTo>
                    <a:pt x="14036" y="1600"/>
                    <a:pt x="17760" y="800"/>
                    <a:pt x="2148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7" name="Line"/>
            <p:cNvSpPr/>
            <p:nvPr/>
          </p:nvSpPr>
          <p:spPr>
            <a:xfrm>
              <a:off x="9937750" y="2050154"/>
              <a:ext cx="171450" cy="125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2" fill="norm" stroke="1" extrusionOk="0">
                  <a:moveTo>
                    <a:pt x="0" y="8432"/>
                  </a:moveTo>
                  <a:cubicBezTo>
                    <a:pt x="0" y="6632"/>
                    <a:pt x="0" y="4832"/>
                    <a:pt x="533" y="3392"/>
                  </a:cubicBezTo>
                  <a:cubicBezTo>
                    <a:pt x="1067" y="1952"/>
                    <a:pt x="2133" y="872"/>
                    <a:pt x="3333" y="332"/>
                  </a:cubicBezTo>
                  <a:cubicBezTo>
                    <a:pt x="4533" y="-208"/>
                    <a:pt x="5867" y="-208"/>
                    <a:pt x="7333" y="1232"/>
                  </a:cubicBezTo>
                  <a:cubicBezTo>
                    <a:pt x="8800" y="2672"/>
                    <a:pt x="10400" y="5552"/>
                    <a:pt x="10933" y="7892"/>
                  </a:cubicBezTo>
                  <a:cubicBezTo>
                    <a:pt x="11467" y="10232"/>
                    <a:pt x="10933" y="12032"/>
                    <a:pt x="10000" y="14192"/>
                  </a:cubicBezTo>
                  <a:cubicBezTo>
                    <a:pt x="9067" y="16352"/>
                    <a:pt x="7733" y="18872"/>
                    <a:pt x="8267" y="20132"/>
                  </a:cubicBezTo>
                  <a:cubicBezTo>
                    <a:pt x="8800" y="21392"/>
                    <a:pt x="11200" y="21392"/>
                    <a:pt x="13733" y="21392"/>
                  </a:cubicBezTo>
                  <a:cubicBezTo>
                    <a:pt x="16267" y="21392"/>
                    <a:pt x="18933" y="21392"/>
                    <a:pt x="21600" y="213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8" name="Line"/>
            <p:cNvSpPr/>
            <p:nvPr/>
          </p:nvSpPr>
          <p:spPr>
            <a:xfrm>
              <a:off x="10160000" y="1979083"/>
              <a:ext cx="133354" cy="596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6" h="21600" fill="norm" stroke="1" extrusionOk="0">
                  <a:moveTo>
                    <a:pt x="7975" y="0"/>
                  </a:moveTo>
                  <a:cubicBezTo>
                    <a:pt x="11631" y="1762"/>
                    <a:pt x="15286" y="3523"/>
                    <a:pt x="17778" y="5860"/>
                  </a:cubicBezTo>
                  <a:cubicBezTo>
                    <a:pt x="20271" y="8196"/>
                    <a:pt x="21600" y="11106"/>
                    <a:pt x="20603" y="13596"/>
                  </a:cubicBezTo>
                  <a:cubicBezTo>
                    <a:pt x="19606" y="16085"/>
                    <a:pt x="16283" y="18153"/>
                    <a:pt x="12462" y="19417"/>
                  </a:cubicBezTo>
                  <a:cubicBezTo>
                    <a:pt x="8640" y="20681"/>
                    <a:pt x="4320" y="211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21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1290300" y="702176"/>
              <a:ext cx="558800" cy="102158"/>
            </a:xfrm>
            <a:prstGeom prst="rect">
              <a:avLst/>
            </a:prstGeom>
            <a:effectLst/>
          </p:spPr>
        </p:pic>
        <p:pic>
          <p:nvPicPr>
            <p:cNvPr id="1221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372849" y="715433"/>
              <a:ext cx="419101" cy="63501"/>
            </a:xfrm>
            <a:prstGeom prst="rect">
              <a:avLst/>
            </a:prstGeom>
            <a:effectLst/>
          </p:spPr>
        </p:pic>
        <p:pic>
          <p:nvPicPr>
            <p:cNvPr id="1223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334749" y="778933"/>
              <a:ext cx="419101" cy="76201"/>
            </a:xfrm>
            <a:prstGeom prst="rect">
              <a:avLst/>
            </a:prstGeom>
            <a:effectLst/>
          </p:spPr>
        </p:pic>
        <p:pic>
          <p:nvPicPr>
            <p:cNvPr id="1225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925300" y="808239"/>
              <a:ext cx="387350" cy="53245"/>
            </a:xfrm>
            <a:prstGeom prst="rect">
              <a:avLst/>
            </a:prstGeom>
            <a:effectLst/>
          </p:spPr>
        </p:pic>
        <p:pic>
          <p:nvPicPr>
            <p:cNvPr id="1227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020550" y="816983"/>
              <a:ext cx="304800" cy="50851"/>
            </a:xfrm>
            <a:prstGeom prst="rect">
              <a:avLst/>
            </a:prstGeom>
            <a:effectLst/>
          </p:spPr>
        </p:pic>
        <p:pic>
          <p:nvPicPr>
            <p:cNvPr id="1229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976100" y="817033"/>
              <a:ext cx="400050" cy="76201"/>
            </a:xfrm>
            <a:prstGeom prst="rect">
              <a:avLst/>
            </a:prstGeom>
            <a:effectLst/>
          </p:spPr>
        </p:pic>
        <p:pic>
          <p:nvPicPr>
            <p:cNvPr id="1231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544471" y="3541183"/>
              <a:ext cx="262980" cy="4514851"/>
            </a:xfrm>
            <a:prstGeom prst="rect">
              <a:avLst/>
            </a:prstGeom>
            <a:effectLst/>
          </p:spPr>
        </p:pic>
        <p:pic>
          <p:nvPicPr>
            <p:cNvPr id="1233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489949" y="3395397"/>
              <a:ext cx="3613151" cy="228337"/>
            </a:xfrm>
            <a:prstGeom prst="rect">
              <a:avLst/>
            </a:prstGeom>
            <a:effectLst/>
          </p:spPr>
        </p:pic>
        <p:pic>
          <p:nvPicPr>
            <p:cNvPr id="1235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9165166" y="3844290"/>
              <a:ext cx="283635" cy="357294"/>
            </a:xfrm>
            <a:prstGeom prst="rect">
              <a:avLst/>
            </a:prstGeom>
            <a:effectLst/>
          </p:spPr>
        </p:pic>
        <p:pic>
          <p:nvPicPr>
            <p:cNvPr id="1237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188566" y="3839633"/>
              <a:ext cx="285634" cy="400051"/>
            </a:xfrm>
            <a:prstGeom prst="rect">
              <a:avLst/>
            </a:prstGeom>
            <a:effectLst/>
          </p:spPr>
        </p:pic>
        <p:pic>
          <p:nvPicPr>
            <p:cNvPr id="1239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535759" y="3915833"/>
              <a:ext cx="300392" cy="155222"/>
            </a:xfrm>
            <a:prstGeom prst="rect">
              <a:avLst/>
            </a:prstGeom>
            <a:effectLst/>
          </p:spPr>
        </p:pic>
        <p:pic>
          <p:nvPicPr>
            <p:cNvPr id="1241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998339" y="3758172"/>
              <a:ext cx="253826" cy="337664"/>
            </a:xfrm>
            <a:prstGeom prst="rect">
              <a:avLst/>
            </a:prstGeom>
            <a:effectLst/>
          </p:spPr>
        </p:pic>
        <p:pic>
          <p:nvPicPr>
            <p:cNvPr id="1243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0242550" y="3900553"/>
              <a:ext cx="241300" cy="192303"/>
            </a:xfrm>
            <a:prstGeom prst="rect">
              <a:avLst/>
            </a:prstGeom>
            <a:effectLst/>
          </p:spPr>
        </p:pic>
        <p:pic>
          <p:nvPicPr>
            <p:cNvPr id="1245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0515600" y="3864326"/>
              <a:ext cx="190961" cy="496008"/>
            </a:xfrm>
            <a:prstGeom prst="rect">
              <a:avLst/>
            </a:prstGeom>
            <a:effectLst/>
          </p:spPr>
        </p:pic>
        <p:pic>
          <p:nvPicPr>
            <p:cNvPr id="1247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0811615" y="3683010"/>
              <a:ext cx="159069" cy="385224"/>
            </a:xfrm>
            <a:prstGeom prst="rect">
              <a:avLst/>
            </a:prstGeom>
            <a:effectLst/>
          </p:spPr>
        </p:pic>
        <p:pic>
          <p:nvPicPr>
            <p:cNvPr id="1249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1077173" y="3735916"/>
              <a:ext cx="219477" cy="313268"/>
            </a:xfrm>
            <a:prstGeom prst="rect">
              <a:avLst/>
            </a:prstGeom>
            <a:effectLst/>
          </p:spPr>
        </p:pic>
        <p:pic>
          <p:nvPicPr>
            <p:cNvPr id="1251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1120438" y="3893521"/>
              <a:ext cx="131763" cy="238213"/>
            </a:xfrm>
            <a:prstGeom prst="rect">
              <a:avLst/>
            </a:prstGeom>
            <a:effectLst/>
          </p:spPr>
        </p:pic>
        <p:pic>
          <p:nvPicPr>
            <p:cNvPr id="1253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1302999" y="3766789"/>
              <a:ext cx="158934" cy="428445"/>
            </a:xfrm>
            <a:prstGeom prst="rect">
              <a:avLst/>
            </a:prstGeom>
            <a:effectLst/>
          </p:spPr>
        </p:pic>
        <p:pic>
          <p:nvPicPr>
            <p:cNvPr id="1255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9239250" y="4741333"/>
              <a:ext cx="273050" cy="171451"/>
            </a:xfrm>
            <a:prstGeom prst="rect">
              <a:avLst/>
            </a:prstGeom>
            <a:effectLst/>
          </p:spPr>
        </p:pic>
        <p:pic>
          <p:nvPicPr>
            <p:cNvPr id="1257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487541" y="4676704"/>
              <a:ext cx="120560" cy="505224"/>
            </a:xfrm>
            <a:prstGeom prst="rect">
              <a:avLst/>
            </a:prstGeom>
            <a:effectLst/>
          </p:spPr>
        </p:pic>
        <p:pic>
          <p:nvPicPr>
            <p:cNvPr id="1259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9842500" y="4874683"/>
              <a:ext cx="241300" cy="95251"/>
            </a:xfrm>
            <a:prstGeom prst="rect">
              <a:avLst/>
            </a:prstGeom>
            <a:effectLst/>
          </p:spPr>
        </p:pic>
        <p:pic>
          <p:nvPicPr>
            <p:cNvPr id="1261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861549" y="5001683"/>
              <a:ext cx="234951" cy="82551"/>
            </a:xfrm>
            <a:prstGeom prst="rect">
              <a:avLst/>
            </a:prstGeom>
            <a:effectLst/>
          </p:spPr>
        </p:pic>
        <p:pic>
          <p:nvPicPr>
            <p:cNvPr id="1263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0439400" y="4766596"/>
              <a:ext cx="317500" cy="311288"/>
            </a:xfrm>
            <a:prstGeom prst="rect">
              <a:avLst/>
            </a:prstGeom>
            <a:effectLst/>
          </p:spPr>
        </p:pic>
        <p:pic>
          <p:nvPicPr>
            <p:cNvPr id="1265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0519833" y="4751086"/>
              <a:ext cx="230717" cy="405276"/>
            </a:xfrm>
            <a:prstGeom prst="rect">
              <a:avLst/>
            </a:prstGeom>
            <a:effectLst/>
          </p:spPr>
        </p:pic>
        <p:pic>
          <p:nvPicPr>
            <p:cNvPr id="1267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0922000" y="4861983"/>
              <a:ext cx="266700" cy="76201"/>
            </a:xfrm>
            <a:prstGeom prst="rect">
              <a:avLst/>
            </a:prstGeom>
            <a:effectLst/>
          </p:spPr>
        </p:pic>
        <p:pic>
          <p:nvPicPr>
            <p:cNvPr id="1269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1353800" y="4669231"/>
              <a:ext cx="252350" cy="341480"/>
            </a:xfrm>
            <a:prstGeom prst="rect">
              <a:avLst/>
            </a:prstGeom>
            <a:effectLst/>
          </p:spPr>
        </p:pic>
        <p:pic>
          <p:nvPicPr>
            <p:cNvPr id="1271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445749" y="5236633"/>
              <a:ext cx="958851" cy="50801"/>
            </a:xfrm>
            <a:prstGeom prst="rect">
              <a:avLst/>
            </a:prstGeom>
            <a:effectLst/>
          </p:spPr>
        </p:pic>
        <p:pic>
          <p:nvPicPr>
            <p:cNvPr id="1273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636249" y="5232400"/>
              <a:ext cx="882651" cy="80434"/>
            </a:xfrm>
            <a:prstGeom prst="rect">
              <a:avLst/>
            </a:prstGeom>
            <a:effectLst/>
          </p:spPr>
        </p:pic>
        <p:pic>
          <p:nvPicPr>
            <p:cNvPr id="1275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645519" y="-38100"/>
              <a:ext cx="2233492" cy="1042729"/>
            </a:xfrm>
            <a:prstGeom prst="rect">
              <a:avLst/>
            </a:prstGeom>
            <a:effectLst/>
          </p:spPr>
        </p:pic>
        <p:pic>
          <p:nvPicPr>
            <p:cNvPr id="1277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9226913" y="4202377"/>
              <a:ext cx="1967411" cy="177007"/>
            </a:xfrm>
            <a:prstGeom prst="rect">
              <a:avLst/>
            </a:prstGeom>
            <a:effectLst/>
          </p:spPr>
        </p:pic>
        <p:pic>
          <p:nvPicPr>
            <p:cNvPr id="1279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9461500" y="4324350"/>
              <a:ext cx="1638300" cy="150284"/>
            </a:xfrm>
            <a:prstGeom prst="rect">
              <a:avLst/>
            </a:prstGeom>
            <a:effectLst/>
          </p:spPr>
        </p:pic>
        <p:pic>
          <p:nvPicPr>
            <p:cNvPr id="1281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9442450" y="5346233"/>
              <a:ext cx="1695450" cy="150751"/>
            </a:xfrm>
            <a:prstGeom prst="rect">
              <a:avLst/>
            </a:prstGeom>
            <a:effectLst/>
          </p:spPr>
        </p:pic>
        <p:pic>
          <p:nvPicPr>
            <p:cNvPr id="1283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9671050" y="5446716"/>
              <a:ext cx="1377950" cy="126468"/>
            </a:xfrm>
            <a:prstGeom prst="rect">
              <a:avLst/>
            </a:prstGeom>
            <a:effectLst/>
          </p:spPr>
        </p:pic>
        <p:sp>
          <p:nvSpPr>
            <p:cNvPr id="1285" name="Line"/>
            <p:cNvSpPr/>
            <p:nvPr/>
          </p:nvSpPr>
          <p:spPr>
            <a:xfrm>
              <a:off x="11304196" y="735124"/>
              <a:ext cx="424516" cy="158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513" fill="norm" stroke="1" extrusionOk="0">
                  <a:moveTo>
                    <a:pt x="4089" y="21513"/>
                  </a:moveTo>
                  <a:cubicBezTo>
                    <a:pt x="3557" y="19785"/>
                    <a:pt x="3025" y="18057"/>
                    <a:pt x="3025" y="17193"/>
                  </a:cubicBezTo>
                  <a:cubicBezTo>
                    <a:pt x="3025" y="16329"/>
                    <a:pt x="3557" y="16329"/>
                    <a:pt x="5685" y="15465"/>
                  </a:cubicBezTo>
                  <a:cubicBezTo>
                    <a:pt x="7813" y="14601"/>
                    <a:pt x="11537" y="12873"/>
                    <a:pt x="13985" y="11721"/>
                  </a:cubicBezTo>
                  <a:cubicBezTo>
                    <a:pt x="16432" y="10569"/>
                    <a:pt x="17602" y="9993"/>
                    <a:pt x="18613" y="9705"/>
                  </a:cubicBezTo>
                  <a:cubicBezTo>
                    <a:pt x="19624" y="9417"/>
                    <a:pt x="20475" y="9417"/>
                    <a:pt x="20635" y="9849"/>
                  </a:cubicBezTo>
                  <a:cubicBezTo>
                    <a:pt x="20795" y="10281"/>
                    <a:pt x="20263" y="11145"/>
                    <a:pt x="18241" y="11577"/>
                  </a:cubicBezTo>
                  <a:cubicBezTo>
                    <a:pt x="16219" y="12009"/>
                    <a:pt x="12708" y="12009"/>
                    <a:pt x="10154" y="12153"/>
                  </a:cubicBezTo>
                  <a:cubicBezTo>
                    <a:pt x="7600" y="12297"/>
                    <a:pt x="6004" y="12585"/>
                    <a:pt x="4834" y="13017"/>
                  </a:cubicBezTo>
                  <a:cubicBezTo>
                    <a:pt x="3664" y="13449"/>
                    <a:pt x="2919" y="14025"/>
                    <a:pt x="2812" y="14457"/>
                  </a:cubicBezTo>
                  <a:cubicBezTo>
                    <a:pt x="2706" y="14889"/>
                    <a:pt x="3238" y="15177"/>
                    <a:pt x="5366" y="14169"/>
                  </a:cubicBezTo>
                  <a:cubicBezTo>
                    <a:pt x="7494" y="13161"/>
                    <a:pt x="11218" y="10857"/>
                    <a:pt x="13346" y="9417"/>
                  </a:cubicBezTo>
                  <a:cubicBezTo>
                    <a:pt x="15474" y="7977"/>
                    <a:pt x="16006" y="7401"/>
                    <a:pt x="16592" y="6825"/>
                  </a:cubicBezTo>
                  <a:cubicBezTo>
                    <a:pt x="17177" y="6249"/>
                    <a:pt x="17815" y="5673"/>
                    <a:pt x="17709" y="5385"/>
                  </a:cubicBezTo>
                  <a:cubicBezTo>
                    <a:pt x="17602" y="5097"/>
                    <a:pt x="16751" y="5097"/>
                    <a:pt x="14623" y="5385"/>
                  </a:cubicBezTo>
                  <a:cubicBezTo>
                    <a:pt x="12495" y="5673"/>
                    <a:pt x="9090" y="6249"/>
                    <a:pt x="6590" y="6537"/>
                  </a:cubicBezTo>
                  <a:cubicBezTo>
                    <a:pt x="4089" y="6825"/>
                    <a:pt x="2493" y="6825"/>
                    <a:pt x="1429" y="6825"/>
                  </a:cubicBezTo>
                  <a:cubicBezTo>
                    <a:pt x="365" y="6825"/>
                    <a:pt x="-167" y="6825"/>
                    <a:pt x="46" y="6681"/>
                  </a:cubicBezTo>
                  <a:cubicBezTo>
                    <a:pt x="259" y="6537"/>
                    <a:pt x="1216" y="6249"/>
                    <a:pt x="3557" y="5385"/>
                  </a:cubicBezTo>
                  <a:cubicBezTo>
                    <a:pt x="5898" y="4521"/>
                    <a:pt x="9622" y="3081"/>
                    <a:pt x="12655" y="2073"/>
                  </a:cubicBezTo>
                  <a:cubicBezTo>
                    <a:pt x="15687" y="1065"/>
                    <a:pt x="18028" y="489"/>
                    <a:pt x="19465" y="201"/>
                  </a:cubicBezTo>
                  <a:cubicBezTo>
                    <a:pt x="20901" y="-87"/>
                    <a:pt x="21433" y="-87"/>
                    <a:pt x="21327" y="345"/>
                  </a:cubicBezTo>
                  <a:cubicBezTo>
                    <a:pt x="21220" y="777"/>
                    <a:pt x="20475" y="1641"/>
                    <a:pt x="18400" y="2649"/>
                  </a:cubicBezTo>
                  <a:cubicBezTo>
                    <a:pt x="16326" y="3657"/>
                    <a:pt x="12921" y="4809"/>
                    <a:pt x="9941" y="5673"/>
                  </a:cubicBezTo>
                  <a:cubicBezTo>
                    <a:pt x="6962" y="6537"/>
                    <a:pt x="4408" y="7113"/>
                    <a:pt x="2759" y="7689"/>
                  </a:cubicBezTo>
                  <a:cubicBezTo>
                    <a:pt x="1110" y="8265"/>
                    <a:pt x="365" y="8841"/>
                    <a:pt x="259" y="9129"/>
                  </a:cubicBezTo>
                  <a:cubicBezTo>
                    <a:pt x="152" y="9417"/>
                    <a:pt x="684" y="9417"/>
                    <a:pt x="2919" y="8985"/>
                  </a:cubicBezTo>
                  <a:cubicBezTo>
                    <a:pt x="5153" y="8553"/>
                    <a:pt x="9090" y="7689"/>
                    <a:pt x="11644" y="7113"/>
                  </a:cubicBezTo>
                  <a:cubicBezTo>
                    <a:pt x="14198" y="6537"/>
                    <a:pt x="15368" y="6249"/>
                    <a:pt x="16219" y="5961"/>
                  </a:cubicBezTo>
                  <a:cubicBezTo>
                    <a:pt x="17070" y="5673"/>
                    <a:pt x="17602" y="5385"/>
                    <a:pt x="17390" y="5241"/>
                  </a:cubicBezTo>
                  <a:cubicBezTo>
                    <a:pt x="17177" y="5097"/>
                    <a:pt x="16219" y="5097"/>
                    <a:pt x="13719" y="5385"/>
                  </a:cubicBezTo>
                  <a:cubicBezTo>
                    <a:pt x="11218" y="5673"/>
                    <a:pt x="7175" y="6249"/>
                    <a:pt x="4887" y="6537"/>
                  </a:cubicBezTo>
                  <a:cubicBezTo>
                    <a:pt x="2600" y="6825"/>
                    <a:pt x="2067" y="6825"/>
                    <a:pt x="1482" y="6825"/>
                  </a:cubicBezTo>
                  <a:cubicBezTo>
                    <a:pt x="897" y="6825"/>
                    <a:pt x="259" y="6825"/>
                    <a:pt x="418" y="6537"/>
                  </a:cubicBezTo>
                  <a:cubicBezTo>
                    <a:pt x="578" y="6249"/>
                    <a:pt x="1535" y="5673"/>
                    <a:pt x="3823" y="4953"/>
                  </a:cubicBezTo>
                  <a:cubicBezTo>
                    <a:pt x="6111" y="4233"/>
                    <a:pt x="9729" y="3369"/>
                    <a:pt x="11963" y="2793"/>
                  </a:cubicBezTo>
                  <a:cubicBezTo>
                    <a:pt x="14198" y="2217"/>
                    <a:pt x="15049" y="1929"/>
                    <a:pt x="15953" y="1785"/>
                  </a:cubicBezTo>
                  <a:cubicBezTo>
                    <a:pt x="16858" y="1641"/>
                    <a:pt x="17815" y="1641"/>
                    <a:pt x="18081" y="2073"/>
                  </a:cubicBezTo>
                  <a:cubicBezTo>
                    <a:pt x="18347" y="2505"/>
                    <a:pt x="17922" y="3369"/>
                    <a:pt x="16060" y="4809"/>
                  </a:cubicBezTo>
                  <a:cubicBezTo>
                    <a:pt x="14198" y="6249"/>
                    <a:pt x="10899" y="8265"/>
                    <a:pt x="8186" y="9561"/>
                  </a:cubicBezTo>
                  <a:cubicBezTo>
                    <a:pt x="5472" y="10857"/>
                    <a:pt x="3344" y="11433"/>
                    <a:pt x="2014" y="11577"/>
                  </a:cubicBezTo>
                  <a:cubicBezTo>
                    <a:pt x="684" y="11721"/>
                    <a:pt x="152" y="11433"/>
                    <a:pt x="99" y="10713"/>
                  </a:cubicBezTo>
                  <a:cubicBezTo>
                    <a:pt x="46" y="9993"/>
                    <a:pt x="471" y="8841"/>
                    <a:pt x="1855" y="7545"/>
                  </a:cubicBezTo>
                  <a:cubicBezTo>
                    <a:pt x="3238" y="6249"/>
                    <a:pt x="5579" y="4809"/>
                    <a:pt x="8718" y="3657"/>
                  </a:cubicBezTo>
                  <a:cubicBezTo>
                    <a:pt x="11857" y="2505"/>
                    <a:pt x="15794" y="1641"/>
                    <a:pt x="18081" y="1065"/>
                  </a:cubicBezTo>
                  <a:cubicBezTo>
                    <a:pt x="20369" y="489"/>
                    <a:pt x="21007" y="201"/>
                    <a:pt x="21114" y="489"/>
                  </a:cubicBezTo>
                  <a:cubicBezTo>
                    <a:pt x="21220" y="777"/>
                    <a:pt x="20795" y="1641"/>
                    <a:pt x="19837" y="3945"/>
                  </a:cubicBezTo>
                  <a:cubicBezTo>
                    <a:pt x="18879" y="6249"/>
                    <a:pt x="17390" y="9993"/>
                    <a:pt x="15900" y="137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6" name="Line"/>
            <p:cNvSpPr/>
            <p:nvPr/>
          </p:nvSpPr>
          <p:spPr>
            <a:xfrm>
              <a:off x="11957049" y="789046"/>
              <a:ext cx="266701" cy="85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0" fill="norm" stroke="1" extrusionOk="0">
                  <a:moveTo>
                    <a:pt x="0" y="21190"/>
                  </a:moveTo>
                  <a:cubicBezTo>
                    <a:pt x="1371" y="18029"/>
                    <a:pt x="2743" y="14868"/>
                    <a:pt x="5057" y="12761"/>
                  </a:cubicBezTo>
                  <a:cubicBezTo>
                    <a:pt x="7371" y="10653"/>
                    <a:pt x="10629" y="9600"/>
                    <a:pt x="13114" y="8810"/>
                  </a:cubicBezTo>
                  <a:cubicBezTo>
                    <a:pt x="15600" y="8019"/>
                    <a:pt x="17314" y="7492"/>
                    <a:pt x="17657" y="7229"/>
                  </a:cubicBezTo>
                  <a:cubicBezTo>
                    <a:pt x="18000" y="6966"/>
                    <a:pt x="16971" y="6966"/>
                    <a:pt x="14486" y="7756"/>
                  </a:cubicBezTo>
                  <a:cubicBezTo>
                    <a:pt x="12000" y="8546"/>
                    <a:pt x="8057" y="10127"/>
                    <a:pt x="5571" y="10917"/>
                  </a:cubicBezTo>
                  <a:cubicBezTo>
                    <a:pt x="3086" y="11707"/>
                    <a:pt x="2057" y="11707"/>
                    <a:pt x="2314" y="10917"/>
                  </a:cubicBezTo>
                  <a:cubicBezTo>
                    <a:pt x="2571" y="10127"/>
                    <a:pt x="4114" y="8546"/>
                    <a:pt x="6771" y="7229"/>
                  </a:cubicBezTo>
                  <a:cubicBezTo>
                    <a:pt x="9429" y="5912"/>
                    <a:pt x="13200" y="4858"/>
                    <a:pt x="13371" y="4331"/>
                  </a:cubicBezTo>
                  <a:cubicBezTo>
                    <a:pt x="13543" y="3805"/>
                    <a:pt x="10114" y="3805"/>
                    <a:pt x="7457" y="4068"/>
                  </a:cubicBezTo>
                  <a:cubicBezTo>
                    <a:pt x="4800" y="4331"/>
                    <a:pt x="2914" y="4858"/>
                    <a:pt x="2743" y="5122"/>
                  </a:cubicBezTo>
                  <a:cubicBezTo>
                    <a:pt x="2571" y="5385"/>
                    <a:pt x="4114" y="5385"/>
                    <a:pt x="6429" y="4595"/>
                  </a:cubicBezTo>
                  <a:cubicBezTo>
                    <a:pt x="8743" y="3805"/>
                    <a:pt x="11829" y="2224"/>
                    <a:pt x="13800" y="1170"/>
                  </a:cubicBezTo>
                  <a:cubicBezTo>
                    <a:pt x="15771" y="117"/>
                    <a:pt x="16629" y="-410"/>
                    <a:pt x="15857" y="380"/>
                  </a:cubicBezTo>
                  <a:cubicBezTo>
                    <a:pt x="15086" y="1170"/>
                    <a:pt x="12686" y="3278"/>
                    <a:pt x="10714" y="4595"/>
                  </a:cubicBezTo>
                  <a:cubicBezTo>
                    <a:pt x="8743" y="5912"/>
                    <a:pt x="7200" y="6439"/>
                    <a:pt x="5743" y="6966"/>
                  </a:cubicBezTo>
                  <a:cubicBezTo>
                    <a:pt x="4286" y="7492"/>
                    <a:pt x="2914" y="8019"/>
                    <a:pt x="2829" y="7492"/>
                  </a:cubicBezTo>
                  <a:cubicBezTo>
                    <a:pt x="2743" y="6966"/>
                    <a:pt x="3943" y="5385"/>
                    <a:pt x="7286" y="5385"/>
                  </a:cubicBezTo>
                  <a:cubicBezTo>
                    <a:pt x="10629" y="5385"/>
                    <a:pt x="16114" y="6966"/>
                    <a:pt x="21600" y="8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7" name="Line"/>
            <p:cNvSpPr/>
            <p:nvPr/>
          </p:nvSpPr>
          <p:spPr>
            <a:xfrm>
              <a:off x="5340349" y="2765260"/>
              <a:ext cx="457201" cy="45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5" fill="norm" stroke="1" extrusionOk="0">
                  <a:moveTo>
                    <a:pt x="0" y="21185"/>
                  </a:moveTo>
                  <a:cubicBezTo>
                    <a:pt x="1900" y="16276"/>
                    <a:pt x="3800" y="11367"/>
                    <a:pt x="6300" y="7440"/>
                  </a:cubicBezTo>
                  <a:cubicBezTo>
                    <a:pt x="8800" y="3512"/>
                    <a:pt x="11900" y="567"/>
                    <a:pt x="14550" y="76"/>
                  </a:cubicBezTo>
                  <a:cubicBezTo>
                    <a:pt x="17200" y="-415"/>
                    <a:pt x="19400" y="1549"/>
                    <a:pt x="21600" y="3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8" name="Line"/>
            <p:cNvSpPr/>
            <p:nvPr/>
          </p:nvSpPr>
          <p:spPr>
            <a:xfrm>
              <a:off x="5435600" y="2837577"/>
              <a:ext cx="254000" cy="49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28" fill="norm" stroke="1" extrusionOk="0">
                  <a:moveTo>
                    <a:pt x="0" y="20228"/>
                  </a:moveTo>
                  <a:cubicBezTo>
                    <a:pt x="1440" y="12452"/>
                    <a:pt x="2880" y="4676"/>
                    <a:pt x="6480" y="1652"/>
                  </a:cubicBezTo>
                  <a:cubicBezTo>
                    <a:pt x="10080" y="-1372"/>
                    <a:pt x="15840" y="356"/>
                    <a:pt x="21600" y="2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9" name="Line"/>
            <p:cNvSpPr/>
            <p:nvPr/>
          </p:nvSpPr>
          <p:spPr>
            <a:xfrm>
              <a:off x="6527800" y="2696633"/>
              <a:ext cx="21717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1" y="18240"/>
                    <a:pt x="1221" y="14880"/>
                    <a:pt x="1926" y="12240"/>
                  </a:cubicBezTo>
                  <a:cubicBezTo>
                    <a:pt x="2632" y="9600"/>
                    <a:pt x="3432" y="7680"/>
                    <a:pt x="4274" y="6000"/>
                  </a:cubicBezTo>
                  <a:cubicBezTo>
                    <a:pt x="5116" y="4320"/>
                    <a:pt x="6000" y="2880"/>
                    <a:pt x="6832" y="1920"/>
                  </a:cubicBezTo>
                  <a:cubicBezTo>
                    <a:pt x="7663" y="960"/>
                    <a:pt x="8442" y="480"/>
                    <a:pt x="9295" y="240"/>
                  </a:cubicBezTo>
                  <a:cubicBezTo>
                    <a:pt x="10147" y="0"/>
                    <a:pt x="11074" y="0"/>
                    <a:pt x="12000" y="0"/>
                  </a:cubicBezTo>
                  <a:cubicBezTo>
                    <a:pt x="12926" y="0"/>
                    <a:pt x="13853" y="0"/>
                    <a:pt x="14716" y="480"/>
                  </a:cubicBezTo>
                  <a:cubicBezTo>
                    <a:pt x="15579" y="960"/>
                    <a:pt x="16379" y="1920"/>
                    <a:pt x="17211" y="3360"/>
                  </a:cubicBezTo>
                  <a:cubicBezTo>
                    <a:pt x="18042" y="4800"/>
                    <a:pt x="18905" y="6720"/>
                    <a:pt x="19642" y="9120"/>
                  </a:cubicBezTo>
                  <a:cubicBezTo>
                    <a:pt x="20379" y="11520"/>
                    <a:pt x="20989" y="14400"/>
                    <a:pt x="21600" y="17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0" name="Line"/>
            <p:cNvSpPr/>
            <p:nvPr/>
          </p:nvSpPr>
          <p:spPr>
            <a:xfrm>
              <a:off x="6743700" y="2760133"/>
              <a:ext cx="20447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2" y="17018"/>
                    <a:pt x="984" y="12436"/>
                    <a:pt x="1677" y="9818"/>
                  </a:cubicBezTo>
                  <a:cubicBezTo>
                    <a:pt x="2370" y="7200"/>
                    <a:pt x="3265" y="6545"/>
                    <a:pt x="4081" y="5891"/>
                  </a:cubicBezTo>
                  <a:cubicBezTo>
                    <a:pt x="4897" y="5236"/>
                    <a:pt x="5635" y="4582"/>
                    <a:pt x="6417" y="3600"/>
                  </a:cubicBezTo>
                  <a:cubicBezTo>
                    <a:pt x="7200" y="2618"/>
                    <a:pt x="8027" y="1309"/>
                    <a:pt x="8922" y="655"/>
                  </a:cubicBezTo>
                  <a:cubicBezTo>
                    <a:pt x="9816" y="0"/>
                    <a:pt x="10778" y="0"/>
                    <a:pt x="11750" y="0"/>
                  </a:cubicBezTo>
                  <a:cubicBezTo>
                    <a:pt x="12723" y="0"/>
                    <a:pt x="13707" y="0"/>
                    <a:pt x="14668" y="982"/>
                  </a:cubicBezTo>
                  <a:cubicBezTo>
                    <a:pt x="15630" y="1964"/>
                    <a:pt x="16569" y="3927"/>
                    <a:pt x="17530" y="6545"/>
                  </a:cubicBezTo>
                  <a:cubicBezTo>
                    <a:pt x="18492" y="9164"/>
                    <a:pt x="19476" y="12436"/>
                    <a:pt x="20158" y="14727"/>
                  </a:cubicBezTo>
                  <a:cubicBezTo>
                    <a:pt x="20840" y="17018"/>
                    <a:pt x="21220" y="18327"/>
                    <a:pt x="21600" y="19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1" name="Line"/>
            <p:cNvSpPr/>
            <p:nvPr/>
          </p:nvSpPr>
          <p:spPr>
            <a:xfrm>
              <a:off x="4725507" y="1807633"/>
              <a:ext cx="6372582" cy="1352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596" fill="norm" stroke="1" extrusionOk="0">
                  <a:moveTo>
                    <a:pt x="3670" y="1521"/>
                  </a:moveTo>
                  <a:cubicBezTo>
                    <a:pt x="3584" y="1149"/>
                    <a:pt x="3498" y="777"/>
                    <a:pt x="3344" y="490"/>
                  </a:cubicBezTo>
                  <a:cubicBezTo>
                    <a:pt x="3190" y="203"/>
                    <a:pt x="2968" y="0"/>
                    <a:pt x="2750" y="0"/>
                  </a:cubicBezTo>
                  <a:cubicBezTo>
                    <a:pt x="2531" y="0"/>
                    <a:pt x="2317" y="203"/>
                    <a:pt x="2098" y="541"/>
                  </a:cubicBezTo>
                  <a:cubicBezTo>
                    <a:pt x="1880" y="879"/>
                    <a:pt x="1658" y="1352"/>
                    <a:pt x="1468" y="1842"/>
                  </a:cubicBezTo>
                  <a:cubicBezTo>
                    <a:pt x="1278" y="2332"/>
                    <a:pt x="1121" y="2839"/>
                    <a:pt x="956" y="3566"/>
                  </a:cubicBezTo>
                  <a:cubicBezTo>
                    <a:pt x="791" y="4293"/>
                    <a:pt x="619" y="5239"/>
                    <a:pt x="480" y="6287"/>
                  </a:cubicBezTo>
                  <a:cubicBezTo>
                    <a:pt x="340" y="7335"/>
                    <a:pt x="233" y="8485"/>
                    <a:pt x="154" y="9617"/>
                  </a:cubicBezTo>
                  <a:cubicBezTo>
                    <a:pt x="75" y="10749"/>
                    <a:pt x="25" y="11865"/>
                    <a:pt x="7" y="12930"/>
                  </a:cubicBezTo>
                  <a:cubicBezTo>
                    <a:pt x="-11" y="13994"/>
                    <a:pt x="3" y="15008"/>
                    <a:pt x="75" y="15921"/>
                  </a:cubicBezTo>
                  <a:cubicBezTo>
                    <a:pt x="147" y="16834"/>
                    <a:pt x="275" y="17645"/>
                    <a:pt x="462" y="18254"/>
                  </a:cubicBezTo>
                  <a:cubicBezTo>
                    <a:pt x="648" y="18862"/>
                    <a:pt x="891" y="19268"/>
                    <a:pt x="1131" y="19538"/>
                  </a:cubicBezTo>
                  <a:cubicBezTo>
                    <a:pt x="1371" y="19808"/>
                    <a:pt x="1608" y="19944"/>
                    <a:pt x="1862" y="20096"/>
                  </a:cubicBezTo>
                  <a:cubicBezTo>
                    <a:pt x="2116" y="20248"/>
                    <a:pt x="2388" y="20417"/>
                    <a:pt x="2650" y="20552"/>
                  </a:cubicBezTo>
                  <a:cubicBezTo>
                    <a:pt x="2911" y="20687"/>
                    <a:pt x="3162" y="20789"/>
                    <a:pt x="3416" y="20890"/>
                  </a:cubicBezTo>
                  <a:cubicBezTo>
                    <a:pt x="3670" y="20992"/>
                    <a:pt x="3928" y="21093"/>
                    <a:pt x="4189" y="21194"/>
                  </a:cubicBezTo>
                  <a:cubicBezTo>
                    <a:pt x="4451" y="21296"/>
                    <a:pt x="4716" y="21397"/>
                    <a:pt x="4995" y="21448"/>
                  </a:cubicBezTo>
                  <a:cubicBezTo>
                    <a:pt x="5274" y="21499"/>
                    <a:pt x="5568" y="21499"/>
                    <a:pt x="5851" y="21499"/>
                  </a:cubicBezTo>
                  <a:cubicBezTo>
                    <a:pt x="6134" y="21499"/>
                    <a:pt x="6406" y="21499"/>
                    <a:pt x="6700" y="21482"/>
                  </a:cubicBezTo>
                  <a:cubicBezTo>
                    <a:pt x="6993" y="21465"/>
                    <a:pt x="7308" y="21431"/>
                    <a:pt x="7581" y="21414"/>
                  </a:cubicBezTo>
                  <a:cubicBezTo>
                    <a:pt x="7853" y="21397"/>
                    <a:pt x="8082" y="21397"/>
                    <a:pt x="8354" y="21397"/>
                  </a:cubicBezTo>
                  <a:cubicBezTo>
                    <a:pt x="8626" y="21397"/>
                    <a:pt x="8941" y="21397"/>
                    <a:pt x="9256" y="21397"/>
                  </a:cubicBezTo>
                  <a:cubicBezTo>
                    <a:pt x="9571" y="21397"/>
                    <a:pt x="9887" y="21397"/>
                    <a:pt x="10162" y="21414"/>
                  </a:cubicBezTo>
                  <a:cubicBezTo>
                    <a:pt x="10438" y="21431"/>
                    <a:pt x="10674" y="21465"/>
                    <a:pt x="10911" y="21482"/>
                  </a:cubicBezTo>
                  <a:cubicBezTo>
                    <a:pt x="11147" y="21499"/>
                    <a:pt x="11383" y="21499"/>
                    <a:pt x="11627" y="21515"/>
                  </a:cubicBezTo>
                  <a:cubicBezTo>
                    <a:pt x="11870" y="21532"/>
                    <a:pt x="12121" y="21566"/>
                    <a:pt x="12404" y="21583"/>
                  </a:cubicBezTo>
                  <a:cubicBezTo>
                    <a:pt x="12687" y="21600"/>
                    <a:pt x="13002" y="21600"/>
                    <a:pt x="13306" y="21583"/>
                  </a:cubicBezTo>
                  <a:cubicBezTo>
                    <a:pt x="13611" y="21566"/>
                    <a:pt x="13904" y="21532"/>
                    <a:pt x="14180" y="21482"/>
                  </a:cubicBezTo>
                  <a:cubicBezTo>
                    <a:pt x="14456" y="21431"/>
                    <a:pt x="14714" y="21363"/>
                    <a:pt x="14971" y="21279"/>
                  </a:cubicBezTo>
                  <a:cubicBezTo>
                    <a:pt x="15229" y="21194"/>
                    <a:pt x="15487" y="21093"/>
                    <a:pt x="15759" y="20958"/>
                  </a:cubicBezTo>
                  <a:cubicBezTo>
                    <a:pt x="16031" y="20823"/>
                    <a:pt x="16318" y="20654"/>
                    <a:pt x="16604" y="20434"/>
                  </a:cubicBezTo>
                  <a:cubicBezTo>
                    <a:pt x="16891" y="20214"/>
                    <a:pt x="17177" y="19944"/>
                    <a:pt x="17457" y="19673"/>
                  </a:cubicBezTo>
                  <a:cubicBezTo>
                    <a:pt x="17736" y="19403"/>
                    <a:pt x="18008" y="19132"/>
                    <a:pt x="18270" y="18845"/>
                  </a:cubicBezTo>
                  <a:cubicBezTo>
                    <a:pt x="18531" y="18558"/>
                    <a:pt x="18782" y="18254"/>
                    <a:pt x="19039" y="17882"/>
                  </a:cubicBezTo>
                  <a:cubicBezTo>
                    <a:pt x="19297" y="17510"/>
                    <a:pt x="19562" y="17070"/>
                    <a:pt x="19809" y="16580"/>
                  </a:cubicBezTo>
                  <a:cubicBezTo>
                    <a:pt x="20056" y="16090"/>
                    <a:pt x="20286" y="15549"/>
                    <a:pt x="20504" y="14873"/>
                  </a:cubicBezTo>
                  <a:cubicBezTo>
                    <a:pt x="20722" y="14197"/>
                    <a:pt x="20930" y="13386"/>
                    <a:pt x="21102" y="12490"/>
                  </a:cubicBezTo>
                  <a:cubicBezTo>
                    <a:pt x="21274" y="11594"/>
                    <a:pt x="21410" y="10614"/>
                    <a:pt x="21489" y="9685"/>
                  </a:cubicBezTo>
                  <a:cubicBezTo>
                    <a:pt x="21568" y="8755"/>
                    <a:pt x="21589" y="7876"/>
                    <a:pt x="21521" y="7031"/>
                  </a:cubicBezTo>
                  <a:cubicBezTo>
                    <a:pt x="21453" y="6186"/>
                    <a:pt x="21295" y="5375"/>
                    <a:pt x="21102" y="4715"/>
                  </a:cubicBezTo>
                  <a:cubicBezTo>
                    <a:pt x="20909" y="4056"/>
                    <a:pt x="20679" y="3549"/>
                    <a:pt x="20422" y="3144"/>
                  </a:cubicBezTo>
                  <a:cubicBezTo>
                    <a:pt x="20164" y="2738"/>
                    <a:pt x="19877" y="2434"/>
                    <a:pt x="19602" y="2180"/>
                  </a:cubicBezTo>
                  <a:cubicBezTo>
                    <a:pt x="19326" y="1927"/>
                    <a:pt x="19061" y="1724"/>
                    <a:pt x="18814" y="1555"/>
                  </a:cubicBezTo>
                  <a:cubicBezTo>
                    <a:pt x="18567" y="1386"/>
                    <a:pt x="18338" y="1251"/>
                    <a:pt x="18083" y="1115"/>
                  </a:cubicBezTo>
                  <a:cubicBezTo>
                    <a:pt x="17829" y="980"/>
                    <a:pt x="17550" y="845"/>
                    <a:pt x="17267" y="761"/>
                  </a:cubicBezTo>
                  <a:cubicBezTo>
                    <a:pt x="16984" y="676"/>
                    <a:pt x="16697" y="642"/>
                    <a:pt x="16429" y="625"/>
                  </a:cubicBezTo>
                  <a:cubicBezTo>
                    <a:pt x="16160" y="608"/>
                    <a:pt x="15910" y="608"/>
                    <a:pt x="15648" y="592"/>
                  </a:cubicBezTo>
                  <a:cubicBezTo>
                    <a:pt x="15387" y="575"/>
                    <a:pt x="15115" y="541"/>
                    <a:pt x="14839" y="524"/>
                  </a:cubicBezTo>
                  <a:cubicBezTo>
                    <a:pt x="14563" y="507"/>
                    <a:pt x="14284" y="507"/>
                    <a:pt x="13997" y="490"/>
                  </a:cubicBezTo>
                  <a:cubicBezTo>
                    <a:pt x="13711" y="473"/>
                    <a:pt x="13417" y="439"/>
                    <a:pt x="13124" y="406"/>
                  </a:cubicBezTo>
                  <a:cubicBezTo>
                    <a:pt x="12830" y="372"/>
                    <a:pt x="12536" y="338"/>
                    <a:pt x="12243" y="304"/>
                  </a:cubicBezTo>
                  <a:cubicBezTo>
                    <a:pt x="11949" y="270"/>
                    <a:pt x="11656" y="237"/>
                    <a:pt x="11376" y="220"/>
                  </a:cubicBezTo>
                  <a:cubicBezTo>
                    <a:pt x="11097" y="203"/>
                    <a:pt x="10832" y="203"/>
                    <a:pt x="10535" y="203"/>
                  </a:cubicBezTo>
                  <a:cubicBezTo>
                    <a:pt x="10238" y="203"/>
                    <a:pt x="9908" y="203"/>
                    <a:pt x="9589" y="220"/>
                  </a:cubicBezTo>
                  <a:cubicBezTo>
                    <a:pt x="9271" y="237"/>
                    <a:pt x="8963" y="270"/>
                    <a:pt x="8683" y="304"/>
                  </a:cubicBezTo>
                  <a:cubicBezTo>
                    <a:pt x="8404" y="338"/>
                    <a:pt x="8153" y="372"/>
                    <a:pt x="7892" y="406"/>
                  </a:cubicBezTo>
                  <a:cubicBezTo>
                    <a:pt x="7631" y="439"/>
                    <a:pt x="7358" y="473"/>
                    <a:pt x="7090" y="490"/>
                  </a:cubicBezTo>
                  <a:cubicBezTo>
                    <a:pt x="6821" y="507"/>
                    <a:pt x="6556" y="507"/>
                    <a:pt x="6273" y="524"/>
                  </a:cubicBezTo>
                  <a:cubicBezTo>
                    <a:pt x="5991" y="541"/>
                    <a:pt x="5690" y="575"/>
                    <a:pt x="5396" y="592"/>
                  </a:cubicBezTo>
                  <a:cubicBezTo>
                    <a:pt x="5103" y="608"/>
                    <a:pt x="4816" y="608"/>
                    <a:pt x="4512" y="642"/>
                  </a:cubicBezTo>
                  <a:cubicBezTo>
                    <a:pt x="4207" y="676"/>
                    <a:pt x="3885" y="744"/>
                    <a:pt x="3670" y="828"/>
                  </a:cubicBezTo>
                  <a:cubicBezTo>
                    <a:pt x="3455" y="913"/>
                    <a:pt x="3348" y="1014"/>
                    <a:pt x="3240" y="11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2" name="Line"/>
            <p:cNvSpPr/>
            <p:nvPr/>
          </p:nvSpPr>
          <p:spPr>
            <a:xfrm>
              <a:off x="915342" y="3329645"/>
              <a:ext cx="205292" cy="773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9" h="21451" fill="norm" stroke="1" extrusionOk="0">
                  <a:moveTo>
                    <a:pt x="1200" y="9916"/>
                  </a:moveTo>
                  <a:cubicBezTo>
                    <a:pt x="552" y="10444"/>
                    <a:pt x="-96" y="10972"/>
                    <a:pt x="12" y="12058"/>
                  </a:cubicBezTo>
                  <a:cubicBezTo>
                    <a:pt x="120" y="13144"/>
                    <a:pt x="984" y="14788"/>
                    <a:pt x="1740" y="16284"/>
                  </a:cubicBezTo>
                  <a:cubicBezTo>
                    <a:pt x="2496" y="17781"/>
                    <a:pt x="3144" y="19131"/>
                    <a:pt x="3684" y="20041"/>
                  </a:cubicBezTo>
                  <a:cubicBezTo>
                    <a:pt x="4224" y="20951"/>
                    <a:pt x="4656" y="21420"/>
                    <a:pt x="4764" y="21450"/>
                  </a:cubicBezTo>
                  <a:cubicBezTo>
                    <a:pt x="4872" y="21479"/>
                    <a:pt x="4656" y="21068"/>
                    <a:pt x="4008" y="19894"/>
                  </a:cubicBezTo>
                  <a:cubicBezTo>
                    <a:pt x="3360" y="18720"/>
                    <a:pt x="2280" y="16783"/>
                    <a:pt x="1740" y="14700"/>
                  </a:cubicBezTo>
                  <a:cubicBezTo>
                    <a:pt x="1200" y="12616"/>
                    <a:pt x="1200" y="10386"/>
                    <a:pt x="1956" y="8361"/>
                  </a:cubicBezTo>
                  <a:cubicBezTo>
                    <a:pt x="2712" y="6336"/>
                    <a:pt x="4224" y="4516"/>
                    <a:pt x="5736" y="3137"/>
                  </a:cubicBezTo>
                  <a:cubicBezTo>
                    <a:pt x="7248" y="1757"/>
                    <a:pt x="8760" y="818"/>
                    <a:pt x="10056" y="349"/>
                  </a:cubicBezTo>
                  <a:cubicBezTo>
                    <a:pt x="11352" y="-121"/>
                    <a:pt x="12432" y="-121"/>
                    <a:pt x="14376" y="378"/>
                  </a:cubicBezTo>
                  <a:cubicBezTo>
                    <a:pt x="16320" y="877"/>
                    <a:pt x="19128" y="1875"/>
                    <a:pt x="20316" y="3137"/>
                  </a:cubicBezTo>
                  <a:cubicBezTo>
                    <a:pt x="21504" y="4399"/>
                    <a:pt x="21072" y="5925"/>
                    <a:pt x="18588" y="7187"/>
                  </a:cubicBezTo>
                  <a:cubicBezTo>
                    <a:pt x="16104" y="8449"/>
                    <a:pt x="11568" y="9446"/>
                    <a:pt x="8544" y="9975"/>
                  </a:cubicBezTo>
                  <a:cubicBezTo>
                    <a:pt x="5520" y="10503"/>
                    <a:pt x="4008" y="10562"/>
                    <a:pt x="3900" y="10474"/>
                  </a:cubicBezTo>
                  <a:cubicBezTo>
                    <a:pt x="3792" y="10386"/>
                    <a:pt x="5088" y="10151"/>
                    <a:pt x="6384" y="99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3" name="Line"/>
            <p:cNvSpPr/>
            <p:nvPr/>
          </p:nvSpPr>
          <p:spPr>
            <a:xfrm>
              <a:off x="1087222" y="3699933"/>
              <a:ext cx="201829" cy="303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477" fill="norm" stroke="1" extrusionOk="0">
                  <a:moveTo>
                    <a:pt x="2554" y="9450"/>
                  </a:moveTo>
                  <a:cubicBezTo>
                    <a:pt x="1654" y="9000"/>
                    <a:pt x="754" y="8550"/>
                    <a:pt x="304" y="7800"/>
                  </a:cubicBezTo>
                  <a:cubicBezTo>
                    <a:pt x="-146" y="7050"/>
                    <a:pt x="-146" y="6000"/>
                    <a:pt x="641" y="5400"/>
                  </a:cubicBezTo>
                  <a:cubicBezTo>
                    <a:pt x="1429" y="4800"/>
                    <a:pt x="3004" y="4650"/>
                    <a:pt x="5254" y="5925"/>
                  </a:cubicBezTo>
                  <a:cubicBezTo>
                    <a:pt x="7504" y="7200"/>
                    <a:pt x="10429" y="9900"/>
                    <a:pt x="11891" y="12600"/>
                  </a:cubicBezTo>
                  <a:cubicBezTo>
                    <a:pt x="13354" y="15300"/>
                    <a:pt x="13354" y="18000"/>
                    <a:pt x="12791" y="19575"/>
                  </a:cubicBezTo>
                  <a:cubicBezTo>
                    <a:pt x="12229" y="21150"/>
                    <a:pt x="11104" y="21600"/>
                    <a:pt x="10204" y="21450"/>
                  </a:cubicBezTo>
                  <a:cubicBezTo>
                    <a:pt x="9304" y="21300"/>
                    <a:pt x="8629" y="20550"/>
                    <a:pt x="8629" y="18150"/>
                  </a:cubicBezTo>
                  <a:cubicBezTo>
                    <a:pt x="8629" y="15750"/>
                    <a:pt x="9304" y="11700"/>
                    <a:pt x="10879" y="8475"/>
                  </a:cubicBezTo>
                  <a:cubicBezTo>
                    <a:pt x="12454" y="5250"/>
                    <a:pt x="14929" y="2850"/>
                    <a:pt x="16729" y="1650"/>
                  </a:cubicBezTo>
                  <a:cubicBezTo>
                    <a:pt x="18529" y="450"/>
                    <a:pt x="19654" y="450"/>
                    <a:pt x="20329" y="375"/>
                  </a:cubicBezTo>
                  <a:cubicBezTo>
                    <a:pt x="21004" y="300"/>
                    <a:pt x="21229" y="150"/>
                    <a:pt x="2145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4" name="Line"/>
            <p:cNvSpPr/>
            <p:nvPr/>
          </p:nvSpPr>
          <p:spPr>
            <a:xfrm>
              <a:off x="1493172" y="3402124"/>
              <a:ext cx="183228" cy="608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503" fill="norm" stroke="1" extrusionOk="0">
                  <a:moveTo>
                    <a:pt x="21248" y="1099"/>
                  </a:moveTo>
                  <a:cubicBezTo>
                    <a:pt x="20512" y="650"/>
                    <a:pt x="19775" y="202"/>
                    <a:pt x="18671" y="52"/>
                  </a:cubicBezTo>
                  <a:cubicBezTo>
                    <a:pt x="17566" y="-97"/>
                    <a:pt x="16093" y="52"/>
                    <a:pt x="14130" y="800"/>
                  </a:cubicBezTo>
                  <a:cubicBezTo>
                    <a:pt x="12166" y="1547"/>
                    <a:pt x="9712" y="2893"/>
                    <a:pt x="7380" y="4836"/>
                  </a:cubicBezTo>
                  <a:cubicBezTo>
                    <a:pt x="5048" y="6779"/>
                    <a:pt x="2839" y="9320"/>
                    <a:pt x="1489" y="11563"/>
                  </a:cubicBezTo>
                  <a:cubicBezTo>
                    <a:pt x="139" y="13805"/>
                    <a:pt x="-352" y="15748"/>
                    <a:pt x="262" y="17280"/>
                  </a:cubicBezTo>
                  <a:cubicBezTo>
                    <a:pt x="875" y="18812"/>
                    <a:pt x="2593" y="19933"/>
                    <a:pt x="5784" y="20569"/>
                  </a:cubicBezTo>
                  <a:cubicBezTo>
                    <a:pt x="8975" y="21204"/>
                    <a:pt x="13639" y="21354"/>
                    <a:pt x="18303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5" name="Line"/>
            <p:cNvSpPr/>
            <p:nvPr/>
          </p:nvSpPr>
          <p:spPr>
            <a:xfrm>
              <a:off x="1733550" y="3490383"/>
              <a:ext cx="215900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59" y="4114"/>
                    <a:pt x="9318" y="8229"/>
                    <a:pt x="12918" y="11829"/>
                  </a:cubicBezTo>
                  <a:cubicBezTo>
                    <a:pt x="16518" y="15429"/>
                    <a:pt x="19059" y="185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6" name="Line"/>
            <p:cNvSpPr/>
            <p:nvPr/>
          </p:nvSpPr>
          <p:spPr>
            <a:xfrm>
              <a:off x="1943605" y="3503083"/>
              <a:ext cx="126495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21514" y="0"/>
                  </a:moveTo>
                  <a:cubicBezTo>
                    <a:pt x="19714" y="0"/>
                    <a:pt x="17914" y="0"/>
                    <a:pt x="15214" y="1091"/>
                  </a:cubicBezTo>
                  <a:cubicBezTo>
                    <a:pt x="12514" y="2182"/>
                    <a:pt x="8914" y="4364"/>
                    <a:pt x="6394" y="7036"/>
                  </a:cubicBezTo>
                  <a:cubicBezTo>
                    <a:pt x="3874" y="9709"/>
                    <a:pt x="2434" y="12873"/>
                    <a:pt x="1534" y="15109"/>
                  </a:cubicBezTo>
                  <a:cubicBezTo>
                    <a:pt x="634" y="17345"/>
                    <a:pt x="274" y="18655"/>
                    <a:pt x="94" y="19582"/>
                  </a:cubicBezTo>
                  <a:cubicBezTo>
                    <a:pt x="-86" y="20509"/>
                    <a:pt x="-86" y="21055"/>
                    <a:pt x="814" y="21327"/>
                  </a:cubicBezTo>
                  <a:cubicBezTo>
                    <a:pt x="1714" y="21600"/>
                    <a:pt x="3514" y="21600"/>
                    <a:pt x="53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7" name="Line"/>
            <p:cNvSpPr/>
            <p:nvPr/>
          </p:nvSpPr>
          <p:spPr>
            <a:xfrm>
              <a:off x="2287092" y="3638134"/>
              <a:ext cx="253390" cy="277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468" fill="norm" stroke="1" extrusionOk="0">
                  <a:moveTo>
                    <a:pt x="19562" y="850"/>
                  </a:moveTo>
                  <a:cubicBezTo>
                    <a:pt x="20270" y="359"/>
                    <a:pt x="20978" y="-132"/>
                    <a:pt x="21155" y="32"/>
                  </a:cubicBezTo>
                  <a:cubicBezTo>
                    <a:pt x="21332" y="195"/>
                    <a:pt x="20978" y="1013"/>
                    <a:pt x="19030" y="2732"/>
                  </a:cubicBezTo>
                  <a:cubicBezTo>
                    <a:pt x="17083" y="4450"/>
                    <a:pt x="13542" y="7068"/>
                    <a:pt x="10532" y="9277"/>
                  </a:cubicBezTo>
                  <a:cubicBezTo>
                    <a:pt x="7522" y="11486"/>
                    <a:pt x="5043" y="13286"/>
                    <a:pt x="3450" y="14432"/>
                  </a:cubicBezTo>
                  <a:cubicBezTo>
                    <a:pt x="1857" y="15577"/>
                    <a:pt x="1148" y="16068"/>
                    <a:pt x="617" y="16723"/>
                  </a:cubicBezTo>
                  <a:cubicBezTo>
                    <a:pt x="86" y="17377"/>
                    <a:pt x="-268" y="18195"/>
                    <a:pt x="263" y="18768"/>
                  </a:cubicBezTo>
                  <a:cubicBezTo>
                    <a:pt x="794" y="19341"/>
                    <a:pt x="2211" y="19668"/>
                    <a:pt x="5132" y="20077"/>
                  </a:cubicBezTo>
                  <a:cubicBezTo>
                    <a:pt x="8053" y="20486"/>
                    <a:pt x="12480" y="20977"/>
                    <a:pt x="16906" y="21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8" name="Line"/>
            <p:cNvSpPr/>
            <p:nvPr/>
          </p:nvSpPr>
          <p:spPr>
            <a:xfrm>
              <a:off x="2301381" y="3985683"/>
              <a:ext cx="213220" cy="24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0825" fill="norm" stroke="1" extrusionOk="0">
                  <a:moveTo>
                    <a:pt x="2273" y="0"/>
                  </a:moveTo>
                  <a:cubicBezTo>
                    <a:pt x="1003" y="7200"/>
                    <a:pt x="-268" y="14400"/>
                    <a:pt x="50" y="18000"/>
                  </a:cubicBezTo>
                  <a:cubicBezTo>
                    <a:pt x="367" y="21600"/>
                    <a:pt x="2273" y="21600"/>
                    <a:pt x="6085" y="18900"/>
                  </a:cubicBezTo>
                  <a:cubicBezTo>
                    <a:pt x="9897" y="16200"/>
                    <a:pt x="15614" y="10800"/>
                    <a:pt x="21332" y="5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9" name="Line"/>
            <p:cNvSpPr/>
            <p:nvPr/>
          </p:nvSpPr>
          <p:spPr>
            <a:xfrm>
              <a:off x="2871335" y="3608916"/>
              <a:ext cx="278266" cy="300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fill="norm" stroke="1" extrusionOk="0">
                  <a:moveTo>
                    <a:pt x="21350" y="1521"/>
                  </a:moveTo>
                  <a:cubicBezTo>
                    <a:pt x="21350" y="761"/>
                    <a:pt x="21350" y="0"/>
                    <a:pt x="21188" y="0"/>
                  </a:cubicBezTo>
                  <a:cubicBezTo>
                    <a:pt x="21025" y="0"/>
                    <a:pt x="20700" y="761"/>
                    <a:pt x="19158" y="3346"/>
                  </a:cubicBezTo>
                  <a:cubicBezTo>
                    <a:pt x="17615" y="5932"/>
                    <a:pt x="14854" y="10344"/>
                    <a:pt x="12336" y="13462"/>
                  </a:cubicBezTo>
                  <a:cubicBezTo>
                    <a:pt x="9819" y="16580"/>
                    <a:pt x="7545" y="18406"/>
                    <a:pt x="6003" y="19470"/>
                  </a:cubicBezTo>
                  <a:cubicBezTo>
                    <a:pt x="4460" y="20535"/>
                    <a:pt x="3648" y="20839"/>
                    <a:pt x="2836" y="20915"/>
                  </a:cubicBezTo>
                  <a:cubicBezTo>
                    <a:pt x="2024" y="20992"/>
                    <a:pt x="1212" y="20839"/>
                    <a:pt x="643" y="20307"/>
                  </a:cubicBezTo>
                  <a:cubicBezTo>
                    <a:pt x="75" y="19775"/>
                    <a:pt x="-250" y="18862"/>
                    <a:pt x="237" y="18101"/>
                  </a:cubicBezTo>
                  <a:cubicBezTo>
                    <a:pt x="724" y="17341"/>
                    <a:pt x="2024" y="16732"/>
                    <a:pt x="4216" y="16961"/>
                  </a:cubicBezTo>
                  <a:cubicBezTo>
                    <a:pt x="6409" y="17189"/>
                    <a:pt x="9494" y="18254"/>
                    <a:pt x="11930" y="19166"/>
                  </a:cubicBezTo>
                  <a:cubicBezTo>
                    <a:pt x="14367" y="20079"/>
                    <a:pt x="16153" y="20839"/>
                    <a:pt x="1793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0" name="Line"/>
            <p:cNvSpPr/>
            <p:nvPr/>
          </p:nvSpPr>
          <p:spPr>
            <a:xfrm>
              <a:off x="3124199" y="3471333"/>
              <a:ext cx="184300" cy="673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600" fill="norm" stroke="1" extrusionOk="0">
                  <a:moveTo>
                    <a:pt x="13106" y="0"/>
                  </a:moveTo>
                  <a:cubicBezTo>
                    <a:pt x="16018" y="1834"/>
                    <a:pt x="18930" y="3668"/>
                    <a:pt x="20265" y="5638"/>
                  </a:cubicBezTo>
                  <a:cubicBezTo>
                    <a:pt x="21600" y="7608"/>
                    <a:pt x="21357" y="9713"/>
                    <a:pt x="19780" y="11717"/>
                  </a:cubicBezTo>
                  <a:cubicBezTo>
                    <a:pt x="18202" y="13721"/>
                    <a:pt x="15290" y="15623"/>
                    <a:pt x="11771" y="17253"/>
                  </a:cubicBezTo>
                  <a:cubicBezTo>
                    <a:pt x="8252" y="18883"/>
                    <a:pt x="4126" y="2024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1" name="Line"/>
            <p:cNvSpPr/>
            <p:nvPr/>
          </p:nvSpPr>
          <p:spPr>
            <a:xfrm>
              <a:off x="3721100" y="3875289"/>
              <a:ext cx="146050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5635" y="12582"/>
                    <a:pt x="11270" y="4867"/>
                    <a:pt x="14870" y="1782"/>
                  </a:cubicBezTo>
                  <a:cubicBezTo>
                    <a:pt x="18470" y="-1304"/>
                    <a:pt x="20035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2" name="Line"/>
            <p:cNvSpPr/>
            <p:nvPr/>
          </p:nvSpPr>
          <p:spPr>
            <a:xfrm>
              <a:off x="3727450" y="3947583"/>
              <a:ext cx="2159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06" y="16560"/>
                    <a:pt x="11012" y="11520"/>
                    <a:pt x="14612" y="7920"/>
                  </a:cubicBezTo>
                  <a:cubicBezTo>
                    <a:pt x="18212" y="4320"/>
                    <a:pt x="19906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3" name="Line"/>
            <p:cNvSpPr/>
            <p:nvPr/>
          </p:nvSpPr>
          <p:spPr>
            <a:xfrm>
              <a:off x="4464050" y="3446610"/>
              <a:ext cx="203200" cy="862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7" fill="norm" stroke="1" extrusionOk="0">
                  <a:moveTo>
                    <a:pt x="21600" y="934"/>
                  </a:moveTo>
                  <a:cubicBezTo>
                    <a:pt x="21150" y="670"/>
                    <a:pt x="20700" y="405"/>
                    <a:pt x="19800" y="247"/>
                  </a:cubicBezTo>
                  <a:cubicBezTo>
                    <a:pt x="18900" y="89"/>
                    <a:pt x="17550" y="36"/>
                    <a:pt x="16312" y="9"/>
                  </a:cubicBezTo>
                  <a:cubicBezTo>
                    <a:pt x="15075" y="-17"/>
                    <a:pt x="13950" y="-17"/>
                    <a:pt x="12150" y="405"/>
                  </a:cubicBezTo>
                  <a:cubicBezTo>
                    <a:pt x="10350" y="828"/>
                    <a:pt x="7875" y="1673"/>
                    <a:pt x="6300" y="2993"/>
                  </a:cubicBezTo>
                  <a:cubicBezTo>
                    <a:pt x="4725" y="4314"/>
                    <a:pt x="4050" y="6109"/>
                    <a:pt x="4837" y="8010"/>
                  </a:cubicBezTo>
                  <a:cubicBezTo>
                    <a:pt x="5625" y="9912"/>
                    <a:pt x="7875" y="11918"/>
                    <a:pt x="9225" y="13899"/>
                  </a:cubicBezTo>
                  <a:cubicBezTo>
                    <a:pt x="10575" y="15879"/>
                    <a:pt x="11025" y="17833"/>
                    <a:pt x="10687" y="19074"/>
                  </a:cubicBezTo>
                  <a:cubicBezTo>
                    <a:pt x="10350" y="20316"/>
                    <a:pt x="9225" y="20844"/>
                    <a:pt x="7762" y="21161"/>
                  </a:cubicBezTo>
                  <a:cubicBezTo>
                    <a:pt x="6300" y="21477"/>
                    <a:pt x="4500" y="21583"/>
                    <a:pt x="3150" y="21477"/>
                  </a:cubicBezTo>
                  <a:cubicBezTo>
                    <a:pt x="1800" y="21372"/>
                    <a:pt x="900" y="21055"/>
                    <a:pt x="0" y="207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4" name="Line"/>
            <p:cNvSpPr/>
            <p:nvPr/>
          </p:nvSpPr>
          <p:spPr>
            <a:xfrm>
              <a:off x="4311650" y="4525433"/>
              <a:ext cx="1841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5" name="Line"/>
            <p:cNvSpPr/>
            <p:nvPr/>
          </p:nvSpPr>
          <p:spPr>
            <a:xfrm>
              <a:off x="4434671" y="4500033"/>
              <a:ext cx="228670" cy="175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0791" fill="norm" stroke="1" extrusionOk="0">
                  <a:moveTo>
                    <a:pt x="15096" y="0"/>
                  </a:moveTo>
                  <a:cubicBezTo>
                    <a:pt x="13722" y="2261"/>
                    <a:pt x="12347" y="4521"/>
                    <a:pt x="10776" y="7912"/>
                  </a:cubicBezTo>
                  <a:cubicBezTo>
                    <a:pt x="9205" y="11302"/>
                    <a:pt x="7438" y="15823"/>
                    <a:pt x="6064" y="18335"/>
                  </a:cubicBezTo>
                  <a:cubicBezTo>
                    <a:pt x="4689" y="20847"/>
                    <a:pt x="3707" y="21349"/>
                    <a:pt x="2627" y="20219"/>
                  </a:cubicBezTo>
                  <a:cubicBezTo>
                    <a:pt x="1547" y="19089"/>
                    <a:pt x="369" y="16326"/>
                    <a:pt x="75" y="13689"/>
                  </a:cubicBezTo>
                  <a:cubicBezTo>
                    <a:pt x="-220" y="11051"/>
                    <a:pt x="369" y="8540"/>
                    <a:pt x="1645" y="6656"/>
                  </a:cubicBezTo>
                  <a:cubicBezTo>
                    <a:pt x="2922" y="4772"/>
                    <a:pt x="4885" y="3516"/>
                    <a:pt x="6751" y="4270"/>
                  </a:cubicBezTo>
                  <a:cubicBezTo>
                    <a:pt x="8616" y="5023"/>
                    <a:pt x="10384" y="7786"/>
                    <a:pt x="11464" y="9796"/>
                  </a:cubicBezTo>
                  <a:cubicBezTo>
                    <a:pt x="12544" y="11805"/>
                    <a:pt x="12936" y="13061"/>
                    <a:pt x="13427" y="14316"/>
                  </a:cubicBezTo>
                  <a:cubicBezTo>
                    <a:pt x="13918" y="15572"/>
                    <a:pt x="14507" y="16828"/>
                    <a:pt x="15587" y="16828"/>
                  </a:cubicBezTo>
                  <a:cubicBezTo>
                    <a:pt x="16667" y="16828"/>
                    <a:pt x="18238" y="15572"/>
                    <a:pt x="19416" y="13437"/>
                  </a:cubicBezTo>
                  <a:cubicBezTo>
                    <a:pt x="20595" y="11302"/>
                    <a:pt x="21380" y="8289"/>
                    <a:pt x="21184" y="5777"/>
                  </a:cubicBezTo>
                  <a:cubicBezTo>
                    <a:pt x="20987" y="3265"/>
                    <a:pt x="19809" y="1256"/>
                    <a:pt x="17256" y="502"/>
                  </a:cubicBezTo>
                  <a:cubicBezTo>
                    <a:pt x="14704" y="-251"/>
                    <a:pt x="10776" y="251"/>
                    <a:pt x="6849" y="7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6" name="Line"/>
            <p:cNvSpPr/>
            <p:nvPr/>
          </p:nvSpPr>
          <p:spPr>
            <a:xfrm>
              <a:off x="4351196" y="3122083"/>
              <a:ext cx="265254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8397" y="0"/>
                  </a:moveTo>
                  <a:cubicBezTo>
                    <a:pt x="16683" y="4725"/>
                    <a:pt x="14969" y="9450"/>
                    <a:pt x="13254" y="13162"/>
                  </a:cubicBezTo>
                  <a:cubicBezTo>
                    <a:pt x="11540" y="16875"/>
                    <a:pt x="9826" y="19575"/>
                    <a:pt x="8026" y="20588"/>
                  </a:cubicBezTo>
                  <a:cubicBezTo>
                    <a:pt x="6226" y="21600"/>
                    <a:pt x="4340" y="20925"/>
                    <a:pt x="2969" y="19238"/>
                  </a:cubicBezTo>
                  <a:cubicBezTo>
                    <a:pt x="1597" y="17550"/>
                    <a:pt x="740" y="14850"/>
                    <a:pt x="312" y="12937"/>
                  </a:cubicBezTo>
                  <a:cubicBezTo>
                    <a:pt x="-117" y="11025"/>
                    <a:pt x="-117" y="9900"/>
                    <a:pt x="397" y="9337"/>
                  </a:cubicBezTo>
                  <a:cubicBezTo>
                    <a:pt x="912" y="8775"/>
                    <a:pt x="1940" y="8775"/>
                    <a:pt x="4083" y="10125"/>
                  </a:cubicBezTo>
                  <a:cubicBezTo>
                    <a:pt x="6226" y="11475"/>
                    <a:pt x="9483" y="14175"/>
                    <a:pt x="12569" y="16312"/>
                  </a:cubicBezTo>
                  <a:cubicBezTo>
                    <a:pt x="15654" y="18450"/>
                    <a:pt x="18569" y="20025"/>
                    <a:pt x="2148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7" name="Line"/>
            <p:cNvSpPr/>
            <p:nvPr/>
          </p:nvSpPr>
          <p:spPr>
            <a:xfrm>
              <a:off x="5156199" y="3452283"/>
              <a:ext cx="635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975"/>
                    <a:pt x="14400" y="9949"/>
                    <a:pt x="18000" y="13549"/>
                  </a:cubicBezTo>
                  <a:cubicBezTo>
                    <a:pt x="21600" y="17149"/>
                    <a:pt x="21600" y="1937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8" name="Line"/>
            <p:cNvSpPr/>
            <p:nvPr/>
          </p:nvSpPr>
          <p:spPr>
            <a:xfrm>
              <a:off x="4870450" y="3865033"/>
              <a:ext cx="1136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0" y="0"/>
                  </a:moveTo>
                  <a:cubicBezTo>
                    <a:pt x="1363" y="3600"/>
                    <a:pt x="2725" y="7200"/>
                    <a:pt x="4148" y="8100"/>
                  </a:cubicBezTo>
                  <a:cubicBezTo>
                    <a:pt x="5570" y="9000"/>
                    <a:pt x="7053" y="7200"/>
                    <a:pt x="8676" y="5400"/>
                  </a:cubicBezTo>
                  <a:cubicBezTo>
                    <a:pt x="10299" y="3600"/>
                    <a:pt x="12062" y="1800"/>
                    <a:pt x="13705" y="900"/>
                  </a:cubicBezTo>
                  <a:cubicBezTo>
                    <a:pt x="15348" y="0"/>
                    <a:pt x="16871" y="0"/>
                    <a:pt x="17993" y="0"/>
                  </a:cubicBezTo>
                  <a:cubicBezTo>
                    <a:pt x="19115" y="0"/>
                    <a:pt x="19837" y="0"/>
                    <a:pt x="20398" y="900"/>
                  </a:cubicBezTo>
                  <a:cubicBezTo>
                    <a:pt x="20959" y="1800"/>
                    <a:pt x="21360" y="3600"/>
                    <a:pt x="21480" y="7200"/>
                  </a:cubicBezTo>
                  <a:cubicBezTo>
                    <a:pt x="21600" y="10800"/>
                    <a:pt x="21440" y="16200"/>
                    <a:pt x="2127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9" name="Line"/>
            <p:cNvSpPr/>
            <p:nvPr/>
          </p:nvSpPr>
          <p:spPr>
            <a:xfrm>
              <a:off x="4846095" y="4021296"/>
              <a:ext cx="459801" cy="446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414" fill="norm" stroke="1" extrusionOk="0">
                  <a:moveTo>
                    <a:pt x="2308" y="15939"/>
                  </a:moveTo>
                  <a:cubicBezTo>
                    <a:pt x="2111" y="16953"/>
                    <a:pt x="1915" y="17967"/>
                    <a:pt x="1817" y="18829"/>
                  </a:cubicBezTo>
                  <a:cubicBezTo>
                    <a:pt x="1718" y="19691"/>
                    <a:pt x="1718" y="20401"/>
                    <a:pt x="1964" y="20857"/>
                  </a:cubicBezTo>
                  <a:cubicBezTo>
                    <a:pt x="2209" y="21313"/>
                    <a:pt x="2700" y="21516"/>
                    <a:pt x="3044" y="21364"/>
                  </a:cubicBezTo>
                  <a:cubicBezTo>
                    <a:pt x="3388" y="21212"/>
                    <a:pt x="3584" y="20705"/>
                    <a:pt x="3682" y="19031"/>
                  </a:cubicBezTo>
                  <a:cubicBezTo>
                    <a:pt x="3780" y="17358"/>
                    <a:pt x="3780" y="14519"/>
                    <a:pt x="3338" y="12085"/>
                  </a:cubicBezTo>
                  <a:cubicBezTo>
                    <a:pt x="2897" y="9651"/>
                    <a:pt x="2013" y="7623"/>
                    <a:pt x="1424" y="6406"/>
                  </a:cubicBezTo>
                  <a:cubicBezTo>
                    <a:pt x="835" y="5189"/>
                    <a:pt x="540" y="4784"/>
                    <a:pt x="295" y="4277"/>
                  </a:cubicBezTo>
                  <a:cubicBezTo>
                    <a:pt x="49" y="3770"/>
                    <a:pt x="-147" y="3161"/>
                    <a:pt x="148" y="2755"/>
                  </a:cubicBezTo>
                  <a:cubicBezTo>
                    <a:pt x="442" y="2350"/>
                    <a:pt x="1228" y="2147"/>
                    <a:pt x="3338" y="1893"/>
                  </a:cubicBezTo>
                  <a:cubicBezTo>
                    <a:pt x="5449" y="1640"/>
                    <a:pt x="8886" y="1336"/>
                    <a:pt x="11929" y="981"/>
                  </a:cubicBezTo>
                  <a:cubicBezTo>
                    <a:pt x="14973" y="626"/>
                    <a:pt x="17624" y="220"/>
                    <a:pt x="19244" y="68"/>
                  </a:cubicBezTo>
                  <a:cubicBezTo>
                    <a:pt x="20864" y="-84"/>
                    <a:pt x="21453" y="17"/>
                    <a:pt x="21306" y="372"/>
                  </a:cubicBezTo>
                  <a:cubicBezTo>
                    <a:pt x="21158" y="727"/>
                    <a:pt x="20275" y="1336"/>
                    <a:pt x="19391" y="19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0" name="Line"/>
            <p:cNvSpPr/>
            <p:nvPr/>
          </p:nvSpPr>
          <p:spPr>
            <a:xfrm>
              <a:off x="4936921" y="4154205"/>
              <a:ext cx="168479" cy="185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303" fill="norm" stroke="1" extrusionOk="0">
                  <a:moveTo>
                    <a:pt x="7626" y="3248"/>
                  </a:moveTo>
                  <a:cubicBezTo>
                    <a:pt x="6826" y="2277"/>
                    <a:pt x="6026" y="1306"/>
                    <a:pt x="6693" y="699"/>
                  </a:cubicBezTo>
                  <a:cubicBezTo>
                    <a:pt x="7359" y="93"/>
                    <a:pt x="9493" y="-150"/>
                    <a:pt x="11093" y="93"/>
                  </a:cubicBezTo>
                  <a:cubicBezTo>
                    <a:pt x="12693" y="335"/>
                    <a:pt x="13759" y="1063"/>
                    <a:pt x="13893" y="2762"/>
                  </a:cubicBezTo>
                  <a:cubicBezTo>
                    <a:pt x="14026" y="4461"/>
                    <a:pt x="13226" y="7131"/>
                    <a:pt x="10959" y="9922"/>
                  </a:cubicBezTo>
                  <a:cubicBezTo>
                    <a:pt x="8693" y="12713"/>
                    <a:pt x="4959" y="15625"/>
                    <a:pt x="2693" y="17567"/>
                  </a:cubicBezTo>
                  <a:cubicBezTo>
                    <a:pt x="426" y="19508"/>
                    <a:pt x="-374" y="20479"/>
                    <a:pt x="159" y="20965"/>
                  </a:cubicBezTo>
                  <a:cubicBezTo>
                    <a:pt x="693" y="21450"/>
                    <a:pt x="2559" y="21450"/>
                    <a:pt x="6293" y="20722"/>
                  </a:cubicBezTo>
                  <a:cubicBezTo>
                    <a:pt x="10026" y="19994"/>
                    <a:pt x="15626" y="18538"/>
                    <a:pt x="21226" y="170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1" name="Line"/>
            <p:cNvSpPr/>
            <p:nvPr/>
          </p:nvSpPr>
          <p:spPr>
            <a:xfrm>
              <a:off x="5105400" y="4214283"/>
              <a:ext cx="4445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2" name="Line"/>
            <p:cNvSpPr/>
            <p:nvPr/>
          </p:nvSpPr>
          <p:spPr>
            <a:xfrm>
              <a:off x="5194300" y="4201583"/>
              <a:ext cx="635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3" name="Line"/>
            <p:cNvSpPr/>
            <p:nvPr/>
          </p:nvSpPr>
          <p:spPr>
            <a:xfrm>
              <a:off x="5041900" y="4169833"/>
              <a:ext cx="2349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4" name="Line"/>
            <p:cNvSpPr/>
            <p:nvPr/>
          </p:nvSpPr>
          <p:spPr>
            <a:xfrm>
              <a:off x="5460999" y="4347633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5" name="Line"/>
            <p:cNvSpPr/>
            <p:nvPr/>
          </p:nvSpPr>
          <p:spPr>
            <a:xfrm>
              <a:off x="5622131" y="4123099"/>
              <a:ext cx="150019" cy="290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161" fill="norm" stroke="1" extrusionOk="0">
                  <a:moveTo>
                    <a:pt x="21262" y="1555"/>
                  </a:moveTo>
                  <a:cubicBezTo>
                    <a:pt x="20362" y="938"/>
                    <a:pt x="19462" y="321"/>
                    <a:pt x="18262" y="89"/>
                  </a:cubicBezTo>
                  <a:cubicBezTo>
                    <a:pt x="17062" y="-142"/>
                    <a:pt x="15562" y="12"/>
                    <a:pt x="13162" y="1324"/>
                  </a:cubicBezTo>
                  <a:cubicBezTo>
                    <a:pt x="10762" y="2635"/>
                    <a:pt x="7462" y="5104"/>
                    <a:pt x="4912" y="7958"/>
                  </a:cubicBezTo>
                  <a:cubicBezTo>
                    <a:pt x="2362" y="10812"/>
                    <a:pt x="562" y="14052"/>
                    <a:pt x="112" y="16444"/>
                  </a:cubicBezTo>
                  <a:cubicBezTo>
                    <a:pt x="-338" y="18835"/>
                    <a:pt x="562" y="20378"/>
                    <a:pt x="2812" y="20918"/>
                  </a:cubicBezTo>
                  <a:cubicBezTo>
                    <a:pt x="5062" y="21458"/>
                    <a:pt x="8662" y="20995"/>
                    <a:pt x="12262" y="20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6" name="Line"/>
            <p:cNvSpPr/>
            <p:nvPr/>
          </p:nvSpPr>
          <p:spPr>
            <a:xfrm>
              <a:off x="5709972" y="4225129"/>
              <a:ext cx="170128" cy="138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036" fill="norm" stroke="1" extrusionOk="0">
                  <a:moveTo>
                    <a:pt x="11033" y="8987"/>
                  </a:moveTo>
                  <a:cubicBezTo>
                    <a:pt x="11300" y="7375"/>
                    <a:pt x="11566" y="5763"/>
                    <a:pt x="11566" y="4151"/>
                  </a:cubicBezTo>
                  <a:cubicBezTo>
                    <a:pt x="11566" y="2539"/>
                    <a:pt x="11300" y="928"/>
                    <a:pt x="9966" y="283"/>
                  </a:cubicBezTo>
                  <a:cubicBezTo>
                    <a:pt x="8633" y="-362"/>
                    <a:pt x="6233" y="-40"/>
                    <a:pt x="4366" y="2701"/>
                  </a:cubicBezTo>
                  <a:cubicBezTo>
                    <a:pt x="2500" y="5441"/>
                    <a:pt x="1166" y="10599"/>
                    <a:pt x="500" y="13984"/>
                  </a:cubicBezTo>
                  <a:cubicBezTo>
                    <a:pt x="-167" y="17369"/>
                    <a:pt x="-167" y="18981"/>
                    <a:pt x="500" y="19948"/>
                  </a:cubicBezTo>
                  <a:cubicBezTo>
                    <a:pt x="1166" y="20916"/>
                    <a:pt x="2500" y="21238"/>
                    <a:pt x="3700" y="20916"/>
                  </a:cubicBezTo>
                  <a:cubicBezTo>
                    <a:pt x="4900" y="20593"/>
                    <a:pt x="5966" y="19626"/>
                    <a:pt x="7033" y="18014"/>
                  </a:cubicBezTo>
                  <a:cubicBezTo>
                    <a:pt x="8100" y="16402"/>
                    <a:pt x="9166" y="14145"/>
                    <a:pt x="10366" y="13501"/>
                  </a:cubicBezTo>
                  <a:cubicBezTo>
                    <a:pt x="11566" y="12856"/>
                    <a:pt x="12900" y="13823"/>
                    <a:pt x="14766" y="15274"/>
                  </a:cubicBezTo>
                  <a:cubicBezTo>
                    <a:pt x="16633" y="16725"/>
                    <a:pt x="19033" y="18659"/>
                    <a:pt x="21433" y="205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7" name="Line"/>
            <p:cNvSpPr/>
            <p:nvPr/>
          </p:nvSpPr>
          <p:spPr>
            <a:xfrm>
              <a:off x="5906911" y="4214283"/>
              <a:ext cx="227190" cy="157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472" fill="norm" stroke="1" extrusionOk="0">
                  <a:moveTo>
                    <a:pt x="5867" y="4320"/>
                  </a:moveTo>
                  <a:cubicBezTo>
                    <a:pt x="6067" y="7200"/>
                    <a:pt x="6267" y="10080"/>
                    <a:pt x="5967" y="12672"/>
                  </a:cubicBezTo>
                  <a:cubicBezTo>
                    <a:pt x="5667" y="15264"/>
                    <a:pt x="4867" y="17568"/>
                    <a:pt x="4067" y="19152"/>
                  </a:cubicBezTo>
                  <a:cubicBezTo>
                    <a:pt x="3267" y="20736"/>
                    <a:pt x="2467" y="21600"/>
                    <a:pt x="1767" y="21456"/>
                  </a:cubicBezTo>
                  <a:cubicBezTo>
                    <a:pt x="1067" y="21312"/>
                    <a:pt x="467" y="20160"/>
                    <a:pt x="167" y="18000"/>
                  </a:cubicBezTo>
                  <a:cubicBezTo>
                    <a:pt x="-133" y="15840"/>
                    <a:pt x="-133" y="12672"/>
                    <a:pt x="1067" y="10080"/>
                  </a:cubicBezTo>
                  <a:cubicBezTo>
                    <a:pt x="2267" y="7488"/>
                    <a:pt x="4667" y="5472"/>
                    <a:pt x="7667" y="4032"/>
                  </a:cubicBezTo>
                  <a:cubicBezTo>
                    <a:pt x="10667" y="2592"/>
                    <a:pt x="14267" y="1728"/>
                    <a:pt x="16567" y="1296"/>
                  </a:cubicBezTo>
                  <a:cubicBezTo>
                    <a:pt x="18867" y="864"/>
                    <a:pt x="19867" y="864"/>
                    <a:pt x="20467" y="720"/>
                  </a:cubicBezTo>
                  <a:cubicBezTo>
                    <a:pt x="21067" y="576"/>
                    <a:pt x="21267" y="288"/>
                    <a:pt x="2146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8" name="Line"/>
            <p:cNvSpPr/>
            <p:nvPr/>
          </p:nvSpPr>
          <p:spPr>
            <a:xfrm>
              <a:off x="6140449" y="4055533"/>
              <a:ext cx="130972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600" fill="norm" stroke="1" extrusionOk="0">
                  <a:moveTo>
                    <a:pt x="6075" y="0"/>
                  </a:moveTo>
                  <a:cubicBezTo>
                    <a:pt x="10125" y="1543"/>
                    <a:pt x="14175" y="3086"/>
                    <a:pt x="17044" y="5529"/>
                  </a:cubicBezTo>
                  <a:cubicBezTo>
                    <a:pt x="19912" y="7971"/>
                    <a:pt x="21600" y="11314"/>
                    <a:pt x="20588" y="13950"/>
                  </a:cubicBezTo>
                  <a:cubicBezTo>
                    <a:pt x="19575" y="16586"/>
                    <a:pt x="15862" y="18514"/>
                    <a:pt x="11981" y="19671"/>
                  </a:cubicBezTo>
                  <a:cubicBezTo>
                    <a:pt x="8100" y="20829"/>
                    <a:pt x="4050" y="212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9" name="Line"/>
            <p:cNvSpPr/>
            <p:nvPr/>
          </p:nvSpPr>
          <p:spPr>
            <a:xfrm>
              <a:off x="6457950" y="3877733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0" name="Line"/>
            <p:cNvSpPr/>
            <p:nvPr/>
          </p:nvSpPr>
          <p:spPr>
            <a:xfrm>
              <a:off x="6615477" y="3721160"/>
              <a:ext cx="331424" cy="303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192" fill="norm" stroke="1" extrusionOk="0">
                  <a:moveTo>
                    <a:pt x="492" y="5618"/>
                  </a:moveTo>
                  <a:cubicBezTo>
                    <a:pt x="217" y="6506"/>
                    <a:pt x="-58" y="7393"/>
                    <a:pt x="11" y="8133"/>
                  </a:cubicBezTo>
                  <a:cubicBezTo>
                    <a:pt x="80" y="8873"/>
                    <a:pt x="492" y="9464"/>
                    <a:pt x="2074" y="9612"/>
                  </a:cubicBezTo>
                  <a:cubicBezTo>
                    <a:pt x="3657" y="9760"/>
                    <a:pt x="6408" y="9464"/>
                    <a:pt x="8403" y="8133"/>
                  </a:cubicBezTo>
                  <a:cubicBezTo>
                    <a:pt x="10398" y="6801"/>
                    <a:pt x="11636" y="4434"/>
                    <a:pt x="12187" y="2881"/>
                  </a:cubicBezTo>
                  <a:cubicBezTo>
                    <a:pt x="12737" y="1327"/>
                    <a:pt x="12599" y="588"/>
                    <a:pt x="12118" y="218"/>
                  </a:cubicBezTo>
                  <a:cubicBezTo>
                    <a:pt x="11636" y="-152"/>
                    <a:pt x="10811" y="-152"/>
                    <a:pt x="9366" y="1032"/>
                  </a:cubicBezTo>
                  <a:cubicBezTo>
                    <a:pt x="7922" y="2215"/>
                    <a:pt x="5858" y="4582"/>
                    <a:pt x="4482" y="7615"/>
                  </a:cubicBezTo>
                  <a:cubicBezTo>
                    <a:pt x="3106" y="10648"/>
                    <a:pt x="2418" y="14347"/>
                    <a:pt x="2143" y="16566"/>
                  </a:cubicBezTo>
                  <a:cubicBezTo>
                    <a:pt x="1868" y="18785"/>
                    <a:pt x="2006" y="19525"/>
                    <a:pt x="2762" y="20190"/>
                  </a:cubicBezTo>
                  <a:cubicBezTo>
                    <a:pt x="3519" y="20856"/>
                    <a:pt x="4895" y="21448"/>
                    <a:pt x="8128" y="21078"/>
                  </a:cubicBezTo>
                  <a:cubicBezTo>
                    <a:pt x="11361" y="20708"/>
                    <a:pt x="16452" y="19377"/>
                    <a:pt x="21542" y="180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1" name="Line"/>
            <p:cNvSpPr/>
            <p:nvPr/>
          </p:nvSpPr>
          <p:spPr>
            <a:xfrm>
              <a:off x="6718300" y="3369733"/>
              <a:ext cx="1524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2" name="Line"/>
            <p:cNvSpPr/>
            <p:nvPr/>
          </p:nvSpPr>
          <p:spPr>
            <a:xfrm>
              <a:off x="6947263" y="3217333"/>
              <a:ext cx="107588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5" h="21600" fill="norm" stroke="1" extrusionOk="0">
                  <a:moveTo>
                    <a:pt x="17047" y="0"/>
                  </a:moveTo>
                  <a:cubicBezTo>
                    <a:pt x="15009" y="0"/>
                    <a:pt x="12972" y="0"/>
                    <a:pt x="10119" y="1482"/>
                  </a:cubicBezTo>
                  <a:cubicBezTo>
                    <a:pt x="7266" y="2965"/>
                    <a:pt x="3598" y="5929"/>
                    <a:pt x="1560" y="9106"/>
                  </a:cubicBezTo>
                  <a:cubicBezTo>
                    <a:pt x="-477" y="12282"/>
                    <a:pt x="-885" y="15671"/>
                    <a:pt x="2579" y="17788"/>
                  </a:cubicBezTo>
                  <a:cubicBezTo>
                    <a:pt x="6043" y="19906"/>
                    <a:pt x="13379" y="20753"/>
                    <a:pt x="207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3" name="Line"/>
            <p:cNvSpPr/>
            <p:nvPr/>
          </p:nvSpPr>
          <p:spPr>
            <a:xfrm>
              <a:off x="7074412" y="3298660"/>
              <a:ext cx="101088" cy="90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3" h="20901" fill="norm" stroke="1" extrusionOk="0">
                  <a:moveTo>
                    <a:pt x="1216" y="1757"/>
                  </a:moveTo>
                  <a:cubicBezTo>
                    <a:pt x="3420" y="775"/>
                    <a:pt x="5624" y="-207"/>
                    <a:pt x="7829" y="38"/>
                  </a:cubicBezTo>
                  <a:cubicBezTo>
                    <a:pt x="10033" y="284"/>
                    <a:pt x="12237" y="1757"/>
                    <a:pt x="13339" y="3720"/>
                  </a:cubicBezTo>
                  <a:cubicBezTo>
                    <a:pt x="14441" y="5684"/>
                    <a:pt x="14441" y="8138"/>
                    <a:pt x="13118" y="10838"/>
                  </a:cubicBezTo>
                  <a:cubicBezTo>
                    <a:pt x="11796" y="13538"/>
                    <a:pt x="9151" y="16484"/>
                    <a:pt x="6506" y="18448"/>
                  </a:cubicBezTo>
                  <a:cubicBezTo>
                    <a:pt x="3861" y="20411"/>
                    <a:pt x="1216" y="21393"/>
                    <a:pt x="335" y="20657"/>
                  </a:cubicBezTo>
                  <a:cubicBezTo>
                    <a:pt x="-547" y="19920"/>
                    <a:pt x="335" y="17466"/>
                    <a:pt x="2759" y="14766"/>
                  </a:cubicBezTo>
                  <a:cubicBezTo>
                    <a:pt x="5184" y="12066"/>
                    <a:pt x="9151" y="9120"/>
                    <a:pt x="12016" y="6911"/>
                  </a:cubicBezTo>
                  <a:cubicBezTo>
                    <a:pt x="14882" y="4702"/>
                    <a:pt x="16645" y="3229"/>
                    <a:pt x="16424" y="3475"/>
                  </a:cubicBezTo>
                  <a:cubicBezTo>
                    <a:pt x="16204" y="3720"/>
                    <a:pt x="14000" y="5684"/>
                    <a:pt x="12898" y="8138"/>
                  </a:cubicBezTo>
                  <a:cubicBezTo>
                    <a:pt x="11796" y="10593"/>
                    <a:pt x="11796" y="13538"/>
                    <a:pt x="13339" y="15011"/>
                  </a:cubicBezTo>
                  <a:cubicBezTo>
                    <a:pt x="14882" y="16484"/>
                    <a:pt x="17967" y="16484"/>
                    <a:pt x="21053" y="16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4" name="Line"/>
            <p:cNvSpPr/>
            <p:nvPr/>
          </p:nvSpPr>
          <p:spPr>
            <a:xfrm>
              <a:off x="7232650" y="3344333"/>
              <a:ext cx="1206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5" name="Line"/>
            <p:cNvSpPr/>
            <p:nvPr/>
          </p:nvSpPr>
          <p:spPr>
            <a:xfrm>
              <a:off x="7449494" y="3268083"/>
              <a:ext cx="75256" cy="15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323" fill="norm" stroke="1" extrusionOk="0">
                  <a:moveTo>
                    <a:pt x="21332" y="860"/>
                  </a:moveTo>
                  <a:cubicBezTo>
                    <a:pt x="18332" y="291"/>
                    <a:pt x="15332" y="-277"/>
                    <a:pt x="12632" y="149"/>
                  </a:cubicBezTo>
                  <a:cubicBezTo>
                    <a:pt x="9932" y="576"/>
                    <a:pt x="7532" y="1997"/>
                    <a:pt x="5132" y="4128"/>
                  </a:cubicBezTo>
                  <a:cubicBezTo>
                    <a:pt x="2732" y="6260"/>
                    <a:pt x="332" y="9102"/>
                    <a:pt x="32" y="12086"/>
                  </a:cubicBezTo>
                  <a:cubicBezTo>
                    <a:pt x="-268" y="15070"/>
                    <a:pt x="1532" y="18197"/>
                    <a:pt x="5132" y="19760"/>
                  </a:cubicBezTo>
                  <a:cubicBezTo>
                    <a:pt x="8732" y="21323"/>
                    <a:pt x="14132" y="21323"/>
                    <a:pt x="19532" y="21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6" name="Line"/>
            <p:cNvSpPr/>
            <p:nvPr/>
          </p:nvSpPr>
          <p:spPr>
            <a:xfrm>
              <a:off x="7536230" y="3334989"/>
              <a:ext cx="77421" cy="98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331" fill="norm" stroke="1" extrusionOk="0">
                  <a:moveTo>
                    <a:pt x="19601" y="650"/>
                  </a:moveTo>
                  <a:cubicBezTo>
                    <a:pt x="16682" y="191"/>
                    <a:pt x="13763" y="-269"/>
                    <a:pt x="10844" y="191"/>
                  </a:cubicBezTo>
                  <a:cubicBezTo>
                    <a:pt x="7925" y="650"/>
                    <a:pt x="5006" y="2029"/>
                    <a:pt x="2963" y="3867"/>
                  </a:cubicBezTo>
                  <a:cubicBezTo>
                    <a:pt x="920" y="5705"/>
                    <a:pt x="-248" y="8003"/>
                    <a:pt x="44" y="10071"/>
                  </a:cubicBezTo>
                  <a:cubicBezTo>
                    <a:pt x="336" y="12140"/>
                    <a:pt x="2087" y="13978"/>
                    <a:pt x="5006" y="13518"/>
                  </a:cubicBezTo>
                  <a:cubicBezTo>
                    <a:pt x="7925" y="13059"/>
                    <a:pt x="12011" y="10301"/>
                    <a:pt x="14055" y="10071"/>
                  </a:cubicBezTo>
                  <a:cubicBezTo>
                    <a:pt x="16098" y="9842"/>
                    <a:pt x="16098" y="12140"/>
                    <a:pt x="16974" y="14437"/>
                  </a:cubicBezTo>
                  <a:cubicBezTo>
                    <a:pt x="17849" y="16735"/>
                    <a:pt x="19601" y="19033"/>
                    <a:pt x="21352" y="21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7" name="Line"/>
            <p:cNvSpPr/>
            <p:nvPr/>
          </p:nvSpPr>
          <p:spPr>
            <a:xfrm>
              <a:off x="7664450" y="3320731"/>
              <a:ext cx="152400" cy="169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3" fill="norm" stroke="1" extrusionOk="0">
                  <a:moveTo>
                    <a:pt x="0" y="21113"/>
                  </a:moveTo>
                  <a:cubicBezTo>
                    <a:pt x="2100" y="16108"/>
                    <a:pt x="4200" y="11103"/>
                    <a:pt x="5700" y="7284"/>
                  </a:cubicBezTo>
                  <a:cubicBezTo>
                    <a:pt x="7200" y="3464"/>
                    <a:pt x="8100" y="830"/>
                    <a:pt x="8100" y="172"/>
                  </a:cubicBezTo>
                  <a:cubicBezTo>
                    <a:pt x="8100" y="-487"/>
                    <a:pt x="7200" y="830"/>
                    <a:pt x="6300" y="2806"/>
                  </a:cubicBezTo>
                  <a:cubicBezTo>
                    <a:pt x="5400" y="4781"/>
                    <a:pt x="4500" y="7415"/>
                    <a:pt x="4050" y="9391"/>
                  </a:cubicBezTo>
                  <a:cubicBezTo>
                    <a:pt x="3600" y="11367"/>
                    <a:pt x="3600" y="12684"/>
                    <a:pt x="4350" y="13211"/>
                  </a:cubicBezTo>
                  <a:cubicBezTo>
                    <a:pt x="5100" y="13737"/>
                    <a:pt x="6600" y="13474"/>
                    <a:pt x="8400" y="12025"/>
                  </a:cubicBezTo>
                  <a:cubicBezTo>
                    <a:pt x="10200" y="10576"/>
                    <a:pt x="12300" y="7942"/>
                    <a:pt x="13800" y="5967"/>
                  </a:cubicBezTo>
                  <a:cubicBezTo>
                    <a:pt x="15300" y="3991"/>
                    <a:pt x="16200" y="2674"/>
                    <a:pt x="16500" y="2674"/>
                  </a:cubicBezTo>
                  <a:cubicBezTo>
                    <a:pt x="16800" y="2674"/>
                    <a:pt x="16500" y="3991"/>
                    <a:pt x="16350" y="5308"/>
                  </a:cubicBezTo>
                  <a:cubicBezTo>
                    <a:pt x="16200" y="6625"/>
                    <a:pt x="16200" y="7942"/>
                    <a:pt x="17100" y="9259"/>
                  </a:cubicBezTo>
                  <a:cubicBezTo>
                    <a:pt x="18000" y="10576"/>
                    <a:pt x="19800" y="11893"/>
                    <a:pt x="21600" y="13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8" name="Line"/>
            <p:cNvSpPr/>
            <p:nvPr/>
          </p:nvSpPr>
          <p:spPr>
            <a:xfrm>
              <a:off x="7854950" y="3357033"/>
              <a:ext cx="1460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9" name="Line"/>
            <p:cNvSpPr/>
            <p:nvPr/>
          </p:nvSpPr>
          <p:spPr>
            <a:xfrm>
              <a:off x="7931149" y="3325283"/>
              <a:ext cx="190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600"/>
                    <a:pt x="0" y="11200"/>
                    <a:pt x="3600" y="14800"/>
                  </a:cubicBezTo>
                  <a:cubicBezTo>
                    <a:pt x="7200" y="18400"/>
                    <a:pt x="14400" y="20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0" name="Line"/>
            <p:cNvSpPr/>
            <p:nvPr/>
          </p:nvSpPr>
          <p:spPr>
            <a:xfrm>
              <a:off x="7970711" y="3242733"/>
              <a:ext cx="8003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14207" y="0"/>
                  </a:moveTo>
                  <a:cubicBezTo>
                    <a:pt x="11507" y="4877"/>
                    <a:pt x="8807" y="9755"/>
                    <a:pt x="7187" y="13123"/>
                  </a:cubicBezTo>
                  <a:cubicBezTo>
                    <a:pt x="5567" y="16490"/>
                    <a:pt x="5027" y="18348"/>
                    <a:pt x="5567" y="18465"/>
                  </a:cubicBezTo>
                  <a:cubicBezTo>
                    <a:pt x="6107" y="18581"/>
                    <a:pt x="7727" y="16955"/>
                    <a:pt x="9347" y="15677"/>
                  </a:cubicBezTo>
                  <a:cubicBezTo>
                    <a:pt x="10967" y="14400"/>
                    <a:pt x="12587" y="13471"/>
                    <a:pt x="14477" y="13587"/>
                  </a:cubicBezTo>
                  <a:cubicBezTo>
                    <a:pt x="16367" y="13703"/>
                    <a:pt x="18527" y="14865"/>
                    <a:pt x="19607" y="16142"/>
                  </a:cubicBezTo>
                  <a:cubicBezTo>
                    <a:pt x="20687" y="17419"/>
                    <a:pt x="20687" y="18813"/>
                    <a:pt x="19607" y="19858"/>
                  </a:cubicBezTo>
                  <a:cubicBezTo>
                    <a:pt x="18527" y="20903"/>
                    <a:pt x="16367" y="21600"/>
                    <a:pt x="12587" y="21600"/>
                  </a:cubicBezTo>
                  <a:cubicBezTo>
                    <a:pt x="8807" y="21600"/>
                    <a:pt x="3407" y="20903"/>
                    <a:pt x="1247" y="19277"/>
                  </a:cubicBezTo>
                  <a:cubicBezTo>
                    <a:pt x="-913" y="17652"/>
                    <a:pt x="167" y="15097"/>
                    <a:pt x="1247" y="12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1" name="Line"/>
            <p:cNvSpPr/>
            <p:nvPr/>
          </p:nvSpPr>
          <p:spPr>
            <a:xfrm>
              <a:off x="8032750" y="3274483"/>
              <a:ext cx="75040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6" h="21600" fill="norm" stroke="1" extrusionOk="0">
                  <a:moveTo>
                    <a:pt x="7005" y="0"/>
                  </a:moveTo>
                  <a:cubicBezTo>
                    <a:pt x="9924" y="232"/>
                    <a:pt x="12843" y="465"/>
                    <a:pt x="15762" y="2439"/>
                  </a:cubicBezTo>
                  <a:cubicBezTo>
                    <a:pt x="18681" y="4413"/>
                    <a:pt x="21600" y="8129"/>
                    <a:pt x="20432" y="11497"/>
                  </a:cubicBezTo>
                  <a:cubicBezTo>
                    <a:pt x="19265" y="14865"/>
                    <a:pt x="14011" y="17884"/>
                    <a:pt x="9924" y="19510"/>
                  </a:cubicBezTo>
                  <a:cubicBezTo>
                    <a:pt x="5838" y="21135"/>
                    <a:pt x="2919" y="2136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2" name="Line"/>
            <p:cNvSpPr/>
            <p:nvPr/>
          </p:nvSpPr>
          <p:spPr>
            <a:xfrm>
              <a:off x="8108950" y="3244434"/>
              <a:ext cx="77423" cy="233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444" fill="norm" stroke="1" extrusionOk="0">
                  <a:moveTo>
                    <a:pt x="8757" y="1012"/>
                  </a:moveTo>
                  <a:cubicBezTo>
                    <a:pt x="11676" y="428"/>
                    <a:pt x="14595" y="-156"/>
                    <a:pt x="16930" y="39"/>
                  </a:cubicBezTo>
                  <a:cubicBezTo>
                    <a:pt x="19265" y="233"/>
                    <a:pt x="21016" y="1206"/>
                    <a:pt x="21308" y="4125"/>
                  </a:cubicBezTo>
                  <a:cubicBezTo>
                    <a:pt x="21600" y="7044"/>
                    <a:pt x="20432" y="11909"/>
                    <a:pt x="19265" y="14828"/>
                  </a:cubicBezTo>
                  <a:cubicBezTo>
                    <a:pt x="18097" y="17747"/>
                    <a:pt x="16930" y="18720"/>
                    <a:pt x="13719" y="19498"/>
                  </a:cubicBezTo>
                  <a:cubicBezTo>
                    <a:pt x="10508" y="20276"/>
                    <a:pt x="5254" y="20860"/>
                    <a:pt x="0" y="21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3" name="Line"/>
            <p:cNvSpPr/>
            <p:nvPr/>
          </p:nvSpPr>
          <p:spPr>
            <a:xfrm>
              <a:off x="8210550" y="3218706"/>
              <a:ext cx="146050" cy="119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4" fill="norm" stroke="1" extrusionOk="0">
                  <a:moveTo>
                    <a:pt x="0" y="4301"/>
                  </a:moveTo>
                  <a:cubicBezTo>
                    <a:pt x="939" y="2786"/>
                    <a:pt x="1878" y="1270"/>
                    <a:pt x="3130" y="512"/>
                  </a:cubicBezTo>
                  <a:cubicBezTo>
                    <a:pt x="4383" y="-246"/>
                    <a:pt x="5948" y="-246"/>
                    <a:pt x="6887" y="1080"/>
                  </a:cubicBezTo>
                  <a:cubicBezTo>
                    <a:pt x="7826" y="2407"/>
                    <a:pt x="8139" y="5059"/>
                    <a:pt x="7357" y="7522"/>
                  </a:cubicBezTo>
                  <a:cubicBezTo>
                    <a:pt x="6574" y="9986"/>
                    <a:pt x="4696" y="12259"/>
                    <a:pt x="3287" y="14154"/>
                  </a:cubicBezTo>
                  <a:cubicBezTo>
                    <a:pt x="1878" y="16049"/>
                    <a:pt x="939" y="17565"/>
                    <a:pt x="1409" y="18322"/>
                  </a:cubicBezTo>
                  <a:cubicBezTo>
                    <a:pt x="1878" y="19080"/>
                    <a:pt x="3757" y="19080"/>
                    <a:pt x="7357" y="19459"/>
                  </a:cubicBezTo>
                  <a:cubicBezTo>
                    <a:pt x="10957" y="19838"/>
                    <a:pt x="16278" y="20596"/>
                    <a:pt x="21600" y="213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4" name="Line"/>
            <p:cNvSpPr/>
            <p:nvPr/>
          </p:nvSpPr>
          <p:spPr>
            <a:xfrm>
              <a:off x="6953250" y="3554246"/>
              <a:ext cx="996950" cy="56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3" fill="norm" stroke="1" extrusionOk="0">
                  <a:moveTo>
                    <a:pt x="0" y="21463"/>
                  </a:moveTo>
                  <a:cubicBezTo>
                    <a:pt x="1651" y="19063"/>
                    <a:pt x="3302" y="16663"/>
                    <a:pt x="4976" y="13863"/>
                  </a:cubicBezTo>
                  <a:cubicBezTo>
                    <a:pt x="6650" y="11063"/>
                    <a:pt x="8346" y="7863"/>
                    <a:pt x="10043" y="5463"/>
                  </a:cubicBezTo>
                  <a:cubicBezTo>
                    <a:pt x="11740" y="3063"/>
                    <a:pt x="13437" y="1463"/>
                    <a:pt x="15134" y="663"/>
                  </a:cubicBezTo>
                  <a:cubicBezTo>
                    <a:pt x="16831" y="-137"/>
                    <a:pt x="18527" y="-137"/>
                    <a:pt x="19605" y="263"/>
                  </a:cubicBezTo>
                  <a:cubicBezTo>
                    <a:pt x="20683" y="663"/>
                    <a:pt x="21141" y="1463"/>
                    <a:pt x="21600" y="22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5" name="Line"/>
            <p:cNvSpPr/>
            <p:nvPr/>
          </p:nvSpPr>
          <p:spPr>
            <a:xfrm>
              <a:off x="7156450" y="3655953"/>
              <a:ext cx="171450" cy="125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9" fill="norm" stroke="1" extrusionOk="0">
                  <a:moveTo>
                    <a:pt x="0" y="4240"/>
                  </a:moveTo>
                  <a:cubicBezTo>
                    <a:pt x="800" y="2800"/>
                    <a:pt x="1600" y="1360"/>
                    <a:pt x="2667" y="640"/>
                  </a:cubicBezTo>
                  <a:cubicBezTo>
                    <a:pt x="3733" y="-80"/>
                    <a:pt x="5067" y="-80"/>
                    <a:pt x="6400" y="100"/>
                  </a:cubicBezTo>
                  <a:cubicBezTo>
                    <a:pt x="7733" y="280"/>
                    <a:pt x="9067" y="640"/>
                    <a:pt x="9867" y="1720"/>
                  </a:cubicBezTo>
                  <a:cubicBezTo>
                    <a:pt x="10667" y="2800"/>
                    <a:pt x="10933" y="4600"/>
                    <a:pt x="10667" y="6220"/>
                  </a:cubicBezTo>
                  <a:cubicBezTo>
                    <a:pt x="10400" y="7840"/>
                    <a:pt x="9600" y="9280"/>
                    <a:pt x="8000" y="11440"/>
                  </a:cubicBezTo>
                  <a:cubicBezTo>
                    <a:pt x="6400" y="13600"/>
                    <a:pt x="4000" y="16480"/>
                    <a:pt x="3333" y="18460"/>
                  </a:cubicBezTo>
                  <a:cubicBezTo>
                    <a:pt x="2667" y="20440"/>
                    <a:pt x="3733" y="21520"/>
                    <a:pt x="7067" y="21340"/>
                  </a:cubicBezTo>
                  <a:cubicBezTo>
                    <a:pt x="10400" y="21160"/>
                    <a:pt x="16000" y="19720"/>
                    <a:pt x="21600" y="18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6" name="Line"/>
            <p:cNvSpPr/>
            <p:nvPr/>
          </p:nvSpPr>
          <p:spPr>
            <a:xfrm>
              <a:off x="7370305" y="3721326"/>
              <a:ext cx="135395" cy="57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0098" fill="norm" stroke="1" extrusionOk="0">
                  <a:moveTo>
                    <a:pt x="14278" y="14816"/>
                  </a:moveTo>
                  <a:cubicBezTo>
                    <a:pt x="13945" y="11092"/>
                    <a:pt x="13613" y="7368"/>
                    <a:pt x="12782" y="4389"/>
                  </a:cubicBezTo>
                  <a:cubicBezTo>
                    <a:pt x="11951" y="1409"/>
                    <a:pt x="10622" y="-825"/>
                    <a:pt x="8462" y="292"/>
                  </a:cubicBezTo>
                  <a:cubicBezTo>
                    <a:pt x="6302" y="1409"/>
                    <a:pt x="3311" y="5878"/>
                    <a:pt x="1650" y="9975"/>
                  </a:cubicBezTo>
                  <a:cubicBezTo>
                    <a:pt x="-12" y="14072"/>
                    <a:pt x="-344" y="17796"/>
                    <a:pt x="321" y="19285"/>
                  </a:cubicBezTo>
                  <a:cubicBezTo>
                    <a:pt x="985" y="20775"/>
                    <a:pt x="2647" y="20030"/>
                    <a:pt x="4641" y="18541"/>
                  </a:cubicBezTo>
                  <a:cubicBezTo>
                    <a:pt x="6634" y="17051"/>
                    <a:pt x="8961" y="14816"/>
                    <a:pt x="11785" y="13699"/>
                  </a:cubicBezTo>
                  <a:cubicBezTo>
                    <a:pt x="14610" y="12582"/>
                    <a:pt x="17933" y="12582"/>
                    <a:pt x="21256" y="125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7" name="Line"/>
            <p:cNvSpPr/>
            <p:nvPr/>
          </p:nvSpPr>
          <p:spPr>
            <a:xfrm>
              <a:off x="7488537" y="3636433"/>
              <a:ext cx="106063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600" fill="norm" stroke="1" extrusionOk="0">
                  <a:moveTo>
                    <a:pt x="2163" y="0"/>
                  </a:moveTo>
                  <a:cubicBezTo>
                    <a:pt x="3857" y="1800"/>
                    <a:pt x="5551" y="3600"/>
                    <a:pt x="6398" y="6000"/>
                  </a:cubicBezTo>
                  <a:cubicBezTo>
                    <a:pt x="7246" y="8400"/>
                    <a:pt x="7246" y="11400"/>
                    <a:pt x="5551" y="14100"/>
                  </a:cubicBezTo>
                  <a:cubicBezTo>
                    <a:pt x="3857" y="16800"/>
                    <a:pt x="469" y="19200"/>
                    <a:pt x="46" y="20400"/>
                  </a:cubicBezTo>
                  <a:cubicBezTo>
                    <a:pt x="-378" y="21600"/>
                    <a:pt x="2163" y="21600"/>
                    <a:pt x="6187" y="21600"/>
                  </a:cubicBezTo>
                  <a:cubicBezTo>
                    <a:pt x="10210" y="21600"/>
                    <a:pt x="15716" y="21600"/>
                    <a:pt x="2122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8" name="Line"/>
            <p:cNvSpPr/>
            <p:nvPr/>
          </p:nvSpPr>
          <p:spPr>
            <a:xfrm>
              <a:off x="7607663" y="3731683"/>
              <a:ext cx="171088" cy="69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0721" fill="norm" stroke="1" extrusionOk="0">
                  <a:moveTo>
                    <a:pt x="8543" y="0"/>
                  </a:moveTo>
                  <a:cubicBezTo>
                    <a:pt x="8804" y="3176"/>
                    <a:pt x="9064" y="6353"/>
                    <a:pt x="8804" y="9529"/>
                  </a:cubicBezTo>
                  <a:cubicBezTo>
                    <a:pt x="8543" y="12706"/>
                    <a:pt x="7763" y="15882"/>
                    <a:pt x="6201" y="18106"/>
                  </a:cubicBezTo>
                  <a:cubicBezTo>
                    <a:pt x="4640" y="20329"/>
                    <a:pt x="2298" y="21600"/>
                    <a:pt x="996" y="20012"/>
                  </a:cubicBezTo>
                  <a:cubicBezTo>
                    <a:pt x="-305" y="18424"/>
                    <a:pt x="-565" y="13976"/>
                    <a:pt x="1647" y="10800"/>
                  </a:cubicBezTo>
                  <a:cubicBezTo>
                    <a:pt x="3859" y="7624"/>
                    <a:pt x="8543" y="5718"/>
                    <a:pt x="12187" y="4129"/>
                  </a:cubicBezTo>
                  <a:cubicBezTo>
                    <a:pt x="15830" y="2541"/>
                    <a:pt x="18433" y="1271"/>
                    <a:pt x="2103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9" name="Line"/>
            <p:cNvSpPr/>
            <p:nvPr/>
          </p:nvSpPr>
          <p:spPr>
            <a:xfrm>
              <a:off x="7797800" y="3645676"/>
              <a:ext cx="152400" cy="107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7" fill="norm" stroke="1" extrusionOk="0">
                  <a:moveTo>
                    <a:pt x="0" y="679"/>
                  </a:moveTo>
                  <a:cubicBezTo>
                    <a:pt x="1500" y="263"/>
                    <a:pt x="3000" y="-152"/>
                    <a:pt x="4500" y="56"/>
                  </a:cubicBezTo>
                  <a:cubicBezTo>
                    <a:pt x="6000" y="263"/>
                    <a:pt x="7500" y="1094"/>
                    <a:pt x="8400" y="2548"/>
                  </a:cubicBezTo>
                  <a:cubicBezTo>
                    <a:pt x="9300" y="4002"/>
                    <a:pt x="9600" y="6079"/>
                    <a:pt x="8550" y="8571"/>
                  </a:cubicBezTo>
                  <a:cubicBezTo>
                    <a:pt x="7500" y="11063"/>
                    <a:pt x="5100" y="13971"/>
                    <a:pt x="3300" y="16256"/>
                  </a:cubicBezTo>
                  <a:cubicBezTo>
                    <a:pt x="1500" y="18540"/>
                    <a:pt x="300" y="20202"/>
                    <a:pt x="750" y="20825"/>
                  </a:cubicBezTo>
                  <a:cubicBezTo>
                    <a:pt x="1200" y="21448"/>
                    <a:pt x="3300" y="21033"/>
                    <a:pt x="7050" y="19994"/>
                  </a:cubicBezTo>
                  <a:cubicBezTo>
                    <a:pt x="10800" y="18956"/>
                    <a:pt x="16200" y="17294"/>
                    <a:pt x="21600" y="156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0" name="Line"/>
            <p:cNvSpPr/>
            <p:nvPr/>
          </p:nvSpPr>
          <p:spPr>
            <a:xfrm>
              <a:off x="7922355" y="3840576"/>
              <a:ext cx="370745" cy="577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417" fill="norm" stroke="1" extrusionOk="0">
                  <a:moveTo>
                    <a:pt x="7505" y="14339"/>
                  </a:moveTo>
                  <a:cubicBezTo>
                    <a:pt x="7260" y="13946"/>
                    <a:pt x="7014" y="13553"/>
                    <a:pt x="6523" y="13396"/>
                  </a:cubicBezTo>
                  <a:cubicBezTo>
                    <a:pt x="6032" y="13239"/>
                    <a:pt x="5296" y="13318"/>
                    <a:pt x="4253" y="14182"/>
                  </a:cubicBezTo>
                  <a:cubicBezTo>
                    <a:pt x="3210" y="15046"/>
                    <a:pt x="1860" y="16695"/>
                    <a:pt x="1123" y="17716"/>
                  </a:cubicBezTo>
                  <a:cubicBezTo>
                    <a:pt x="387" y="18737"/>
                    <a:pt x="264" y="19130"/>
                    <a:pt x="141" y="19680"/>
                  </a:cubicBezTo>
                  <a:cubicBezTo>
                    <a:pt x="19" y="20230"/>
                    <a:pt x="-104" y="20937"/>
                    <a:pt x="141" y="21251"/>
                  </a:cubicBezTo>
                  <a:cubicBezTo>
                    <a:pt x="387" y="21565"/>
                    <a:pt x="1001" y="21486"/>
                    <a:pt x="2289" y="20544"/>
                  </a:cubicBezTo>
                  <a:cubicBezTo>
                    <a:pt x="3578" y="19601"/>
                    <a:pt x="5541" y="17795"/>
                    <a:pt x="7076" y="15635"/>
                  </a:cubicBezTo>
                  <a:cubicBezTo>
                    <a:pt x="8610" y="13475"/>
                    <a:pt x="9714" y="10961"/>
                    <a:pt x="10512" y="8566"/>
                  </a:cubicBezTo>
                  <a:cubicBezTo>
                    <a:pt x="11310" y="6170"/>
                    <a:pt x="11801" y="3892"/>
                    <a:pt x="12046" y="2557"/>
                  </a:cubicBezTo>
                  <a:cubicBezTo>
                    <a:pt x="12291" y="1222"/>
                    <a:pt x="12291" y="829"/>
                    <a:pt x="12046" y="515"/>
                  </a:cubicBezTo>
                  <a:cubicBezTo>
                    <a:pt x="11801" y="201"/>
                    <a:pt x="11310" y="-35"/>
                    <a:pt x="10880" y="4"/>
                  </a:cubicBezTo>
                  <a:cubicBezTo>
                    <a:pt x="10451" y="44"/>
                    <a:pt x="10082" y="358"/>
                    <a:pt x="9407" y="1811"/>
                  </a:cubicBezTo>
                  <a:cubicBezTo>
                    <a:pt x="8732" y="3264"/>
                    <a:pt x="7751" y="5856"/>
                    <a:pt x="7321" y="8448"/>
                  </a:cubicBezTo>
                  <a:cubicBezTo>
                    <a:pt x="6891" y="11040"/>
                    <a:pt x="7014" y="13632"/>
                    <a:pt x="7260" y="15164"/>
                  </a:cubicBezTo>
                  <a:cubicBezTo>
                    <a:pt x="7505" y="16695"/>
                    <a:pt x="7873" y="17166"/>
                    <a:pt x="8364" y="17481"/>
                  </a:cubicBezTo>
                  <a:cubicBezTo>
                    <a:pt x="8855" y="17795"/>
                    <a:pt x="9469" y="17952"/>
                    <a:pt x="9960" y="17873"/>
                  </a:cubicBezTo>
                  <a:cubicBezTo>
                    <a:pt x="10451" y="17795"/>
                    <a:pt x="10819" y="17481"/>
                    <a:pt x="11371" y="16538"/>
                  </a:cubicBezTo>
                  <a:cubicBezTo>
                    <a:pt x="11923" y="15596"/>
                    <a:pt x="12660" y="14025"/>
                    <a:pt x="13028" y="13043"/>
                  </a:cubicBezTo>
                  <a:cubicBezTo>
                    <a:pt x="13396" y="12061"/>
                    <a:pt x="13396" y="11668"/>
                    <a:pt x="13457" y="11276"/>
                  </a:cubicBezTo>
                  <a:cubicBezTo>
                    <a:pt x="13519" y="10883"/>
                    <a:pt x="13641" y="10490"/>
                    <a:pt x="14010" y="10333"/>
                  </a:cubicBezTo>
                  <a:cubicBezTo>
                    <a:pt x="14378" y="10176"/>
                    <a:pt x="14991" y="10254"/>
                    <a:pt x="15666" y="10726"/>
                  </a:cubicBezTo>
                  <a:cubicBezTo>
                    <a:pt x="16341" y="11197"/>
                    <a:pt x="17078" y="12061"/>
                    <a:pt x="17262" y="12925"/>
                  </a:cubicBezTo>
                  <a:cubicBezTo>
                    <a:pt x="17446" y="13789"/>
                    <a:pt x="17078" y="14653"/>
                    <a:pt x="16648" y="15242"/>
                  </a:cubicBezTo>
                  <a:cubicBezTo>
                    <a:pt x="16219" y="15831"/>
                    <a:pt x="15728" y="16145"/>
                    <a:pt x="15176" y="16263"/>
                  </a:cubicBezTo>
                  <a:cubicBezTo>
                    <a:pt x="14623" y="16381"/>
                    <a:pt x="14010" y="16302"/>
                    <a:pt x="13703" y="16067"/>
                  </a:cubicBezTo>
                  <a:cubicBezTo>
                    <a:pt x="13396" y="15831"/>
                    <a:pt x="13396" y="15438"/>
                    <a:pt x="14194" y="14732"/>
                  </a:cubicBezTo>
                  <a:cubicBezTo>
                    <a:pt x="14991" y="14025"/>
                    <a:pt x="16587" y="13004"/>
                    <a:pt x="17814" y="12336"/>
                  </a:cubicBezTo>
                  <a:cubicBezTo>
                    <a:pt x="19041" y="11668"/>
                    <a:pt x="19901" y="11354"/>
                    <a:pt x="20269" y="11393"/>
                  </a:cubicBezTo>
                  <a:cubicBezTo>
                    <a:pt x="20637" y="11433"/>
                    <a:pt x="20514" y="11825"/>
                    <a:pt x="20207" y="12414"/>
                  </a:cubicBezTo>
                  <a:cubicBezTo>
                    <a:pt x="19901" y="13004"/>
                    <a:pt x="19410" y="13789"/>
                    <a:pt x="19287" y="14535"/>
                  </a:cubicBezTo>
                  <a:cubicBezTo>
                    <a:pt x="19164" y="15281"/>
                    <a:pt x="19410" y="15988"/>
                    <a:pt x="19839" y="16381"/>
                  </a:cubicBezTo>
                  <a:cubicBezTo>
                    <a:pt x="20269" y="16774"/>
                    <a:pt x="20882" y="16852"/>
                    <a:pt x="21496" y="169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341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368550" y="4354468"/>
              <a:ext cx="99484" cy="621816"/>
            </a:xfrm>
            <a:prstGeom prst="rect">
              <a:avLst/>
            </a:prstGeom>
            <a:effectLst/>
          </p:spPr>
        </p:pic>
        <p:pic>
          <p:nvPicPr>
            <p:cNvPr id="1343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241549" y="4849283"/>
              <a:ext cx="285751" cy="107951"/>
            </a:xfrm>
            <a:prstGeom prst="rect">
              <a:avLst/>
            </a:prstGeom>
            <a:effectLst/>
          </p:spPr>
        </p:pic>
        <p:pic>
          <p:nvPicPr>
            <p:cNvPr id="1345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387600" y="4875168"/>
              <a:ext cx="241300" cy="126516"/>
            </a:xfrm>
            <a:prstGeom prst="rect">
              <a:avLst/>
            </a:prstGeom>
            <a:effectLst/>
          </p:spPr>
        </p:pic>
        <p:pic>
          <p:nvPicPr>
            <p:cNvPr id="1347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155136" y="5295520"/>
              <a:ext cx="188800" cy="637727"/>
            </a:xfrm>
            <a:prstGeom prst="rect">
              <a:avLst/>
            </a:prstGeom>
            <a:effectLst/>
          </p:spPr>
        </p:pic>
        <p:pic>
          <p:nvPicPr>
            <p:cNvPr id="1349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286933" y="5547783"/>
              <a:ext cx="224368" cy="354650"/>
            </a:xfrm>
            <a:prstGeom prst="rect">
              <a:avLst/>
            </a:prstGeom>
            <a:effectLst/>
          </p:spPr>
        </p:pic>
        <p:pic>
          <p:nvPicPr>
            <p:cNvPr id="1351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666786" y="5368572"/>
              <a:ext cx="187415" cy="464450"/>
            </a:xfrm>
            <a:prstGeom prst="rect">
              <a:avLst/>
            </a:prstGeom>
            <a:effectLst/>
          </p:spPr>
        </p:pic>
        <p:pic>
          <p:nvPicPr>
            <p:cNvPr id="1353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873250" y="5452533"/>
              <a:ext cx="247650" cy="184151"/>
            </a:xfrm>
            <a:prstGeom prst="rect">
              <a:avLst/>
            </a:prstGeom>
            <a:effectLst/>
          </p:spPr>
        </p:pic>
        <p:pic>
          <p:nvPicPr>
            <p:cNvPr id="1355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2077392" y="5458883"/>
              <a:ext cx="100658" cy="412751"/>
            </a:xfrm>
            <a:prstGeom prst="rect">
              <a:avLst/>
            </a:prstGeom>
            <a:effectLst/>
          </p:spPr>
        </p:pic>
        <p:pic>
          <p:nvPicPr>
            <p:cNvPr id="1357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2451192" y="5496983"/>
              <a:ext cx="292009" cy="234951"/>
            </a:xfrm>
            <a:prstGeom prst="rect">
              <a:avLst/>
            </a:prstGeom>
            <a:effectLst/>
          </p:spPr>
        </p:pic>
        <p:pic>
          <p:nvPicPr>
            <p:cNvPr id="1359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2512483" y="5763683"/>
              <a:ext cx="262467" cy="49889"/>
            </a:xfrm>
            <a:prstGeom prst="rect">
              <a:avLst/>
            </a:prstGeom>
            <a:effectLst/>
          </p:spPr>
        </p:pic>
        <p:pic>
          <p:nvPicPr>
            <p:cNvPr id="1361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2998379" y="5446183"/>
              <a:ext cx="341721" cy="266701"/>
            </a:xfrm>
            <a:prstGeom prst="rect">
              <a:avLst/>
            </a:prstGeom>
            <a:effectLst/>
          </p:spPr>
        </p:pic>
        <p:pic>
          <p:nvPicPr>
            <p:cNvPr id="1363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3371850" y="5325533"/>
              <a:ext cx="239407" cy="546101"/>
            </a:xfrm>
            <a:prstGeom prst="rect">
              <a:avLst/>
            </a:prstGeom>
            <a:effectLst/>
          </p:spPr>
        </p:pic>
        <p:pic>
          <p:nvPicPr>
            <p:cNvPr id="1365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6254750" y="11628"/>
              <a:ext cx="3649234" cy="1186141"/>
            </a:xfrm>
            <a:prstGeom prst="rect">
              <a:avLst/>
            </a:prstGeom>
            <a:effectLst/>
          </p:spPr>
        </p:pic>
        <p:pic>
          <p:nvPicPr>
            <p:cNvPr id="1367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054100" y="6388100"/>
              <a:ext cx="132996" cy="695385"/>
            </a:xfrm>
            <a:prstGeom prst="rect">
              <a:avLst/>
            </a:prstGeom>
            <a:effectLst/>
          </p:spPr>
        </p:pic>
        <p:pic>
          <p:nvPicPr>
            <p:cNvPr id="1369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210390" y="6684433"/>
              <a:ext cx="294561" cy="334840"/>
            </a:xfrm>
            <a:prstGeom prst="rect">
              <a:avLst/>
            </a:prstGeom>
            <a:effectLst/>
          </p:spPr>
        </p:pic>
        <p:pic>
          <p:nvPicPr>
            <p:cNvPr id="1371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670999" y="6430383"/>
              <a:ext cx="183201" cy="590601"/>
            </a:xfrm>
            <a:prstGeom prst="rect">
              <a:avLst/>
            </a:prstGeom>
            <a:effectLst/>
          </p:spPr>
        </p:pic>
        <p:pic>
          <p:nvPicPr>
            <p:cNvPr id="1373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891169" y="6629643"/>
              <a:ext cx="286881" cy="261607"/>
            </a:xfrm>
            <a:prstGeom prst="rect">
              <a:avLst/>
            </a:prstGeom>
            <a:effectLst/>
          </p:spPr>
        </p:pic>
        <p:pic>
          <p:nvPicPr>
            <p:cNvPr id="1375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2197100" y="6411383"/>
              <a:ext cx="292100" cy="431801"/>
            </a:xfrm>
            <a:prstGeom prst="rect">
              <a:avLst/>
            </a:prstGeom>
            <a:effectLst/>
          </p:spPr>
        </p:pic>
        <p:pic>
          <p:nvPicPr>
            <p:cNvPr id="1377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2305050" y="6398683"/>
              <a:ext cx="234950" cy="444501"/>
            </a:xfrm>
            <a:prstGeom prst="rect">
              <a:avLst/>
            </a:prstGeom>
            <a:effectLst/>
          </p:spPr>
        </p:pic>
        <p:pic>
          <p:nvPicPr>
            <p:cNvPr id="1379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2565400" y="6589183"/>
              <a:ext cx="285750" cy="114301"/>
            </a:xfrm>
            <a:prstGeom prst="rect">
              <a:avLst/>
            </a:prstGeom>
            <a:effectLst/>
          </p:spPr>
        </p:pic>
        <p:pic>
          <p:nvPicPr>
            <p:cNvPr id="1381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2717800" y="6500283"/>
              <a:ext cx="69850" cy="311151"/>
            </a:xfrm>
            <a:prstGeom prst="rect">
              <a:avLst/>
            </a:prstGeom>
            <a:effectLst/>
          </p:spPr>
        </p:pic>
        <p:pic>
          <p:nvPicPr>
            <p:cNvPr id="1383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2914649" y="6303433"/>
              <a:ext cx="202776" cy="414908"/>
            </a:xfrm>
            <a:prstGeom prst="rect">
              <a:avLst/>
            </a:prstGeom>
            <a:effectLst/>
          </p:spPr>
        </p:pic>
        <p:pic>
          <p:nvPicPr>
            <p:cNvPr id="1385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3232150" y="6417733"/>
              <a:ext cx="342901" cy="234951"/>
            </a:xfrm>
            <a:prstGeom prst="rect">
              <a:avLst/>
            </a:prstGeom>
            <a:effectLst/>
          </p:spPr>
        </p:pic>
        <p:pic>
          <p:nvPicPr>
            <p:cNvPr id="1387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3270250" y="6633633"/>
              <a:ext cx="330200" cy="114301"/>
            </a:xfrm>
            <a:prstGeom prst="rect">
              <a:avLst/>
            </a:prstGeom>
            <a:effectLst/>
          </p:spPr>
        </p:pic>
        <p:pic>
          <p:nvPicPr>
            <p:cNvPr id="1389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3675127" y="6392333"/>
              <a:ext cx="299974" cy="258224"/>
            </a:xfrm>
            <a:prstGeom prst="rect">
              <a:avLst/>
            </a:prstGeom>
            <a:effectLst/>
          </p:spPr>
        </p:pic>
        <p:pic>
          <p:nvPicPr>
            <p:cNvPr id="1391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4044950" y="6290733"/>
              <a:ext cx="157531" cy="495301"/>
            </a:xfrm>
            <a:prstGeom prst="rect">
              <a:avLst/>
            </a:prstGeom>
            <a:effectLst/>
          </p:spPr>
        </p:pic>
        <p:pic>
          <p:nvPicPr>
            <p:cNvPr id="1393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4457700" y="6417170"/>
              <a:ext cx="419100" cy="95814"/>
            </a:xfrm>
            <a:prstGeom prst="rect">
              <a:avLst/>
            </a:prstGeom>
            <a:effectLst/>
          </p:spPr>
        </p:pic>
        <p:pic>
          <p:nvPicPr>
            <p:cNvPr id="1395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4470399" y="6500283"/>
              <a:ext cx="425451" cy="133351"/>
            </a:xfrm>
            <a:prstGeom prst="rect">
              <a:avLst/>
            </a:prstGeom>
            <a:effectLst/>
          </p:spPr>
        </p:pic>
        <p:pic>
          <p:nvPicPr>
            <p:cNvPr id="1397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4825999" y="6304036"/>
              <a:ext cx="157755" cy="310548"/>
            </a:xfrm>
            <a:prstGeom prst="rect">
              <a:avLst/>
            </a:prstGeom>
            <a:effectLst/>
          </p:spPr>
        </p:pic>
        <p:pic>
          <p:nvPicPr>
            <p:cNvPr id="1399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5384236" y="6057671"/>
              <a:ext cx="181778" cy="590779"/>
            </a:xfrm>
            <a:prstGeom prst="rect">
              <a:avLst/>
            </a:prstGeom>
            <a:effectLst/>
          </p:spPr>
        </p:pic>
        <p:pic>
          <p:nvPicPr>
            <p:cNvPr id="1401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5524499" y="6284383"/>
              <a:ext cx="228601" cy="274788"/>
            </a:xfrm>
            <a:prstGeom prst="rect">
              <a:avLst/>
            </a:prstGeom>
            <a:effectLst/>
          </p:spPr>
        </p:pic>
        <p:pic>
          <p:nvPicPr>
            <p:cNvPr id="1403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5812366" y="6089959"/>
              <a:ext cx="232835" cy="454775"/>
            </a:xfrm>
            <a:prstGeom prst="rect">
              <a:avLst/>
            </a:prstGeom>
            <a:effectLst/>
          </p:spPr>
        </p:pic>
        <p:pic>
          <p:nvPicPr>
            <p:cNvPr id="1405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6203950" y="6144683"/>
              <a:ext cx="298450" cy="304801"/>
            </a:xfrm>
            <a:prstGeom prst="rect">
              <a:avLst/>
            </a:prstGeom>
            <a:effectLst/>
          </p:spPr>
        </p:pic>
        <p:pic>
          <p:nvPicPr>
            <p:cNvPr id="1407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6227915" y="6119283"/>
              <a:ext cx="274486" cy="431801"/>
            </a:xfrm>
            <a:prstGeom prst="rect">
              <a:avLst/>
            </a:prstGeom>
            <a:effectLst/>
          </p:spPr>
        </p:pic>
        <p:pic>
          <p:nvPicPr>
            <p:cNvPr id="1409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6710023" y="6105451"/>
              <a:ext cx="281327" cy="261483"/>
            </a:xfrm>
            <a:prstGeom prst="rect">
              <a:avLst/>
            </a:prstGeom>
            <a:effectLst/>
          </p:spPr>
        </p:pic>
        <p:pic>
          <p:nvPicPr>
            <p:cNvPr id="1411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6762750" y="6417733"/>
              <a:ext cx="273050" cy="45674"/>
            </a:xfrm>
            <a:prstGeom prst="rect">
              <a:avLst/>
            </a:prstGeom>
            <a:effectLst/>
          </p:spPr>
        </p:pic>
        <p:pic>
          <p:nvPicPr>
            <p:cNvPr id="1413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7347744" y="5776383"/>
              <a:ext cx="227807" cy="279401"/>
            </a:xfrm>
            <a:prstGeom prst="rect">
              <a:avLst/>
            </a:prstGeom>
            <a:effectLst/>
          </p:spPr>
        </p:pic>
        <p:pic>
          <p:nvPicPr>
            <p:cNvPr id="1415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7670799" y="5941483"/>
              <a:ext cx="215901" cy="50801"/>
            </a:xfrm>
            <a:prstGeom prst="rect">
              <a:avLst/>
            </a:prstGeom>
            <a:effectLst/>
          </p:spPr>
        </p:pic>
        <p:pic>
          <p:nvPicPr>
            <p:cNvPr id="1417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7975600" y="5649383"/>
              <a:ext cx="155243" cy="409666"/>
            </a:xfrm>
            <a:prstGeom prst="rect">
              <a:avLst/>
            </a:prstGeom>
            <a:effectLst/>
          </p:spPr>
        </p:pic>
        <p:pic>
          <p:nvPicPr>
            <p:cNvPr id="1419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7296150" y="6134888"/>
              <a:ext cx="768350" cy="41546"/>
            </a:xfrm>
            <a:prstGeom prst="rect">
              <a:avLst/>
            </a:prstGeom>
            <a:effectLst/>
          </p:spPr>
        </p:pic>
        <p:pic>
          <p:nvPicPr>
            <p:cNvPr id="1421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7523103" y="6400407"/>
              <a:ext cx="338197" cy="170608"/>
            </a:xfrm>
            <a:prstGeom prst="rect">
              <a:avLst/>
            </a:prstGeom>
            <a:effectLst/>
          </p:spPr>
        </p:pic>
        <p:pic>
          <p:nvPicPr>
            <p:cNvPr id="1423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8045450" y="5852583"/>
              <a:ext cx="343803" cy="736601"/>
            </a:xfrm>
            <a:prstGeom prst="rect">
              <a:avLst/>
            </a:prstGeom>
            <a:effectLst/>
          </p:spPr>
        </p:pic>
        <p:pic>
          <p:nvPicPr>
            <p:cNvPr id="1425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5797550" y="6845067"/>
              <a:ext cx="2374900" cy="314646"/>
            </a:xfrm>
            <a:prstGeom prst="rect">
              <a:avLst/>
            </a:prstGeom>
            <a:effectLst/>
          </p:spPr>
        </p:pic>
        <p:sp>
          <p:nvSpPr>
            <p:cNvPr id="1427" name="Line"/>
            <p:cNvSpPr/>
            <p:nvPr/>
          </p:nvSpPr>
          <p:spPr>
            <a:xfrm>
              <a:off x="0" y="2724150"/>
              <a:ext cx="12465050" cy="645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41"/>
                  </a:moveTo>
                  <a:cubicBezTo>
                    <a:pt x="154" y="1841"/>
                    <a:pt x="308" y="1841"/>
                    <a:pt x="455" y="1770"/>
                  </a:cubicBezTo>
                  <a:cubicBezTo>
                    <a:pt x="602" y="1700"/>
                    <a:pt x="741" y="1558"/>
                    <a:pt x="871" y="1416"/>
                  </a:cubicBezTo>
                  <a:cubicBezTo>
                    <a:pt x="1001" y="1275"/>
                    <a:pt x="1122" y="1133"/>
                    <a:pt x="1260" y="1027"/>
                  </a:cubicBezTo>
                  <a:cubicBezTo>
                    <a:pt x="1397" y="921"/>
                    <a:pt x="1552" y="850"/>
                    <a:pt x="1696" y="814"/>
                  </a:cubicBezTo>
                  <a:cubicBezTo>
                    <a:pt x="1841" y="779"/>
                    <a:pt x="1977" y="779"/>
                    <a:pt x="2120" y="814"/>
                  </a:cubicBezTo>
                  <a:cubicBezTo>
                    <a:pt x="2263" y="850"/>
                    <a:pt x="2413" y="921"/>
                    <a:pt x="2560" y="956"/>
                  </a:cubicBezTo>
                  <a:cubicBezTo>
                    <a:pt x="2707" y="991"/>
                    <a:pt x="2850" y="991"/>
                    <a:pt x="3000" y="991"/>
                  </a:cubicBezTo>
                  <a:cubicBezTo>
                    <a:pt x="3151" y="991"/>
                    <a:pt x="3308" y="991"/>
                    <a:pt x="3448" y="921"/>
                  </a:cubicBezTo>
                  <a:cubicBezTo>
                    <a:pt x="3587" y="850"/>
                    <a:pt x="3708" y="708"/>
                    <a:pt x="3844" y="567"/>
                  </a:cubicBezTo>
                  <a:cubicBezTo>
                    <a:pt x="3980" y="425"/>
                    <a:pt x="4130" y="283"/>
                    <a:pt x="4279" y="177"/>
                  </a:cubicBezTo>
                  <a:cubicBezTo>
                    <a:pt x="4427" y="71"/>
                    <a:pt x="4574" y="0"/>
                    <a:pt x="4724" y="0"/>
                  </a:cubicBezTo>
                  <a:cubicBezTo>
                    <a:pt x="4875" y="0"/>
                    <a:pt x="5029" y="71"/>
                    <a:pt x="5179" y="177"/>
                  </a:cubicBezTo>
                  <a:cubicBezTo>
                    <a:pt x="5329" y="283"/>
                    <a:pt x="5476" y="425"/>
                    <a:pt x="5621" y="531"/>
                  </a:cubicBezTo>
                  <a:cubicBezTo>
                    <a:pt x="5766" y="637"/>
                    <a:pt x="5909" y="708"/>
                    <a:pt x="6048" y="814"/>
                  </a:cubicBezTo>
                  <a:cubicBezTo>
                    <a:pt x="6188" y="921"/>
                    <a:pt x="6323" y="1062"/>
                    <a:pt x="6459" y="1381"/>
                  </a:cubicBezTo>
                  <a:cubicBezTo>
                    <a:pt x="6595" y="1700"/>
                    <a:pt x="6731" y="2195"/>
                    <a:pt x="6868" y="2727"/>
                  </a:cubicBezTo>
                  <a:cubicBezTo>
                    <a:pt x="7006" y="3258"/>
                    <a:pt x="7145" y="3824"/>
                    <a:pt x="7277" y="4426"/>
                  </a:cubicBezTo>
                  <a:cubicBezTo>
                    <a:pt x="7409" y="5028"/>
                    <a:pt x="7534" y="5666"/>
                    <a:pt x="7649" y="6197"/>
                  </a:cubicBezTo>
                  <a:cubicBezTo>
                    <a:pt x="7765" y="6728"/>
                    <a:pt x="7871" y="7153"/>
                    <a:pt x="7976" y="7649"/>
                  </a:cubicBezTo>
                  <a:cubicBezTo>
                    <a:pt x="8080" y="8144"/>
                    <a:pt x="8183" y="8711"/>
                    <a:pt x="8291" y="9242"/>
                  </a:cubicBezTo>
                  <a:cubicBezTo>
                    <a:pt x="8399" y="9773"/>
                    <a:pt x="8513" y="10269"/>
                    <a:pt x="8630" y="10658"/>
                  </a:cubicBezTo>
                  <a:cubicBezTo>
                    <a:pt x="8748" y="11048"/>
                    <a:pt x="8869" y="11331"/>
                    <a:pt x="8990" y="11579"/>
                  </a:cubicBezTo>
                  <a:cubicBezTo>
                    <a:pt x="9111" y="11827"/>
                    <a:pt x="9232" y="12039"/>
                    <a:pt x="9351" y="12252"/>
                  </a:cubicBezTo>
                  <a:cubicBezTo>
                    <a:pt x="9470" y="12464"/>
                    <a:pt x="9588" y="12677"/>
                    <a:pt x="9711" y="12854"/>
                  </a:cubicBezTo>
                  <a:cubicBezTo>
                    <a:pt x="9834" y="13031"/>
                    <a:pt x="9962" y="13172"/>
                    <a:pt x="10099" y="13279"/>
                  </a:cubicBezTo>
                  <a:cubicBezTo>
                    <a:pt x="10237" y="13385"/>
                    <a:pt x="10384" y="13456"/>
                    <a:pt x="10534" y="13491"/>
                  </a:cubicBezTo>
                  <a:cubicBezTo>
                    <a:pt x="10684" y="13527"/>
                    <a:pt x="10839" y="13527"/>
                    <a:pt x="10982" y="13562"/>
                  </a:cubicBezTo>
                  <a:cubicBezTo>
                    <a:pt x="11125" y="13597"/>
                    <a:pt x="11257" y="13668"/>
                    <a:pt x="11391" y="13739"/>
                  </a:cubicBezTo>
                  <a:cubicBezTo>
                    <a:pt x="11524" y="13810"/>
                    <a:pt x="11660" y="13881"/>
                    <a:pt x="11799" y="13951"/>
                  </a:cubicBezTo>
                  <a:cubicBezTo>
                    <a:pt x="11939" y="14022"/>
                    <a:pt x="12082" y="14093"/>
                    <a:pt x="12229" y="14129"/>
                  </a:cubicBezTo>
                  <a:cubicBezTo>
                    <a:pt x="12375" y="14164"/>
                    <a:pt x="12526" y="14164"/>
                    <a:pt x="12676" y="14164"/>
                  </a:cubicBezTo>
                  <a:cubicBezTo>
                    <a:pt x="12826" y="14164"/>
                    <a:pt x="12977" y="14164"/>
                    <a:pt x="13118" y="14235"/>
                  </a:cubicBezTo>
                  <a:cubicBezTo>
                    <a:pt x="13259" y="14306"/>
                    <a:pt x="13391" y="14447"/>
                    <a:pt x="13533" y="14660"/>
                  </a:cubicBezTo>
                  <a:cubicBezTo>
                    <a:pt x="13674" y="14872"/>
                    <a:pt x="13824" y="15155"/>
                    <a:pt x="13975" y="15403"/>
                  </a:cubicBezTo>
                  <a:cubicBezTo>
                    <a:pt x="14125" y="15651"/>
                    <a:pt x="14275" y="15864"/>
                    <a:pt x="14426" y="15970"/>
                  </a:cubicBezTo>
                  <a:cubicBezTo>
                    <a:pt x="14576" y="16076"/>
                    <a:pt x="14726" y="16076"/>
                    <a:pt x="14879" y="16041"/>
                  </a:cubicBezTo>
                  <a:cubicBezTo>
                    <a:pt x="15031" y="16005"/>
                    <a:pt x="15185" y="15934"/>
                    <a:pt x="15341" y="15757"/>
                  </a:cubicBezTo>
                  <a:cubicBezTo>
                    <a:pt x="15497" y="15580"/>
                    <a:pt x="15654" y="15297"/>
                    <a:pt x="15807" y="15049"/>
                  </a:cubicBezTo>
                  <a:cubicBezTo>
                    <a:pt x="15959" y="14801"/>
                    <a:pt x="16106" y="14589"/>
                    <a:pt x="16247" y="14412"/>
                  </a:cubicBezTo>
                  <a:cubicBezTo>
                    <a:pt x="16388" y="14235"/>
                    <a:pt x="16524" y="14093"/>
                    <a:pt x="16661" y="14022"/>
                  </a:cubicBezTo>
                  <a:cubicBezTo>
                    <a:pt x="16799" y="13951"/>
                    <a:pt x="16938" y="13951"/>
                    <a:pt x="17083" y="14022"/>
                  </a:cubicBezTo>
                  <a:cubicBezTo>
                    <a:pt x="17228" y="14093"/>
                    <a:pt x="17378" y="14235"/>
                    <a:pt x="17518" y="14376"/>
                  </a:cubicBezTo>
                  <a:cubicBezTo>
                    <a:pt x="17657" y="14518"/>
                    <a:pt x="17785" y="14660"/>
                    <a:pt x="17917" y="14837"/>
                  </a:cubicBezTo>
                  <a:cubicBezTo>
                    <a:pt x="18050" y="15014"/>
                    <a:pt x="18185" y="15226"/>
                    <a:pt x="18319" y="15403"/>
                  </a:cubicBezTo>
                  <a:cubicBezTo>
                    <a:pt x="18453" y="15580"/>
                    <a:pt x="18585" y="15722"/>
                    <a:pt x="18715" y="15864"/>
                  </a:cubicBezTo>
                  <a:cubicBezTo>
                    <a:pt x="18845" y="16005"/>
                    <a:pt x="18974" y="16147"/>
                    <a:pt x="19104" y="16253"/>
                  </a:cubicBezTo>
                  <a:cubicBezTo>
                    <a:pt x="19234" y="16359"/>
                    <a:pt x="19366" y="16430"/>
                    <a:pt x="19513" y="16501"/>
                  </a:cubicBezTo>
                  <a:cubicBezTo>
                    <a:pt x="19660" y="16572"/>
                    <a:pt x="19821" y="16643"/>
                    <a:pt x="19962" y="16713"/>
                  </a:cubicBezTo>
                  <a:cubicBezTo>
                    <a:pt x="20104" y="16784"/>
                    <a:pt x="20225" y="16855"/>
                    <a:pt x="20347" y="16997"/>
                  </a:cubicBezTo>
                  <a:cubicBezTo>
                    <a:pt x="20470" y="17138"/>
                    <a:pt x="20595" y="17351"/>
                    <a:pt x="20755" y="17811"/>
                  </a:cubicBezTo>
                  <a:cubicBezTo>
                    <a:pt x="20914" y="18271"/>
                    <a:pt x="21109" y="18980"/>
                    <a:pt x="21255" y="19652"/>
                  </a:cubicBezTo>
                  <a:cubicBezTo>
                    <a:pt x="21402" y="20325"/>
                    <a:pt x="21501" y="2096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5" name="Drawing"/>
          <p:cNvGrpSpPr/>
          <p:nvPr/>
        </p:nvGrpSpPr>
        <p:grpSpPr>
          <a:xfrm>
            <a:off x="426447" y="1654905"/>
            <a:ext cx="12324903" cy="7534632"/>
            <a:chOff x="0" y="0"/>
            <a:chExt cx="12324901" cy="7534630"/>
          </a:xfrm>
        </p:grpSpPr>
        <p:sp>
          <p:nvSpPr>
            <p:cNvPr id="1430" name="Line"/>
            <p:cNvSpPr/>
            <p:nvPr/>
          </p:nvSpPr>
          <p:spPr>
            <a:xfrm>
              <a:off x="1103902" y="582857"/>
              <a:ext cx="311151" cy="41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0" fill="norm" stroke="1" extrusionOk="0">
                  <a:moveTo>
                    <a:pt x="0" y="194"/>
                  </a:moveTo>
                  <a:cubicBezTo>
                    <a:pt x="735" y="-23"/>
                    <a:pt x="1469" y="-240"/>
                    <a:pt x="3159" y="628"/>
                  </a:cubicBezTo>
                  <a:cubicBezTo>
                    <a:pt x="4849" y="1497"/>
                    <a:pt x="7494" y="3450"/>
                    <a:pt x="9918" y="6055"/>
                  </a:cubicBezTo>
                  <a:cubicBezTo>
                    <a:pt x="12343" y="8661"/>
                    <a:pt x="14547" y="11917"/>
                    <a:pt x="16457" y="14576"/>
                  </a:cubicBezTo>
                  <a:cubicBezTo>
                    <a:pt x="18367" y="17235"/>
                    <a:pt x="19984" y="19298"/>
                    <a:pt x="21600" y="213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1" name="Line"/>
            <p:cNvSpPr/>
            <p:nvPr/>
          </p:nvSpPr>
          <p:spPr>
            <a:xfrm>
              <a:off x="1156257" y="510444"/>
              <a:ext cx="258796" cy="485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521" fill="norm" stroke="1" extrusionOk="0">
                  <a:moveTo>
                    <a:pt x="21471" y="0"/>
                  </a:moveTo>
                  <a:cubicBezTo>
                    <a:pt x="20593" y="94"/>
                    <a:pt x="19715" y="188"/>
                    <a:pt x="18310" y="1127"/>
                  </a:cubicBezTo>
                  <a:cubicBezTo>
                    <a:pt x="16905" y="2066"/>
                    <a:pt x="14973" y="3850"/>
                    <a:pt x="12427" y="6245"/>
                  </a:cubicBezTo>
                  <a:cubicBezTo>
                    <a:pt x="9881" y="8640"/>
                    <a:pt x="6720" y="11645"/>
                    <a:pt x="4525" y="14087"/>
                  </a:cubicBezTo>
                  <a:cubicBezTo>
                    <a:pt x="2330" y="16529"/>
                    <a:pt x="1100" y="18407"/>
                    <a:pt x="486" y="19581"/>
                  </a:cubicBezTo>
                  <a:cubicBezTo>
                    <a:pt x="-129" y="20755"/>
                    <a:pt x="-129" y="21224"/>
                    <a:pt x="310" y="21412"/>
                  </a:cubicBezTo>
                  <a:cubicBezTo>
                    <a:pt x="749" y="21600"/>
                    <a:pt x="1627" y="21506"/>
                    <a:pt x="2505" y="214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2" name="Line"/>
            <p:cNvSpPr/>
            <p:nvPr/>
          </p:nvSpPr>
          <p:spPr>
            <a:xfrm>
              <a:off x="1525940" y="675544"/>
              <a:ext cx="320913" cy="139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281" fill="norm" stroke="1" extrusionOk="0">
                  <a:moveTo>
                    <a:pt x="4066" y="16442"/>
                  </a:moveTo>
                  <a:cubicBezTo>
                    <a:pt x="3640" y="17731"/>
                    <a:pt x="3213" y="19021"/>
                    <a:pt x="2645" y="19988"/>
                  </a:cubicBezTo>
                  <a:cubicBezTo>
                    <a:pt x="2077" y="20955"/>
                    <a:pt x="1366" y="21600"/>
                    <a:pt x="869" y="21116"/>
                  </a:cubicBezTo>
                  <a:cubicBezTo>
                    <a:pt x="371" y="20633"/>
                    <a:pt x="87" y="19021"/>
                    <a:pt x="16" y="17409"/>
                  </a:cubicBezTo>
                  <a:cubicBezTo>
                    <a:pt x="-55" y="15797"/>
                    <a:pt x="87" y="14185"/>
                    <a:pt x="940" y="12573"/>
                  </a:cubicBezTo>
                  <a:cubicBezTo>
                    <a:pt x="1792" y="10961"/>
                    <a:pt x="3356" y="9349"/>
                    <a:pt x="4990" y="10155"/>
                  </a:cubicBezTo>
                  <a:cubicBezTo>
                    <a:pt x="6624" y="10961"/>
                    <a:pt x="8329" y="14185"/>
                    <a:pt x="10034" y="16603"/>
                  </a:cubicBezTo>
                  <a:cubicBezTo>
                    <a:pt x="11740" y="19021"/>
                    <a:pt x="13445" y="20633"/>
                    <a:pt x="14937" y="20310"/>
                  </a:cubicBezTo>
                  <a:cubicBezTo>
                    <a:pt x="16429" y="19988"/>
                    <a:pt x="17708" y="17731"/>
                    <a:pt x="18774" y="14024"/>
                  </a:cubicBezTo>
                  <a:cubicBezTo>
                    <a:pt x="19840" y="10316"/>
                    <a:pt x="20692" y="5158"/>
                    <a:pt x="2154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3" name="Line"/>
            <p:cNvSpPr/>
            <p:nvPr/>
          </p:nvSpPr>
          <p:spPr>
            <a:xfrm>
              <a:off x="2209228" y="525587"/>
              <a:ext cx="278975" cy="377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405" fill="norm" stroke="1" extrusionOk="0">
                  <a:moveTo>
                    <a:pt x="1931" y="5262"/>
                  </a:moveTo>
                  <a:cubicBezTo>
                    <a:pt x="2094" y="9462"/>
                    <a:pt x="2258" y="13662"/>
                    <a:pt x="2340" y="16062"/>
                  </a:cubicBezTo>
                  <a:cubicBezTo>
                    <a:pt x="2422" y="18462"/>
                    <a:pt x="2422" y="19062"/>
                    <a:pt x="2422" y="19782"/>
                  </a:cubicBezTo>
                  <a:cubicBezTo>
                    <a:pt x="2422" y="20502"/>
                    <a:pt x="2422" y="21342"/>
                    <a:pt x="2258" y="21402"/>
                  </a:cubicBezTo>
                  <a:cubicBezTo>
                    <a:pt x="2094" y="21462"/>
                    <a:pt x="1767" y="20742"/>
                    <a:pt x="1358" y="18522"/>
                  </a:cubicBezTo>
                  <a:cubicBezTo>
                    <a:pt x="949" y="16302"/>
                    <a:pt x="458" y="12582"/>
                    <a:pt x="212" y="9522"/>
                  </a:cubicBezTo>
                  <a:cubicBezTo>
                    <a:pt x="-33" y="6462"/>
                    <a:pt x="-33" y="4062"/>
                    <a:pt x="49" y="2502"/>
                  </a:cubicBezTo>
                  <a:cubicBezTo>
                    <a:pt x="131" y="942"/>
                    <a:pt x="294" y="222"/>
                    <a:pt x="785" y="42"/>
                  </a:cubicBezTo>
                  <a:cubicBezTo>
                    <a:pt x="1276" y="-138"/>
                    <a:pt x="2094" y="222"/>
                    <a:pt x="3567" y="2022"/>
                  </a:cubicBezTo>
                  <a:cubicBezTo>
                    <a:pt x="5040" y="3822"/>
                    <a:pt x="7167" y="7062"/>
                    <a:pt x="9049" y="10002"/>
                  </a:cubicBezTo>
                  <a:cubicBezTo>
                    <a:pt x="10931" y="12942"/>
                    <a:pt x="12567" y="15582"/>
                    <a:pt x="13631" y="17262"/>
                  </a:cubicBezTo>
                  <a:cubicBezTo>
                    <a:pt x="14694" y="18942"/>
                    <a:pt x="15185" y="19662"/>
                    <a:pt x="15840" y="20142"/>
                  </a:cubicBezTo>
                  <a:cubicBezTo>
                    <a:pt x="16494" y="20622"/>
                    <a:pt x="17312" y="20862"/>
                    <a:pt x="17967" y="20502"/>
                  </a:cubicBezTo>
                  <a:cubicBezTo>
                    <a:pt x="18622" y="20142"/>
                    <a:pt x="19112" y="19182"/>
                    <a:pt x="19522" y="16662"/>
                  </a:cubicBezTo>
                  <a:cubicBezTo>
                    <a:pt x="19931" y="14142"/>
                    <a:pt x="20258" y="10062"/>
                    <a:pt x="20422" y="7662"/>
                  </a:cubicBezTo>
                  <a:cubicBezTo>
                    <a:pt x="20585" y="5262"/>
                    <a:pt x="20585" y="4542"/>
                    <a:pt x="20585" y="3882"/>
                  </a:cubicBezTo>
                  <a:cubicBezTo>
                    <a:pt x="20585" y="3222"/>
                    <a:pt x="20585" y="2622"/>
                    <a:pt x="20749" y="2382"/>
                  </a:cubicBezTo>
                  <a:cubicBezTo>
                    <a:pt x="20912" y="2142"/>
                    <a:pt x="21240" y="2262"/>
                    <a:pt x="21567" y="2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4" name="Line"/>
            <p:cNvSpPr/>
            <p:nvPr/>
          </p:nvSpPr>
          <p:spPr>
            <a:xfrm>
              <a:off x="2592699" y="419849"/>
              <a:ext cx="101698" cy="547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6" h="21500" fill="norm" stroke="1" extrusionOk="0">
                  <a:moveTo>
                    <a:pt x="20145" y="2558"/>
                  </a:moveTo>
                  <a:cubicBezTo>
                    <a:pt x="20577" y="2143"/>
                    <a:pt x="21009" y="1728"/>
                    <a:pt x="20577" y="1229"/>
                  </a:cubicBezTo>
                  <a:cubicBezTo>
                    <a:pt x="20145" y="731"/>
                    <a:pt x="18849" y="149"/>
                    <a:pt x="16905" y="25"/>
                  </a:cubicBezTo>
                  <a:cubicBezTo>
                    <a:pt x="14961" y="-100"/>
                    <a:pt x="12369" y="232"/>
                    <a:pt x="9777" y="1229"/>
                  </a:cubicBezTo>
                  <a:cubicBezTo>
                    <a:pt x="7185" y="2226"/>
                    <a:pt x="4593" y="3888"/>
                    <a:pt x="2649" y="6131"/>
                  </a:cubicBezTo>
                  <a:cubicBezTo>
                    <a:pt x="705" y="8374"/>
                    <a:pt x="-591" y="11198"/>
                    <a:pt x="273" y="13649"/>
                  </a:cubicBezTo>
                  <a:cubicBezTo>
                    <a:pt x="1137" y="16100"/>
                    <a:pt x="4161" y="18177"/>
                    <a:pt x="7185" y="19423"/>
                  </a:cubicBezTo>
                  <a:cubicBezTo>
                    <a:pt x="10209" y="20669"/>
                    <a:pt x="13233" y="21085"/>
                    <a:pt x="16257" y="2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5" name="Line"/>
            <p:cNvSpPr/>
            <p:nvPr/>
          </p:nvSpPr>
          <p:spPr>
            <a:xfrm>
              <a:off x="2742202" y="597227"/>
              <a:ext cx="323851" cy="306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29" y="19812"/>
                    <a:pt x="2259" y="18025"/>
                    <a:pt x="3106" y="15046"/>
                  </a:cubicBezTo>
                  <a:cubicBezTo>
                    <a:pt x="3953" y="12066"/>
                    <a:pt x="4518" y="7895"/>
                    <a:pt x="4800" y="5437"/>
                  </a:cubicBezTo>
                  <a:cubicBezTo>
                    <a:pt x="5082" y="2979"/>
                    <a:pt x="5082" y="2234"/>
                    <a:pt x="5082" y="1490"/>
                  </a:cubicBezTo>
                  <a:cubicBezTo>
                    <a:pt x="5082" y="745"/>
                    <a:pt x="5082" y="0"/>
                    <a:pt x="4941" y="0"/>
                  </a:cubicBezTo>
                  <a:cubicBezTo>
                    <a:pt x="4800" y="0"/>
                    <a:pt x="4518" y="745"/>
                    <a:pt x="4518" y="3203"/>
                  </a:cubicBezTo>
                  <a:cubicBezTo>
                    <a:pt x="4518" y="5661"/>
                    <a:pt x="4800" y="9832"/>
                    <a:pt x="5012" y="12364"/>
                  </a:cubicBezTo>
                  <a:cubicBezTo>
                    <a:pt x="5224" y="14897"/>
                    <a:pt x="5365" y="15790"/>
                    <a:pt x="5718" y="16610"/>
                  </a:cubicBezTo>
                  <a:cubicBezTo>
                    <a:pt x="6071" y="17429"/>
                    <a:pt x="6635" y="18174"/>
                    <a:pt x="7271" y="18546"/>
                  </a:cubicBezTo>
                  <a:cubicBezTo>
                    <a:pt x="7906" y="18919"/>
                    <a:pt x="8612" y="18919"/>
                    <a:pt x="9741" y="17354"/>
                  </a:cubicBezTo>
                  <a:cubicBezTo>
                    <a:pt x="10871" y="15790"/>
                    <a:pt x="12424" y="12662"/>
                    <a:pt x="13341" y="10279"/>
                  </a:cubicBezTo>
                  <a:cubicBezTo>
                    <a:pt x="14259" y="7895"/>
                    <a:pt x="14541" y="6257"/>
                    <a:pt x="14894" y="6406"/>
                  </a:cubicBezTo>
                  <a:cubicBezTo>
                    <a:pt x="15247" y="6554"/>
                    <a:pt x="15671" y="8491"/>
                    <a:pt x="16800" y="10204"/>
                  </a:cubicBezTo>
                  <a:cubicBezTo>
                    <a:pt x="17929" y="11917"/>
                    <a:pt x="19765" y="13407"/>
                    <a:pt x="21600" y="148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6" name="Line"/>
            <p:cNvSpPr/>
            <p:nvPr/>
          </p:nvSpPr>
          <p:spPr>
            <a:xfrm>
              <a:off x="3148602" y="789844"/>
              <a:ext cx="825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31" y="4896"/>
                    <a:pt x="16062" y="9792"/>
                    <a:pt x="12462" y="13392"/>
                  </a:cubicBezTo>
                  <a:cubicBezTo>
                    <a:pt x="8862" y="16992"/>
                    <a:pt x="4431" y="1929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7" name="Line"/>
            <p:cNvSpPr/>
            <p:nvPr/>
          </p:nvSpPr>
          <p:spPr>
            <a:xfrm>
              <a:off x="3449945" y="641677"/>
              <a:ext cx="416208" cy="197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400" fill="norm" stroke="1" extrusionOk="0">
                  <a:moveTo>
                    <a:pt x="6364" y="6434"/>
                  </a:moveTo>
                  <a:cubicBezTo>
                    <a:pt x="5496" y="10570"/>
                    <a:pt x="4627" y="14706"/>
                    <a:pt x="3922" y="17234"/>
                  </a:cubicBezTo>
                  <a:cubicBezTo>
                    <a:pt x="3216" y="19762"/>
                    <a:pt x="2674" y="20681"/>
                    <a:pt x="2077" y="21140"/>
                  </a:cubicBezTo>
                  <a:cubicBezTo>
                    <a:pt x="1480" y="21600"/>
                    <a:pt x="828" y="21600"/>
                    <a:pt x="394" y="19877"/>
                  </a:cubicBezTo>
                  <a:cubicBezTo>
                    <a:pt x="-40" y="18153"/>
                    <a:pt x="-257" y="14706"/>
                    <a:pt x="503" y="11260"/>
                  </a:cubicBezTo>
                  <a:cubicBezTo>
                    <a:pt x="1263" y="7813"/>
                    <a:pt x="2999" y="4366"/>
                    <a:pt x="5604" y="2413"/>
                  </a:cubicBezTo>
                  <a:cubicBezTo>
                    <a:pt x="8209" y="460"/>
                    <a:pt x="11683" y="0"/>
                    <a:pt x="14451" y="0"/>
                  </a:cubicBezTo>
                  <a:cubicBezTo>
                    <a:pt x="17218" y="0"/>
                    <a:pt x="19281" y="460"/>
                    <a:pt x="21343" y="9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8" name="Line"/>
            <p:cNvSpPr/>
            <p:nvPr/>
          </p:nvSpPr>
          <p:spPr>
            <a:xfrm>
              <a:off x="3872502" y="340215"/>
              <a:ext cx="222251" cy="187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4" fill="norm" stroke="1" extrusionOk="0">
                  <a:moveTo>
                    <a:pt x="0" y="5622"/>
                  </a:moveTo>
                  <a:cubicBezTo>
                    <a:pt x="0" y="4422"/>
                    <a:pt x="0" y="3222"/>
                    <a:pt x="514" y="2262"/>
                  </a:cubicBezTo>
                  <a:cubicBezTo>
                    <a:pt x="1029" y="1302"/>
                    <a:pt x="2057" y="582"/>
                    <a:pt x="3806" y="222"/>
                  </a:cubicBezTo>
                  <a:cubicBezTo>
                    <a:pt x="5554" y="-138"/>
                    <a:pt x="8023" y="-138"/>
                    <a:pt x="9360" y="822"/>
                  </a:cubicBezTo>
                  <a:cubicBezTo>
                    <a:pt x="10697" y="1782"/>
                    <a:pt x="10903" y="3702"/>
                    <a:pt x="10080" y="6342"/>
                  </a:cubicBezTo>
                  <a:cubicBezTo>
                    <a:pt x="9257" y="8982"/>
                    <a:pt x="7406" y="12342"/>
                    <a:pt x="6069" y="14982"/>
                  </a:cubicBezTo>
                  <a:cubicBezTo>
                    <a:pt x="4731" y="17622"/>
                    <a:pt x="3909" y="19542"/>
                    <a:pt x="4217" y="20502"/>
                  </a:cubicBezTo>
                  <a:cubicBezTo>
                    <a:pt x="4526" y="21462"/>
                    <a:pt x="5966" y="21462"/>
                    <a:pt x="9051" y="20862"/>
                  </a:cubicBezTo>
                  <a:cubicBezTo>
                    <a:pt x="12137" y="20262"/>
                    <a:pt x="16869" y="19062"/>
                    <a:pt x="21600" y="178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9" name="Line"/>
            <p:cNvSpPr/>
            <p:nvPr/>
          </p:nvSpPr>
          <p:spPr>
            <a:xfrm>
              <a:off x="4126502" y="281844"/>
              <a:ext cx="221364" cy="62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600" fill="norm" stroke="1" extrusionOk="0">
                  <a:moveTo>
                    <a:pt x="8479" y="0"/>
                  </a:moveTo>
                  <a:cubicBezTo>
                    <a:pt x="11103" y="1600"/>
                    <a:pt x="13727" y="3200"/>
                    <a:pt x="15847" y="4873"/>
                  </a:cubicBezTo>
                  <a:cubicBezTo>
                    <a:pt x="17966" y="6545"/>
                    <a:pt x="19581" y="8291"/>
                    <a:pt x="20490" y="10364"/>
                  </a:cubicBezTo>
                  <a:cubicBezTo>
                    <a:pt x="21398" y="12436"/>
                    <a:pt x="21600" y="14836"/>
                    <a:pt x="19077" y="16727"/>
                  </a:cubicBezTo>
                  <a:cubicBezTo>
                    <a:pt x="16553" y="18618"/>
                    <a:pt x="11305" y="20000"/>
                    <a:pt x="7671" y="20727"/>
                  </a:cubicBezTo>
                  <a:cubicBezTo>
                    <a:pt x="4037" y="21455"/>
                    <a:pt x="2019" y="215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0" name="Line"/>
            <p:cNvSpPr/>
            <p:nvPr/>
          </p:nvSpPr>
          <p:spPr>
            <a:xfrm>
              <a:off x="1484902" y="1634394"/>
              <a:ext cx="12701" cy="463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34" fill="norm" stroke="1" extrusionOk="0">
                  <a:moveTo>
                    <a:pt x="0" y="0"/>
                  </a:moveTo>
                  <a:cubicBezTo>
                    <a:pt x="7200" y="3140"/>
                    <a:pt x="14400" y="6280"/>
                    <a:pt x="18000" y="10039"/>
                  </a:cubicBezTo>
                  <a:cubicBezTo>
                    <a:pt x="21600" y="13797"/>
                    <a:pt x="21600" y="18174"/>
                    <a:pt x="21600" y="19887"/>
                  </a:cubicBezTo>
                  <a:cubicBezTo>
                    <a:pt x="21600" y="21600"/>
                    <a:pt x="21600" y="20648"/>
                    <a:pt x="21600" y="196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1" name="Line"/>
            <p:cNvSpPr/>
            <p:nvPr/>
          </p:nvSpPr>
          <p:spPr>
            <a:xfrm>
              <a:off x="1459502" y="1543377"/>
              <a:ext cx="317501" cy="160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fill="norm" stroke="1" extrusionOk="0">
                  <a:moveTo>
                    <a:pt x="0" y="21319"/>
                  </a:moveTo>
                  <a:cubicBezTo>
                    <a:pt x="0" y="19636"/>
                    <a:pt x="0" y="17953"/>
                    <a:pt x="1512" y="15288"/>
                  </a:cubicBezTo>
                  <a:cubicBezTo>
                    <a:pt x="3024" y="12623"/>
                    <a:pt x="6048" y="8976"/>
                    <a:pt x="9288" y="6171"/>
                  </a:cubicBezTo>
                  <a:cubicBezTo>
                    <a:pt x="12528" y="3366"/>
                    <a:pt x="15984" y="1402"/>
                    <a:pt x="18072" y="561"/>
                  </a:cubicBezTo>
                  <a:cubicBezTo>
                    <a:pt x="20160" y="-281"/>
                    <a:pt x="20880" y="0"/>
                    <a:pt x="21600" y="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2" name="Line"/>
            <p:cNvSpPr/>
            <p:nvPr/>
          </p:nvSpPr>
          <p:spPr>
            <a:xfrm>
              <a:off x="1510302" y="1805844"/>
              <a:ext cx="2476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92" y="16200"/>
                    <a:pt x="12185" y="10800"/>
                    <a:pt x="15785" y="7200"/>
                  </a:cubicBezTo>
                  <a:cubicBezTo>
                    <a:pt x="19385" y="3600"/>
                    <a:pt x="20492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3" name="Line"/>
            <p:cNvSpPr/>
            <p:nvPr/>
          </p:nvSpPr>
          <p:spPr>
            <a:xfrm>
              <a:off x="1719852" y="1907444"/>
              <a:ext cx="2286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00" y="4070"/>
                    <a:pt x="8800" y="8139"/>
                    <a:pt x="12400" y="11739"/>
                  </a:cubicBezTo>
                  <a:cubicBezTo>
                    <a:pt x="16000" y="15339"/>
                    <a:pt x="18800" y="1847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4" name="Line"/>
            <p:cNvSpPr/>
            <p:nvPr/>
          </p:nvSpPr>
          <p:spPr>
            <a:xfrm>
              <a:off x="1812839" y="1913794"/>
              <a:ext cx="97514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600" fill="norm" stroke="1" extrusionOk="0">
                  <a:moveTo>
                    <a:pt x="21172" y="0"/>
                  </a:moveTo>
                  <a:cubicBezTo>
                    <a:pt x="16576" y="2298"/>
                    <a:pt x="11981" y="4596"/>
                    <a:pt x="8304" y="7813"/>
                  </a:cubicBezTo>
                  <a:cubicBezTo>
                    <a:pt x="4627" y="11030"/>
                    <a:pt x="1870" y="15166"/>
                    <a:pt x="721" y="17617"/>
                  </a:cubicBezTo>
                  <a:cubicBezTo>
                    <a:pt x="-428" y="20068"/>
                    <a:pt x="32" y="20834"/>
                    <a:pt x="49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5" name="Line"/>
            <p:cNvSpPr/>
            <p:nvPr/>
          </p:nvSpPr>
          <p:spPr>
            <a:xfrm>
              <a:off x="2083919" y="1550381"/>
              <a:ext cx="105834" cy="407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4" fill="norm" stroke="1" extrusionOk="0">
                  <a:moveTo>
                    <a:pt x="21600" y="1413"/>
                  </a:moveTo>
                  <a:cubicBezTo>
                    <a:pt x="20304" y="967"/>
                    <a:pt x="19008" y="522"/>
                    <a:pt x="17280" y="244"/>
                  </a:cubicBezTo>
                  <a:cubicBezTo>
                    <a:pt x="15552" y="-35"/>
                    <a:pt x="13392" y="-146"/>
                    <a:pt x="11016" y="299"/>
                  </a:cubicBezTo>
                  <a:cubicBezTo>
                    <a:pt x="8640" y="745"/>
                    <a:pt x="6048" y="1747"/>
                    <a:pt x="3888" y="4141"/>
                  </a:cubicBezTo>
                  <a:cubicBezTo>
                    <a:pt x="1728" y="6534"/>
                    <a:pt x="0" y="10320"/>
                    <a:pt x="0" y="13215"/>
                  </a:cubicBezTo>
                  <a:cubicBezTo>
                    <a:pt x="0" y="16110"/>
                    <a:pt x="1728" y="18114"/>
                    <a:pt x="4320" y="19339"/>
                  </a:cubicBezTo>
                  <a:cubicBezTo>
                    <a:pt x="6912" y="20563"/>
                    <a:pt x="10368" y="21009"/>
                    <a:pt x="13824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6" name="Line"/>
            <p:cNvSpPr/>
            <p:nvPr/>
          </p:nvSpPr>
          <p:spPr>
            <a:xfrm>
              <a:off x="2243467" y="1602644"/>
              <a:ext cx="257436" cy="293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23" fill="norm" stroke="1" extrusionOk="0">
                  <a:moveTo>
                    <a:pt x="17815" y="0"/>
                  </a:moveTo>
                  <a:cubicBezTo>
                    <a:pt x="16930" y="2623"/>
                    <a:pt x="16044" y="5246"/>
                    <a:pt x="14717" y="8331"/>
                  </a:cubicBezTo>
                  <a:cubicBezTo>
                    <a:pt x="13389" y="11417"/>
                    <a:pt x="11618" y="14966"/>
                    <a:pt x="10025" y="17280"/>
                  </a:cubicBezTo>
                  <a:cubicBezTo>
                    <a:pt x="8431" y="19594"/>
                    <a:pt x="7015" y="20674"/>
                    <a:pt x="5776" y="21137"/>
                  </a:cubicBezTo>
                  <a:cubicBezTo>
                    <a:pt x="4536" y="21600"/>
                    <a:pt x="3474" y="21446"/>
                    <a:pt x="2677" y="21060"/>
                  </a:cubicBezTo>
                  <a:cubicBezTo>
                    <a:pt x="1881" y="20674"/>
                    <a:pt x="1349" y="20057"/>
                    <a:pt x="907" y="19286"/>
                  </a:cubicBezTo>
                  <a:cubicBezTo>
                    <a:pt x="464" y="18514"/>
                    <a:pt x="110" y="17589"/>
                    <a:pt x="22" y="16663"/>
                  </a:cubicBezTo>
                  <a:cubicBezTo>
                    <a:pt x="-67" y="15737"/>
                    <a:pt x="110" y="14811"/>
                    <a:pt x="641" y="14271"/>
                  </a:cubicBezTo>
                  <a:cubicBezTo>
                    <a:pt x="1172" y="13731"/>
                    <a:pt x="2058" y="13577"/>
                    <a:pt x="4536" y="13731"/>
                  </a:cubicBezTo>
                  <a:cubicBezTo>
                    <a:pt x="7015" y="13886"/>
                    <a:pt x="11087" y="14349"/>
                    <a:pt x="14185" y="14966"/>
                  </a:cubicBezTo>
                  <a:cubicBezTo>
                    <a:pt x="17284" y="15583"/>
                    <a:pt x="19408" y="16354"/>
                    <a:pt x="21533" y="171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7" name="Line"/>
            <p:cNvSpPr/>
            <p:nvPr/>
          </p:nvSpPr>
          <p:spPr>
            <a:xfrm>
              <a:off x="2532652" y="1507394"/>
              <a:ext cx="112475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0" y="0"/>
                  </a:moveTo>
                  <a:cubicBezTo>
                    <a:pt x="5891" y="1946"/>
                    <a:pt x="11782" y="3892"/>
                    <a:pt x="15709" y="6519"/>
                  </a:cubicBezTo>
                  <a:cubicBezTo>
                    <a:pt x="19636" y="9146"/>
                    <a:pt x="21600" y="12454"/>
                    <a:pt x="20618" y="15081"/>
                  </a:cubicBezTo>
                  <a:cubicBezTo>
                    <a:pt x="19636" y="17708"/>
                    <a:pt x="15709" y="19654"/>
                    <a:pt x="117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8" name="Line"/>
            <p:cNvSpPr/>
            <p:nvPr/>
          </p:nvSpPr>
          <p:spPr>
            <a:xfrm>
              <a:off x="2989852" y="1748694"/>
              <a:ext cx="1778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9" name="Line"/>
            <p:cNvSpPr/>
            <p:nvPr/>
          </p:nvSpPr>
          <p:spPr>
            <a:xfrm>
              <a:off x="3072402" y="1843944"/>
              <a:ext cx="177801" cy="46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7" fill="norm" stroke="1" extrusionOk="0">
                  <a:moveTo>
                    <a:pt x="0" y="19722"/>
                  </a:moveTo>
                  <a:cubicBezTo>
                    <a:pt x="2571" y="20661"/>
                    <a:pt x="5143" y="21600"/>
                    <a:pt x="8743" y="18313"/>
                  </a:cubicBezTo>
                  <a:cubicBezTo>
                    <a:pt x="12343" y="15026"/>
                    <a:pt x="16971" y="751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0" name="Line"/>
            <p:cNvSpPr/>
            <p:nvPr/>
          </p:nvSpPr>
          <p:spPr>
            <a:xfrm>
              <a:off x="3488060" y="1384349"/>
              <a:ext cx="153740" cy="538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4" h="21367" fill="norm" stroke="1" extrusionOk="0">
                  <a:moveTo>
                    <a:pt x="6266" y="10181"/>
                  </a:moveTo>
                  <a:cubicBezTo>
                    <a:pt x="5435" y="11525"/>
                    <a:pt x="4605" y="12870"/>
                    <a:pt x="4743" y="14467"/>
                  </a:cubicBezTo>
                  <a:cubicBezTo>
                    <a:pt x="4882" y="16064"/>
                    <a:pt x="5989" y="17913"/>
                    <a:pt x="6820" y="19216"/>
                  </a:cubicBezTo>
                  <a:cubicBezTo>
                    <a:pt x="7651" y="20518"/>
                    <a:pt x="8205" y="21275"/>
                    <a:pt x="8205" y="21359"/>
                  </a:cubicBezTo>
                  <a:cubicBezTo>
                    <a:pt x="8205" y="21443"/>
                    <a:pt x="7651" y="20855"/>
                    <a:pt x="6405" y="19090"/>
                  </a:cubicBezTo>
                  <a:cubicBezTo>
                    <a:pt x="5158" y="17325"/>
                    <a:pt x="3220" y="14383"/>
                    <a:pt x="1835" y="11652"/>
                  </a:cubicBezTo>
                  <a:cubicBezTo>
                    <a:pt x="451" y="8920"/>
                    <a:pt x="-380" y="6399"/>
                    <a:pt x="174" y="4466"/>
                  </a:cubicBezTo>
                  <a:cubicBezTo>
                    <a:pt x="728" y="2532"/>
                    <a:pt x="2666" y="1188"/>
                    <a:pt x="5851" y="515"/>
                  </a:cubicBezTo>
                  <a:cubicBezTo>
                    <a:pt x="9035" y="-157"/>
                    <a:pt x="13466" y="-157"/>
                    <a:pt x="16512" y="431"/>
                  </a:cubicBezTo>
                  <a:cubicBezTo>
                    <a:pt x="19558" y="1020"/>
                    <a:pt x="21220" y="2196"/>
                    <a:pt x="19282" y="3457"/>
                  </a:cubicBezTo>
                  <a:cubicBezTo>
                    <a:pt x="17343" y="4718"/>
                    <a:pt x="11805" y="6062"/>
                    <a:pt x="8066" y="7029"/>
                  </a:cubicBezTo>
                  <a:cubicBezTo>
                    <a:pt x="4328" y="7996"/>
                    <a:pt x="2389" y="8584"/>
                    <a:pt x="451" y="9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1" name="Line"/>
            <p:cNvSpPr/>
            <p:nvPr/>
          </p:nvSpPr>
          <p:spPr>
            <a:xfrm>
              <a:off x="3631202" y="1602644"/>
              <a:ext cx="177801" cy="277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8" fill="norm" stroke="1" extrusionOk="0">
                  <a:moveTo>
                    <a:pt x="0" y="7855"/>
                  </a:moveTo>
                  <a:cubicBezTo>
                    <a:pt x="1543" y="7855"/>
                    <a:pt x="3086" y="7855"/>
                    <a:pt x="4757" y="9164"/>
                  </a:cubicBezTo>
                  <a:cubicBezTo>
                    <a:pt x="6429" y="10473"/>
                    <a:pt x="8229" y="13091"/>
                    <a:pt x="9129" y="14973"/>
                  </a:cubicBezTo>
                  <a:cubicBezTo>
                    <a:pt x="10029" y="16855"/>
                    <a:pt x="10029" y="18000"/>
                    <a:pt x="10029" y="18982"/>
                  </a:cubicBezTo>
                  <a:cubicBezTo>
                    <a:pt x="10029" y="19964"/>
                    <a:pt x="10029" y="20782"/>
                    <a:pt x="9386" y="21191"/>
                  </a:cubicBezTo>
                  <a:cubicBezTo>
                    <a:pt x="8743" y="21600"/>
                    <a:pt x="7457" y="21600"/>
                    <a:pt x="6429" y="20209"/>
                  </a:cubicBezTo>
                  <a:cubicBezTo>
                    <a:pt x="5400" y="18818"/>
                    <a:pt x="4629" y="16036"/>
                    <a:pt x="5143" y="13336"/>
                  </a:cubicBezTo>
                  <a:cubicBezTo>
                    <a:pt x="5657" y="10636"/>
                    <a:pt x="7457" y="8018"/>
                    <a:pt x="10414" y="5809"/>
                  </a:cubicBezTo>
                  <a:cubicBezTo>
                    <a:pt x="13371" y="3600"/>
                    <a:pt x="17486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2" name="Line"/>
            <p:cNvSpPr/>
            <p:nvPr/>
          </p:nvSpPr>
          <p:spPr>
            <a:xfrm>
              <a:off x="3883983" y="1422012"/>
              <a:ext cx="90120" cy="402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525" fill="norm" stroke="1" extrusionOk="0">
                  <a:moveTo>
                    <a:pt x="15359" y="2526"/>
                  </a:moveTo>
                  <a:cubicBezTo>
                    <a:pt x="15359" y="1961"/>
                    <a:pt x="15359" y="1395"/>
                    <a:pt x="14354" y="943"/>
                  </a:cubicBezTo>
                  <a:cubicBezTo>
                    <a:pt x="13350" y="490"/>
                    <a:pt x="11340" y="151"/>
                    <a:pt x="9080" y="38"/>
                  </a:cubicBezTo>
                  <a:cubicBezTo>
                    <a:pt x="6820" y="-75"/>
                    <a:pt x="4308" y="38"/>
                    <a:pt x="2550" y="717"/>
                  </a:cubicBezTo>
                  <a:cubicBezTo>
                    <a:pt x="792" y="1395"/>
                    <a:pt x="-213" y="2639"/>
                    <a:pt x="38" y="5410"/>
                  </a:cubicBezTo>
                  <a:cubicBezTo>
                    <a:pt x="289" y="8180"/>
                    <a:pt x="1796" y="12478"/>
                    <a:pt x="5564" y="15418"/>
                  </a:cubicBezTo>
                  <a:cubicBezTo>
                    <a:pt x="9331" y="18359"/>
                    <a:pt x="15359" y="19942"/>
                    <a:pt x="21387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3" name="Line"/>
            <p:cNvSpPr/>
            <p:nvPr/>
          </p:nvSpPr>
          <p:spPr>
            <a:xfrm>
              <a:off x="4107452" y="1494694"/>
              <a:ext cx="26670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913"/>
                    <a:pt x="7200" y="7826"/>
                    <a:pt x="10800" y="11426"/>
                  </a:cubicBezTo>
                  <a:cubicBezTo>
                    <a:pt x="14400" y="15026"/>
                    <a:pt x="18000" y="1831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4" name="Line"/>
            <p:cNvSpPr/>
            <p:nvPr/>
          </p:nvSpPr>
          <p:spPr>
            <a:xfrm>
              <a:off x="4165453" y="1516074"/>
              <a:ext cx="151550" cy="326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376" fill="norm" stroke="1" extrusionOk="0">
                  <a:moveTo>
                    <a:pt x="21479" y="679"/>
                  </a:moveTo>
                  <a:cubicBezTo>
                    <a:pt x="20279" y="263"/>
                    <a:pt x="19079" y="-152"/>
                    <a:pt x="18179" y="56"/>
                  </a:cubicBezTo>
                  <a:cubicBezTo>
                    <a:pt x="17279" y="263"/>
                    <a:pt x="16679" y="1094"/>
                    <a:pt x="13979" y="3933"/>
                  </a:cubicBezTo>
                  <a:cubicBezTo>
                    <a:pt x="11279" y="6771"/>
                    <a:pt x="6479" y="11617"/>
                    <a:pt x="3779" y="14456"/>
                  </a:cubicBezTo>
                  <a:cubicBezTo>
                    <a:pt x="1079" y="17294"/>
                    <a:pt x="479" y="18125"/>
                    <a:pt x="179" y="18956"/>
                  </a:cubicBezTo>
                  <a:cubicBezTo>
                    <a:pt x="-121" y="19786"/>
                    <a:pt x="-121" y="20617"/>
                    <a:pt x="779" y="21033"/>
                  </a:cubicBezTo>
                  <a:cubicBezTo>
                    <a:pt x="1679" y="21448"/>
                    <a:pt x="3479" y="21448"/>
                    <a:pt x="5129" y="21240"/>
                  </a:cubicBezTo>
                  <a:cubicBezTo>
                    <a:pt x="6779" y="21033"/>
                    <a:pt x="8279" y="20617"/>
                    <a:pt x="9779" y="202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5" name="Line"/>
            <p:cNvSpPr/>
            <p:nvPr/>
          </p:nvSpPr>
          <p:spPr>
            <a:xfrm>
              <a:off x="4462626" y="1488344"/>
              <a:ext cx="178227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8888" y="0"/>
                  </a:moveTo>
                  <a:cubicBezTo>
                    <a:pt x="15371" y="929"/>
                    <a:pt x="11855" y="1858"/>
                    <a:pt x="8715" y="4297"/>
                  </a:cubicBezTo>
                  <a:cubicBezTo>
                    <a:pt x="5576" y="6735"/>
                    <a:pt x="2813" y="10684"/>
                    <a:pt x="1306" y="13355"/>
                  </a:cubicBezTo>
                  <a:cubicBezTo>
                    <a:pt x="-201" y="16026"/>
                    <a:pt x="-452" y="17419"/>
                    <a:pt x="804" y="18581"/>
                  </a:cubicBezTo>
                  <a:cubicBezTo>
                    <a:pt x="2060" y="19742"/>
                    <a:pt x="4822" y="20671"/>
                    <a:pt x="8464" y="21135"/>
                  </a:cubicBezTo>
                  <a:cubicBezTo>
                    <a:pt x="12106" y="21600"/>
                    <a:pt x="16627" y="21600"/>
                    <a:pt x="2114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6" name="Line"/>
            <p:cNvSpPr/>
            <p:nvPr/>
          </p:nvSpPr>
          <p:spPr>
            <a:xfrm>
              <a:off x="4488452" y="1729644"/>
              <a:ext cx="1905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7" name="Line"/>
            <p:cNvSpPr/>
            <p:nvPr/>
          </p:nvSpPr>
          <p:spPr>
            <a:xfrm>
              <a:off x="4768646" y="1456594"/>
              <a:ext cx="265907" cy="278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530" fill="norm" stroke="1" extrusionOk="0">
                  <a:moveTo>
                    <a:pt x="19993" y="0"/>
                  </a:moveTo>
                  <a:cubicBezTo>
                    <a:pt x="19479" y="3109"/>
                    <a:pt x="18965" y="6218"/>
                    <a:pt x="17165" y="9573"/>
                  </a:cubicBezTo>
                  <a:cubicBezTo>
                    <a:pt x="15365" y="12927"/>
                    <a:pt x="12279" y="16527"/>
                    <a:pt x="10050" y="18573"/>
                  </a:cubicBezTo>
                  <a:cubicBezTo>
                    <a:pt x="7822" y="20618"/>
                    <a:pt x="6450" y="21109"/>
                    <a:pt x="5165" y="21355"/>
                  </a:cubicBezTo>
                  <a:cubicBezTo>
                    <a:pt x="3879" y="21600"/>
                    <a:pt x="2679" y="21600"/>
                    <a:pt x="1822" y="21273"/>
                  </a:cubicBezTo>
                  <a:cubicBezTo>
                    <a:pt x="965" y="20945"/>
                    <a:pt x="450" y="20291"/>
                    <a:pt x="193" y="19391"/>
                  </a:cubicBezTo>
                  <a:cubicBezTo>
                    <a:pt x="-64" y="18491"/>
                    <a:pt x="-64" y="17345"/>
                    <a:pt x="193" y="16445"/>
                  </a:cubicBezTo>
                  <a:cubicBezTo>
                    <a:pt x="450" y="15545"/>
                    <a:pt x="965" y="14891"/>
                    <a:pt x="2250" y="14564"/>
                  </a:cubicBezTo>
                  <a:cubicBezTo>
                    <a:pt x="3536" y="14236"/>
                    <a:pt x="5593" y="14236"/>
                    <a:pt x="8936" y="14727"/>
                  </a:cubicBezTo>
                  <a:cubicBezTo>
                    <a:pt x="12279" y="15218"/>
                    <a:pt x="16907" y="16200"/>
                    <a:pt x="21536" y="17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8" name="Line"/>
            <p:cNvSpPr/>
            <p:nvPr/>
          </p:nvSpPr>
          <p:spPr>
            <a:xfrm>
              <a:off x="5098052" y="1316894"/>
              <a:ext cx="136730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9" h="21600" fill="norm" stroke="1" extrusionOk="0">
                  <a:moveTo>
                    <a:pt x="0" y="0"/>
                  </a:moveTo>
                  <a:cubicBezTo>
                    <a:pt x="6353" y="2043"/>
                    <a:pt x="12706" y="4086"/>
                    <a:pt x="16518" y="6422"/>
                  </a:cubicBezTo>
                  <a:cubicBezTo>
                    <a:pt x="20329" y="8757"/>
                    <a:pt x="21600" y="11384"/>
                    <a:pt x="19535" y="13962"/>
                  </a:cubicBezTo>
                  <a:cubicBezTo>
                    <a:pt x="17471" y="16541"/>
                    <a:pt x="12071" y="19070"/>
                    <a:pt x="66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9" name="Line"/>
            <p:cNvSpPr/>
            <p:nvPr/>
          </p:nvSpPr>
          <p:spPr>
            <a:xfrm>
              <a:off x="5618752" y="1443894"/>
              <a:ext cx="1778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0" name="Line"/>
            <p:cNvSpPr/>
            <p:nvPr/>
          </p:nvSpPr>
          <p:spPr>
            <a:xfrm>
              <a:off x="5682252" y="1532794"/>
              <a:ext cx="2032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1" name="Line"/>
            <p:cNvSpPr/>
            <p:nvPr/>
          </p:nvSpPr>
          <p:spPr>
            <a:xfrm>
              <a:off x="6178725" y="1010381"/>
              <a:ext cx="189328" cy="864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418" fill="norm" stroke="1" extrusionOk="0">
                  <a:moveTo>
                    <a:pt x="21231" y="2402"/>
                  </a:moveTo>
                  <a:cubicBezTo>
                    <a:pt x="19807" y="1721"/>
                    <a:pt x="18383" y="1039"/>
                    <a:pt x="16128" y="593"/>
                  </a:cubicBezTo>
                  <a:cubicBezTo>
                    <a:pt x="13873" y="148"/>
                    <a:pt x="10787" y="-62"/>
                    <a:pt x="8295" y="17"/>
                  </a:cubicBezTo>
                  <a:cubicBezTo>
                    <a:pt x="5802" y="95"/>
                    <a:pt x="3904" y="462"/>
                    <a:pt x="2361" y="1458"/>
                  </a:cubicBezTo>
                  <a:cubicBezTo>
                    <a:pt x="818" y="2455"/>
                    <a:pt x="-369" y="4080"/>
                    <a:pt x="106" y="5626"/>
                  </a:cubicBezTo>
                  <a:cubicBezTo>
                    <a:pt x="580" y="7173"/>
                    <a:pt x="2717" y="8641"/>
                    <a:pt x="5328" y="10266"/>
                  </a:cubicBezTo>
                  <a:cubicBezTo>
                    <a:pt x="7939" y="11891"/>
                    <a:pt x="11024" y="13674"/>
                    <a:pt x="13042" y="15299"/>
                  </a:cubicBezTo>
                  <a:cubicBezTo>
                    <a:pt x="15060" y="16924"/>
                    <a:pt x="16009" y="18392"/>
                    <a:pt x="15653" y="19467"/>
                  </a:cubicBezTo>
                  <a:cubicBezTo>
                    <a:pt x="15297" y="20542"/>
                    <a:pt x="13635" y="21223"/>
                    <a:pt x="11024" y="21381"/>
                  </a:cubicBezTo>
                  <a:cubicBezTo>
                    <a:pt x="8413" y="21538"/>
                    <a:pt x="4853" y="21171"/>
                    <a:pt x="1293" y="208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2" name="Line"/>
            <p:cNvSpPr/>
            <p:nvPr/>
          </p:nvSpPr>
          <p:spPr>
            <a:xfrm>
              <a:off x="6044202" y="2078894"/>
              <a:ext cx="1270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3" name="Line"/>
            <p:cNvSpPr/>
            <p:nvPr/>
          </p:nvSpPr>
          <p:spPr>
            <a:xfrm>
              <a:off x="6251310" y="2009044"/>
              <a:ext cx="202716" cy="178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231" fill="norm" stroke="1" extrusionOk="0">
                  <a:moveTo>
                    <a:pt x="12282" y="0"/>
                  </a:moveTo>
                  <a:cubicBezTo>
                    <a:pt x="10946" y="5526"/>
                    <a:pt x="9610" y="11051"/>
                    <a:pt x="8608" y="14316"/>
                  </a:cubicBezTo>
                  <a:cubicBezTo>
                    <a:pt x="7606" y="17581"/>
                    <a:pt x="6938" y="18586"/>
                    <a:pt x="6047" y="19591"/>
                  </a:cubicBezTo>
                  <a:cubicBezTo>
                    <a:pt x="5156" y="20595"/>
                    <a:pt x="4043" y="21600"/>
                    <a:pt x="2818" y="21098"/>
                  </a:cubicBezTo>
                  <a:cubicBezTo>
                    <a:pt x="1593" y="20595"/>
                    <a:pt x="257" y="18586"/>
                    <a:pt x="35" y="16074"/>
                  </a:cubicBezTo>
                  <a:cubicBezTo>
                    <a:pt x="-188" y="13563"/>
                    <a:pt x="703" y="10549"/>
                    <a:pt x="1927" y="8916"/>
                  </a:cubicBezTo>
                  <a:cubicBezTo>
                    <a:pt x="3152" y="7284"/>
                    <a:pt x="4711" y="7033"/>
                    <a:pt x="6604" y="8414"/>
                  </a:cubicBezTo>
                  <a:cubicBezTo>
                    <a:pt x="8497" y="9795"/>
                    <a:pt x="10723" y="12809"/>
                    <a:pt x="12282" y="14693"/>
                  </a:cubicBezTo>
                  <a:cubicBezTo>
                    <a:pt x="13841" y="16577"/>
                    <a:pt x="14732" y="17330"/>
                    <a:pt x="16068" y="17079"/>
                  </a:cubicBezTo>
                  <a:cubicBezTo>
                    <a:pt x="17404" y="16828"/>
                    <a:pt x="19185" y="15572"/>
                    <a:pt x="20187" y="13563"/>
                  </a:cubicBezTo>
                  <a:cubicBezTo>
                    <a:pt x="21189" y="11553"/>
                    <a:pt x="21412" y="8791"/>
                    <a:pt x="21301" y="6781"/>
                  </a:cubicBezTo>
                  <a:cubicBezTo>
                    <a:pt x="21189" y="4772"/>
                    <a:pt x="20744" y="3516"/>
                    <a:pt x="18628" y="3391"/>
                  </a:cubicBezTo>
                  <a:cubicBezTo>
                    <a:pt x="16513" y="3265"/>
                    <a:pt x="12727" y="4270"/>
                    <a:pt x="8942" y="52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4" name="Line"/>
            <p:cNvSpPr/>
            <p:nvPr/>
          </p:nvSpPr>
          <p:spPr>
            <a:xfrm>
              <a:off x="6035736" y="732694"/>
              <a:ext cx="230717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33" y="0"/>
                  </a:moveTo>
                  <a:cubicBezTo>
                    <a:pt x="18033" y="497"/>
                    <a:pt x="18033" y="993"/>
                    <a:pt x="15952" y="3103"/>
                  </a:cubicBezTo>
                  <a:cubicBezTo>
                    <a:pt x="13872" y="5214"/>
                    <a:pt x="9710" y="8938"/>
                    <a:pt x="7035" y="10676"/>
                  </a:cubicBezTo>
                  <a:cubicBezTo>
                    <a:pt x="4360" y="12414"/>
                    <a:pt x="3171" y="12166"/>
                    <a:pt x="2081" y="11421"/>
                  </a:cubicBezTo>
                  <a:cubicBezTo>
                    <a:pt x="991" y="10676"/>
                    <a:pt x="0" y="9434"/>
                    <a:pt x="0" y="8814"/>
                  </a:cubicBezTo>
                  <a:cubicBezTo>
                    <a:pt x="0" y="8193"/>
                    <a:pt x="991" y="8193"/>
                    <a:pt x="3072" y="8566"/>
                  </a:cubicBezTo>
                  <a:cubicBezTo>
                    <a:pt x="5152" y="8938"/>
                    <a:pt x="8323" y="9683"/>
                    <a:pt x="11593" y="11917"/>
                  </a:cubicBezTo>
                  <a:cubicBezTo>
                    <a:pt x="14862" y="14152"/>
                    <a:pt x="18231" y="1787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5" name="Line"/>
            <p:cNvSpPr/>
            <p:nvPr/>
          </p:nvSpPr>
          <p:spPr>
            <a:xfrm>
              <a:off x="6971302" y="923194"/>
              <a:ext cx="46447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fill="norm" stroke="1" extrusionOk="0">
                  <a:moveTo>
                    <a:pt x="0" y="0"/>
                  </a:moveTo>
                  <a:cubicBezTo>
                    <a:pt x="7513" y="2541"/>
                    <a:pt x="15026" y="5082"/>
                    <a:pt x="18313" y="8682"/>
                  </a:cubicBezTo>
                  <a:cubicBezTo>
                    <a:pt x="21600" y="12282"/>
                    <a:pt x="20661" y="16941"/>
                    <a:pt x="1972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6" name="Line"/>
            <p:cNvSpPr/>
            <p:nvPr/>
          </p:nvSpPr>
          <p:spPr>
            <a:xfrm>
              <a:off x="6818902" y="1323244"/>
              <a:ext cx="5778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24" y="20400"/>
                    <a:pt x="2848" y="19200"/>
                    <a:pt x="4945" y="16200"/>
                  </a:cubicBezTo>
                  <a:cubicBezTo>
                    <a:pt x="7042" y="13200"/>
                    <a:pt x="9811" y="8400"/>
                    <a:pt x="12699" y="5400"/>
                  </a:cubicBezTo>
                  <a:cubicBezTo>
                    <a:pt x="15587" y="2400"/>
                    <a:pt x="18593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7" name="Line"/>
            <p:cNvSpPr/>
            <p:nvPr/>
          </p:nvSpPr>
          <p:spPr>
            <a:xfrm>
              <a:off x="6774452" y="1487815"/>
              <a:ext cx="482601" cy="513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0" y="13832"/>
                  </a:moveTo>
                  <a:cubicBezTo>
                    <a:pt x="663" y="16045"/>
                    <a:pt x="1326" y="18259"/>
                    <a:pt x="1847" y="19542"/>
                  </a:cubicBezTo>
                  <a:cubicBezTo>
                    <a:pt x="2368" y="20826"/>
                    <a:pt x="2747" y="21180"/>
                    <a:pt x="3174" y="21357"/>
                  </a:cubicBezTo>
                  <a:cubicBezTo>
                    <a:pt x="3600" y="21534"/>
                    <a:pt x="4074" y="21534"/>
                    <a:pt x="4311" y="21224"/>
                  </a:cubicBezTo>
                  <a:cubicBezTo>
                    <a:pt x="4547" y="20914"/>
                    <a:pt x="4547" y="20295"/>
                    <a:pt x="4358" y="18568"/>
                  </a:cubicBezTo>
                  <a:cubicBezTo>
                    <a:pt x="4168" y="16842"/>
                    <a:pt x="3789" y="14009"/>
                    <a:pt x="3411" y="11354"/>
                  </a:cubicBezTo>
                  <a:cubicBezTo>
                    <a:pt x="3032" y="8698"/>
                    <a:pt x="2653" y="6219"/>
                    <a:pt x="2463" y="4759"/>
                  </a:cubicBezTo>
                  <a:cubicBezTo>
                    <a:pt x="2274" y="3298"/>
                    <a:pt x="2274" y="2855"/>
                    <a:pt x="3221" y="2280"/>
                  </a:cubicBezTo>
                  <a:cubicBezTo>
                    <a:pt x="4168" y="1704"/>
                    <a:pt x="6063" y="996"/>
                    <a:pt x="8668" y="554"/>
                  </a:cubicBezTo>
                  <a:cubicBezTo>
                    <a:pt x="11274" y="111"/>
                    <a:pt x="14589" y="-66"/>
                    <a:pt x="16863" y="23"/>
                  </a:cubicBezTo>
                  <a:cubicBezTo>
                    <a:pt x="19137" y="111"/>
                    <a:pt x="20368" y="465"/>
                    <a:pt x="21600" y="8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8" name="Line"/>
            <p:cNvSpPr/>
            <p:nvPr/>
          </p:nvSpPr>
          <p:spPr>
            <a:xfrm>
              <a:off x="6945902" y="1687658"/>
              <a:ext cx="152401" cy="249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6" fill="norm" stroke="1" extrusionOk="0">
                  <a:moveTo>
                    <a:pt x="0" y="3570"/>
                  </a:moveTo>
                  <a:cubicBezTo>
                    <a:pt x="2700" y="2310"/>
                    <a:pt x="5400" y="1050"/>
                    <a:pt x="7500" y="420"/>
                  </a:cubicBezTo>
                  <a:cubicBezTo>
                    <a:pt x="9600" y="-210"/>
                    <a:pt x="11100" y="-210"/>
                    <a:pt x="12450" y="960"/>
                  </a:cubicBezTo>
                  <a:cubicBezTo>
                    <a:pt x="13800" y="2130"/>
                    <a:pt x="15000" y="4470"/>
                    <a:pt x="13350" y="7170"/>
                  </a:cubicBezTo>
                  <a:cubicBezTo>
                    <a:pt x="11700" y="9870"/>
                    <a:pt x="7200" y="12930"/>
                    <a:pt x="4500" y="14910"/>
                  </a:cubicBezTo>
                  <a:cubicBezTo>
                    <a:pt x="1800" y="16890"/>
                    <a:pt x="900" y="17790"/>
                    <a:pt x="600" y="18690"/>
                  </a:cubicBezTo>
                  <a:cubicBezTo>
                    <a:pt x="300" y="19590"/>
                    <a:pt x="600" y="20490"/>
                    <a:pt x="1650" y="20940"/>
                  </a:cubicBezTo>
                  <a:cubicBezTo>
                    <a:pt x="2700" y="21390"/>
                    <a:pt x="4500" y="21390"/>
                    <a:pt x="7950" y="20490"/>
                  </a:cubicBezTo>
                  <a:cubicBezTo>
                    <a:pt x="11400" y="19590"/>
                    <a:pt x="16500" y="17790"/>
                    <a:pt x="21600" y="159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9" name="Line"/>
            <p:cNvSpPr/>
            <p:nvPr/>
          </p:nvSpPr>
          <p:spPr>
            <a:xfrm>
              <a:off x="7123702" y="1786794"/>
              <a:ext cx="762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815"/>
                    <a:pt x="7200" y="11631"/>
                    <a:pt x="3600" y="15231"/>
                  </a:cubicBezTo>
                  <a:cubicBezTo>
                    <a:pt x="0" y="18831"/>
                    <a:pt x="0" y="2021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0" name="Line"/>
            <p:cNvSpPr/>
            <p:nvPr/>
          </p:nvSpPr>
          <p:spPr>
            <a:xfrm>
              <a:off x="7238002" y="1774094"/>
              <a:ext cx="127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1" name="Line"/>
            <p:cNvSpPr/>
            <p:nvPr/>
          </p:nvSpPr>
          <p:spPr>
            <a:xfrm>
              <a:off x="7072902" y="1761394"/>
              <a:ext cx="3683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79" y="15120"/>
                    <a:pt x="5959" y="8640"/>
                    <a:pt x="9559" y="5040"/>
                  </a:cubicBezTo>
                  <a:cubicBezTo>
                    <a:pt x="13159" y="1440"/>
                    <a:pt x="17379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2" name="Line"/>
            <p:cNvSpPr/>
            <p:nvPr/>
          </p:nvSpPr>
          <p:spPr>
            <a:xfrm>
              <a:off x="7574552" y="1793144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3" name="Line"/>
            <p:cNvSpPr/>
            <p:nvPr/>
          </p:nvSpPr>
          <p:spPr>
            <a:xfrm>
              <a:off x="7701669" y="1648467"/>
              <a:ext cx="349134" cy="168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219" fill="norm" stroke="1" extrusionOk="0">
                  <a:moveTo>
                    <a:pt x="3897" y="3827"/>
                  </a:moveTo>
                  <a:cubicBezTo>
                    <a:pt x="4287" y="6494"/>
                    <a:pt x="4677" y="9160"/>
                    <a:pt x="4547" y="11694"/>
                  </a:cubicBezTo>
                  <a:cubicBezTo>
                    <a:pt x="4417" y="14227"/>
                    <a:pt x="3767" y="16627"/>
                    <a:pt x="3181" y="18227"/>
                  </a:cubicBezTo>
                  <a:cubicBezTo>
                    <a:pt x="2596" y="19827"/>
                    <a:pt x="2075" y="20627"/>
                    <a:pt x="1490" y="21027"/>
                  </a:cubicBezTo>
                  <a:cubicBezTo>
                    <a:pt x="904" y="21427"/>
                    <a:pt x="253" y="21427"/>
                    <a:pt x="58" y="18760"/>
                  </a:cubicBezTo>
                  <a:cubicBezTo>
                    <a:pt x="-137" y="16094"/>
                    <a:pt x="123" y="10760"/>
                    <a:pt x="1424" y="7160"/>
                  </a:cubicBezTo>
                  <a:cubicBezTo>
                    <a:pt x="2726" y="3560"/>
                    <a:pt x="5068" y="1694"/>
                    <a:pt x="8126" y="760"/>
                  </a:cubicBezTo>
                  <a:cubicBezTo>
                    <a:pt x="11183" y="-173"/>
                    <a:pt x="14957" y="-173"/>
                    <a:pt x="17299" y="360"/>
                  </a:cubicBezTo>
                  <a:cubicBezTo>
                    <a:pt x="19641" y="894"/>
                    <a:pt x="20552" y="1960"/>
                    <a:pt x="21463" y="30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4" name="Line"/>
            <p:cNvSpPr/>
            <p:nvPr/>
          </p:nvSpPr>
          <p:spPr>
            <a:xfrm>
              <a:off x="8266702" y="996909"/>
              <a:ext cx="336551" cy="37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4" fill="norm" stroke="1" extrusionOk="0">
                  <a:moveTo>
                    <a:pt x="0" y="8017"/>
                  </a:moveTo>
                  <a:cubicBezTo>
                    <a:pt x="543" y="9210"/>
                    <a:pt x="1087" y="10403"/>
                    <a:pt x="2581" y="11119"/>
                  </a:cubicBezTo>
                  <a:cubicBezTo>
                    <a:pt x="4075" y="11835"/>
                    <a:pt x="6521" y="12074"/>
                    <a:pt x="8423" y="10940"/>
                  </a:cubicBezTo>
                  <a:cubicBezTo>
                    <a:pt x="10325" y="9807"/>
                    <a:pt x="11683" y="7301"/>
                    <a:pt x="11955" y="5153"/>
                  </a:cubicBezTo>
                  <a:cubicBezTo>
                    <a:pt x="12226" y="3004"/>
                    <a:pt x="11411" y="1214"/>
                    <a:pt x="10257" y="439"/>
                  </a:cubicBezTo>
                  <a:cubicBezTo>
                    <a:pt x="9102" y="-337"/>
                    <a:pt x="7608" y="-98"/>
                    <a:pt x="5977" y="1274"/>
                  </a:cubicBezTo>
                  <a:cubicBezTo>
                    <a:pt x="4347" y="2646"/>
                    <a:pt x="2581" y="5153"/>
                    <a:pt x="1562" y="8136"/>
                  </a:cubicBezTo>
                  <a:cubicBezTo>
                    <a:pt x="543" y="11119"/>
                    <a:pt x="272" y="14580"/>
                    <a:pt x="1155" y="16967"/>
                  </a:cubicBezTo>
                  <a:cubicBezTo>
                    <a:pt x="2038" y="19354"/>
                    <a:pt x="4075" y="20666"/>
                    <a:pt x="7675" y="20965"/>
                  </a:cubicBezTo>
                  <a:cubicBezTo>
                    <a:pt x="11275" y="21263"/>
                    <a:pt x="16438" y="20547"/>
                    <a:pt x="21600" y="198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5" name="Line"/>
            <p:cNvSpPr/>
            <p:nvPr/>
          </p:nvSpPr>
          <p:spPr>
            <a:xfrm>
              <a:off x="8482602" y="612044"/>
              <a:ext cx="2540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6650"/>
                    <a:pt x="8640" y="11700"/>
                    <a:pt x="12240" y="8100"/>
                  </a:cubicBezTo>
                  <a:cubicBezTo>
                    <a:pt x="15840" y="4500"/>
                    <a:pt x="18720" y="22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6" name="Line"/>
            <p:cNvSpPr/>
            <p:nvPr/>
          </p:nvSpPr>
          <p:spPr>
            <a:xfrm>
              <a:off x="8862502" y="259341"/>
              <a:ext cx="128101" cy="403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0" h="21446" fill="norm" stroke="1" extrusionOk="0">
                  <a:moveTo>
                    <a:pt x="20750" y="2546"/>
                  </a:moveTo>
                  <a:cubicBezTo>
                    <a:pt x="20407" y="1871"/>
                    <a:pt x="20064" y="1196"/>
                    <a:pt x="19207" y="690"/>
                  </a:cubicBezTo>
                  <a:cubicBezTo>
                    <a:pt x="18350" y="183"/>
                    <a:pt x="16979" y="-154"/>
                    <a:pt x="15436" y="71"/>
                  </a:cubicBezTo>
                  <a:cubicBezTo>
                    <a:pt x="13893" y="296"/>
                    <a:pt x="12179" y="1083"/>
                    <a:pt x="9093" y="3277"/>
                  </a:cubicBezTo>
                  <a:cubicBezTo>
                    <a:pt x="6007" y="5471"/>
                    <a:pt x="1550" y="9071"/>
                    <a:pt x="350" y="12108"/>
                  </a:cubicBezTo>
                  <a:cubicBezTo>
                    <a:pt x="-850" y="15146"/>
                    <a:pt x="1207" y="17621"/>
                    <a:pt x="3950" y="19084"/>
                  </a:cubicBezTo>
                  <a:cubicBezTo>
                    <a:pt x="6693" y="20546"/>
                    <a:pt x="10121" y="20996"/>
                    <a:pt x="13550" y="21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7" name="Line"/>
            <p:cNvSpPr/>
            <p:nvPr/>
          </p:nvSpPr>
          <p:spPr>
            <a:xfrm>
              <a:off x="9013558" y="369963"/>
              <a:ext cx="173895" cy="198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0902" fill="norm" stroke="1" extrusionOk="0">
                  <a:moveTo>
                    <a:pt x="300" y="5427"/>
                  </a:moveTo>
                  <a:cubicBezTo>
                    <a:pt x="40" y="3423"/>
                    <a:pt x="-220" y="1418"/>
                    <a:pt x="300" y="528"/>
                  </a:cubicBezTo>
                  <a:cubicBezTo>
                    <a:pt x="821" y="-363"/>
                    <a:pt x="2122" y="-140"/>
                    <a:pt x="3684" y="1307"/>
                  </a:cubicBezTo>
                  <a:cubicBezTo>
                    <a:pt x="5245" y="2755"/>
                    <a:pt x="7067" y="5427"/>
                    <a:pt x="7587" y="8656"/>
                  </a:cubicBezTo>
                  <a:cubicBezTo>
                    <a:pt x="8108" y="11884"/>
                    <a:pt x="7327" y="15670"/>
                    <a:pt x="6156" y="18008"/>
                  </a:cubicBezTo>
                  <a:cubicBezTo>
                    <a:pt x="4985" y="20346"/>
                    <a:pt x="3423" y="21237"/>
                    <a:pt x="2643" y="20792"/>
                  </a:cubicBezTo>
                  <a:cubicBezTo>
                    <a:pt x="1862" y="20346"/>
                    <a:pt x="1862" y="18565"/>
                    <a:pt x="2903" y="15447"/>
                  </a:cubicBezTo>
                  <a:cubicBezTo>
                    <a:pt x="3944" y="12330"/>
                    <a:pt x="6026" y="7876"/>
                    <a:pt x="7717" y="4981"/>
                  </a:cubicBezTo>
                  <a:cubicBezTo>
                    <a:pt x="9409" y="2086"/>
                    <a:pt x="10710" y="750"/>
                    <a:pt x="11751" y="639"/>
                  </a:cubicBezTo>
                  <a:cubicBezTo>
                    <a:pt x="12792" y="528"/>
                    <a:pt x="13573" y="1641"/>
                    <a:pt x="13833" y="3534"/>
                  </a:cubicBezTo>
                  <a:cubicBezTo>
                    <a:pt x="14093" y="5427"/>
                    <a:pt x="13833" y="8099"/>
                    <a:pt x="15004" y="10214"/>
                  </a:cubicBezTo>
                  <a:cubicBezTo>
                    <a:pt x="16175" y="12330"/>
                    <a:pt x="18778" y="13889"/>
                    <a:pt x="21380" y="15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8" name="Line"/>
            <p:cNvSpPr/>
            <p:nvPr/>
          </p:nvSpPr>
          <p:spPr>
            <a:xfrm>
              <a:off x="9270002" y="421544"/>
              <a:ext cx="133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9" name="Line"/>
            <p:cNvSpPr/>
            <p:nvPr/>
          </p:nvSpPr>
          <p:spPr>
            <a:xfrm>
              <a:off x="9460502" y="286077"/>
              <a:ext cx="285751" cy="179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60" y="17534"/>
                    <a:pt x="1920" y="13468"/>
                    <a:pt x="2800" y="10292"/>
                  </a:cubicBezTo>
                  <a:cubicBezTo>
                    <a:pt x="3680" y="7115"/>
                    <a:pt x="4480" y="4828"/>
                    <a:pt x="5040" y="3049"/>
                  </a:cubicBezTo>
                  <a:cubicBezTo>
                    <a:pt x="5600" y="1271"/>
                    <a:pt x="5920" y="0"/>
                    <a:pt x="5840" y="0"/>
                  </a:cubicBezTo>
                  <a:cubicBezTo>
                    <a:pt x="5760" y="0"/>
                    <a:pt x="5280" y="1271"/>
                    <a:pt x="4720" y="3939"/>
                  </a:cubicBezTo>
                  <a:cubicBezTo>
                    <a:pt x="4160" y="6607"/>
                    <a:pt x="3520" y="10673"/>
                    <a:pt x="3280" y="13341"/>
                  </a:cubicBezTo>
                  <a:cubicBezTo>
                    <a:pt x="3040" y="16009"/>
                    <a:pt x="3200" y="17280"/>
                    <a:pt x="3680" y="18042"/>
                  </a:cubicBezTo>
                  <a:cubicBezTo>
                    <a:pt x="4160" y="18805"/>
                    <a:pt x="4960" y="19059"/>
                    <a:pt x="6400" y="17788"/>
                  </a:cubicBezTo>
                  <a:cubicBezTo>
                    <a:pt x="7840" y="16518"/>
                    <a:pt x="9920" y="13722"/>
                    <a:pt x="11280" y="11308"/>
                  </a:cubicBezTo>
                  <a:cubicBezTo>
                    <a:pt x="12640" y="8894"/>
                    <a:pt x="13280" y="6861"/>
                    <a:pt x="14880" y="6099"/>
                  </a:cubicBezTo>
                  <a:cubicBezTo>
                    <a:pt x="16480" y="5336"/>
                    <a:pt x="19040" y="5845"/>
                    <a:pt x="21600" y="6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0" name="Line"/>
            <p:cNvSpPr/>
            <p:nvPr/>
          </p:nvSpPr>
          <p:spPr>
            <a:xfrm>
              <a:off x="9746252" y="186594"/>
              <a:ext cx="7097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2" h="21600" fill="norm" stroke="1" extrusionOk="0">
                  <a:moveTo>
                    <a:pt x="3703" y="1964"/>
                  </a:moveTo>
                  <a:cubicBezTo>
                    <a:pt x="4937" y="982"/>
                    <a:pt x="6171" y="0"/>
                    <a:pt x="8331" y="0"/>
                  </a:cubicBezTo>
                  <a:cubicBezTo>
                    <a:pt x="10491" y="0"/>
                    <a:pt x="13577" y="982"/>
                    <a:pt x="16354" y="3191"/>
                  </a:cubicBezTo>
                  <a:cubicBezTo>
                    <a:pt x="19131" y="5400"/>
                    <a:pt x="21600" y="8836"/>
                    <a:pt x="20366" y="11864"/>
                  </a:cubicBezTo>
                  <a:cubicBezTo>
                    <a:pt x="19131" y="14891"/>
                    <a:pt x="14194" y="17509"/>
                    <a:pt x="10183" y="19064"/>
                  </a:cubicBezTo>
                  <a:cubicBezTo>
                    <a:pt x="6171" y="20618"/>
                    <a:pt x="3086" y="211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1" name="Line"/>
            <p:cNvSpPr/>
            <p:nvPr/>
          </p:nvSpPr>
          <p:spPr>
            <a:xfrm>
              <a:off x="9822452" y="-1"/>
              <a:ext cx="165101" cy="199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8" fill="norm" stroke="1" extrusionOk="0">
                  <a:moveTo>
                    <a:pt x="0" y="5037"/>
                  </a:moveTo>
                  <a:cubicBezTo>
                    <a:pt x="277" y="3901"/>
                    <a:pt x="554" y="2764"/>
                    <a:pt x="1246" y="1741"/>
                  </a:cubicBezTo>
                  <a:cubicBezTo>
                    <a:pt x="1938" y="717"/>
                    <a:pt x="3046" y="-192"/>
                    <a:pt x="4708" y="35"/>
                  </a:cubicBezTo>
                  <a:cubicBezTo>
                    <a:pt x="6369" y="263"/>
                    <a:pt x="8585" y="1627"/>
                    <a:pt x="8723" y="4242"/>
                  </a:cubicBezTo>
                  <a:cubicBezTo>
                    <a:pt x="8862" y="6856"/>
                    <a:pt x="6923" y="10722"/>
                    <a:pt x="5400" y="13109"/>
                  </a:cubicBezTo>
                  <a:cubicBezTo>
                    <a:pt x="3877" y="15496"/>
                    <a:pt x="2769" y="16406"/>
                    <a:pt x="1800" y="17429"/>
                  </a:cubicBezTo>
                  <a:cubicBezTo>
                    <a:pt x="831" y="18452"/>
                    <a:pt x="0" y="19589"/>
                    <a:pt x="692" y="20157"/>
                  </a:cubicBezTo>
                  <a:cubicBezTo>
                    <a:pt x="1385" y="20726"/>
                    <a:pt x="3600" y="20726"/>
                    <a:pt x="7338" y="20840"/>
                  </a:cubicBezTo>
                  <a:cubicBezTo>
                    <a:pt x="11077" y="20953"/>
                    <a:pt x="16338" y="21181"/>
                    <a:pt x="21600" y="21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2" name="Line"/>
            <p:cNvSpPr/>
            <p:nvPr/>
          </p:nvSpPr>
          <p:spPr>
            <a:xfrm>
              <a:off x="8939802" y="650144"/>
              <a:ext cx="6858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33" y="17723"/>
                    <a:pt x="4267" y="13846"/>
                    <a:pt x="6533" y="11215"/>
                  </a:cubicBezTo>
                  <a:cubicBezTo>
                    <a:pt x="8800" y="8585"/>
                    <a:pt x="11200" y="7200"/>
                    <a:pt x="13733" y="5538"/>
                  </a:cubicBezTo>
                  <a:cubicBezTo>
                    <a:pt x="16267" y="3877"/>
                    <a:pt x="18933" y="193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3" name="Line"/>
            <p:cNvSpPr/>
            <p:nvPr/>
          </p:nvSpPr>
          <p:spPr>
            <a:xfrm>
              <a:off x="9187452" y="807675"/>
              <a:ext cx="177801" cy="187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8" fill="norm" stroke="1" extrusionOk="0">
                  <a:moveTo>
                    <a:pt x="0" y="4458"/>
                  </a:moveTo>
                  <a:cubicBezTo>
                    <a:pt x="257" y="3258"/>
                    <a:pt x="514" y="2058"/>
                    <a:pt x="2314" y="1218"/>
                  </a:cubicBezTo>
                  <a:cubicBezTo>
                    <a:pt x="4114" y="378"/>
                    <a:pt x="7457" y="-102"/>
                    <a:pt x="9643" y="18"/>
                  </a:cubicBezTo>
                  <a:cubicBezTo>
                    <a:pt x="11829" y="138"/>
                    <a:pt x="12857" y="858"/>
                    <a:pt x="13500" y="2418"/>
                  </a:cubicBezTo>
                  <a:cubicBezTo>
                    <a:pt x="14143" y="3978"/>
                    <a:pt x="14400" y="6378"/>
                    <a:pt x="12471" y="9018"/>
                  </a:cubicBezTo>
                  <a:cubicBezTo>
                    <a:pt x="10543" y="11658"/>
                    <a:pt x="6429" y="14538"/>
                    <a:pt x="4114" y="16578"/>
                  </a:cubicBezTo>
                  <a:cubicBezTo>
                    <a:pt x="1800" y="18618"/>
                    <a:pt x="1286" y="19818"/>
                    <a:pt x="1671" y="20538"/>
                  </a:cubicBezTo>
                  <a:cubicBezTo>
                    <a:pt x="2057" y="21258"/>
                    <a:pt x="3343" y="21498"/>
                    <a:pt x="6814" y="20898"/>
                  </a:cubicBezTo>
                  <a:cubicBezTo>
                    <a:pt x="10286" y="20298"/>
                    <a:pt x="15943" y="18858"/>
                    <a:pt x="21600" y="17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4" name="Line"/>
            <p:cNvSpPr/>
            <p:nvPr/>
          </p:nvSpPr>
          <p:spPr>
            <a:xfrm>
              <a:off x="9360790" y="866044"/>
              <a:ext cx="258463" cy="103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132" fill="norm" stroke="1" extrusionOk="0">
                  <a:moveTo>
                    <a:pt x="11960" y="7776"/>
                  </a:moveTo>
                  <a:cubicBezTo>
                    <a:pt x="10380" y="9936"/>
                    <a:pt x="8799" y="12096"/>
                    <a:pt x="7219" y="14472"/>
                  </a:cubicBezTo>
                  <a:cubicBezTo>
                    <a:pt x="5638" y="16848"/>
                    <a:pt x="4058" y="19440"/>
                    <a:pt x="2828" y="20520"/>
                  </a:cubicBezTo>
                  <a:cubicBezTo>
                    <a:pt x="1599" y="21600"/>
                    <a:pt x="721" y="21168"/>
                    <a:pt x="282" y="19872"/>
                  </a:cubicBezTo>
                  <a:cubicBezTo>
                    <a:pt x="-157" y="18576"/>
                    <a:pt x="-157" y="16416"/>
                    <a:pt x="809" y="13824"/>
                  </a:cubicBezTo>
                  <a:cubicBezTo>
                    <a:pt x="1775" y="11232"/>
                    <a:pt x="3706" y="8208"/>
                    <a:pt x="7306" y="5832"/>
                  </a:cubicBezTo>
                  <a:cubicBezTo>
                    <a:pt x="10906" y="3456"/>
                    <a:pt x="16175" y="1728"/>
                    <a:pt x="214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5" name="Line"/>
            <p:cNvSpPr/>
            <p:nvPr/>
          </p:nvSpPr>
          <p:spPr>
            <a:xfrm>
              <a:off x="9651002" y="737830"/>
              <a:ext cx="158751" cy="130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3" fill="norm" stroke="1" extrusionOk="0">
                  <a:moveTo>
                    <a:pt x="0" y="2254"/>
                  </a:moveTo>
                  <a:cubicBezTo>
                    <a:pt x="1440" y="1225"/>
                    <a:pt x="2880" y="197"/>
                    <a:pt x="4320" y="25"/>
                  </a:cubicBezTo>
                  <a:cubicBezTo>
                    <a:pt x="5760" y="-146"/>
                    <a:pt x="7200" y="540"/>
                    <a:pt x="7920" y="2597"/>
                  </a:cubicBezTo>
                  <a:cubicBezTo>
                    <a:pt x="8640" y="4654"/>
                    <a:pt x="8640" y="8083"/>
                    <a:pt x="8064" y="10654"/>
                  </a:cubicBezTo>
                  <a:cubicBezTo>
                    <a:pt x="7488" y="13225"/>
                    <a:pt x="6336" y="14940"/>
                    <a:pt x="5184" y="16483"/>
                  </a:cubicBezTo>
                  <a:cubicBezTo>
                    <a:pt x="4032" y="18025"/>
                    <a:pt x="2880" y="19397"/>
                    <a:pt x="3312" y="20254"/>
                  </a:cubicBezTo>
                  <a:cubicBezTo>
                    <a:pt x="3744" y="21111"/>
                    <a:pt x="5760" y="21454"/>
                    <a:pt x="9072" y="20768"/>
                  </a:cubicBezTo>
                  <a:cubicBezTo>
                    <a:pt x="12384" y="20083"/>
                    <a:pt x="16992" y="18368"/>
                    <a:pt x="21600" y="166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6" name="Line"/>
            <p:cNvSpPr/>
            <p:nvPr/>
          </p:nvSpPr>
          <p:spPr>
            <a:xfrm>
              <a:off x="10204632" y="808639"/>
              <a:ext cx="513171" cy="683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465" fill="norm" stroke="1" extrusionOk="0">
                  <a:moveTo>
                    <a:pt x="8217" y="13766"/>
                  </a:moveTo>
                  <a:cubicBezTo>
                    <a:pt x="7950" y="13500"/>
                    <a:pt x="7683" y="13234"/>
                    <a:pt x="7328" y="13035"/>
                  </a:cubicBezTo>
                  <a:cubicBezTo>
                    <a:pt x="6972" y="12836"/>
                    <a:pt x="6528" y="12703"/>
                    <a:pt x="6083" y="12636"/>
                  </a:cubicBezTo>
                  <a:cubicBezTo>
                    <a:pt x="5639" y="12570"/>
                    <a:pt x="5194" y="12570"/>
                    <a:pt x="4350" y="13268"/>
                  </a:cubicBezTo>
                  <a:cubicBezTo>
                    <a:pt x="3506" y="13965"/>
                    <a:pt x="2261" y="15361"/>
                    <a:pt x="1461" y="16690"/>
                  </a:cubicBezTo>
                  <a:cubicBezTo>
                    <a:pt x="661" y="18020"/>
                    <a:pt x="306" y="19282"/>
                    <a:pt x="128" y="20080"/>
                  </a:cubicBezTo>
                  <a:cubicBezTo>
                    <a:pt x="-50" y="20877"/>
                    <a:pt x="-50" y="21210"/>
                    <a:pt x="172" y="21376"/>
                  </a:cubicBezTo>
                  <a:cubicBezTo>
                    <a:pt x="394" y="21542"/>
                    <a:pt x="839" y="21542"/>
                    <a:pt x="1817" y="20811"/>
                  </a:cubicBezTo>
                  <a:cubicBezTo>
                    <a:pt x="2794" y="20080"/>
                    <a:pt x="4306" y="18618"/>
                    <a:pt x="5594" y="16823"/>
                  </a:cubicBezTo>
                  <a:cubicBezTo>
                    <a:pt x="6883" y="15029"/>
                    <a:pt x="7950" y="12902"/>
                    <a:pt x="8706" y="10676"/>
                  </a:cubicBezTo>
                  <a:cubicBezTo>
                    <a:pt x="9461" y="8449"/>
                    <a:pt x="9906" y="6123"/>
                    <a:pt x="10172" y="4495"/>
                  </a:cubicBezTo>
                  <a:cubicBezTo>
                    <a:pt x="10439" y="2866"/>
                    <a:pt x="10528" y="1936"/>
                    <a:pt x="10528" y="1238"/>
                  </a:cubicBezTo>
                  <a:cubicBezTo>
                    <a:pt x="10528" y="540"/>
                    <a:pt x="10439" y="75"/>
                    <a:pt x="10172" y="8"/>
                  </a:cubicBezTo>
                  <a:cubicBezTo>
                    <a:pt x="9906" y="-58"/>
                    <a:pt x="9461" y="274"/>
                    <a:pt x="8883" y="1604"/>
                  </a:cubicBezTo>
                  <a:cubicBezTo>
                    <a:pt x="8306" y="2933"/>
                    <a:pt x="7594" y="5259"/>
                    <a:pt x="7106" y="7618"/>
                  </a:cubicBezTo>
                  <a:cubicBezTo>
                    <a:pt x="6617" y="9978"/>
                    <a:pt x="6350" y="12370"/>
                    <a:pt x="6306" y="14264"/>
                  </a:cubicBezTo>
                  <a:cubicBezTo>
                    <a:pt x="6261" y="16159"/>
                    <a:pt x="6439" y="17554"/>
                    <a:pt x="6661" y="18385"/>
                  </a:cubicBezTo>
                  <a:cubicBezTo>
                    <a:pt x="6883" y="19216"/>
                    <a:pt x="7150" y="19482"/>
                    <a:pt x="7372" y="19382"/>
                  </a:cubicBezTo>
                  <a:cubicBezTo>
                    <a:pt x="7594" y="19282"/>
                    <a:pt x="7772" y="18817"/>
                    <a:pt x="8172" y="17687"/>
                  </a:cubicBezTo>
                  <a:cubicBezTo>
                    <a:pt x="8572" y="16557"/>
                    <a:pt x="9194" y="14763"/>
                    <a:pt x="9639" y="13700"/>
                  </a:cubicBezTo>
                  <a:cubicBezTo>
                    <a:pt x="10083" y="12636"/>
                    <a:pt x="10350" y="12304"/>
                    <a:pt x="10706" y="12104"/>
                  </a:cubicBezTo>
                  <a:cubicBezTo>
                    <a:pt x="11061" y="11905"/>
                    <a:pt x="11506" y="11839"/>
                    <a:pt x="11861" y="11938"/>
                  </a:cubicBezTo>
                  <a:cubicBezTo>
                    <a:pt x="12217" y="12038"/>
                    <a:pt x="12483" y="12304"/>
                    <a:pt x="12794" y="13301"/>
                  </a:cubicBezTo>
                  <a:cubicBezTo>
                    <a:pt x="13106" y="14298"/>
                    <a:pt x="13461" y="16026"/>
                    <a:pt x="13506" y="17222"/>
                  </a:cubicBezTo>
                  <a:cubicBezTo>
                    <a:pt x="13550" y="18418"/>
                    <a:pt x="13283" y="19083"/>
                    <a:pt x="12928" y="19515"/>
                  </a:cubicBezTo>
                  <a:cubicBezTo>
                    <a:pt x="12572" y="19947"/>
                    <a:pt x="12128" y="20146"/>
                    <a:pt x="11861" y="20047"/>
                  </a:cubicBezTo>
                  <a:cubicBezTo>
                    <a:pt x="11594" y="19947"/>
                    <a:pt x="11506" y="19548"/>
                    <a:pt x="11906" y="18518"/>
                  </a:cubicBezTo>
                  <a:cubicBezTo>
                    <a:pt x="12306" y="17488"/>
                    <a:pt x="13194" y="15826"/>
                    <a:pt x="14039" y="14730"/>
                  </a:cubicBezTo>
                  <a:cubicBezTo>
                    <a:pt x="14883" y="13633"/>
                    <a:pt x="15683" y="13101"/>
                    <a:pt x="16394" y="12570"/>
                  </a:cubicBezTo>
                  <a:cubicBezTo>
                    <a:pt x="17106" y="12038"/>
                    <a:pt x="17728" y="11506"/>
                    <a:pt x="17817" y="11440"/>
                  </a:cubicBezTo>
                  <a:cubicBezTo>
                    <a:pt x="17906" y="11373"/>
                    <a:pt x="17461" y="11772"/>
                    <a:pt x="17106" y="12437"/>
                  </a:cubicBezTo>
                  <a:cubicBezTo>
                    <a:pt x="16750" y="13101"/>
                    <a:pt x="16483" y="14032"/>
                    <a:pt x="16483" y="14796"/>
                  </a:cubicBezTo>
                  <a:cubicBezTo>
                    <a:pt x="16483" y="15560"/>
                    <a:pt x="16750" y="16159"/>
                    <a:pt x="17639" y="16458"/>
                  </a:cubicBezTo>
                  <a:cubicBezTo>
                    <a:pt x="18528" y="16757"/>
                    <a:pt x="20039" y="16757"/>
                    <a:pt x="21550" y="167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7" name="Line"/>
            <p:cNvSpPr/>
            <p:nvPr/>
          </p:nvSpPr>
          <p:spPr>
            <a:xfrm>
              <a:off x="8190502" y="2701988"/>
              <a:ext cx="609601" cy="439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fill="norm" stroke="1" extrusionOk="0">
                  <a:moveTo>
                    <a:pt x="0" y="7712"/>
                  </a:moveTo>
                  <a:cubicBezTo>
                    <a:pt x="1725" y="6265"/>
                    <a:pt x="3450" y="4818"/>
                    <a:pt x="5475" y="3630"/>
                  </a:cubicBezTo>
                  <a:cubicBezTo>
                    <a:pt x="7500" y="2441"/>
                    <a:pt x="9825" y="1511"/>
                    <a:pt x="11812" y="943"/>
                  </a:cubicBezTo>
                  <a:cubicBezTo>
                    <a:pt x="13800" y="374"/>
                    <a:pt x="15450" y="168"/>
                    <a:pt x="16500" y="64"/>
                  </a:cubicBezTo>
                  <a:cubicBezTo>
                    <a:pt x="17550" y="-39"/>
                    <a:pt x="18000" y="-39"/>
                    <a:pt x="18300" y="219"/>
                  </a:cubicBezTo>
                  <a:cubicBezTo>
                    <a:pt x="18600" y="478"/>
                    <a:pt x="18750" y="994"/>
                    <a:pt x="18413" y="1770"/>
                  </a:cubicBezTo>
                  <a:cubicBezTo>
                    <a:pt x="18075" y="2545"/>
                    <a:pt x="17250" y="3578"/>
                    <a:pt x="15713" y="5283"/>
                  </a:cubicBezTo>
                  <a:cubicBezTo>
                    <a:pt x="14175" y="6989"/>
                    <a:pt x="11925" y="9366"/>
                    <a:pt x="9750" y="11639"/>
                  </a:cubicBezTo>
                  <a:cubicBezTo>
                    <a:pt x="7575" y="13913"/>
                    <a:pt x="5475" y="16083"/>
                    <a:pt x="4238" y="17427"/>
                  </a:cubicBezTo>
                  <a:cubicBezTo>
                    <a:pt x="3000" y="18771"/>
                    <a:pt x="2625" y="19287"/>
                    <a:pt x="2362" y="19804"/>
                  </a:cubicBezTo>
                  <a:cubicBezTo>
                    <a:pt x="2100" y="20321"/>
                    <a:pt x="1950" y="20838"/>
                    <a:pt x="2212" y="21148"/>
                  </a:cubicBezTo>
                  <a:cubicBezTo>
                    <a:pt x="2475" y="21458"/>
                    <a:pt x="3150" y="21561"/>
                    <a:pt x="4762" y="21251"/>
                  </a:cubicBezTo>
                  <a:cubicBezTo>
                    <a:pt x="6375" y="20941"/>
                    <a:pt x="8925" y="20217"/>
                    <a:pt x="11588" y="19391"/>
                  </a:cubicBezTo>
                  <a:cubicBezTo>
                    <a:pt x="14250" y="18564"/>
                    <a:pt x="17025" y="17634"/>
                    <a:pt x="18712" y="17065"/>
                  </a:cubicBezTo>
                  <a:cubicBezTo>
                    <a:pt x="20400" y="16497"/>
                    <a:pt x="21000" y="16290"/>
                    <a:pt x="21600" y="160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8" name="Line"/>
            <p:cNvSpPr/>
            <p:nvPr/>
          </p:nvSpPr>
          <p:spPr>
            <a:xfrm>
              <a:off x="8910826" y="2771044"/>
              <a:ext cx="371877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600" fill="norm" stroke="1" extrusionOk="0">
                  <a:moveTo>
                    <a:pt x="3846" y="21600"/>
                  </a:moveTo>
                  <a:cubicBezTo>
                    <a:pt x="3239" y="21600"/>
                    <a:pt x="2632" y="21600"/>
                    <a:pt x="2026" y="21600"/>
                  </a:cubicBezTo>
                  <a:cubicBezTo>
                    <a:pt x="1419" y="21600"/>
                    <a:pt x="812" y="21600"/>
                    <a:pt x="387" y="20979"/>
                  </a:cubicBezTo>
                  <a:cubicBezTo>
                    <a:pt x="-37" y="20359"/>
                    <a:pt x="-280" y="19117"/>
                    <a:pt x="569" y="17503"/>
                  </a:cubicBezTo>
                  <a:cubicBezTo>
                    <a:pt x="1419" y="15890"/>
                    <a:pt x="3360" y="13903"/>
                    <a:pt x="4877" y="13531"/>
                  </a:cubicBezTo>
                  <a:cubicBezTo>
                    <a:pt x="6394" y="13159"/>
                    <a:pt x="7486" y="14400"/>
                    <a:pt x="8518" y="15890"/>
                  </a:cubicBezTo>
                  <a:cubicBezTo>
                    <a:pt x="9549" y="17379"/>
                    <a:pt x="10520" y="19117"/>
                    <a:pt x="11369" y="20110"/>
                  </a:cubicBezTo>
                  <a:cubicBezTo>
                    <a:pt x="12219" y="21103"/>
                    <a:pt x="12947" y="21352"/>
                    <a:pt x="13736" y="20234"/>
                  </a:cubicBezTo>
                  <a:cubicBezTo>
                    <a:pt x="14524" y="19117"/>
                    <a:pt x="15374" y="16634"/>
                    <a:pt x="16102" y="13903"/>
                  </a:cubicBezTo>
                  <a:cubicBezTo>
                    <a:pt x="16830" y="11172"/>
                    <a:pt x="17437" y="8193"/>
                    <a:pt x="18286" y="5834"/>
                  </a:cubicBezTo>
                  <a:cubicBezTo>
                    <a:pt x="19136" y="3476"/>
                    <a:pt x="20228" y="1738"/>
                    <a:pt x="2132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9" name="Line"/>
            <p:cNvSpPr/>
            <p:nvPr/>
          </p:nvSpPr>
          <p:spPr>
            <a:xfrm>
              <a:off x="9502836" y="2508269"/>
              <a:ext cx="273456" cy="456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346" fill="norm" stroke="1" extrusionOk="0">
                  <a:moveTo>
                    <a:pt x="4652" y="7842"/>
                  </a:moveTo>
                  <a:cubicBezTo>
                    <a:pt x="4652" y="10715"/>
                    <a:pt x="4652" y="13588"/>
                    <a:pt x="4735" y="15521"/>
                  </a:cubicBezTo>
                  <a:cubicBezTo>
                    <a:pt x="4818" y="17453"/>
                    <a:pt x="4985" y="18443"/>
                    <a:pt x="5068" y="19335"/>
                  </a:cubicBezTo>
                  <a:cubicBezTo>
                    <a:pt x="5151" y="20227"/>
                    <a:pt x="5151" y="21020"/>
                    <a:pt x="4818" y="21267"/>
                  </a:cubicBezTo>
                  <a:cubicBezTo>
                    <a:pt x="4486" y="21515"/>
                    <a:pt x="3822" y="21218"/>
                    <a:pt x="3074" y="19732"/>
                  </a:cubicBezTo>
                  <a:cubicBezTo>
                    <a:pt x="2326" y="18245"/>
                    <a:pt x="1495" y="15570"/>
                    <a:pt x="914" y="12746"/>
                  </a:cubicBezTo>
                  <a:cubicBezTo>
                    <a:pt x="332" y="9922"/>
                    <a:pt x="0" y="6950"/>
                    <a:pt x="0" y="5216"/>
                  </a:cubicBezTo>
                  <a:cubicBezTo>
                    <a:pt x="0" y="3482"/>
                    <a:pt x="332" y="2987"/>
                    <a:pt x="748" y="2937"/>
                  </a:cubicBezTo>
                  <a:cubicBezTo>
                    <a:pt x="1163" y="2887"/>
                    <a:pt x="1662" y="3284"/>
                    <a:pt x="2658" y="4919"/>
                  </a:cubicBezTo>
                  <a:cubicBezTo>
                    <a:pt x="3655" y="6554"/>
                    <a:pt x="5151" y="9427"/>
                    <a:pt x="6812" y="11954"/>
                  </a:cubicBezTo>
                  <a:cubicBezTo>
                    <a:pt x="8474" y="14480"/>
                    <a:pt x="10302" y="16660"/>
                    <a:pt x="12046" y="18047"/>
                  </a:cubicBezTo>
                  <a:cubicBezTo>
                    <a:pt x="13791" y="19434"/>
                    <a:pt x="15452" y="20029"/>
                    <a:pt x="16865" y="19930"/>
                  </a:cubicBezTo>
                  <a:cubicBezTo>
                    <a:pt x="18277" y="19831"/>
                    <a:pt x="19440" y="19038"/>
                    <a:pt x="20271" y="16858"/>
                  </a:cubicBezTo>
                  <a:cubicBezTo>
                    <a:pt x="21102" y="14678"/>
                    <a:pt x="21600" y="11111"/>
                    <a:pt x="21434" y="8188"/>
                  </a:cubicBezTo>
                  <a:cubicBezTo>
                    <a:pt x="21268" y="5265"/>
                    <a:pt x="20437" y="2987"/>
                    <a:pt x="19772" y="1649"/>
                  </a:cubicBezTo>
                  <a:cubicBezTo>
                    <a:pt x="19108" y="311"/>
                    <a:pt x="18609" y="-85"/>
                    <a:pt x="18194" y="14"/>
                  </a:cubicBezTo>
                  <a:cubicBezTo>
                    <a:pt x="17778" y="113"/>
                    <a:pt x="17446" y="708"/>
                    <a:pt x="17363" y="1253"/>
                  </a:cubicBezTo>
                  <a:cubicBezTo>
                    <a:pt x="17280" y="1798"/>
                    <a:pt x="17446" y="2293"/>
                    <a:pt x="17612" y="27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0" name="Line"/>
            <p:cNvSpPr/>
            <p:nvPr/>
          </p:nvSpPr>
          <p:spPr>
            <a:xfrm>
              <a:off x="9942922" y="2518691"/>
              <a:ext cx="177981" cy="398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511" fill="norm" stroke="1" extrusionOk="0">
                  <a:moveTo>
                    <a:pt x="19080" y="1282"/>
                  </a:moveTo>
                  <a:cubicBezTo>
                    <a:pt x="17555" y="825"/>
                    <a:pt x="16031" y="368"/>
                    <a:pt x="14506" y="140"/>
                  </a:cubicBezTo>
                  <a:cubicBezTo>
                    <a:pt x="12981" y="-89"/>
                    <a:pt x="11456" y="-89"/>
                    <a:pt x="9678" y="540"/>
                  </a:cubicBezTo>
                  <a:cubicBezTo>
                    <a:pt x="7899" y="1168"/>
                    <a:pt x="5866" y="2425"/>
                    <a:pt x="3833" y="4654"/>
                  </a:cubicBezTo>
                  <a:cubicBezTo>
                    <a:pt x="1800" y="6882"/>
                    <a:pt x="-233" y="10082"/>
                    <a:pt x="21" y="12768"/>
                  </a:cubicBezTo>
                  <a:cubicBezTo>
                    <a:pt x="275" y="15454"/>
                    <a:pt x="2816" y="17625"/>
                    <a:pt x="6755" y="18997"/>
                  </a:cubicBezTo>
                  <a:cubicBezTo>
                    <a:pt x="10694" y="20368"/>
                    <a:pt x="16031" y="20940"/>
                    <a:pt x="21367" y="21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1" name="Line"/>
            <p:cNvSpPr/>
            <p:nvPr/>
          </p:nvSpPr>
          <p:spPr>
            <a:xfrm>
              <a:off x="10206892" y="2627111"/>
              <a:ext cx="197841" cy="185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9" h="21482" fill="norm" stroke="1" extrusionOk="0">
                  <a:moveTo>
                    <a:pt x="10665" y="1964"/>
                  </a:moveTo>
                  <a:cubicBezTo>
                    <a:pt x="9153" y="982"/>
                    <a:pt x="7641" y="0"/>
                    <a:pt x="6021" y="0"/>
                  </a:cubicBezTo>
                  <a:cubicBezTo>
                    <a:pt x="4401" y="0"/>
                    <a:pt x="2673" y="982"/>
                    <a:pt x="1377" y="3805"/>
                  </a:cubicBezTo>
                  <a:cubicBezTo>
                    <a:pt x="81" y="6627"/>
                    <a:pt x="-783" y="11291"/>
                    <a:pt x="1053" y="14973"/>
                  </a:cubicBezTo>
                  <a:cubicBezTo>
                    <a:pt x="2889" y="18655"/>
                    <a:pt x="7425" y="21355"/>
                    <a:pt x="11313" y="21477"/>
                  </a:cubicBezTo>
                  <a:cubicBezTo>
                    <a:pt x="15201" y="21600"/>
                    <a:pt x="18441" y="19145"/>
                    <a:pt x="19629" y="15832"/>
                  </a:cubicBezTo>
                  <a:cubicBezTo>
                    <a:pt x="20817" y="12518"/>
                    <a:pt x="19953" y="8345"/>
                    <a:pt x="18549" y="5768"/>
                  </a:cubicBezTo>
                  <a:cubicBezTo>
                    <a:pt x="17145" y="3191"/>
                    <a:pt x="15201" y="2209"/>
                    <a:pt x="13797" y="2086"/>
                  </a:cubicBezTo>
                  <a:cubicBezTo>
                    <a:pt x="12393" y="1964"/>
                    <a:pt x="11529" y="2700"/>
                    <a:pt x="10665" y="3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2" name="Line"/>
            <p:cNvSpPr/>
            <p:nvPr/>
          </p:nvSpPr>
          <p:spPr>
            <a:xfrm>
              <a:off x="10470152" y="2840894"/>
              <a:ext cx="1016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6300"/>
                    <a:pt x="12600" y="12600"/>
                    <a:pt x="9000" y="16200"/>
                  </a:cubicBezTo>
                  <a:cubicBezTo>
                    <a:pt x="5400" y="19800"/>
                    <a:pt x="2700" y="207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3" name="Line"/>
            <p:cNvSpPr/>
            <p:nvPr/>
          </p:nvSpPr>
          <p:spPr>
            <a:xfrm>
              <a:off x="10732619" y="2605944"/>
              <a:ext cx="4234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6141"/>
                    <a:pt x="0" y="12282"/>
                    <a:pt x="0" y="15882"/>
                  </a:cubicBezTo>
                  <a:cubicBezTo>
                    <a:pt x="0" y="19482"/>
                    <a:pt x="10800" y="2054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4" name="Line"/>
            <p:cNvSpPr/>
            <p:nvPr/>
          </p:nvSpPr>
          <p:spPr>
            <a:xfrm>
              <a:off x="10774952" y="2485294"/>
              <a:ext cx="183564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3" h="21600" fill="norm" stroke="1" extrusionOk="0">
                  <a:moveTo>
                    <a:pt x="12960" y="0"/>
                  </a:moveTo>
                  <a:cubicBezTo>
                    <a:pt x="15360" y="1152"/>
                    <a:pt x="17760" y="2304"/>
                    <a:pt x="19320" y="4560"/>
                  </a:cubicBezTo>
                  <a:cubicBezTo>
                    <a:pt x="20880" y="6816"/>
                    <a:pt x="21600" y="10176"/>
                    <a:pt x="19560" y="13008"/>
                  </a:cubicBezTo>
                  <a:cubicBezTo>
                    <a:pt x="17520" y="15840"/>
                    <a:pt x="12720" y="18144"/>
                    <a:pt x="9000" y="19488"/>
                  </a:cubicBezTo>
                  <a:cubicBezTo>
                    <a:pt x="5280" y="20832"/>
                    <a:pt x="2640" y="2121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5" name="Line"/>
            <p:cNvSpPr/>
            <p:nvPr/>
          </p:nvSpPr>
          <p:spPr>
            <a:xfrm>
              <a:off x="8092822" y="3630356"/>
              <a:ext cx="193474" cy="581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273" fill="norm" stroke="1" extrusionOk="0">
                  <a:moveTo>
                    <a:pt x="8536" y="5499"/>
                  </a:moveTo>
                  <a:cubicBezTo>
                    <a:pt x="9915" y="7589"/>
                    <a:pt x="11293" y="9680"/>
                    <a:pt x="12442" y="12080"/>
                  </a:cubicBezTo>
                  <a:cubicBezTo>
                    <a:pt x="13591" y="14480"/>
                    <a:pt x="14510" y="17189"/>
                    <a:pt x="14970" y="18854"/>
                  </a:cubicBezTo>
                  <a:cubicBezTo>
                    <a:pt x="15430" y="20518"/>
                    <a:pt x="15430" y="21138"/>
                    <a:pt x="14970" y="21254"/>
                  </a:cubicBezTo>
                  <a:cubicBezTo>
                    <a:pt x="14510" y="21370"/>
                    <a:pt x="13591" y="20983"/>
                    <a:pt x="11523" y="19396"/>
                  </a:cubicBezTo>
                  <a:cubicBezTo>
                    <a:pt x="9455" y="17809"/>
                    <a:pt x="6238" y="15022"/>
                    <a:pt x="3940" y="12157"/>
                  </a:cubicBezTo>
                  <a:cubicBezTo>
                    <a:pt x="1642" y="9293"/>
                    <a:pt x="264" y="6351"/>
                    <a:pt x="34" y="4376"/>
                  </a:cubicBezTo>
                  <a:cubicBezTo>
                    <a:pt x="-196" y="2402"/>
                    <a:pt x="723" y="1396"/>
                    <a:pt x="3251" y="738"/>
                  </a:cubicBezTo>
                  <a:cubicBezTo>
                    <a:pt x="5778" y="80"/>
                    <a:pt x="9915" y="-230"/>
                    <a:pt x="13591" y="196"/>
                  </a:cubicBezTo>
                  <a:cubicBezTo>
                    <a:pt x="17268" y="622"/>
                    <a:pt x="20485" y="1783"/>
                    <a:pt x="20944" y="3099"/>
                  </a:cubicBezTo>
                  <a:cubicBezTo>
                    <a:pt x="21404" y="4415"/>
                    <a:pt x="19106" y="5886"/>
                    <a:pt x="16464" y="7009"/>
                  </a:cubicBezTo>
                  <a:cubicBezTo>
                    <a:pt x="13821" y="8131"/>
                    <a:pt x="10834" y="8905"/>
                    <a:pt x="7847" y="96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6" name="Line"/>
            <p:cNvSpPr/>
            <p:nvPr/>
          </p:nvSpPr>
          <p:spPr>
            <a:xfrm>
              <a:off x="8273052" y="3761644"/>
              <a:ext cx="158751" cy="332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2" fill="norm" stroke="1" extrusionOk="0">
                  <a:moveTo>
                    <a:pt x="0" y="7382"/>
                  </a:moveTo>
                  <a:cubicBezTo>
                    <a:pt x="864" y="6562"/>
                    <a:pt x="1728" y="5742"/>
                    <a:pt x="2880" y="5400"/>
                  </a:cubicBezTo>
                  <a:cubicBezTo>
                    <a:pt x="4032" y="5058"/>
                    <a:pt x="5472" y="5195"/>
                    <a:pt x="8208" y="6699"/>
                  </a:cubicBezTo>
                  <a:cubicBezTo>
                    <a:pt x="10944" y="8203"/>
                    <a:pt x="14976" y="11073"/>
                    <a:pt x="17136" y="13397"/>
                  </a:cubicBezTo>
                  <a:cubicBezTo>
                    <a:pt x="19296" y="15722"/>
                    <a:pt x="19584" y="17499"/>
                    <a:pt x="19440" y="18729"/>
                  </a:cubicBezTo>
                  <a:cubicBezTo>
                    <a:pt x="19296" y="19959"/>
                    <a:pt x="18720" y="20643"/>
                    <a:pt x="17712" y="21053"/>
                  </a:cubicBezTo>
                  <a:cubicBezTo>
                    <a:pt x="16704" y="21463"/>
                    <a:pt x="15264" y="21600"/>
                    <a:pt x="14112" y="21258"/>
                  </a:cubicBezTo>
                  <a:cubicBezTo>
                    <a:pt x="12960" y="20916"/>
                    <a:pt x="12096" y="20096"/>
                    <a:pt x="11376" y="17499"/>
                  </a:cubicBezTo>
                  <a:cubicBezTo>
                    <a:pt x="10656" y="14901"/>
                    <a:pt x="10080" y="10527"/>
                    <a:pt x="11808" y="7314"/>
                  </a:cubicBezTo>
                  <a:cubicBezTo>
                    <a:pt x="13536" y="4101"/>
                    <a:pt x="17568" y="205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7" name="Line"/>
            <p:cNvSpPr/>
            <p:nvPr/>
          </p:nvSpPr>
          <p:spPr>
            <a:xfrm>
              <a:off x="8543276" y="3677597"/>
              <a:ext cx="142527" cy="376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444" fill="norm" stroke="1" extrusionOk="0">
                  <a:moveTo>
                    <a:pt x="21079" y="85"/>
                  </a:moveTo>
                  <a:cubicBezTo>
                    <a:pt x="19514" y="-35"/>
                    <a:pt x="17949" y="-156"/>
                    <a:pt x="15444" y="689"/>
                  </a:cubicBezTo>
                  <a:cubicBezTo>
                    <a:pt x="12940" y="1533"/>
                    <a:pt x="9496" y="3343"/>
                    <a:pt x="6522" y="5938"/>
                  </a:cubicBezTo>
                  <a:cubicBezTo>
                    <a:pt x="3549" y="8532"/>
                    <a:pt x="1044" y="11911"/>
                    <a:pt x="262" y="14445"/>
                  </a:cubicBezTo>
                  <a:cubicBezTo>
                    <a:pt x="-521" y="16979"/>
                    <a:pt x="418" y="18669"/>
                    <a:pt x="3549" y="19694"/>
                  </a:cubicBezTo>
                  <a:cubicBezTo>
                    <a:pt x="6679" y="20720"/>
                    <a:pt x="12001" y="21082"/>
                    <a:pt x="17322" y="21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8" name="Line"/>
            <p:cNvSpPr/>
            <p:nvPr/>
          </p:nvSpPr>
          <p:spPr>
            <a:xfrm>
              <a:off x="8673778" y="3733727"/>
              <a:ext cx="323175" cy="321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295" fill="norm" stroke="1" extrusionOk="0">
                  <a:moveTo>
                    <a:pt x="3742" y="3954"/>
                  </a:moveTo>
                  <a:cubicBezTo>
                    <a:pt x="3181" y="3533"/>
                    <a:pt x="2620" y="3112"/>
                    <a:pt x="2620" y="2691"/>
                  </a:cubicBezTo>
                  <a:cubicBezTo>
                    <a:pt x="2620" y="2270"/>
                    <a:pt x="3181" y="1850"/>
                    <a:pt x="5496" y="1359"/>
                  </a:cubicBezTo>
                  <a:cubicBezTo>
                    <a:pt x="7810" y="868"/>
                    <a:pt x="11877" y="307"/>
                    <a:pt x="14402" y="96"/>
                  </a:cubicBezTo>
                  <a:cubicBezTo>
                    <a:pt x="16927" y="-114"/>
                    <a:pt x="17909" y="26"/>
                    <a:pt x="18329" y="447"/>
                  </a:cubicBezTo>
                  <a:cubicBezTo>
                    <a:pt x="18750" y="868"/>
                    <a:pt x="18610" y="1569"/>
                    <a:pt x="16997" y="3322"/>
                  </a:cubicBezTo>
                  <a:cubicBezTo>
                    <a:pt x="15384" y="5076"/>
                    <a:pt x="12298" y="7881"/>
                    <a:pt x="9283" y="10686"/>
                  </a:cubicBezTo>
                  <a:cubicBezTo>
                    <a:pt x="6267" y="13491"/>
                    <a:pt x="3321" y="16296"/>
                    <a:pt x="1709" y="18050"/>
                  </a:cubicBezTo>
                  <a:cubicBezTo>
                    <a:pt x="96" y="19803"/>
                    <a:pt x="-185" y="20504"/>
                    <a:pt x="96" y="20925"/>
                  </a:cubicBezTo>
                  <a:cubicBezTo>
                    <a:pt x="376" y="21346"/>
                    <a:pt x="1218" y="21486"/>
                    <a:pt x="3742" y="20925"/>
                  </a:cubicBezTo>
                  <a:cubicBezTo>
                    <a:pt x="6267" y="20364"/>
                    <a:pt x="10475" y="19102"/>
                    <a:pt x="13701" y="18260"/>
                  </a:cubicBezTo>
                  <a:cubicBezTo>
                    <a:pt x="16927" y="17418"/>
                    <a:pt x="19171" y="16998"/>
                    <a:pt x="21415" y="16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9" name="Line"/>
            <p:cNvSpPr/>
            <p:nvPr/>
          </p:nvSpPr>
          <p:spPr>
            <a:xfrm>
              <a:off x="9202049" y="3711509"/>
              <a:ext cx="233054" cy="227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340" fill="norm" stroke="1" extrusionOk="0">
                  <a:moveTo>
                    <a:pt x="20655" y="2911"/>
                  </a:moveTo>
                  <a:cubicBezTo>
                    <a:pt x="20848" y="1722"/>
                    <a:pt x="21041" y="533"/>
                    <a:pt x="20655" y="136"/>
                  </a:cubicBezTo>
                  <a:cubicBezTo>
                    <a:pt x="20270" y="-260"/>
                    <a:pt x="19305" y="136"/>
                    <a:pt x="16702" y="2316"/>
                  </a:cubicBezTo>
                  <a:cubicBezTo>
                    <a:pt x="14098" y="4496"/>
                    <a:pt x="9855" y="8459"/>
                    <a:pt x="6866" y="11134"/>
                  </a:cubicBezTo>
                  <a:cubicBezTo>
                    <a:pt x="3877" y="13810"/>
                    <a:pt x="2141" y="15197"/>
                    <a:pt x="1080" y="16386"/>
                  </a:cubicBezTo>
                  <a:cubicBezTo>
                    <a:pt x="20" y="17575"/>
                    <a:pt x="-366" y="18566"/>
                    <a:pt x="405" y="19259"/>
                  </a:cubicBezTo>
                  <a:cubicBezTo>
                    <a:pt x="1177" y="19953"/>
                    <a:pt x="3105" y="20349"/>
                    <a:pt x="6770" y="20646"/>
                  </a:cubicBezTo>
                  <a:cubicBezTo>
                    <a:pt x="10434" y="20944"/>
                    <a:pt x="15834" y="21142"/>
                    <a:pt x="21234" y="21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0" name="Line"/>
            <p:cNvSpPr/>
            <p:nvPr/>
          </p:nvSpPr>
          <p:spPr>
            <a:xfrm>
              <a:off x="9226038" y="3990244"/>
              <a:ext cx="259865" cy="3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028" fill="norm" stroke="1" extrusionOk="0">
                  <a:moveTo>
                    <a:pt x="1528" y="10800"/>
                  </a:moveTo>
                  <a:cubicBezTo>
                    <a:pt x="657" y="14400"/>
                    <a:pt x="-214" y="18000"/>
                    <a:pt x="47" y="19800"/>
                  </a:cubicBezTo>
                  <a:cubicBezTo>
                    <a:pt x="309" y="21600"/>
                    <a:pt x="1702" y="21600"/>
                    <a:pt x="4663" y="18600"/>
                  </a:cubicBezTo>
                  <a:cubicBezTo>
                    <a:pt x="7625" y="15600"/>
                    <a:pt x="12154" y="9600"/>
                    <a:pt x="15202" y="6000"/>
                  </a:cubicBezTo>
                  <a:cubicBezTo>
                    <a:pt x="18251" y="2400"/>
                    <a:pt x="19818" y="1200"/>
                    <a:pt x="2138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1" name="Line"/>
            <p:cNvSpPr/>
            <p:nvPr/>
          </p:nvSpPr>
          <p:spPr>
            <a:xfrm>
              <a:off x="9981202" y="3494944"/>
              <a:ext cx="130846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3" h="21600" fill="norm" stroke="1" extrusionOk="0">
                  <a:moveTo>
                    <a:pt x="0" y="0"/>
                  </a:moveTo>
                  <a:cubicBezTo>
                    <a:pt x="3712" y="876"/>
                    <a:pt x="7425" y="1751"/>
                    <a:pt x="11137" y="3600"/>
                  </a:cubicBezTo>
                  <a:cubicBezTo>
                    <a:pt x="14850" y="5449"/>
                    <a:pt x="18563" y="8270"/>
                    <a:pt x="20081" y="10897"/>
                  </a:cubicBezTo>
                  <a:cubicBezTo>
                    <a:pt x="21600" y="13524"/>
                    <a:pt x="20925" y="15957"/>
                    <a:pt x="17887" y="17708"/>
                  </a:cubicBezTo>
                  <a:cubicBezTo>
                    <a:pt x="14850" y="19459"/>
                    <a:pt x="9450" y="20530"/>
                    <a:pt x="40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2" name="Line"/>
            <p:cNvSpPr/>
            <p:nvPr/>
          </p:nvSpPr>
          <p:spPr>
            <a:xfrm>
              <a:off x="10368552" y="3672744"/>
              <a:ext cx="2159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18" y="14400"/>
                    <a:pt x="11435" y="7200"/>
                    <a:pt x="15035" y="3600"/>
                  </a:cubicBezTo>
                  <a:cubicBezTo>
                    <a:pt x="18635" y="0"/>
                    <a:pt x="2011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3" name="Line"/>
            <p:cNvSpPr/>
            <p:nvPr/>
          </p:nvSpPr>
          <p:spPr>
            <a:xfrm>
              <a:off x="10349502" y="3780694"/>
              <a:ext cx="2667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14" y="15200"/>
                    <a:pt x="10629" y="8800"/>
                    <a:pt x="14229" y="5200"/>
                  </a:cubicBezTo>
                  <a:cubicBezTo>
                    <a:pt x="17829" y="1600"/>
                    <a:pt x="19714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4" name="Line"/>
            <p:cNvSpPr/>
            <p:nvPr/>
          </p:nvSpPr>
          <p:spPr>
            <a:xfrm>
              <a:off x="11015557" y="3510072"/>
              <a:ext cx="268172" cy="293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6" h="21229" fill="norm" stroke="1" extrusionOk="0">
                  <a:moveTo>
                    <a:pt x="14670" y="5798"/>
                  </a:moveTo>
                  <a:cubicBezTo>
                    <a:pt x="14507" y="4573"/>
                    <a:pt x="14345" y="3347"/>
                    <a:pt x="13614" y="2275"/>
                  </a:cubicBezTo>
                  <a:cubicBezTo>
                    <a:pt x="12883" y="1203"/>
                    <a:pt x="11584" y="284"/>
                    <a:pt x="10122" y="54"/>
                  </a:cubicBezTo>
                  <a:cubicBezTo>
                    <a:pt x="8661" y="-176"/>
                    <a:pt x="7037" y="284"/>
                    <a:pt x="5169" y="2275"/>
                  </a:cubicBezTo>
                  <a:cubicBezTo>
                    <a:pt x="3301" y="4267"/>
                    <a:pt x="1190" y="7790"/>
                    <a:pt x="378" y="10930"/>
                  </a:cubicBezTo>
                  <a:cubicBezTo>
                    <a:pt x="-434" y="14071"/>
                    <a:pt x="53" y="16828"/>
                    <a:pt x="1921" y="18667"/>
                  </a:cubicBezTo>
                  <a:cubicBezTo>
                    <a:pt x="3789" y="20505"/>
                    <a:pt x="7037" y="21424"/>
                    <a:pt x="10204" y="21194"/>
                  </a:cubicBezTo>
                  <a:cubicBezTo>
                    <a:pt x="13371" y="20964"/>
                    <a:pt x="16456" y="19586"/>
                    <a:pt x="18405" y="17135"/>
                  </a:cubicBezTo>
                  <a:cubicBezTo>
                    <a:pt x="20354" y="14684"/>
                    <a:pt x="21166" y="11160"/>
                    <a:pt x="20110" y="8250"/>
                  </a:cubicBezTo>
                  <a:cubicBezTo>
                    <a:pt x="19055" y="5339"/>
                    <a:pt x="16131" y="3041"/>
                    <a:pt x="14264" y="1892"/>
                  </a:cubicBezTo>
                  <a:cubicBezTo>
                    <a:pt x="12396" y="743"/>
                    <a:pt x="11584" y="743"/>
                    <a:pt x="10772" y="7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5" name="Line"/>
            <p:cNvSpPr/>
            <p:nvPr/>
          </p:nvSpPr>
          <p:spPr>
            <a:xfrm>
              <a:off x="11121209" y="3396467"/>
              <a:ext cx="79194" cy="585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494" fill="norm" stroke="1" extrusionOk="0">
                  <a:moveTo>
                    <a:pt x="21267" y="1284"/>
                  </a:moveTo>
                  <a:cubicBezTo>
                    <a:pt x="18425" y="662"/>
                    <a:pt x="15583" y="41"/>
                    <a:pt x="13878" y="2"/>
                  </a:cubicBezTo>
                  <a:cubicBezTo>
                    <a:pt x="12172" y="-37"/>
                    <a:pt x="11604" y="507"/>
                    <a:pt x="10751" y="2255"/>
                  </a:cubicBezTo>
                  <a:cubicBezTo>
                    <a:pt x="9899" y="4003"/>
                    <a:pt x="8762" y="6956"/>
                    <a:pt x="7625" y="9908"/>
                  </a:cubicBezTo>
                  <a:cubicBezTo>
                    <a:pt x="6488" y="12861"/>
                    <a:pt x="5351" y="15813"/>
                    <a:pt x="4499" y="17523"/>
                  </a:cubicBezTo>
                  <a:cubicBezTo>
                    <a:pt x="3646" y="19232"/>
                    <a:pt x="3078" y="19698"/>
                    <a:pt x="2509" y="20242"/>
                  </a:cubicBezTo>
                  <a:cubicBezTo>
                    <a:pt x="1941" y="20786"/>
                    <a:pt x="1372" y="21408"/>
                    <a:pt x="804" y="21485"/>
                  </a:cubicBezTo>
                  <a:cubicBezTo>
                    <a:pt x="235" y="21563"/>
                    <a:pt x="-333" y="21097"/>
                    <a:pt x="235" y="20320"/>
                  </a:cubicBezTo>
                  <a:cubicBezTo>
                    <a:pt x="804" y="19543"/>
                    <a:pt x="2509" y="18455"/>
                    <a:pt x="4214" y="173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6" name="Line"/>
            <p:cNvSpPr/>
            <p:nvPr/>
          </p:nvSpPr>
          <p:spPr>
            <a:xfrm>
              <a:off x="10997202" y="3404820"/>
              <a:ext cx="323851" cy="52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6" fill="norm" stroke="1" extrusionOk="0">
                  <a:moveTo>
                    <a:pt x="0" y="21236"/>
                  </a:moveTo>
                  <a:cubicBezTo>
                    <a:pt x="0" y="16052"/>
                    <a:pt x="0" y="10868"/>
                    <a:pt x="353" y="7844"/>
                  </a:cubicBezTo>
                  <a:cubicBezTo>
                    <a:pt x="706" y="4820"/>
                    <a:pt x="1412" y="3956"/>
                    <a:pt x="4376" y="2660"/>
                  </a:cubicBezTo>
                  <a:cubicBezTo>
                    <a:pt x="7341" y="1364"/>
                    <a:pt x="12565" y="-364"/>
                    <a:pt x="15812" y="68"/>
                  </a:cubicBezTo>
                  <a:cubicBezTo>
                    <a:pt x="19059" y="500"/>
                    <a:pt x="20329" y="3092"/>
                    <a:pt x="21600" y="56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7" name="Line"/>
            <p:cNvSpPr/>
            <p:nvPr/>
          </p:nvSpPr>
          <p:spPr>
            <a:xfrm>
              <a:off x="10921002" y="3901344"/>
              <a:ext cx="3556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14" y="17200"/>
                    <a:pt x="6429" y="12800"/>
                    <a:pt x="10029" y="9200"/>
                  </a:cubicBezTo>
                  <a:cubicBezTo>
                    <a:pt x="13629" y="5600"/>
                    <a:pt x="17614" y="2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8" name="Line"/>
            <p:cNvSpPr/>
            <p:nvPr/>
          </p:nvSpPr>
          <p:spPr>
            <a:xfrm>
              <a:off x="11444134" y="3429175"/>
              <a:ext cx="162669" cy="376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488" fill="norm" stroke="1" extrusionOk="0">
                  <a:moveTo>
                    <a:pt x="20451" y="3025"/>
                  </a:moveTo>
                  <a:cubicBezTo>
                    <a:pt x="20174" y="2422"/>
                    <a:pt x="19897" y="1819"/>
                    <a:pt x="19344" y="1276"/>
                  </a:cubicBezTo>
                  <a:cubicBezTo>
                    <a:pt x="18790" y="733"/>
                    <a:pt x="17959" y="250"/>
                    <a:pt x="16851" y="69"/>
                  </a:cubicBezTo>
                  <a:cubicBezTo>
                    <a:pt x="15744" y="-112"/>
                    <a:pt x="14359" y="9"/>
                    <a:pt x="12144" y="1095"/>
                  </a:cubicBezTo>
                  <a:cubicBezTo>
                    <a:pt x="9928" y="2181"/>
                    <a:pt x="6882" y="4232"/>
                    <a:pt x="4528" y="7128"/>
                  </a:cubicBezTo>
                  <a:cubicBezTo>
                    <a:pt x="2174" y="10024"/>
                    <a:pt x="513" y="13765"/>
                    <a:pt x="97" y="16239"/>
                  </a:cubicBezTo>
                  <a:cubicBezTo>
                    <a:pt x="-318" y="18713"/>
                    <a:pt x="513" y="19919"/>
                    <a:pt x="4251" y="20583"/>
                  </a:cubicBezTo>
                  <a:cubicBezTo>
                    <a:pt x="7990" y="21247"/>
                    <a:pt x="14636" y="21367"/>
                    <a:pt x="21282" y="21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9" name="Line"/>
            <p:cNvSpPr/>
            <p:nvPr/>
          </p:nvSpPr>
          <p:spPr>
            <a:xfrm>
              <a:off x="11943352" y="3456844"/>
              <a:ext cx="121119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9" h="21600" fill="norm" stroke="1" extrusionOk="0">
                  <a:moveTo>
                    <a:pt x="13180" y="0"/>
                  </a:moveTo>
                  <a:cubicBezTo>
                    <a:pt x="16475" y="2992"/>
                    <a:pt x="19769" y="5984"/>
                    <a:pt x="20685" y="8790"/>
                  </a:cubicBezTo>
                  <a:cubicBezTo>
                    <a:pt x="21600" y="11595"/>
                    <a:pt x="20136" y="14213"/>
                    <a:pt x="16292" y="16317"/>
                  </a:cubicBezTo>
                  <a:cubicBezTo>
                    <a:pt x="12447" y="18421"/>
                    <a:pt x="6224" y="2001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0" name="Line"/>
            <p:cNvSpPr/>
            <p:nvPr/>
          </p:nvSpPr>
          <p:spPr>
            <a:xfrm>
              <a:off x="10876552" y="4113011"/>
              <a:ext cx="1155966" cy="124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600" fill="norm" stroke="1" extrusionOk="0">
                  <a:moveTo>
                    <a:pt x="0" y="21600"/>
                  </a:moveTo>
                  <a:cubicBezTo>
                    <a:pt x="711" y="20136"/>
                    <a:pt x="1422" y="18671"/>
                    <a:pt x="2468" y="16841"/>
                  </a:cubicBezTo>
                  <a:cubicBezTo>
                    <a:pt x="3514" y="15010"/>
                    <a:pt x="4897" y="12814"/>
                    <a:pt x="6279" y="10617"/>
                  </a:cubicBezTo>
                  <a:cubicBezTo>
                    <a:pt x="7661" y="8420"/>
                    <a:pt x="9043" y="6224"/>
                    <a:pt x="10464" y="4576"/>
                  </a:cubicBezTo>
                  <a:cubicBezTo>
                    <a:pt x="11886" y="2929"/>
                    <a:pt x="13347" y="1831"/>
                    <a:pt x="14828" y="1098"/>
                  </a:cubicBezTo>
                  <a:cubicBezTo>
                    <a:pt x="16309" y="366"/>
                    <a:pt x="17809" y="0"/>
                    <a:pt x="18875" y="0"/>
                  </a:cubicBezTo>
                  <a:cubicBezTo>
                    <a:pt x="19941" y="0"/>
                    <a:pt x="20573" y="366"/>
                    <a:pt x="20988" y="1281"/>
                  </a:cubicBezTo>
                  <a:cubicBezTo>
                    <a:pt x="21403" y="2197"/>
                    <a:pt x="21600" y="3661"/>
                    <a:pt x="21561" y="5308"/>
                  </a:cubicBezTo>
                  <a:cubicBezTo>
                    <a:pt x="21521" y="6956"/>
                    <a:pt x="21245" y="8786"/>
                    <a:pt x="20968" y="106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1" name="Line"/>
            <p:cNvSpPr/>
            <p:nvPr/>
          </p:nvSpPr>
          <p:spPr>
            <a:xfrm>
              <a:off x="11079752" y="4222266"/>
              <a:ext cx="800101" cy="91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7" fill="norm" stroke="1" extrusionOk="0">
                  <a:moveTo>
                    <a:pt x="0" y="21297"/>
                  </a:moveTo>
                  <a:cubicBezTo>
                    <a:pt x="1429" y="18352"/>
                    <a:pt x="2857" y="15406"/>
                    <a:pt x="4629" y="12461"/>
                  </a:cubicBezTo>
                  <a:cubicBezTo>
                    <a:pt x="6400" y="9515"/>
                    <a:pt x="8514" y="6570"/>
                    <a:pt x="10743" y="4361"/>
                  </a:cubicBezTo>
                  <a:cubicBezTo>
                    <a:pt x="12971" y="2152"/>
                    <a:pt x="15314" y="679"/>
                    <a:pt x="17029" y="188"/>
                  </a:cubicBezTo>
                  <a:cubicBezTo>
                    <a:pt x="18743" y="-303"/>
                    <a:pt x="19829" y="188"/>
                    <a:pt x="20486" y="1415"/>
                  </a:cubicBezTo>
                  <a:cubicBezTo>
                    <a:pt x="21143" y="2642"/>
                    <a:pt x="21371" y="4606"/>
                    <a:pt x="21600" y="65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2" name="Line"/>
            <p:cNvSpPr/>
            <p:nvPr/>
          </p:nvSpPr>
          <p:spPr>
            <a:xfrm>
              <a:off x="11289302" y="4250594"/>
              <a:ext cx="6032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19" y="19059"/>
                    <a:pt x="3638" y="16518"/>
                    <a:pt x="6366" y="13553"/>
                  </a:cubicBezTo>
                  <a:cubicBezTo>
                    <a:pt x="9095" y="10588"/>
                    <a:pt x="12733" y="7200"/>
                    <a:pt x="15423" y="4871"/>
                  </a:cubicBezTo>
                  <a:cubicBezTo>
                    <a:pt x="18114" y="2541"/>
                    <a:pt x="19857" y="12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3" name="Line"/>
            <p:cNvSpPr/>
            <p:nvPr/>
          </p:nvSpPr>
          <p:spPr>
            <a:xfrm>
              <a:off x="1314460" y="2066988"/>
              <a:ext cx="1228777" cy="373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554" fill="norm" stroke="1" extrusionOk="0">
                  <a:moveTo>
                    <a:pt x="874" y="21554"/>
                  </a:moveTo>
                  <a:cubicBezTo>
                    <a:pt x="688" y="21310"/>
                    <a:pt x="502" y="21066"/>
                    <a:pt x="354" y="20700"/>
                  </a:cubicBezTo>
                  <a:cubicBezTo>
                    <a:pt x="205" y="20334"/>
                    <a:pt x="94" y="19846"/>
                    <a:pt x="38" y="19296"/>
                  </a:cubicBezTo>
                  <a:cubicBezTo>
                    <a:pt x="-18" y="18747"/>
                    <a:pt x="-18" y="18137"/>
                    <a:pt x="75" y="17710"/>
                  </a:cubicBezTo>
                  <a:cubicBezTo>
                    <a:pt x="168" y="17283"/>
                    <a:pt x="354" y="17039"/>
                    <a:pt x="1116" y="16612"/>
                  </a:cubicBezTo>
                  <a:cubicBezTo>
                    <a:pt x="1878" y="16185"/>
                    <a:pt x="3216" y="15574"/>
                    <a:pt x="4592" y="14659"/>
                  </a:cubicBezTo>
                  <a:cubicBezTo>
                    <a:pt x="5968" y="13744"/>
                    <a:pt x="7380" y="12523"/>
                    <a:pt x="8756" y="11242"/>
                  </a:cubicBezTo>
                  <a:cubicBezTo>
                    <a:pt x="10131" y="9961"/>
                    <a:pt x="11470" y="8618"/>
                    <a:pt x="12771" y="7337"/>
                  </a:cubicBezTo>
                  <a:cubicBezTo>
                    <a:pt x="14072" y="6056"/>
                    <a:pt x="15336" y="4835"/>
                    <a:pt x="16563" y="3737"/>
                  </a:cubicBezTo>
                  <a:cubicBezTo>
                    <a:pt x="17790" y="2639"/>
                    <a:pt x="18980" y="1662"/>
                    <a:pt x="19723" y="1052"/>
                  </a:cubicBezTo>
                  <a:cubicBezTo>
                    <a:pt x="20467" y="442"/>
                    <a:pt x="20764" y="198"/>
                    <a:pt x="21043" y="76"/>
                  </a:cubicBezTo>
                  <a:cubicBezTo>
                    <a:pt x="21322" y="-46"/>
                    <a:pt x="21582" y="-46"/>
                    <a:pt x="21582" y="259"/>
                  </a:cubicBezTo>
                  <a:cubicBezTo>
                    <a:pt x="21582" y="564"/>
                    <a:pt x="21322" y="1174"/>
                    <a:pt x="20560" y="2212"/>
                  </a:cubicBezTo>
                  <a:cubicBezTo>
                    <a:pt x="19797" y="3249"/>
                    <a:pt x="18533" y="4713"/>
                    <a:pt x="17232" y="6178"/>
                  </a:cubicBezTo>
                  <a:cubicBezTo>
                    <a:pt x="15931" y="7642"/>
                    <a:pt x="14593" y="9107"/>
                    <a:pt x="13180" y="10510"/>
                  </a:cubicBezTo>
                  <a:cubicBezTo>
                    <a:pt x="11767" y="11913"/>
                    <a:pt x="10280" y="13256"/>
                    <a:pt x="8942" y="14415"/>
                  </a:cubicBezTo>
                  <a:cubicBezTo>
                    <a:pt x="7603" y="15574"/>
                    <a:pt x="6414" y="16551"/>
                    <a:pt x="5726" y="17039"/>
                  </a:cubicBezTo>
                  <a:cubicBezTo>
                    <a:pt x="5038" y="17527"/>
                    <a:pt x="4852" y="17527"/>
                    <a:pt x="4964" y="17344"/>
                  </a:cubicBezTo>
                  <a:cubicBezTo>
                    <a:pt x="5075" y="17161"/>
                    <a:pt x="5484" y="16795"/>
                    <a:pt x="6265" y="16062"/>
                  </a:cubicBezTo>
                  <a:cubicBezTo>
                    <a:pt x="7046" y="15330"/>
                    <a:pt x="8198" y="14232"/>
                    <a:pt x="9499" y="12829"/>
                  </a:cubicBezTo>
                  <a:cubicBezTo>
                    <a:pt x="10801" y="11425"/>
                    <a:pt x="12251" y="9717"/>
                    <a:pt x="13663" y="8191"/>
                  </a:cubicBezTo>
                  <a:cubicBezTo>
                    <a:pt x="15076" y="6666"/>
                    <a:pt x="16452" y="5323"/>
                    <a:pt x="17251" y="4591"/>
                  </a:cubicBezTo>
                  <a:cubicBezTo>
                    <a:pt x="18050" y="3859"/>
                    <a:pt x="18273" y="3737"/>
                    <a:pt x="18292" y="4103"/>
                  </a:cubicBezTo>
                  <a:cubicBezTo>
                    <a:pt x="18310" y="4469"/>
                    <a:pt x="18125" y="5323"/>
                    <a:pt x="17437" y="6788"/>
                  </a:cubicBezTo>
                  <a:cubicBezTo>
                    <a:pt x="16749" y="8252"/>
                    <a:pt x="15559" y="10327"/>
                    <a:pt x="14277" y="12279"/>
                  </a:cubicBezTo>
                  <a:cubicBezTo>
                    <a:pt x="12994" y="14232"/>
                    <a:pt x="11618" y="16062"/>
                    <a:pt x="10763" y="17222"/>
                  </a:cubicBezTo>
                  <a:cubicBezTo>
                    <a:pt x="9908" y="18381"/>
                    <a:pt x="9574" y="18869"/>
                    <a:pt x="9239" y="19174"/>
                  </a:cubicBezTo>
                  <a:cubicBezTo>
                    <a:pt x="8905" y="19479"/>
                    <a:pt x="8570" y="19601"/>
                    <a:pt x="8514" y="19235"/>
                  </a:cubicBezTo>
                  <a:cubicBezTo>
                    <a:pt x="8458" y="18869"/>
                    <a:pt x="8681" y="18015"/>
                    <a:pt x="9425" y="16856"/>
                  </a:cubicBezTo>
                  <a:cubicBezTo>
                    <a:pt x="10169" y="15696"/>
                    <a:pt x="11433" y="14232"/>
                    <a:pt x="12808" y="13378"/>
                  </a:cubicBezTo>
                  <a:cubicBezTo>
                    <a:pt x="14184" y="12523"/>
                    <a:pt x="15671" y="12279"/>
                    <a:pt x="17158" y="120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4" name="Line"/>
            <p:cNvSpPr/>
            <p:nvPr/>
          </p:nvSpPr>
          <p:spPr>
            <a:xfrm>
              <a:off x="3218452" y="894866"/>
              <a:ext cx="2150535" cy="1222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577" fill="norm" stroke="1" extrusionOk="0">
                  <a:moveTo>
                    <a:pt x="0" y="21353"/>
                  </a:moveTo>
                  <a:cubicBezTo>
                    <a:pt x="827" y="21353"/>
                    <a:pt x="1654" y="21353"/>
                    <a:pt x="2417" y="21297"/>
                  </a:cubicBezTo>
                  <a:cubicBezTo>
                    <a:pt x="3180" y="21241"/>
                    <a:pt x="3879" y="21129"/>
                    <a:pt x="4632" y="20979"/>
                  </a:cubicBezTo>
                  <a:cubicBezTo>
                    <a:pt x="5384" y="20830"/>
                    <a:pt x="6190" y="20643"/>
                    <a:pt x="6974" y="20512"/>
                  </a:cubicBezTo>
                  <a:cubicBezTo>
                    <a:pt x="7758" y="20381"/>
                    <a:pt x="8521" y="20306"/>
                    <a:pt x="9316" y="20232"/>
                  </a:cubicBezTo>
                  <a:cubicBezTo>
                    <a:pt x="10111" y="20157"/>
                    <a:pt x="10938" y="20082"/>
                    <a:pt x="11743" y="19989"/>
                  </a:cubicBezTo>
                  <a:cubicBezTo>
                    <a:pt x="12549" y="19895"/>
                    <a:pt x="13333" y="19783"/>
                    <a:pt x="14086" y="19634"/>
                  </a:cubicBezTo>
                  <a:cubicBezTo>
                    <a:pt x="14838" y="19484"/>
                    <a:pt x="15559" y="19297"/>
                    <a:pt x="16311" y="18942"/>
                  </a:cubicBezTo>
                  <a:cubicBezTo>
                    <a:pt x="17064" y="18587"/>
                    <a:pt x="17848" y="18064"/>
                    <a:pt x="18569" y="17429"/>
                  </a:cubicBezTo>
                  <a:cubicBezTo>
                    <a:pt x="19290" y="16794"/>
                    <a:pt x="19947" y="16046"/>
                    <a:pt x="20424" y="15205"/>
                  </a:cubicBezTo>
                  <a:cubicBezTo>
                    <a:pt x="20901" y="14365"/>
                    <a:pt x="21197" y="13430"/>
                    <a:pt x="21367" y="12347"/>
                  </a:cubicBezTo>
                  <a:cubicBezTo>
                    <a:pt x="21537" y="11263"/>
                    <a:pt x="21579" y="10030"/>
                    <a:pt x="21494" y="8890"/>
                  </a:cubicBezTo>
                  <a:cubicBezTo>
                    <a:pt x="21409" y="7750"/>
                    <a:pt x="21197" y="6704"/>
                    <a:pt x="20943" y="5732"/>
                  </a:cubicBezTo>
                  <a:cubicBezTo>
                    <a:pt x="20689" y="4760"/>
                    <a:pt x="20392" y="3864"/>
                    <a:pt x="19947" y="3097"/>
                  </a:cubicBezTo>
                  <a:cubicBezTo>
                    <a:pt x="19502" y="2331"/>
                    <a:pt x="18908" y="1696"/>
                    <a:pt x="18315" y="1248"/>
                  </a:cubicBezTo>
                  <a:cubicBezTo>
                    <a:pt x="17721" y="799"/>
                    <a:pt x="17128" y="538"/>
                    <a:pt x="16407" y="351"/>
                  </a:cubicBezTo>
                  <a:cubicBezTo>
                    <a:pt x="15686" y="164"/>
                    <a:pt x="14838" y="52"/>
                    <a:pt x="14022" y="14"/>
                  </a:cubicBezTo>
                  <a:cubicBezTo>
                    <a:pt x="13206" y="-23"/>
                    <a:pt x="12422" y="14"/>
                    <a:pt x="11669" y="108"/>
                  </a:cubicBezTo>
                  <a:cubicBezTo>
                    <a:pt x="10917" y="201"/>
                    <a:pt x="10196" y="351"/>
                    <a:pt x="9486" y="538"/>
                  </a:cubicBezTo>
                  <a:cubicBezTo>
                    <a:pt x="8776" y="724"/>
                    <a:pt x="8076" y="949"/>
                    <a:pt x="7366" y="1266"/>
                  </a:cubicBezTo>
                  <a:cubicBezTo>
                    <a:pt x="6656" y="1584"/>
                    <a:pt x="5935" y="1995"/>
                    <a:pt x="5310" y="2462"/>
                  </a:cubicBezTo>
                  <a:cubicBezTo>
                    <a:pt x="4685" y="2929"/>
                    <a:pt x="4155" y="3452"/>
                    <a:pt x="3604" y="4162"/>
                  </a:cubicBezTo>
                  <a:cubicBezTo>
                    <a:pt x="3053" y="4873"/>
                    <a:pt x="2480" y="5769"/>
                    <a:pt x="2025" y="6704"/>
                  </a:cubicBezTo>
                  <a:cubicBezTo>
                    <a:pt x="1569" y="7638"/>
                    <a:pt x="1230" y="8610"/>
                    <a:pt x="922" y="9581"/>
                  </a:cubicBezTo>
                  <a:cubicBezTo>
                    <a:pt x="615" y="10553"/>
                    <a:pt x="339" y="11524"/>
                    <a:pt x="180" y="12515"/>
                  </a:cubicBezTo>
                  <a:cubicBezTo>
                    <a:pt x="21" y="13505"/>
                    <a:pt x="-21" y="14514"/>
                    <a:pt x="43" y="15616"/>
                  </a:cubicBezTo>
                  <a:cubicBezTo>
                    <a:pt x="106" y="16719"/>
                    <a:pt x="276" y="17915"/>
                    <a:pt x="424" y="18718"/>
                  </a:cubicBezTo>
                  <a:cubicBezTo>
                    <a:pt x="573" y="19522"/>
                    <a:pt x="700" y="19933"/>
                    <a:pt x="1102" y="20232"/>
                  </a:cubicBezTo>
                  <a:cubicBezTo>
                    <a:pt x="1505" y="20531"/>
                    <a:pt x="2184" y="20717"/>
                    <a:pt x="2671" y="20923"/>
                  </a:cubicBezTo>
                  <a:cubicBezTo>
                    <a:pt x="3159" y="21129"/>
                    <a:pt x="3455" y="21353"/>
                    <a:pt x="3752" y="21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5" name="Line"/>
            <p:cNvSpPr/>
            <p:nvPr/>
          </p:nvSpPr>
          <p:spPr>
            <a:xfrm>
              <a:off x="4066359" y="1965917"/>
              <a:ext cx="3900188" cy="1592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582" fill="norm" stroke="1" extrusionOk="0">
                  <a:moveTo>
                    <a:pt x="16" y="843"/>
                  </a:moveTo>
                  <a:cubicBezTo>
                    <a:pt x="5" y="699"/>
                    <a:pt x="-7" y="556"/>
                    <a:pt x="5" y="412"/>
                  </a:cubicBezTo>
                  <a:cubicBezTo>
                    <a:pt x="16" y="269"/>
                    <a:pt x="52" y="125"/>
                    <a:pt x="98" y="54"/>
                  </a:cubicBezTo>
                  <a:cubicBezTo>
                    <a:pt x="145" y="-18"/>
                    <a:pt x="204" y="-18"/>
                    <a:pt x="251" y="54"/>
                  </a:cubicBezTo>
                  <a:cubicBezTo>
                    <a:pt x="298" y="125"/>
                    <a:pt x="333" y="269"/>
                    <a:pt x="356" y="656"/>
                  </a:cubicBezTo>
                  <a:cubicBezTo>
                    <a:pt x="380" y="1043"/>
                    <a:pt x="391" y="1674"/>
                    <a:pt x="415" y="2463"/>
                  </a:cubicBezTo>
                  <a:cubicBezTo>
                    <a:pt x="438" y="3252"/>
                    <a:pt x="473" y="4199"/>
                    <a:pt x="526" y="5131"/>
                  </a:cubicBezTo>
                  <a:cubicBezTo>
                    <a:pt x="579" y="6063"/>
                    <a:pt x="649" y="6981"/>
                    <a:pt x="731" y="7957"/>
                  </a:cubicBezTo>
                  <a:cubicBezTo>
                    <a:pt x="813" y="8932"/>
                    <a:pt x="907" y="9964"/>
                    <a:pt x="1030" y="10911"/>
                  </a:cubicBezTo>
                  <a:cubicBezTo>
                    <a:pt x="1153" y="11858"/>
                    <a:pt x="1305" y="12718"/>
                    <a:pt x="1492" y="13550"/>
                  </a:cubicBezTo>
                  <a:cubicBezTo>
                    <a:pt x="1680" y="14382"/>
                    <a:pt x="1902" y="15185"/>
                    <a:pt x="2166" y="15802"/>
                  </a:cubicBezTo>
                  <a:cubicBezTo>
                    <a:pt x="2429" y="16419"/>
                    <a:pt x="2734" y="16849"/>
                    <a:pt x="3050" y="17222"/>
                  </a:cubicBezTo>
                  <a:cubicBezTo>
                    <a:pt x="3367" y="17595"/>
                    <a:pt x="3695" y="17910"/>
                    <a:pt x="4058" y="18140"/>
                  </a:cubicBezTo>
                  <a:cubicBezTo>
                    <a:pt x="4421" y="18369"/>
                    <a:pt x="4819" y="18513"/>
                    <a:pt x="5241" y="18613"/>
                  </a:cubicBezTo>
                  <a:cubicBezTo>
                    <a:pt x="5662" y="18713"/>
                    <a:pt x="6108" y="18771"/>
                    <a:pt x="6541" y="18814"/>
                  </a:cubicBezTo>
                  <a:cubicBezTo>
                    <a:pt x="6974" y="18857"/>
                    <a:pt x="7396" y="18886"/>
                    <a:pt x="7824" y="18900"/>
                  </a:cubicBezTo>
                  <a:cubicBezTo>
                    <a:pt x="8251" y="18914"/>
                    <a:pt x="8685" y="18914"/>
                    <a:pt x="9141" y="18900"/>
                  </a:cubicBezTo>
                  <a:cubicBezTo>
                    <a:pt x="9598" y="18886"/>
                    <a:pt x="10078" y="18857"/>
                    <a:pt x="10553" y="18857"/>
                  </a:cubicBezTo>
                  <a:cubicBezTo>
                    <a:pt x="11027" y="18857"/>
                    <a:pt x="11496" y="18886"/>
                    <a:pt x="11906" y="18929"/>
                  </a:cubicBezTo>
                  <a:cubicBezTo>
                    <a:pt x="12316" y="18972"/>
                    <a:pt x="12667" y="19029"/>
                    <a:pt x="13042" y="19072"/>
                  </a:cubicBezTo>
                  <a:cubicBezTo>
                    <a:pt x="13417" y="19115"/>
                    <a:pt x="13815" y="19144"/>
                    <a:pt x="14178" y="19187"/>
                  </a:cubicBezTo>
                  <a:cubicBezTo>
                    <a:pt x="14541" y="19230"/>
                    <a:pt x="14869" y="19287"/>
                    <a:pt x="15273" y="19373"/>
                  </a:cubicBezTo>
                  <a:cubicBezTo>
                    <a:pt x="15678" y="19459"/>
                    <a:pt x="16158" y="19574"/>
                    <a:pt x="16626" y="19717"/>
                  </a:cubicBezTo>
                  <a:cubicBezTo>
                    <a:pt x="17095" y="19861"/>
                    <a:pt x="17552" y="20033"/>
                    <a:pt x="17991" y="20176"/>
                  </a:cubicBezTo>
                  <a:cubicBezTo>
                    <a:pt x="18430" y="20320"/>
                    <a:pt x="18852" y="20435"/>
                    <a:pt x="19274" y="20564"/>
                  </a:cubicBezTo>
                  <a:cubicBezTo>
                    <a:pt x="19695" y="20693"/>
                    <a:pt x="20117" y="20836"/>
                    <a:pt x="20433" y="20937"/>
                  </a:cubicBezTo>
                  <a:cubicBezTo>
                    <a:pt x="20750" y="21037"/>
                    <a:pt x="20960" y="21094"/>
                    <a:pt x="21095" y="21137"/>
                  </a:cubicBezTo>
                  <a:cubicBezTo>
                    <a:pt x="21230" y="21180"/>
                    <a:pt x="21288" y="21209"/>
                    <a:pt x="21347" y="21223"/>
                  </a:cubicBezTo>
                  <a:cubicBezTo>
                    <a:pt x="21406" y="21238"/>
                    <a:pt x="21464" y="21238"/>
                    <a:pt x="21511" y="21295"/>
                  </a:cubicBezTo>
                  <a:cubicBezTo>
                    <a:pt x="21558" y="21353"/>
                    <a:pt x="21593" y="21467"/>
                    <a:pt x="21581" y="21525"/>
                  </a:cubicBezTo>
                  <a:cubicBezTo>
                    <a:pt x="21570" y="21582"/>
                    <a:pt x="21511" y="21582"/>
                    <a:pt x="21452" y="215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6" name="Line"/>
            <p:cNvSpPr/>
            <p:nvPr/>
          </p:nvSpPr>
          <p:spPr>
            <a:xfrm>
              <a:off x="7466602" y="3221894"/>
              <a:ext cx="477706" cy="57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600" fill="norm" stroke="1" extrusionOk="0">
                  <a:moveTo>
                    <a:pt x="8849" y="0"/>
                  </a:moveTo>
                  <a:cubicBezTo>
                    <a:pt x="11133" y="1424"/>
                    <a:pt x="13417" y="2848"/>
                    <a:pt x="15225" y="4431"/>
                  </a:cubicBezTo>
                  <a:cubicBezTo>
                    <a:pt x="17033" y="6013"/>
                    <a:pt x="18365" y="7754"/>
                    <a:pt x="19364" y="9336"/>
                  </a:cubicBezTo>
                  <a:cubicBezTo>
                    <a:pt x="20363" y="10919"/>
                    <a:pt x="21029" y="12343"/>
                    <a:pt x="21315" y="13490"/>
                  </a:cubicBezTo>
                  <a:cubicBezTo>
                    <a:pt x="21600" y="14637"/>
                    <a:pt x="21505" y="15508"/>
                    <a:pt x="21029" y="16220"/>
                  </a:cubicBezTo>
                  <a:cubicBezTo>
                    <a:pt x="20553" y="16932"/>
                    <a:pt x="19697" y="17486"/>
                    <a:pt x="17746" y="18000"/>
                  </a:cubicBezTo>
                  <a:cubicBezTo>
                    <a:pt x="15796" y="18514"/>
                    <a:pt x="12751" y="18989"/>
                    <a:pt x="9611" y="19582"/>
                  </a:cubicBezTo>
                  <a:cubicBezTo>
                    <a:pt x="6470" y="20176"/>
                    <a:pt x="3235" y="2088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7" name="Line"/>
            <p:cNvSpPr/>
            <p:nvPr/>
          </p:nvSpPr>
          <p:spPr>
            <a:xfrm>
              <a:off x="9626925" y="3475894"/>
              <a:ext cx="170128" cy="575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519" fill="norm" stroke="1" extrusionOk="0">
                  <a:moveTo>
                    <a:pt x="14233" y="0"/>
                  </a:moveTo>
                  <a:cubicBezTo>
                    <a:pt x="13166" y="1978"/>
                    <a:pt x="12100" y="3956"/>
                    <a:pt x="10366" y="6369"/>
                  </a:cubicBezTo>
                  <a:cubicBezTo>
                    <a:pt x="8633" y="8782"/>
                    <a:pt x="6233" y="11631"/>
                    <a:pt x="4366" y="14044"/>
                  </a:cubicBezTo>
                  <a:cubicBezTo>
                    <a:pt x="2500" y="16457"/>
                    <a:pt x="1166" y="18435"/>
                    <a:pt x="500" y="19622"/>
                  </a:cubicBezTo>
                  <a:cubicBezTo>
                    <a:pt x="-167" y="20809"/>
                    <a:pt x="-167" y="21204"/>
                    <a:pt x="500" y="21402"/>
                  </a:cubicBezTo>
                  <a:cubicBezTo>
                    <a:pt x="1166" y="21600"/>
                    <a:pt x="2500" y="21600"/>
                    <a:pt x="6100" y="20967"/>
                  </a:cubicBezTo>
                  <a:cubicBezTo>
                    <a:pt x="9700" y="20334"/>
                    <a:pt x="15566" y="19068"/>
                    <a:pt x="21433" y="178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8" name="Line"/>
            <p:cNvSpPr/>
            <p:nvPr/>
          </p:nvSpPr>
          <p:spPr>
            <a:xfrm>
              <a:off x="9600202" y="3799744"/>
              <a:ext cx="3048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50" y="18720"/>
                    <a:pt x="2700" y="15840"/>
                    <a:pt x="6300" y="12240"/>
                  </a:cubicBezTo>
                  <a:cubicBezTo>
                    <a:pt x="9900" y="8640"/>
                    <a:pt x="15750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9" name="Line"/>
            <p:cNvSpPr/>
            <p:nvPr/>
          </p:nvSpPr>
          <p:spPr>
            <a:xfrm>
              <a:off x="11680695" y="3405481"/>
              <a:ext cx="161058" cy="46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461" fill="norm" stroke="1" extrusionOk="0">
                  <a:moveTo>
                    <a:pt x="21345" y="321"/>
                  </a:moveTo>
                  <a:cubicBezTo>
                    <a:pt x="19942" y="124"/>
                    <a:pt x="18540" y="-72"/>
                    <a:pt x="17277" y="26"/>
                  </a:cubicBezTo>
                  <a:cubicBezTo>
                    <a:pt x="16015" y="124"/>
                    <a:pt x="14893" y="517"/>
                    <a:pt x="12929" y="1990"/>
                  </a:cubicBezTo>
                  <a:cubicBezTo>
                    <a:pt x="10966" y="3463"/>
                    <a:pt x="8161" y="6015"/>
                    <a:pt x="6337" y="8617"/>
                  </a:cubicBezTo>
                  <a:cubicBezTo>
                    <a:pt x="4514" y="11219"/>
                    <a:pt x="3672" y="13870"/>
                    <a:pt x="2831" y="15784"/>
                  </a:cubicBezTo>
                  <a:cubicBezTo>
                    <a:pt x="1989" y="17699"/>
                    <a:pt x="1148" y="18877"/>
                    <a:pt x="587" y="19712"/>
                  </a:cubicBezTo>
                  <a:cubicBezTo>
                    <a:pt x="26" y="20546"/>
                    <a:pt x="-255" y="21037"/>
                    <a:pt x="306" y="21283"/>
                  </a:cubicBezTo>
                  <a:cubicBezTo>
                    <a:pt x="867" y="21528"/>
                    <a:pt x="2270" y="21528"/>
                    <a:pt x="5075" y="21233"/>
                  </a:cubicBezTo>
                  <a:cubicBezTo>
                    <a:pt x="7880" y="20939"/>
                    <a:pt x="12088" y="20350"/>
                    <a:pt x="16296" y="197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0" name="Line"/>
            <p:cNvSpPr/>
            <p:nvPr/>
          </p:nvSpPr>
          <p:spPr>
            <a:xfrm>
              <a:off x="11600452" y="3666394"/>
              <a:ext cx="2349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1" name="Line"/>
            <p:cNvSpPr/>
            <p:nvPr/>
          </p:nvSpPr>
          <p:spPr>
            <a:xfrm>
              <a:off x="7753298" y="3057435"/>
              <a:ext cx="4571604" cy="1666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581" fill="norm" stroke="1" extrusionOk="0">
                  <a:moveTo>
                    <a:pt x="2034" y="5008"/>
                  </a:moveTo>
                  <a:cubicBezTo>
                    <a:pt x="2224" y="4871"/>
                    <a:pt x="2414" y="4734"/>
                    <a:pt x="2619" y="4707"/>
                  </a:cubicBezTo>
                  <a:cubicBezTo>
                    <a:pt x="2823" y="4679"/>
                    <a:pt x="3043" y="4762"/>
                    <a:pt x="3293" y="4693"/>
                  </a:cubicBezTo>
                  <a:cubicBezTo>
                    <a:pt x="3543" y="4624"/>
                    <a:pt x="3822" y="4405"/>
                    <a:pt x="4117" y="4172"/>
                  </a:cubicBezTo>
                  <a:cubicBezTo>
                    <a:pt x="4412" y="3939"/>
                    <a:pt x="4722" y="3693"/>
                    <a:pt x="5061" y="3487"/>
                  </a:cubicBezTo>
                  <a:cubicBezTo>
                    <a:pt x="5401" y="3281"/>
                    <a:pt x="5771" y="3117"/>
                    <a:pt x="6115" y="2939"/>
                  </a:cubicBezTo>
                  <a:cubicBezTo>
                    <a:pt x="6460" y="2761"/>
                    <a:pt x="6780" y="2569"/>
                    <a:pt x="7124" y="2349"/>
                  </a:cubicBezTo>
                  <a:cubicBezTo>
                    <a:pt x="7469" y="2130"/>
                    <a:pt x="7839" y="1883"/>
                    <a:pt x="8183" y="1678"/>
                  </a:cubicBezTo>
                  <a:cubicBezTo>
                    <a:pt x="8528" y="1472"/>
                    <a:pt x="8848" y="1308"/>
                    <a:pt x="9163" y="1198"/>
                  </a:cubicBezTo>
                  <a:cubicBezTo>
                    <a:pt x="9477" y="1088"/>
                    <a:pt x="9787" y="1034"/>
                    <a:pt x="10107" y="951"/>
                  </a:cubicBezTo>
                  <a:cubicBezTo>
                    <a:pt x="10426" y="869"/>
                    <a:pt x="10756" y="760"/>
                    <a:pt x="11081" y="636"/>
                  </a:cubicBezTo>
                  <a:cubicBezTo>
                    <a:pt x="11405" y="513"/>
                    <a:pt x="11725" y="376"/>
                    <a:pt x="12055" y="266"/>
                  </a:cubicBezTo>
                  <a:cubicBezTo>
                    <a:pt x="12385" y="156"/>
                    <a:pt x="12724" y="74"/>
                    <a:pt x="13099" y="33"/>
                  </a:cubicBezTo>
                  <a:cubicBezTo>
                    <a:pt x="13474" y="-8"/>
                    <a:pt x="13883" y="-8"/>
                    <a:pt x="14253" y="19"/>
                  </a:cubicBezTo>
                  <a:cubicBezTo>
                    <a:pt x="14622" y="47"/>
                    <a:pt x="14952" y="102"/>
                    <a:pt x="15277" y="156"/>
                  </a:cubicBezTo>
                  <a:cubicBezTo>
                    <a:pt x="15602" y="211"/>
                    <a:pt x="15921" y="266"/>
                    <a:pt x="16236" y="321"/>
                  </a:cubicBezTo>
                  <a:cubicBezTo>
                    <a:pt x="16551" y="376"/>
                    <a:pt x="16860" y="431"/>
                    <a:pt x="17215" y="540"/>
                  </a:cubicBezTo>
                  <a:cubicBezTo>
                    <a:pt x="17570" y="650"/>
                    <a:pt x="17969" y="814"/>
                    <a:pt x="18334" y="965"/>
                  </a:cubicBezTo>
                  <a:cubicBezTo>
                    <a:pt x="18699" y="1116"/>
                    <a:pt x="19028" y="1253"/>
                    <a:pt x="19378" y="1417"/>
                  </a:cubicBezTo>
                  <a:cubicBezTo>
                    <a:pt x="19728" y="1582"/>
                    <a:pt x="20097" y="1774"/>
                    <a:pt x="20387" y="1979"/>
                  </a:cubicBezTo>
                  <a:cubicBezTo>
                    <a:pt x="20677" y="2185"/>
                    <a:pt x="20887" y="2404"/>
                    <a:pt x="21032" y="2815"/>
                  </a:cubicBezTo>
                  <a:cubicBezTo>
                    <a:pt x="21176" y="3227"/>
                    <a:pt x="21256" y="3830"/>
                    <a:pt x="21336" y="4515"/>
                  </a:cubicBezTo>
                  <a:cubicBezTo>
                    <a:pt x="21416" y="5200"/>
                    <a:pt x="21496" y="5968"/>
                    <a:pt x="21541" y="6708"/>
                  </a:cubicBezTo>
                  <a:cubicBezTo>
                    <a:pt x="21586" y="7448"/>
                    <a:pt x="21596" y="8161"/>
                    <a:pt x="21541" y="8942"/>
                  </a:cubicBezTo>
                  <a:cubicBezTo>
                    <a:pt x="21486" y="9723"/>
                    <a:pt x="21366" y="10573"/>
                    <a:pt x="21231" y="11436"/>
                  </a:cubicBezTo>
                  <a:cubicBezTo>
                    <a:pt x="21096" y="12300"/>
                    <a:pt x="20947" y="13177"/>
                    <a:pt x="20757" y="13931"/>
                  </a:cubicBezTo>
                  <a:cubicBezTo>
                    <a:pt x="20567" y="14684"/>
                    <a:pt x="20337" y="15315"/>
                    <a:pt x="20087" y="15918"/>
                  </a:cubicBezTo>
                  <a:cubicBezTo>
                    <a:pt x="19838" y="16521"/>
                    <a:pt x="19568" y="17097"/>
                    <a:pt x="19263" y="17590"/>
                  </a:cubicBezTo>
                  <a:cubicBezTo>
                    <a:pt x="18958" y="18083"/>
                    <a:pt x="18619" y="18495"/>
                    <a:pt x="18294" y="18796"/>
                  </a:cubicBezTo>
                  <a:cubicBezTo>
                    <a:pt x="17969" y="19098"/>
                    <a:pt x="17660" y="19289"/>
                    <a:pt x="17340" y="19468"/>
                  </a:cubicBezTo>
                  <a:cubicBezTo>
                    <a:pt x="17020" y="19646"/>
                    <a:pt x="16691" y="19810"/>
                    <a:pt x="16351" y="19975"/>
                  </a:cubicBezTo>
                  <a:cubicBezTo>
                    <a:pt x="16011" y="20139"/>
                    <a:pt x="15661" y="20304"/>
                    <a:pt x="15277" y="20482"/>
                  </a:cubicBezTo>
                  <a:cubicBezTo>
                    <a:pt x="14892" y="20660"/>
                    <a:pt x="14473" y="20852"/>
                    <a:pt x="14098" y="20989"/>
                  </a:cubicBezTo>
                  <a:cubicBezTo>
                    <a:pt x="13723" y="21126"/>
                    <a:pt x="13394" y="21208"/>
                    <a:pt x="13054" y="21290"/>
                  </a:cubicBezTo>
                  <a:cubicBezTo>
                    <a:pt x="12714" y="21373"/>
                    <a:pt x="12365" y="21455"/>
                    <a:pt x="12015" y="21510"/>
                  </a:cubicBezTo>
                  <a:cubicBezTo>
                    <a:pt x="11665" y="21565"/>
                    <a:pt x="11316" y="21592"/>
                    <a:pt x="10966" y="21578"/>
                  </a:cubicBezTo>
                  <a:cubicBezTo>
                    <a:pt x="10616" y="21565"/>
                    <a:pt x="10266" y="21510"/>
                    <a:pt x="9922" y="21441"/>
                  </a:cubicBezTo>
                  <a:cubicBezTo>
                    <a:pt x="9577" y="21373"/>
                    <a:pt x="9237" y="21290"/>
                    <a:pt x="8888" y="21140"/>
                  </a:cubicBezTo>
                  <a:cubicBezTo>
                    <a:pt x="8538" y="20989"/>
                    <a:pt x="8178" y="20770"/>
                    <a:pt x="7809" y="20496"/>
                  </a:cubicBezTo>
                  <a:cubicBezTo>
                    <a:pt x="7439" y="20221"/>
                    <a:pt x="7059" y="19893"/>
                    <a:pt x="6670" y="19687"/>
                  </a:cubicBezTo>
                  <a:cubicBezTo>
                    <a:pt x="6280" y="19481"/>
                    <a:pt x="5881" y="19399"/>
                    <a:pt x="5486" y="19276"/>
                  </a:cubicBezTo>
                  <a:cubicBezTo>
                    <a:pt x="5091" y="19152"/>
                    <a:pt x="4702" y="18988"/>
                    <a:pt x="4322" y="18878"/>
                  </a:cubicBezTo>
                  <a:cubicBezTo>
                    <a:pt x="3942" y="18769"/>
                    <a:pt x="3573" y="18714"/>
                    <a:pt x="3228" y="18577"/>
                  </a:cubicBezTo>
                  <a:cubicBezTo>
                    <a:pt x="2883" y="18440"/>
                    <a:pt x="2564" y="18220"/>
                    <a:pt x="2219" y="17919"/>
                  </a:cubicBezTo>
                  <a:cubicBezTo>
                    <a:pt x="1874" y="17617"/>
                    <a:pt x="1505" y="17234"/>
                    <a:pt x="1230" y="16836"/>
                  </a:cubicBezTo>
                  <a:cubicBezTo>
                    <a:pt x="955" y="16439"/>
                    <a:pt x="775" y="16028"/>
                    <a:pt x="650" y="15548"/>
                  </a:cubicBezTo>
                  <a:cubicBezTo>
                    <a:pt x="526" y="15068"/>
                    <a:pt x="456" y="14520"/>
                    <a:pt x="366" y="13931"/>
                  </a:cubicBezTo>
                  <a:cubicBezTo>
                    <a:pt x="276" y="13341"/>
                    <a:pt x="166" y="12711"/>
                    <a:pt x="96" y="12231"/>
                  </a:cubicBezTo>
                  <a:cubicBezTo>
                    <a:pt x="26" y="11751"/>
                    <a:pt x="-4" y="11422"/>
                    <a:pt x="1" y="11066"/>
                  </a:cubicBezTo>
                  <a:cubicBezTo>
                    <a:pt x="6" y="10710"/>
                    <a:pt x="46" y="10326"/>
                    <a:pt x="111" y="9846"/>
                  </a:cubicBezTo>
                  <a:cubicBezTo>
                    <a:pt x="176" y="9367"/>
                    <a:pt x="266" y="8791"/>
                    <a:pt x="396" y="8270"/>
                  </a:cubicBezTo>
                  <a:cubicBezTo>
                    <a:pt x="526" y="7749"/>
                    <a:pt x="695" y="7283"/>
                    <a:pt x="920" y="6790"/>
                  </a:cubicBezTo>
                  <a:cubicBezTo>
                    <a:pt x="1145" y="6297"/>
                    <a:pt x="1425" y="5776"/>
                    <a:pt x="1709" y="5378"/>
                  </a:cubicBezTo>
                  <a:cubicBezTo>
                    <a:pt x="1994" y="4981"/>
                    <a:pt x="2284" y="4707"/>
                    <a:pt x="2564" y="4570"/>
                  </a:cubicBezTo>
                  <a:cubicBezTo>
                    <a:pt x="2843" y="4433"/>
                    <a:pt x="3113" y="4433"/>
                    <a:pt x="3333" y="4419"/>
                  </a:cubicBezTo>
                  <a:cubicBezTo>
                    <a:pt x="3553" y="4405"/>
                    <a:pt x="3723" y="4378"/>
                    <a:pt x="3837" y="4364"/>
                  </a:cubicBezTo>
                  <a:cubicBezTo>
                    <a:pt x="3952" y="4350"/>
                    <a:pt x="4012" y="4350"/>
                    <a:pt x="4042" y="4419"/>
                  </a:cubicBezTo>
                  <a:cubicBezTo>
                    <a:pt x="4072" y="4487"/>
                    <a:pt x="4072" y="4624"/>
                    <a:pt x="4012" y="4953"/>
                  </a:cubicBezTo>
                  <a:cubicBezTo>
                    <a:pt x="3952" y="5282"/>
                    <a:pt x="3832" y="5803"/>
                    <a:pt x="3713" y="6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2" name="Line"/>
            <p:cNvSpPr/>
            <p:nvPr/>
          </p:nvSpPr>
          <p:spPr>
            <a:xfrm>
              <a:off x="0" y="522793"/>
              <a:ext cx="421866" cy="485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168" fill="norm" stroke="1" extrusionOk="0">
                  <a:moveTo>
                    <a:pt x="15348" y="4723"/>
                  </a:moveTo>
                  <a:cubicBezTo>
                    <a:pt x="15883" y="3616"/>
                    <a:pt x="16417" y="2508"/>
                    <a:pt x="16685" y="1723"/>
                  </a:cubicBezTo>
                  <a:cubicBezTo>
                    <a:pt x="16952" y="939"/>
                    <a:pt x="16952" y="477"/>
                    <a:pt x="16578" y="200"/>
                  </a:cubicBezTo>
                  <a:cubicBezTo>
                    <a:pt x="16203" y="-77"/>
                    <a:pt x="15455" y="-169"/>
                    <a:pt x="13798" y="616"/>
                  </a:cubicBezTo>
                  <a:cubicBezTo>
                    <a:pt x="12140" y="1400"/>
                    <a:pt x="9574" y="3062"/>
                    <a:pt x="7328" y="4723"/>
                  </a:cubicBezTo>
                  <a:cubicBezTo>
                    <a:pt x="5083" y="6385"/>
                    <a:pt x="3158" y="8046"/>
                    <a:pt x="1875" y="9939"/>
                  </a:cubicBezTo>
                  <a:cubicBezTo>
                    <a:pt x="592" y="11831"/>
                    <a:pt x="-50" y="13954"/>
                    <a:pt x="3" y="15754"/>
                  </a:cubicBezTo>
                  <a:cubicBezTo>
                    <a:pt x="57" y="17554"/>
                    <a:pt x="805" y="19031"/>
                    <a:pt x="2623" y="20000"/>
                  </a:cubicBezTo>
                  <a:cubicBezTo>
                    <a:pt x="4441" y="20969"/>
                    <a:pt x="7328" y="21431"/>
                    <a:pt x="10055" y="21016"/>
                  </a:cubicBezTo>
                  <a:cubicBezTo>
                    <a:pt x="12782" y="20600"/>
                    <a:pt x="15348" y="19308"/>
                    <a:pt x="17273" y="17462"/>
                  </a:cubicBezTo>
                  <a:cubicBezTo>
                    <a:pt x="19198" y="15616"/>
                    <a:pt x="20481" y="13216"/>
                    <a:pt x="21015" y="10631"/>
                  </a:cubicBezTo>
                  <a:cubicBezTo>
                    <a:pt x="21550" y="8046"/>
                    <a:pt x="21336" y="5277"/>
                    <a:pt x="20588" y="3477"/>
                  </a:cubicBezTo>
                  <a:cubicBezTo>
                    <a:pt x="19839" y="1677"/>
                    <a:pt x="18556" y="846"/>
                    <a:pt x="17112" y="754"/>
                  </a:cubicBezTo>
                  <a:cubicBezTo>
                    <a:pt x="15669" y="662"/>
                    <a:pt x="14065" y="1308"/>
                    <a:pt x="13049" y="2508"/>
                  </a:cubicBezTo>
                  <a:cubicBezTo>
                    <a:pt x="12033" y="3708"/>
                    <a:pt x="11605" y="5462"/>
                    <a:pt x="11178" y="72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3" name="Line"/>
            <p:cNvSpPr/>
            <p:nvPr/>
          </p:nvSpPr>
          <p:spPr>
            <a:xfrm>
              <a:off x="221252" y="745394"/>
              <a:ext cx="2095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09"/>
                  </a:moveTo>
                  <a:cubicBezTo>
                    <a:pt x="0" y="1005"/>
                    <a:pt x="0" y="0"/>
                    <a:pt x="218" y="0"/>
                  </a:cubicBezTo>
                  <a:cubicBezTo>
                    <a:pt x="436" y="0"/>
                    <a:pt x="873" y="1005"/>
                    <a:pt x="2618" y="3516"/>
                  </a:cubicBezTo>
                  <a:cubicBezTo>
                    <a:pt x="4364" y="6028"/>
                    <a:pt x="7418" y="10047"/>
                    <a:pt x="9927" y="13144"/>
                  </a:cubicBezTo>
                  <a:cubicBezTo>
                    <a:pt x="12436" y="16242"/>
                    <a:pt x="14400" y="18419"/>
                    <a:pt x="16255" y="19674"/>
                  </a:cubicBezTo>
                  <a:cubicBezTo>
                    <a:pt x="18109" y="20930"/>
                    <a:pt x="19855" y="2126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4" name="Line"/>
            <p:cNvSpPr/>
            <p:nvPr/>
          </p:nvSpPr>
          <p:spPr>
            <a:xfrm>
              <a:off x="380002" y="446944"/>
              <a:ext cx="306470" cy="679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600" fill="norm" stroke="1" extrusionOk="0">
                  <a:moveTo>
                    <a:pt x="14449" y="0"/>
                  </a:moveTo>
                  <a:cubicBezTo>
                    <a:pt x="16054" y="1615"/>
                    <a:pt x="17659" y="3230"/>
                    <a:pt x="19046" y="5047"/>
                  </a:cubicBezTo>
                  <a:cubicBezTo>
                    <a:pt x="20432" y="6864"/>
                    <a:pt x="21600" y="8882"/>
                    <a:pt x="20943" y="10733"/>
                  </a:cubicBezTo>
                  <a:cubicBezTo>
                    <a:pt x="20286" y="12583"/>
                    <a:pt x="17805" y="14265"/>
                    <a:pt x="14449" y="15880"/>
                  </a:cubicBezTo>
                  <a:cubicBezTo>
                    <a:pt x="11092" y="17495"/>
                    <a:pt x="6859" y="19043"/>
                    <a:pt x="4305" y="19985"/>
                  </a:cubicBezTo>
                  <a:cubicBezTo>
                    <a:pt x="1751" y="20927"/>
                    <a:pt x="876" y="2126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5" name="Line"/>
            <p:cNvSpPr/>
            <p:nvPr/>
          </p:nvSpPr>
          <p:spPr>
            <a:xfrm>
              <a:off x="2138952" y="1084837"/>
              <a:ext cx="1201280" cy="105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441" fill="norm" stroke="1" extrusionOk="0">
                  <a:moveTo>
                    <a:pt x="0" y="21441"/>
                  </a:moveTo>
                  <a:cubicBezTo>
                    <a:pt x="1483" y="20577"/>
                    <a:pt x="2966" y="19713"/>
                    <a:pt x="4354" y="18417"/>
                  </a:cubicBezTo>
                  <a:cubicBezTo>
                    <a:pt x="5742" y="17121"/>
                    <a:pt x="7035" y="15393"/>
                    <a:pt x="8480" y="13665"/>
                  </a:cubicBezTo>
                  <a:cubicBezTo>
                    <a:pt x="9925" y="11937"/>
                    <a:pt x="11523" y="10209"/>
                    <a:pt x="13063" y="8697"/>
                  </a:cubicBezTo>
                  <a:cubicBezTo>
                    <a:pt x="14603" y="7185"/>
                    <a:pt x="16086" y="5889"/>
                    <a:pt x="17417" y="4809"/>
                  </a:cubicBezTo>
                  <a:cubicBezTo>
                    <a:pt x="18748" y="3729"/>
                    <a:pt x="19927" y="2865"/>
                    <a:pt x="20630" y="2217"/>
                  </a:cubicBezTo>
                  <a:cubicBezTo>
                    <a:pt x="21334" y="1569"/>
                    <a:pt x="21562" y="1137"/>
                    <a:pt x="21581" y="705"/>
                  </a:cubicBezTo>
                  <a:cubicBezTo>
                    <a:pt x="21600" y="273"/>
                    <a:pt x="21410" y="-159"/>
                    <a:pt x="20706" y="57"/>
                  </a:cubicBezTo>
                  <a:cubicBezTo>
                    <a:pt x="20003" y="273"/>
                    <a:pt x="18786" y="1137"/>
                    <a:pt x="17360" y="2217"/>
                  </a:cubicBezTo>
                  <a:cubicBezTo>
                    <a:pt x="15934" y="3297"/>
                    <a:pt x="14299" y="4593"/>
                    <a:pt x="12663" y="58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6" name="Line"/>
            <p:cNvSpPr/>
            <p:nvPr/>
          </p:nvSpPr>
          <p:spPr>
            <a:xfrm>
              <a:off x="2228541" y="1133008"/>
              <a:ext cx="1217984" cy="50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488" fill="norm" stroke="1" extrusionOk="0">
                  <a:moveTo>
                    <a:pt x="6490" y="2588"/>
                  </a:moveTo>
                  <a:cubicBezTo>
                    <a:pt x="4995" y="6188"/>
                    <a:pt x="3500" y="9788"/>
                    <a:pt x="2566" y="12038"/>
                  </a:cubicBezTo>
                  <a:cubicBezTo>
                    <a:pt x="1632" y="14288"/>
                    <a:pt x="1258" y="15188"/>
                    <a:pt x="866" y="16538"/>
                  </a:cubicBezTo>
                  <a:cubicBezTo>
                    <a:pt x="473" y="17888"/>
                    <a:pt x="62" y="19688"/>
                    <a:pt x="6" y="20588"/>
                  </a:cubicBezTo>
                  <a:cubicBezTo>
                    <a:pt x="-50" y="21488"/>
                    <a:pt x="249" y="21488"/>
                    <a:pt x="1146" y="20138"/>
                  </a:cubicBezTo>
                  <a:cubicBezTo>
                    <a:pt x="2043" y="18788"/>
                    <a:pt x="3538" y="16088"/>
                    <a:pt x="5032" y="13838"/>
                  </a:cubicBezTo>
                  <a:cubicBezTo>
                    <a:pt x="6527" y="11588"/>
                    <a:pt x="8022" y="9788"/>
                    <a:pt x="9405" y="7988"/>
                  </a:cubicBezTo>
                  <a:cubicBezTo>
                    <a:pt x="10787" y="6188"/>
                    <a:pt x="12058" y="4388"/>
                    <a:pt x="13422" y="3038"/>
                  </a:cubicBezTo>
                  <a:cubicBezTo>
                    <a:pt x="14786" y="1688"/>
                    <a:pt x="16243" y="788"/>
                    <a:pt x="17551" y="338"/>
                  </a:cubicBezTo>
                  <a:cubicBezTo>
                    <a:pt x="18859" y="-112"/>
                    <a:pt x="20018" y="-112"/>
                    <a:pt x="20690" y="338"/>
                  </a:cubicBezTo>
                  <a:cubicBezTo>
                    <a:pt x="21363" y="788"/>
                    <a:pt x="21550" y="1688"/>
                    <a:pt x="21494" y="2588"/>
                  </a:cubicBezTo>
                  <a:cubicBezTo>
                    <a:pt x="21438" y="3488"/>
                    <a:pt x="21139" y="4388"/>
                    <a:pt x="20167" y="7088"/>
                  </a:cubicBezTo>
                  <a:cubicBezTo>
                    <a:pt x="19196" y="9788"/>
                    <a:pt x="17551" y="14288"/>
                    <a:pt x="16580" y="16988"/>
                  </a:cubicBezTo>
                  <a:cubicBezTo>
                    <a:pt x="15608" y="19688"/>
                    <a:pt x="15309" y="20588"/>
                    <a:pt x="15010" y="21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7" name="Line"/>
            <p:cNvSpPr/>
            <p:nvPr/>
          </p:nvSpPr>
          <p:spPr>
            <a:xfrm>
              <a:off x="2356025" y="1126757"/>
              <a:ext cx="1265911" cy="11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531" fill="norm" stroke="1" extrusionOk="0">
                  <a:moveTo>
                    <a:pt x="1166" y="21531"/>
                  </a:moveTo>
                  <a:cubicBezTo>
                    <a:pt x="878" y="21531"/>
                    <a:pt x="591" y="21531"/>
                    <a:pt x="357" y="21131"/>
                  </a:cubicBezTo>
                  <a:cubicBezTo>
                    <a:pt x="124" y="20731"/>
                    <a:pt x="-56" y="19931"/>
                    <a:pt x="16" y="18931"/>
                  </a:cubicBezTo>
                  <a:cubicBezTo>
                    <a:pt x="88" y="17931"/>
                    <a:pt x="411" y="16731"/>
                    <a:pt x="1256" y="15331"/>
                  </a:cubicBezTo>
                  <a:cubicBezTo>
                    <a:pt x="2100" y="13931"/>
                    <a:pt x="3466" y="12331"/>
                    <a:pt x="4868" y="10731"/>
                  </a:cubicBezTo>
                  <a:cubicBezTo>
                    <a:pt x="6269" y="9131"/>
                    <a:pt x="7707" y="7531"/>
                    <a:pt x="9181" y="6131"/>
                  </a:cubicBezTo>
                  <a:cubicBezTo>
                    <a:pt x="10654" y="4731"/>
                    <a:pt x="12164" y="3531"/>
                    <a:pt x="13583" y="2531"/>
                  </a:cubicBezTo>
                  <a:cubicBezTo>
                    <a:pt x="15003" y="1531"/>
                    <a:pt x="16333" y="731"/>
                    <a:pt x="17465" y="331"/>
                  </a:cubicBezTo>
                  <a:cubicBezTo>
                    <a:pt x="18597" y="-69"/>
                    <a:pt x="19531" y="-69"/>
                    <a:pt x="20142" y="131"/>
                  </a:cubicBezTo>
                  <a:cubicBezTo>
                    <a:pt x="20753" y="331"/>
                    <a:pt x="21041" y="731"/>
                    <a:pt x="21239" y="1731"/>
                  </a:cubicBezTo>
                  <a:cubicBezTo>
                    <a:pt x="21436" y="2731"/>
                    <a:pt x="21544" y="4331"/>
                    <a:pt x="21472" y="5531"/>
                  </a:cubicBezTo>
                  <a:cubicBezTo>
                    <a:pt x="21400" y="6731"/>
                    <a:pt x="21149" y="7531"/>
                    <a:pt x="20933" y="8131"/>
                  </a:cubicBezTo>
                  <a:cubicBezTo>
                    <a:pt x="20717" y="8731"/>
                    <a:pt x="20538" y="9131"/>
                    <a:pt x="20358" y="9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8" name="Line"/>
            <p:cNvSpPr/>
            <p:nvPr/>
          </p:nvSpPr>
          <p:spPr>
            <a:xfrm>
              <a:off x="1999252" y="1183808"/>
              <a:ext cx="1296531" cy="9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540" fill="norm" stroke="1" extrusionOk="0">
                  <a:moveTo>
                    <a:pt x="0" y="21540"/>
                  </a:moveTo>
                  <a:cubicBezTo>
                    <a:pt x="1057" y="18660"/>
                    <a:pt x="2114" y="15780"/>
                    <a:pt x="3312" y="13860"/>
                  </a:cubicBezTo>
                  <a:cubicBezTo>
                    <a:pt x="4510" y="11940"/>
                    <a:pt x="5849" y="10980"/>
                    <a:pt x="7223" y="9780"/>
                  </a:cubicBezTo>
                  <a:cubicBezTo>
                    <a:pt x="8598" y="8580"/>
                    <a:pt x="10007" y="7140"/>
                    <a:pt x="11311" y="5700"/>
                  </a:cubicBezTo>
                  <a:cubicBezTo>
                    <a:pt x="12615" y="4260"/>
                    <a:pt x="13813" y="2820"/>
                    <a:pt x="15099" y="1860"/>
                  </a:cubicBezTo>
                  <a:cubicBezTo>
                    <a:pt x="16385" y="900"/>
                    <a:pt x="17759" y="420"/>
                    <a:pt x="18799" y="180"/>
                  </a:cubicBezTo>
                  <a:cubicBezTo>
                    <a:pt x="19838" y="-60"/>
                    <a:pt x="20543" y="-60"/>
                    <a:pt x="20983" y="180"/>
                  </a:cubicBezTo>
                  <a:cubicBezTo>
                    <a:pt x="21424" y="420"/>
                    <a:pt x="21600" y="900"/>
                    <a:pt x="21582" y="1860"/>
                  </a:cubicBezTo>
                  <a:cubicBezTo>
                    <a:pt x="21565" y="2820"/>
                    <a:pt x="21353" y="4260"/>
                    <a:pt x="20701" y="6420"/>
                  </a:cubicBezTo>
                  <a:cubicBezTo>
                    <a:pt x="20050" y="8580"/>
                    <a:pt x="18957" y="11460"/>
                    <a:pt x="17865" y="14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9" name="Line"/>
            <p:cNvSpPr/>
            <p:nvPr/>
          </p:nvSpPr>
          <p:spPr>
            <a:xfrm>
              <a:off x="1924066" y="5866"/>
              <a:ext cx="2768305" cy="1311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579" fill="norm" stroke="1" extrusionOk="0">
                  <a:moveTo>
                    <a:pt x="2760" y="21056"/>
                  </a:moveTo>
                  <a:cubicBezTo>
                    <a:pt x="2777" y="20882"/>
                    <a:pt x="2793" y="20708"/>
                    <a:pt x="2933" y="20551"/>
                  </a:cubicBezTo>
                  <a:cubicBezTo>
                    <a:pt x="3073" y="20394"/>
                    <a:pt x="3337" y="20255"/>
                    <a:pt x="3790" y="20116"/>
                  </a:cubicBezTo>
                  <a:cubicBezTo>
                    <a:pt x="4243" y="19976"/>
                    <a:pt x="4886" y="19837"/>
                    <a:pt x="5504" y="19698"/>
                  </a:cubicBezTo>
                  <a:cubicBezTo>
                    <a:pt x="6122" y="19558"/>
                    <a:pt x="6715" y="19419"/>
                    <a:pt x="7308" y="19297"/>
                  </a:cubicBezTo>
                  <a:cubicBezTo>
                    <a:pt x="7901" y="19175"/>
                    <a:pt x="8494" y="19071"/>
                    <a:pt x="9087" y="18949"/>
                  </a:cubicBezTo>
                  <a:cubicBezTo>
                    <a:pt x="9680" y="18827"/>
                    <a:pt x="10273" y="18687"/>
                    <a:pt x="10834" y="18565"/>
                  </a:cubicBezTo>
                  <a:cubicBezTo>
                    <a:pt x="11394" y="18444"/>
                    <a:pt x="11921" y="18339"/>
                    <a:pt x="12440" y="18234"/>
                  </a:cubicBezTo>
                  <a:cubicBezTo>
                    <a:pt x="12959" y="18130"/>
                    <a:pt x="13470" y="18025"/>
                    <a:pt x="14005" y="17886"/>
                  </a:cubicBezTo>
                  <a:cubicBezTo>
                    <a:pt x="14541" y="17747"/>
                    <a:pt x="15101" y="17573"/>
                    <a:pt x="15669" y="17294"/>
                  </a:cubicBezTo>
                  <a:cubicBezTo>
                    <a:pt x="16238" y="17015"/>
                    <a:pt x="16814" y="16632"/>
                    <a:pt x="17408" y="16266"/>
                  </a:cubicBezTo>
                  <a:cubicBezTo>
                    <a:pt x="18001" y="15900"/>
                    <a:pt x="18610" y="15552"/>
                    <a:pt x="19129" y="15169"/>
                  </a:cubicBezTo>
                  <a:cubicBezTo>
                    <a:pt x="19648" y="14785"/>
                    <a:pt x="20077" y="14367"/>
                    <a:pt x="20431" y="13827"/>
                  </a:cubicBezTo>
                  <a:cubicBezTo>
                    <a:pt x="20785" y="13287"/>
                    <a:pt x="21065" y="12625"/>
                    <a:pt x="21263" y="11894"/>
                  </a:cubicBezTo>
                  <a:cubicBezTo>
                    <a:pt x="21461" y="11162"/>
                    <a:pt x="21576" y="10361"/>
                    <a:pt x="21543" y="9490"/>
                  </a:cubicBezTo>
                  <a:cubicBezTo>
                    <a:pt x="21510" y="8619"/>
                    <a:pt x="21329" y="7678"/>
                    <a:pt x="21024" y="6738"/>
                  </a:cubicBezTo>
                  <a:cubicBezTo>
                    <a:pt x="20719" y="5797"/>
                    <a:pt x="20291" y="4856"/>
                    <a:pt x="19772" y="4125"/>
                  </a:cubicBezTo>
                  <a:cubicBezTo>
                    <a:pt x="19253" y="3393"/>
                    <a:pt x="18643" y="2871"/>
                    <a:pt x="18075" y="2435"/>
                  </a:cubicBezTo>
                  <a:cubicBezTo>
                    <a:pt x="17506" y="2000"/>
                    <a:pt x="16979" y="1651"/>
                    <a:pt x="16427" y="1338"/>
                  </a:cubicBezTo>
                  <a:cubicBezTo>
                    <a:pt x="15875" y="1024"/>
                    <a:pt x="15299" y="745"/>
                    <a:pt x="14697" y="536"/>
                  </a:cubicBezTo>
                  <a:cubicBezTo>
                    <a:pt x="14096" y="327"/>
                    <a:pt x="13470" y="188"/>
                    <a:pt x="12819" y="101"/>
                  </a:cubicBezTo>
                  <a:cubicBezTo>
                    <a:pt x="12168" y="14"/>
                    <a:pt x="11493" y="-21"/>
                    <a:pt x="10858" y="14"/>
                  </a:cubicBezTo>
                  <a:cubicBezTo>
                    <a:pt x="10224" y="49"/>
                    <a:pt x="9631" y="153"/>
                    <a:pt x="9046" y="293"/>
                  </a:cubicBezTo>
                  <a:cubicBezTo>
                    <a:pt x="8461" y="432"/>
                    <a:pt x="7884" y="606"/>
                    <a:pt x="7308" y="798"/>
                  </a:cubicBezTo>
                  <a:cubicBezTo>
                    <a:pt x="6731" y="989"/>
                    <a:pt x="6154" y="1198"/>
                    <a:pt x="5578" y="1460"/>
                  </a:cubicBezTo>
                  <a:cubicBezTo>
                    <a:pt x="5001" y="1721"/>
                    <a:pt x="4425" y="2034"/>
                    <a:pt x="3947" y="2348"/>
                  </a:cubicBezTo>
                  <a:cubicBezTo>
                    <a:pt x="3469" y="2662"/>
                    <a:pt x="3090" y="2975"/>
                    <a:pt x="2637" y="3445"/>
                  </a:cubicBezTo>
                  <a:cubicBezTo>
                    <a:pt x="2184" y="3916"/>
                    <a:pt x="1657" y="4543"/>
                    <a:pt x="1253" y="5187"/>
                  </a:cubicBezTo>
                  <a:cubicBezTo>
                    <a:pt x="849" y="5832"/>
                    <a:pt x="569" y="6494"/>
                    <a:pt x="371" y="7243"/>
                  </a:cubicBezTo>
                  <a:cubicBezTo>
                    <a:pt x="174" y="7992"/>
                    <a:pt x="58" y="8828"/>
                    <a:pt x="17" y="9664"/>
                  </a:cubicBezTo>
                  <a:cubicBezTo>
                    <a:pt x="-24" y="10500"/>
                    <a:pt x="9" y="11336"/>
                    <a:pt x="133" y="12260"/>
                  </a:cubicBezTo>
                  <a:cubicBezTo>
                    <a:pt x="256" y="13183"/>
                    <a:pt x="470" y="14193"/>
                    <a:pt x="726" y="15256"/>
                  </a:cubicBezTo>
                  <a:cubicBezTo>
                    <a:pt x="981" y="16318"/>
                    <a:pt x="1278" y="17433"/>
                    <a:pt x="1582" y="18304"/>
                  </a:cubicBezTo>
                  <a:cubicBezTo>
                    <a:pt x="1887" y="19175"/>
                    <a:pt x="2200" y="19802"/>
                    <a:pt x="2554" y="20151"/>
                  </a:cubicBezTo>
                  <a:cubicBezTo>
                    <a:pt x="2909" y="20499"/>
                    <a:pt x="3304" y="20569"/>
                    <a:pt x="3592" y="20760"/>
                  </a:cubicBezTo>
                  <a:cubicBezTo>
                    <a:pt x="3881" y="20952"/>
                    <a:pt x="4062" y="21265"/>
                    <a:pt x="4243" y="215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0" name="Line"/>
            <p:cNvSpPr/>
            <p:nvPr/>
          </p:nvSpPr>
          <p:spPr>
            <a:xfrm>
              <a:off x="8013700" y="1966298"/>
              <a:ext cx="3349942" cy="1384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573" fill="norm" stroke="1" extrusionOk="0">
                  <a:moveTo>
                    <a:pt x="18678" y="7294"/>
                  </a:moveTo>
                  <a:cubicBezTo>
                    <a:pt x="18746" y="7162"/>
                    <a:pt x="18814" y="7030"/>
                    <a:pt x="18855" y="6882"/>
                  </a:cubicBezTo>
                  <a:cubicBezTo>
                    <a:pt x="18896" y="6733"/>
                    <a:pt x="18909" y="6568"/>
                    <a:pt x="18889" y="6321"/>
                  </a:cubicBezTo>
                  <a:cubicBezTo>
                    <a:pt x="18868" y="6074"/>
                    <a:pt x="18814" y="5744"/>
                    <a:pt x="18603" y="5414"/>
                  </a:cubicBezTo>
                  <a:cubicBezTo>
                    <a:pt x="18391" y="5084"/>
                    <a:pt x="18024" y="4755"/>
                    <a:pt x="17608" y="4408"/>
                  </a:cubicBezTo>
                  <a:cubicBezTo>
                    <a:pt x="17192" y="4062"/>
                    <a:pt x="16729" y="3699"/>
                    <a:pt x="16245" y="3386"/>
                  </a:cubicBezTo>
                  <a:cubicBezTo>
                    <a:pt x="15761" y="3073"/>
                    <a:pt x="15257" y="2809"/>
                    <a:pt x="14739" y="2545"/>
                  </a:cubicBezTo>
                  <a:cubicBezTo>
                    <a:pt x="14221" y="2281"/>
                    <a:pt x="13690" y="2018"/>
                    <a:pt x="13138" y="1787"/>
                  </a:cubicBezTo>
                  <a:cubicBezTo>
                    <a:pt x="12586" y="1556"/>
                    <a:pt x="12014" y="1358"/>
                    <a:pt x="11475" y="1160"/>
                  </a:cubicBezTo>
                  <a:cubicBezTo>
                    <a:pt x="10937" y="962"/>
                    <a:pt x="10433" y="764"/>
                    <a:pt x="9942" y="600"/>
                  </a:cubicBezTo>
                  <a:cubicBezTo>
                    <a:pt x="9452" y="435"/>
                    <a:pt x="8975" y="303"/>
                    <a:pt x="8498" y="187"/>
                  </a:cubicBezTo>
                  <a:cubicBezTo>
                    <a:pt x="8021" y="72"/>
                    <a:pt x="7544" y="-27"/>
                    <a:pt x="7060" y="6"/>
                  </a:cubicBezTo>
                  <a:cubicBezTo>
                    <a:pt x="6576" y="39"/>
                    <a:pt x="6086" y="204"/>
                    <a:pt x="5636" y="468"/>
                  </a:cubicBezTo>
                  <a:cubicBezTo>
                    <a:pt x="5186" y="731"/>
                    <a:pt x="4777" y="1094"/>
                    <a:pt x="4375" y="1539"/>
                  </a:cubicBezTo>
                  <a:cubicBezTo>
                    <a:pt x="3973" y="1985"/>
                    <a:pt x="3578" y="2512"/>
                    <a:pt x="3183" y="3188"/>
                  </a:cubicBezTo>
                  <a:cubicBezTo>
                    <a:pt x="2788" y="3864"/>
                    <a:pt x="2392" y="4689"/>
                    <a:pt x="2031" y="5414"/>
                  </a:cubicBezTo>
                  <a:cubicBezTo>
                    <a:pt x="1670" y="6140"/>
                    <a:pt x="1343" y="6766"/>
                    <a:pt x="1037" y="7558"/>
                  </a:cubicBezTo>
                  <a:cubicBezTo>
                    <a:pt x="730" y="8349"/>
                    <a:pt x="444" y="9306"/>
                    <a:pt x="260" y="10196"/>
                  </a:cubicBezTo>
                  <a:cubicBezTo>
                    <a:pt x="76" y="11086"/>
                    <a:pt x="-6" y="11911"/>
                    <a:pt x="1" y="12735"/>
                  </a:cubicBezTo>
                  <a:cubicBezTo>
                    <a:pt x="8" y="13560"/>
                    <a:pt x="103" y="14384"/>
                    <a:pt x="260" y="15142"/>
                  </a:cubicBezTo>
                  <a:cubicBezTo>
                    <a:pt x="416" y="15901"/>
                    <a:pt x="635" y="16593"/>
                    <a:pt x="948" y="17237"/>
                  </a:cubicBezTo>
                  <a:cubicBezTo>
                    <a:pt x="1261" y="17880"/>
                    <a:pt x="1670" y="18473"/>
                    <a:pt x="2079" y="19001"/>
                  </a:cubicBezTo>
                  <a:cubicBezTo>
                    <a:pt x="2488" y="19528"/>
                    <a:pt x="2897" y="19990"/>
                    <a:pt x="3292" y="20353"/>
                  </a:cubicBezTo>
                  <a:cubicBezTo>
                    <a:pt x="3687" y="20716"/>
                    <a:pt x="4069" y="20979"/>
                    <a:pt x="4518" y="21144"/>
                  </a:cubicBezTo>
                  <a:cubicBezTo>
                    <a:pt x="4968" y="21309"/>
                    <a:pt x="5486" y="21375"/>
                    <a:pt x="6017" y="21441"/>
                  </a:cubicBezTo>
                  <a:cubicBezTo>
                    <a:pt x="6549" y="21507"/>
                    <a:pt x="7094" y="21573"/>
                    <a:pt x="7598" y="21573"/>
                  </a:cubicBezTo>
                  <a:cubicBezTo>
                    <a:pt x="8103" y="21573"/>
                    <a:pt x="8566" y="21507"/>
                    <a:pt x="9016" y="21425"/>
                  </a:cubicBezTo>
                  <a:cubicBezTo>
                    <a:pt x="9465" y="21342"/>
                    <a:pt x="9901" y="21243"/>
                    <a:pt x="10378" y="21177"/>
                  </a:cubicBezTo>
                  <a:cubicBezTo>
                    <a:pt x="10855" y="21111"/>
                    <a:pt x="11373" y="21078"/>
                    <a:pt x="11850" y="21012"/>
                  </a:cubicBezTo>
                  <a:cubicBezTo>
                    <a:pt x="12327" y="20946"/>
                    <a:pt x="12763" y="20848"/>
                    <a:pt x="13220" y="20716"/>
                  </a:cubicBezTo>
                  <a:cubicBezTo>
                    <a:pt x="13676" y="20584"/>
                    <a:pt x="14153" y="20419"/>
                    <a:pt x="14610" y="20287"/>
                  </a:cubicBezTo>
                  <a:cubicBezTo>
                    <a:pt x="15066" y="20155"/>
                    <a:pt x="15502" y="20056"/>
                    <a:pt x="15938" y="19957"/>
                  </a:cubicBezTo>
                  <a:cubicBezTo>
                    <a:pt x="16375" y="19858"/>
                    <a:pt x="16811" y="19759"/>
                    <a:pt x="17288" y="19561"/>
                  </a:cubicBezTo>
                  <a:cubicBezTo>
                    <a:pt x="17765" y="19364"/>
                    <a:pt x="18282" y="19067"/>
                    <a:pt x="18793" y="18704"/>
                  </a:cubicBezTo>
                  <a:cubicBezTo>
                    <a:pt x="19305" y="18341"/>
                    <a:pt x="19809" y="17913"/>
                    <a:pt x="20218" y="17368"/>
                  </a:cubicBezTo>
                  <a:cubicBezTo>
                    <a:pt x="20626" y="16824"/>
                    <a:pt x="20940" y="16165"/>
                    <a:pt x="21165" y="15489"/>
                  </a:cubicBezTo>
                  <a:cubicBezTo>
                    <a:pt x="21390" y="14813"/>
                    <a:pt x="21526" y="14120"/>
                    <a:pt x="21560" y="13378"/>
                  </a:cubicBezTo>
                  <a:cubicBezTo>
                    <a:pt x="21594" y="12636"/>
                    <a:pt x="21526" y="11845"/>
                    <a:pt x="21342" y="11020"/>
                  </a:cubicBezTo>
                  <a:cubicBezTo>
                    <a:pt x="21158" y="10196"/>
                    <a:pt x="20858" y="9338"/>
                    <a:pt x="20531" y="8613"/>
                  </a:cubicBezTo>
                  <a:cubicBezTo>
                    <a:pt x="20204" y="7888"/>
                    <a:pt x="19850" y="7294"/>
                    <a:pt x="19427" y="6799"/>
                  </a:cubicBezTo>
                  <a:cubicBezTo>
                    <a:pt x="19005" y="6305"/>
                    <a:pt x="18514" y="5909"/>
                    <a:pt x="17969" y="5695"/>
                  </a:cubicBezTo>
                  <a:cubicBezTo>
                    <a:pt x="17424" y="5480"/>
                    <a:pt x="16824" y="5447"/>
                    <a:pt x="16225" y="54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1" name="Line"/>
            <p:cNvSpPr/>
            <p:nvPr/>
          </p:nvSpPr>
          <p:spPr>
            <a:xfrm>
              <a:off x="837202" y="3958494"/>
              <a:ext cx="47625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36" y="524"/>
                    <a:pt x="3072" y="1047"/>
                    <a:pt x="5184" y="2618"/>
                  </a:cubicBezTo>
                  <a:cubicBezTo>
                    <a:pt x="7296" y="4189"/>
                    <a:pt x="9984" y="6807"/>
                    <a:pt x="12384" y="9425"/>
                  </a:cubicBezTo>
                  <a:cubicBezTo>
                    <a:pt x="14784" y="12044"/>
                    <a:pt x="16896" y="14662"/>
                    <a:pt x="18384" y="16691"/>
                  </a:cubicBezTo>
                  <a:cubicBezTo>
                    <a:pt x="19872" y="18720"/>
                    <a:pt x="20736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2" name="Line"/>
            <p:cNvSpPr/>
            <p:nvPr/>
          </p:nvSpPr>
          <p:spPr>
            <a:xfrm>
              <a:off x="916218" y="3850544"/>
              <a:ext cx="365485" cy="50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21312" y="0"/>
                  </a:moveTo>
                  <a:cubicBezTo>
                    <a:pt x="18226" y="2278"/>
                    <a:pt x="15141" y="4557"/>
                    <a:pt x="12178" y="6881"/>
                  </a:cubicBezTo>
                  <a:cubicBezTo>
                    <a:pt x="9216" y="9205"/>
                    <a:pt x="6377" y="11575"/>
                    <a:pt x="4217" y="13534"/>
                  </a:cubicBezTo>
                  <a:cubicBezTo>
                    <a:pt x="2057" y="15494"/>
                    <a:pt x="576" y="17043"/>
                    <a:pt x="144" y="18319"/>
                  </a:cubicBezTo>
                  <a:cubicBezTo>
                    <a:pt x="-288" y="19595"/>
                    <a:pt x="329" y="20597"/>
                    <a:pt x="94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3" name="Line"/>
            <p:cNvSpPr/>
            <p:nvPr/>
          </p:nvSpPr>
          <p:spPr>
            <a:xfrm>
              <a:off x="1405709" y="4072794"/>
              <a:ext cx="364944" cy="150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600" fill="norm" stroke="1" extrusionOk="0">
                  <a:moveTo>
                    <a:pt x="3155" y="11865"/>
                  </a:moveTo>
                  <a:cubicBezTo>
                    <a:pt x="2906" y="14603"/>
                    <a:pt x="2658" y="17341"/>
                    <a:pt x="2224" y="18406"/>
                  </a:cubicBezTo>
                  <a:cubicBezTo>
                    <a:pt x="1789" y="19470"/>
                    <a:pt x="1169" y="18862"/>
                    <a:pt x="672" y="17949"/>
                  </a:cubicBezTo>
                  <a:cubicBezTo>
                    <a:pt x="175" y="17037"/>
                    <a:pt x="-197" y="15820"/>
                    <a:pt x="113" y="13386"/>
                  </a:cubicBezTo>
                  <a:cubicBezTo>
                    <a:pt x="424" y="10952"/>
                    <a:pt x="1417" y="7301"/>
                    <a:pt x="2596" y="5932"/>
                  </a:cubicBezTo>
                  <a:cubicBezTo>
                    <a:pt x="3775" y="4563"/>
                    <a:pt x="5141" y="5476"/>
                    <a:pt x="6879" y="8366"/>
                  </a:cubicBezTo>
                  <a:cubicBezTo>
                    <a:pt x="8617" y="11256"/>
                    <a:pt x="10727" y="16124"/>
                    <a:pt x="12093" y="18710"/>
                  </a:cubicBezTo>
                  <a:cubicBezTo>
                    <a:pt x="13458" y="21296"/>
                    <a:pt x="14079" y="21600"/>
                    <a:pt x="14700" y="21600"/>
                  </a:cubicBezTo>
                  <a:cubicBezTo>
                    <a:pt x="15320" y="21600"/>
                    <a:pt x="15941" y="21296"/>
                    <a:pt x="16686" y="19014"/>
                  </a:cubicBezTo>
                  <a:cubicBezTo>
                    <a:pt x="17431" y="16732"/>
                    <a:pt x="18300" y="12473"/>
                    <a:pt x="19106" y="8975"/>
                  </a:cubicBezTo>
                  <a:cubicBezTo>
                    <a:pt x="19913" y="5476"/>
                    <a:pt x="20658" y="2738"/>
                    <a:pt x="2140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4" name="Line"/>
            <p:cNvSpPr/>
            <p:nvPr/>
          </p:nvSpPr>
          <p:spPr>
            <a:xfrm>
              <a:off x="2003522" y="3887152"/>
              <a:ext cx="363023" cy="436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325" fill="norm" stroke="1" extrusionOk="0">
                  <a:moveTo>
                    <a:pt x="2370" y="4723"/>
                  </a:moveTo>
                  <a:cubicBezTo>
                    <a:pt x="2620" y="7100"/>
                    <a:pt x="2870" y="9477"/>
                    <a:pt x="2994" y="11855"/>
                  </a:cubicBezTo>
                  <a:cubicBezTo>
                    <a:pt x="3119" y="14232"/>
                    <a:pt x="3119" y="16609"/>
                    <a:pt x="3057" y="18107"/>
                  </a:cubicBezTo>
                  <a:cubicBezTo>
                    <a:pt x="2994" y="19606"/>
                    <a:pt x="2870" y="20226"/>
                    <a:pt x="2557" y="20691"/>
                  </a:cubicBezTo>
                  <a:cubicBezTo>
                    <a:pt x="2245" y="21156"/>
                    <a:pt x="1746" y="21466"/>
                    <a:pt x="1309" y="21259"/>
                  </a:cubicBezTo>
                  <a:cubicBezTo>
                    <a:pt x="872" y="21053"/>
                    <a:pt x="497" y="20329"/>
                    <a:pt x="248" y="18107"/>
                  </a:cubicBezTo>
                  <a:cubicBezTo>
                    <a:pt x="-2" y="15885"/>
                    <a:pt x="-127" y="12165"/>
                    <a:pt x="185" y="9633"/>
                  </a:cubicBezTo>
                  <a:cubicBezTo>
                    <a:pt x="497" y="7100"/>
                    <a:pt x="1246" y="5757"/>
                    <a:pt x="1871" y="4930"/>
                  </a:cubicBezTo>
                  <a:cubicBezTo>
                    <a:pt x="2495" y="4103"/>
                    <a:pt x="2994" y="3793"/>
                    <a:pt x="3494" y="3845"/>
                  </a:cubicBezTo>
                  <a:cubicBezTo>
                    <a:pt x="3993" y="3897"/>
                    <a:pt x="4493" y="4310"/>
                    <a:pt x="5679" y="6170"/>
                  </a:cubicBezTo>
                  <a:cubicBezTo>
                    <a:pt x="6865" y="8031"/>
                    <a:pt x="8738" y="11338"/>
                    <a:pt x="10174" y="13766"/>
                  </a:cubicBezTo>
                  <a:cubicBezTo>
                    <a:pt x="11609" y="16195"/>
                    <a:pt x="12608" y="17745"/>
                    <a:pt x="13420" y="18624"/>
                  </a:cubicBezTo>
                  <a:cubicBezTo>
                    <a:pt x="14231" y="19502"/>
                    <a:pt x="14856" y="19709"/>
                    <a:pt x="15355" y="19451"/>
                  </a:cubicBezTo>
                  <a:cubicBezTo>
                    <a:pt x="15855" y="19192"/>
                    <a:pt x="16229" y="18469"/>
                    <a:pt x="17041" y="16299"/>
                  </a:cubicBezTo>
                  <a:cubicBezTo>
                    <a:pt x="17852" y="14128"/>
                    <a:pt x="19101" y="10511"/>
                    <a:pt x="19912" y="7927"/>
                  </a:cubicBezTo>
                  <a:cubicBezTo>
                    <a:pt x="20724" y="5344"/>
                    <a:pt x="21098" y="3793"/>
                    <a:pt x="21286" y="2501"/>
                  </a:cubicBezTo>
                  <a:cubicBezTo>
                    <a:pt x="21473" y="1210"/>
                    <a:pt x="21473" y="176"/>
                    <a:pt x="21161" y="21"/>
                  </a:cubicBezTo>
                  <a:cubicBezTo>
                    <a:pt x="20849" y="-134"/>
                    <a:pt x="20224" y="589"/>
                    <a:pt x="19600" y="13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5" name="Line"/>
            <p:cNvSpPr/>
            <p:nvPr/>
          </p:nvSpPr>
          <p:spPr>
            <a:xfrm>
              <a:off x="2561043" y="3865796"/>
              <a:ext cx="117660" cy="530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1" h="21497" fill="norm" stroke="1" extrusionOk="0">
                  <a:moveTo>
                    <a:pt x="20701" y="1440"/>
                  </a:moveTo>
                  <a:cubicBezTo>
                    <a:pt x="19956" y="926"/>
                    <a:pt x="19211" y="411"/>
                    <a:pt x="17908" y="154"/>
                  </a:cubicBezTo>
                  <a:cubicBezTo>
                    <a:pt x="16604" y="-103"/>
                    <a:pt x="14742" y="-103"/>
                    <a:pt x="11763" y="668"/>
                  </a:cubicBezTo>
                  <a:cubicBezTo>
                    <a:pt x="8784" y="1440"/>
                    <a:pt x="4687" y="2983"/>
                    <a:pt x="2267" y="5040"/>
                  </a:cubicBezTo>
                  <a:cubicBezTo>
                    <a:pt x="-154" y="7097"/>
                    <a:pt x="-899" y="9668"/>
                    <a:pt x="1335" y="12497"/>
                  </a:cubicBezTo>
                  <a:cubicBezTo>
                    <a:pt x="3570" y="15326"/>
                    <a:pt x="8784" y="18411"/>
                    <a:pt x="13998" y="21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6" name="Line"/>
            <p:cNvSpPr/>
            <p:nvPr/>
          </p:nvSpPr>
          <p:spPr>
            <a:xfrm>
              <a:off x="2759359" y="3959491"/>
              <a:ext cx="376544" cy="418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549" fill="norm" stroke="1" extrusionOk="0">
                  <a:moveTo>
                    <a:pt x="108" y="21549"/>
                  </a:moveTo>
                  <a:cubicBezTo>
                    <a:pt x="-12" y="20785"/>
                    <a:pt x="-133" y="20022"/>
                    <a:pt x="350" y="18767"/>
                  </a:cubicBezTo>
                  <a:cubicBezTo>
                    <a:pt x="832" y="17513"/>
                    <a:pt x="1918" y="15767"/>
                    <a:pt x="3065" y="13476"/>
                  </a:cubicBezTo>
                  <a:cubicBezTo>
                    <a:pt x="4211" y="11185"/>
                    <a:pt x="5418" y="8349"/>
                    <a:pt x="6082" y="6276"/>
                  </a:cubicBezTo>
                  <a:cubicBezTo>
                    <a:pt x="6745" y="4204"/>
                    <a:pt x="6866" y="2894"/>
                    <a:pt x="6926" y="1858"/>
                  </a:cubicBezTo>
                  <a:cubicBezTo>
                    <a:pt x="6987" y="822"/>
                    <a:pt x="6987" y="58"/>
                    <a:pt x="6926" y="4"/>
                  </a:cubicBezTo>
                  <a:cubicBezTo>
                    <a:pt x="6866" y="-51"/>
                    <a:pt x="6745" y="604"/>
                    <a:pt x="6564" y="2240"/>
                  </a:cubicBezTo>
                  <a:cubicBezTo>
                    <a:pt x="6383" y="3876"/>
                    <a:pt x="6142" y="6494"/>
                    <a:pt x="6142" y="8131"/>
                  </a:cubicBezTo>
                  <a:cubicBezTo>
                    <a:pt x="6142" y="9767"/>
                    <a:pt x="6383" y="10422"/>
                    <a:pt x="6745" y="10967"/>
                  </a:cubicBezTo>
                  <a:cubicBezTo>
                    <a:pt x="7107" y="11513"/>
                    <a:pt x="7590" y="11949"/>
                    <a:pt x="8193" y="12113"/>
                  </a:cubicBezTo>
                  <a:cubicBezTo>
                    <a:pt x="8797" y="12276"/>
                    <a:pt x="9521" y="12167"/>
                    <a:pt x="10546" y="11185"/>
                  </a:cubicBezTo>
                  <a:cubicBezTo>
                    <a:pt x="11572" y="10204"/>
                    <a:pt x="12899" y="8349"/>
                    <a:pt x="13985" y="6985"/>
                  </a:cubicBezTo>
                  <a:cubicBezTo>
                    <a:pt x="15071" y="5622"/>
                    <a:pt x="15916" y="4749"/>
                    <a:pt x="16640" y="4149"/>
                  </a:cubicBezTo>
                  <a:cubicBezTo>
                    <a:pt x="17364" y="3549"/>
                    <a:pt x="17968" y="3222"/>
                    <a:pt x="18330" y="3331"/>
                  </a:cubicBezTo>
                  <a:cubicBezTo>
                    <a:pt x="18692" y="3440"/>
                    <a:pt x="18812" y="3985"/>
                    <a:pt x="19295" y="5404"/>
                  </a:cubicBezTo>
                  <a:cubicBezTo>
                    <a:pt x="19778" y="6822"/>
                    <a:pt x="20622" y="9113"/>
                    <a:pt x="21467" y="11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7" name="Line"/>
            <p:cNvSpPr/>
            <p:nvPr/>
          </p:nvSpPr>
          <p:spPr>
            <a:xfrm>
              <a:off x="3231152" y="4199794"/>
              <a:ext cx="889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8" name="Line"/>
            <p:cNvSpPr/>
            <p:nvPr/>
          </p:nvSpPr>
          <p:spPr>
            <a:xfrm>
              <a:off x="3510042" y="4028344"/>
              <a:ext cx="387861" cy="177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335" fill="norm" stroke="1" extrusionOk="0">
                  <a:moveTo>
                    <a:pt x="10132" y="9148"/>
                  </a:moveTo>
                  <a:cubicBezTo>
                    <a:pt x="8738" y="12960"/>
                    <a:pt x="7345" y="16772"/>
                    <a:pt x="5719" y="18932"/>
                  </a:cubicBezTo>
                  <a:cubicBezTo>
                    <a:pt x="4093" y="21092"/>
                    <a:pt x="2235" y="21600"/>
                    <a:pt x="1132" y="21219"/>
                  </a:cubicBezTo>
                  <a:cubicBezTo>
                    <a:pt x="28" y="20838"/>
                    <a:pt x="-320" y="19567"/>
                    <a:pt x="319" y="17026"/>
                  </a:cubicBezTo>
                  <a:cubicBezTo>
                    <a:pt x="957" y="14485"/>
                    <a:pt x="2583" y="10673"/>
                    <a:pt x="5951" y="7624"/>
                  </a:cubicBezTo>
                  <a:cubicBezTo>
                    <a:pt x="9319" y="4574"/>
                    <a:pt x="14428" y="2287"/>
                    <a:pt x="17274" y="1144"/>
                  </a:cubicBezTo>
                  <a:cubicBezTo>
                    <a:pt x="20119" y="0"/>
                    <a:pt x="20699" y="0"/>
                    <a:pt x="2128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9" name="Line"/>
            <p:cNvSpPr/>
            <p:nvPr/>
          </p:nvSpPr>
          <p:spPr>
            <a:xfrm>
              <a:off x="3936002" y="3722329"/>
              <a:ext cx="209551" cy="172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8" fill="norm" stroke="1" extrusionOk="0">
                  <a:moveTo>
                    <a:pt x="0" y="1732"/>
                  </a:moveTo>
                  <a:cubicBezTo>
                    <a:pt x="3709" y="942"/>
                    <a:pt x="7418" y="151"/>
                    <a:pt x="9818" y="20"/>
                  </a:cubicBezTo>
                  <a:cubicBezTo>
                    <a:pt x="12218" y="-112"/>
                    <a:pt x="13309" y="415"/>
                    <a:pt x="13527" y="1864"/>
                  </a:cubicBezTo>
                  <a:cubicBezTo>
                    <a:pt x="13745" y="3312"/>
                    <a:pt x="13091" y="5683"/>
                    <a:pt x="12000" y="8054"/>
                  </a:cubicBezTo>
                  <a:cubicBezTo>
                    <a:pt x="10909" y="10425"/>
                    <a:pt x="9382" y="12795"/>
                    <a:pt x="8727" y="14639"/>
                  </a:cubicBezTo>
                  <a:cubicBezTo>
                    <a:pt x="8073" y="16483"/>
                    <a:pt x="8291" y="17800"/>
                    <a:pt x="10582" y="18854"/>
                  </a:cubicBezTo>
                  <a:cubicBezTo>
                    <a:pt x="12873" y="19908"/>
                    <a:pt x="17236" y="20698"/>
                    <a:pt x="21600" y="21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0" name="Line"/>
            <p:cNvSpPr/>
            <p:nvPr/>
          </p:nvSpPr>
          <p:spPr>
            <a:xfrm>
              <a:off x="4196352" y="3736244"/>
              <a:ext cx="266341" cy="622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8" h="21600" fill="norm" stroke="1" extrusionOk="0">
                  <a:moveTo>
                    <a:pt x="15334" y="0"/>
                  </a:moveTo>
                  <a:cubicBezTo>
                    <a:pt x="16653" y="2645"/>
                    <a:pt x="17973" y="5290"/>
                    <a:pt x="19209" y="7751"/>
                  </a:cubicBezTo>
                  <a:cubicBezTo>
                    <a:pt x="20446" y="10212"/>
                    <a:pt x="21600" y="12490"/>
                    <a:pt x="19869" y="14510"/>
                  </a:cubicBezTo>
                  <a:cubicBezTo>
                    <a:pt x="18137" y="16531"/>
                    <a:pt x="13521" y="18294"/>
                    <a:pt x="9728" y="19433"/>
                  </a:cubicBezTo>
                  <a:cubicBezTo>
                    <a:pt x="5936" y="20571"/>
                    <a:pt x="2968" y="210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1" name="Line"/>
            <p:cNvSpPr/>
            <p:nvPr/>
          </p:nvSpPr>
          <p:spPr>
            <a:xfrm>
              <a:off x="2401034" y="5083624"/>
              <a:ext cx="271319" cy="152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0808" fill="norm" stroke="1" extrusionOk="0">
                  <a:moveTo>
                    <a:pt x="12421" y="11071"/>
                  </a:moveTo>
                  <a:cubicBezTo>
                    <a:pt x="12254" y="8191"/>
                    <a:pt x="12086" y="5311"/>
                    <a:pt x="11668" y="3151"/>
                  </a:cubicBezTo>
                  <a:cubicBezTo>
                    <a:pt x="11249" y="991"/>
                    <a:pt x="10579" y="-449"/>
                    <a:pt x="8905" y="127"/>
                  </a:cubicBezTo>
                  <a:cubicBezTo>
                    <a:pt x="7230" y="703"/>
                    <a:pt x="4551" y="3295"/>
                    <a:pt x="2793" y="6751"/>
                  </a:cubicBezTo>
                  <a:cubicBezTo>
                    <a:pt x="1035" y="10207"/>
                    <a:pt x="198" y="14527"/>
                    <a:pt x="30" y="17263"/>
                  </a:cubicBezTo>
                  <a:cubicBezTo>
                    <a:pt x="-137" y="19999"/>
                    <a:pt x="365" y="21151"/>
                    <a:pt x="2040" y="20719"/>
                  </a:cubicBezTo>
                  <a:cubicBezTo>
                    <a:pt x="3714" y="20287"/>
                    <a:pt x="6561" y="18271"/>
                    <a:pt x="8319" y="16687"/>
                  </a:cubicBezTo>
                  <a:cubicBezTo>
                    <a:pt x="10077" y="15103"/>
                    <a:pt x="10747" y="13951"/>
                    <a:pt x="11416" y="12943"/>
                  </a:cubicBezTo>
                  <a:cubicBezTo>
                    <a:pt x="12086" y="11935"/>
                    <a:pt x="12756" y="11071"/>
                    <a:pt x="14430" y="12223"/>
                  </a:cubicBezTo>
                  <a:cubicBezTo>
                    <a:pt x="16105" y="13375"/>
                    <a:pt x="18784" y="16543"/>
                    <a:pt x="21463" y="197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2" name="Line"/>
            <p:cNvSpPr/>
            <p:nvPr/>
          </p:nvSpPr>
          <p:spPr>
            <a:xfrm>
              <a:off x="1783352" y="5190394"/>
              <a:ext cx="1905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3" name="Line"/>
            <p:cNvSpPr/>
            <p:nvPr/>
          </p:nvSpPr>
          <p:spPr>
            <a:xfrm>
              <a:off x="1859552" y="5279294"/>
              <a:ext cx="2286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4" name="Line"/>
            <p:cNvSpPr/>
            <p:nvPr/>
          </p:nvSpPr>
          <p:spPr>
            <a:xfrm>
              <a:off x="2786652" y="4980844"/>
              <a:ext cx="29845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57" y="1271"/>
                    <a:pt x="5515" y="2541"/>
                    <a:pt x="8426" y="4941"/>
                  </a:cubicBezTo>
                  <a:cubicBezTo>
                    <a:pt x="11336" y="7341"/>
                    <a:pt x="14400" y="10871"/>
                    <a:pt x="16621" y="13835"/>
                  </a:cubicBezTo>
                  <a:cubicBezTo>
                    <a:pt x="18843" y="16800"/>
                    <a:pt x="20221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5" name="Line"/>
            <p:cNvSpPr/>
            <p:nvPr/>
          </p:nvSpPr>
          <p:spPr>
            <a:xfrm>
              <a:off x="2797732" y="4974494"/>
              <a:ext cx="287371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405" y="0"/>
                  </a:moveTo>
                  <a:cubicBezTo>
                    <a:pt x="18252" y="2715"/>
                    <a:pt x="15098" y="5430"/>
                    <a:pt x="11866" y="8203"/>
                  </a:cubicBezTo>
                  <a:cubicBezTo>
                    <a:pt x="8634" y="10977"/>
                    <a:pt x="5323" y="13810"/>
                    <a:pt x="3352" y="15639"/>
                  </a:cubicBezTo>
                  <a:cubicBezTo>
                    <a:pt x="1382" y="17469"/>
                    <a:pt x="751" y="18295"/>
                    <a:pt x="357" y="19003"/>
                  </a:cubicBezTo>
                  <a:cubicBezTo>
                    <a:pt x="-37" y="19711"/>
                    <a:pt x="-195" y="20302"/>
                    <a:pt x="357" y="20715"/>
                  </a:cubicBezTo>
                  <a:cubicBezTo>
                    <a:pt x="909" y="21128"/>
                    <a:pt x="2170" y="21364"/>
                    <a:pt x="343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6" name="Line"/>
            <p:cNvSpPr/>
            <p:nvPr/>
          </p:nvSpPr>
          <p:spPr>
            <a:xfrm>
              <a:off x="3135902" y="5158644"/>
              <a:ext cx="279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1" y="15840"/>
                    <a:pt x="982" y="10080"/>
                    <a:pt x="3600" y="6480"/>
                  </a:cubicBezTo>
                  <a:cubicBezTo>
                    <a:pt x="6218" y="2880"/>
                    <a:pt x="10964" y="1440"/>
                    <a:pt x="14318" y="720"/>
                  </a:cubicBezTo>
                  <a:cubicBezTo>
                    <a:pt x="17673" y="0"/>
                    <a:pt x="1963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7" name="Line"/>
            <p:cNvSpPr/>
            <p:nvPr/>
          </p:nvSpPr>
          <p:spPr>
            <a:xfrm>
              <a:off x="3307352" y="5069744"/>
              <a:ext cx="571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00" y="5358"/>
                    <a:pt x="6400" y="10716"/>
                    <a:pt x="10000" y="14316"/>
                  </a:cubicBezTo>
                  <a:cubicBezTo>
                    <a:pt x="13600" y="17916"/>
                    <a:pt x="17600" y="1975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8" name="Line"/>
            <p:cNvSpPr/>
            <p:nvPr/>
          </p:nvSpPr>
          <p:spPr>
            <a:xfrm>
              <a:off x="3447052" y="4917344"/>
              <a:ext cx="222273" cy="324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477" fill="norm" stroke="1" extrusionOk="0">
                  <a:moveTo>
                    <a:pt x="11615" y="0"/>
                  </a:moveTo>
                  <a:cubicBezTo>
                    <a:pt x="10189" y="4909"/>
                    <a:pt x="8762" y="9818"/>
                    <a:pt x="7947" y="13184"/>
                  </a:cubicBezTo>
                  <a:cubicBezTo>
                    <a:pt x="7132" y="16551"/>
                    <a:pt x="6928" y="18374"/>
                    <a:pt x="6826" y="19636"/>
                  </a:cubicBezTo>
                  <a:cubicBezTo>
                    <a:pt x="6725" y="20899"/>
                    <a:pt x="6725" y="21600"/>
                    <a:pt x="6928" y="21460"/>
                  </a:cubicBezTo>
                  <a:cubicBezTo>
                    <a:pt x="7132" y="21319"/>
                    <a:pt x="7540" y="20338"/>
                    <a:pt x="8558" y="19075"/>
                  </a:cubicBezTo>
                  <a:cubicBezTo>
                    <a:pt x="9577" y="17813"/>
                    <a:pt x="11208" y="16270"/>
                    <a:pt x="12430" y="15288"/>
                  </a:cubicBezTo>
                  <a:cubicBezTo>
                    <a:pt x="13653" y="14306"/>
                    <a:pt x="14468" y="13886"/>
                    <a:pt x="15385" y="13675"/>
                  </a:cubicBezTo>
                  <a:cubicBezTo>
                    <a:pt x="16302" y="13465"/>
                    <a:pt x="17321" y="13465"/>
                    <a:pt x="18238" y="13745"/>
                  </a:cubicBezTo>
                  <a:cubicBezTo>
                    <a:pt x="19155" y="14026"/>
                    <a:pt x="19970" y="14587"/>
                    <a:pt x="20581" y="15499"/>
                  </a:cubicBezTo>
                  <a:cubicBezTo>
                    <a:pt x="21192" y="16410"/>
                    <a:pt x="21600" y="17673"/>
                    <a:pt x="21294" y="18584"/>
                  </a:cubicBezTo>
                  <a:cubicBezTo>
                    <a:pt x="20989" y="19496"/>
                    <a:pt x="19970" y="20057"/>
                    <a:pt x="17117" y="20408"/>
                  </a:cubicBezTo>
                  <a:cubicBezTo>
                    <a:pt x="14264" y="20758"/>
                    <a:pt x="9577" y="20899"/>
                    <a:pt x="6419" y="20758"/>
                  </a:cubicBezTo>
                  <a:cubicBezTo>
                    <a:pt x="3260" y="20618"/>
                    <a:pt x="1630" y="20197"/>
                    <a:pt x="0" y="197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9" name="Line"/>
            <p:cNvSpPr/>
            <p:nvPr/>
          </p:nvSpPr>
          <p:spPr>
            <a:xfrm>
              <a:off x="4213903" y="5126894"/>
              <a:ext cx="36345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600" fill="norm" stroke="1" extrusionOk="0">
                  <a:moveTo>
                    <a:pt x="3420" y="21600"/>
                  </a:moveTo>
                  <a:cubicBezTo>
                    <a:pt x="2556" y="21360"/>
                    <a:pt x="1692" y="21120"/>
                    <a:pt x="952" y="19200"/>
                  </a:cubicBezTo>
                  <a:cubicBezTo>
                    <a:pt x="211" y="17280"/>
                    <a:pt x="-406" y="13680"/>
                    <a:pt x="335" y="10800"/>
                  </a:cubicBezTo>
                  <a:cubicBezTo>
                    <a:pt x="1075" y="7920"/>
                    <a:pt x="3173" y="5760"/>
                    <a:pt x="5333" y="5520"/>
                  </a:cubicBezTo>
                  <a:cubicBezTo>
                    <a:pt x="7493" y="5280"/>
                    <a:pt x="9715" y="6960"/>
                    <a:pt x="11443" y="9240"/>
                  </a:cubicBezTo>
                  <a:cubicBezTo>
                    <a:pt x="13171" y="11520"/>
                    <a:pt x="14405" y="14400"/>
                    <a:pt x="15208" y="16320"/>
                  </a:cubicBezTo>
                  <a:cubicBezTo>
                    <a:pt x="16010" y="18240"/>
                    <a:pt x="16380" y="19200"/>
                    <a:pt x="16627" y="19080"/>
                  </a:cubicBezTo>
                  <a:cubicBezTo>
                    <a:pt x="16874" y="18960"/>
                    <a:pt x="16997" y="17760"/>
                    <a:pt x="17244" y="15480"/>
                  </a:cubicBezTo>
                  <a:cubicBezTo>
                    <a:pt x="17491" y="13200"/>
                    <a:pt x="17861" y="9840"/>
                    <a:pt x="18540" y="7080"/>
                  </a:cubicBezTo>
                  <a:cubicBezTo>
                    <a:pt x="19219" y="4320"/>
                    <a:pt x="20207" y="2160"/>
                    <a:pt x="2119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0" name="Line"/>
            <p:cNvSpPr/>
            <p:nvPr/>
          </p:nvSpPr>
          <p:spPr>
            <a:xfrm>
              <a:off x="4769969" y="4941624"/>
              <a:ext cx="317971" cy="348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306" fill="norm" stroke="1" extrusionOk="0">
                  <a:moveTo>
                    <a:pt x="3719" y="8217"/>
                  </a:moveTo>
                  <a:cubicBezTo>
                    <a:pt x="3290" y="9899"/>
                    <a:pt x="2861" y="11580"/>
                    <a:pt x="2575" y="13456"/>
                  </a:cubicBezTo>
                  <a:cubicBezTo>
                    <a:pt x="2289" y="15331"/>
                    <a:pt x="2146" y="17400"/>
                    <a:pt x="2003" y="18759"/>
                  </a:cubicBezTo>
                  <a:cubicBezTo>
                    <a:pt x="1860" y="20117"/>
                    <a:pt x="1717" y="20763"/>
                    <a:pt x="1430" y="20763"/>
                  </a:cubicBezTo>
                  <a:cubicBezTo>
                    <a:pt x="1144" y="20763"/>
                    <a:pt x="715" y="20117"/>
                    <a:pt x="429" y="17724"/>
                  </a:cubicBezTo>
                  <a:cubicBezTo>
                    <a:pt x="143" y="15331"/>
                    <a:pt x="0" y="11192"/>
                    <a:pt x="0" y="8411"/>
                  </a:cubicBezTo>
                  <a:cubicBezTo>
                    <a:pt x="0" y="5630"/>
                    <a:pt x="143" y="4208"/>
                    <a:pt x="501" y="3108"/>
                  </a:cubicBezTo>
                  <a:cubicBezTo>
                    <a:pt x="858" y="2009"/>
                    <a:pt x="1430" y="1233"/>
                    <a:pt x="2074" y="1039"/>
                  </a:cubicBezTo>
                  <a:cubicBezTo>
                    <a:pt x="2718" y="845"/>
                    <a:pt x="3433" y="1233"/>
                    <a:pt x="4577" y="2850"/>
                  </a:cubicBezTo>
                  <a:cubicBezTo>
                    <a:pt x="5722" y="4466"/>
                    <a:pt x="7295" y="7312"/>
                    <a:pt x="9083" y="10351"/>
                  </a:cubicBezTo>
                  <a:cubicBezTo>
                    <a:pt x="10872" y="13391"/>
                    <a:pt x="12874" y="16624"/>
                    <a:pt x="14305" y="18500"/>
                  </a:cubicBezTo>
                  <a:cubicBezTo>
                    <a:pt x="15735" y="20375"/>
                    <a:pt x="16593" y="20893"/>
                    <a:pt x="17452" y="21151"/>
                  </a:cubicBezTo>
                  <a:cubicBezTo>
                    <a:pt x="18310" y="21410"/>
                    <a:pt x="19168" y="21410"/>
                    <a:pt x="19883" y="20634"/>
                  </a:cubicBezTo>
                  <a:cubicBezTo>
                    <a:pt x="20599" y="19858"/>
                    <a:pt x="21171" y="18306"/>
                    <a:pt x="21385" y="15137"/>
                  </a:cubicBezTo>
                  <a:cubicBezTo>
                    <a:pt x="21600" y="11968"/>
                    <a:pt x="21457" y="7182"/>
                    <a:pt x="21171" y="4272"/>
                  </a:cubicBezTo>
                  <a:cubicBezTo>
                    <a:pt x="20885" y="1362"/>
                    <a:pt x="20456" y="327"/>
                    <a:pt x="20026" y="69"/>
                  </a:cubicBezTo>
                  <a:cubicBezTo>
                    <a:pt x="19597" y="-190"/>
                    <a:pt x="19168" y="327"/>
                    <a:pt x="18954" y="909"/>
                  </a:cubicBezTo>
                  <a:cubicBezTo>
                    <a:pt x="18739" y="1491"/>
                    <a:pt x="18739" y="2138"/>
                    <a:pt x="18739" y="27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1" name="Line"/>
            <p:cNvSpPr/>
            <p:nvPr/>
          </p:nvSpPr>
          <p:spPr>
            <a:xfrm>
              <a:off x="5245923" y="4868245"/>
              <a:ext cx="175980" cy="442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517" fill="norm" stroke="1" extrusionOk="0">
                  <a:moveTo>
                    <a:pt x="18840" y="534"/>
                  </a:moveTo>
                  <a:cubicBezTo>
                    <a:pt x="17823" y="226"/>
                    <a:pt x="16807" y="-83"/>
                    <a:pt x="15791" y="20"/>
                  </a:cubicBezTo>
                  <a:cubicBezTo>
                    <a:pt x="14774" y="123"/>
                    <a:pt x="13758" y="637"/>
                    <a:pt x="11471" y="2540"/>
                  </a:cubicBezTo>
                  <a:cubicBezTo>
                    <a:pt x="9183" y="4443"/>
                    <a:pt x="5626" y="7734"/>
                    <a:pt x="3212" y="10511"/>
                  </a:cubicBezTo>
                  <a:cubicBezTo>
                    <a:pt x="798" y="13288"/>
                    <a:pt x="-473" y="15551"/>
                    <a:pt x="162" y="17248"/>
                  </a:cubicBezTo>
                  <a:cubicBezTo>
                    <a:pt x="798" y="18946"/>
                    <a:pt x="3339" y="20077"/>
                    <a:pt x="7151" y="20694"/>
                  </a:cubicBezTo>
                  <a:cubicBezTo>
                    <a:pt x="10962" y="21311"/>
                    <a:pt x="16045" y="21414"/>
                    <a:pt x="21127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2" name="Line"/>
            <p:cNvSpPr/>
            <p:nvPr/>
          </p:nvSpPr>
          <p:spPr>
            <a:xfrm>
              <a:off x="5391803" y="5035777"/>
              <a:ext cx="182500" cy="187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0973" fill="norm" stroke="1" extrusionOk="0">
                  <a:moveTo>
                    <a:pt x="12468" y="10218"/>
                  </a:moveTo>
                  <a:cubicBezTo>
                    <a:pt x="12468" y="7607"/>
                    <a:pt x="12468" y="4996"/>
                    <a:pt x="11972" y="3216"/>
                  </a:cubicBezTo>
                  <a:cubicBezTo>
                    <a:pt x="11475" y="1436"/>
                    <a:pt x="10482" y="486"/>
                    <a:pt x="9365" y="130"/>
                  </a:cubicBezTo>
                  <a:cubicBezTo>
                    <a:pt x="8247" y="-226"/>
                    <a:pt x="7006" y="11"/>
                    <a:pt x="5392" y="2622"/>
                  </a:cubicBezTo>
                  <a:cubicBezTo>
                    <a:pt x="3778" y="5233"/>
                    <a:pt x="1792" y="10218"/>
                    <a:pt x="799" y="13778"/>
                  </a:cubicBezTo>
                  <a:cubicBezTo>
                    <a:pt x="-194" y="17339"/>
                    <a:pt x="-194" y="19475"/>
                    <a:pt x="427" y="20425"/>
                  </a:cubicBezTo>
                  <a:cubicBezTo>
                    <a:pt x="1047" y="21374"/>
                    <a:pt x="2289" y="21137"/>
                    <a:pt x="4027" y="19356"/>
                  </a:cubicBezTo>
                  <a:cubicBezTo>
                    <a:pt x="5765" y="17576"/>
                    <a:pt x="7999" y="14253"/>
                    <a:pt x="9613" y="12117"/>
                  </a:cubicBezTo>
                  <a:cubicBezTo>
                    <a:pt x="11227" y="9981"/>
                    <a:pt x="12220" y="9031"/>
                    <a:pt x="13213" y="8200"/>
                  </a:cubicBezTo>
                  <a:cubicBezTo>
                    <a:pt x="14206" y="7370"/>
                    <a:pt x="15199" y="6658"/>
                    <a:pt x="15696" y="7251"/>
                  </a:cubicBezTo>
                  <a:cubicBezTo>
                    <a:pt x="16192" y="7844"/>
                    <a:pt x="16192" y="9743"/>
                    <a:pt x="17061" y="11998"/>
                  </a:cubicBezTo>
                  <a:cubicBezTo>
                    <a:pt x="17930" y="14253"/>
                    <a:pt x="19668" y="16864"/>
                    <a:pt x="21406" y="19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3" name="Line"/>
            <p:cNvSpPr/>
            <p:nvPr/>
          </p:nvSpPr>
          <p:spPr>
            <a:xfrm>
              <a:off x="5548902" y="5025804"/>
              <a:ext cx="311151" cy="418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5" fill="norm" stroke="1" extrusionOk="0">
                  <a:moveTo>
                    <a:pt x="0" y="21465"/>
                  </a:moveTo>
                  <a:cubicBezTo>
                    <a:pt x="1322" y="19511"/>
                    <a:pt x="2645" y="17557"/>
                    <a:pt x="3820" y="15658"/>
                  </a:cubicBezTo>
                  <a:cubicBezTo>
                    <a:pt x="4996" y="13758"/>
                    <a:pt x="6024" y="11913"/>
                    <a:pt x="7127" y="9634"/>
                  </a:cubicBezTo>
                  <a:cubicBezTo>
                    <a:pt x="8229" y="7354"/>
                    <a:pt x="9404" y="4641"/>
                    <a:pt x="9918" y="2958"/>
                  </a:cubicBezTo>
                  <a:cubicBezTo>
                    <a:pt x="10433" y="1276"/>
                    <a:pt x="10286" y="625"/>
                    <a:pt x="9992" y="625"/>
                  </a:cubicBezTo>
                  <a:cubicBezTo>
                    <a:pt x="9698" y="625"/>
                    <a:pt x="9257" y="1276"/>
                    <a:pt x="8890" y="2850"/>
                  </a:cubicBezTo>
                  <a:cubicBezTo>
                    <a:pt x="8522" y="4424"/>
                    <a:pt x="8229" y="6920"/>
                    <a:pt x="8155" y="8440"/>
                  </a:cubicBezTo>
                  <a:cubicBezTo>
                    <a:pt x="8082" y="9959"/>
                    <a:pt x="8229" y="10502"/>
                    <a:pt x="8669" y="10828"/>
                  </a:cubicBezTo>
                  <a:cubicBezTo>
                    <a:pt x="9110" y="11153"/>
                    <a:pt x="9845" y="11262"/>
                    <a:pt x="10800" y="10611"/>
                  </a:cubicBezTo>
                  <a:cubicBezTo>
                    <a:pt x="11755" y="9959"/>
                    <a:pt x="12931" y="8548"/>
                    <a:pt x="14106" y="6812"/>
                  </a:cubicBezTo>
                  <a:cubicBezTo>
                    <a:pt x="15282" y="5075"/>
                    <a:pt x="16457" y="3013"/>
                    <a:pt x="17192" y="1710"/>
                  </a:cubicBezTo>
                  <a:cubicBezTo>
                    <a:pt x="17927" y="408"/>
                    <a:pt x="18220" y="-135"/>
                    <a:pt x="18441" y="28"/>
                  </a:cubicBezTo>
                  <a:cubicBezTo>
                    <a:pt x="18661" y="191"/>
                    <a:pt x="18808" y="1059"/>
                    <a:pt x="19029" y="2036"/>
                  </a:cubicBezTo>
                  <a:cubicBezTo>
                    <a:pt x="19249" y="3013"/>
                    <a:pt x="19543" y="4098"/>
                    <a:pt x="19984" y="4858"/>
                  </a:cubicBezTo>
                  <a:cubicBezTo>
                    <a:pt x="20424" y="5618"/>
                    <a:pt x="21012" y="6052"/>
                    <a:pt x="21600" y="6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4" name="Line"/>
            <p:cNvSpPr/>
            <p:nvPr/>
          </p:nvSpPr>
          <p:spPr>
            <a:xfrm>
              <a:off x="5917202" y="5095144"/>
              <a:ext cx="2286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5600"/>
                    <a:pt x="12000" y="9600"/>
                    <a:pt x="15600" y="6000"/>
                  </a:cubicBezTo>
                  <a:cubicBezTo>
                    <a:pt x="19200" y="2400"/>
                    <a:pt x="2040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5" name="Line"/>
            <p:cNvSpPr/>
            <p:nvPr/>
          </p:nvSpPr>
          <p:spPr>
            <a:xfrm>
              <a:off x="6025152" y="5018944"/>
              <a:ext cx="635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40" y="6039"/>
                    <a:pt x="10080" y="12077"/>
                    <a:pt x="13680" y="15677"/>
                  </a:cubicBezTo>
                  <a:cubicBezTo>
                    <a:pt x="17280" y="19277"/>
                    <a:pt x="19440" y="2043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6" name="Line"/>
            <p:cNvSpPr/>
            <p:nvPr/>
          </p:nvSpPr>
          <p:spPr>
            <a:xfrm>
              <a:off x="6158502" y="4860194"/>
              <a:ext cx="207192" cy="306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426" fill="norm" stroke="1" extrusionOk="0">
                  <a:moveTo>
                    <a:pt x="11016" y="0"/>
                  </a:moveTo>
                  <a:cubicBezTo>
                    <a:pt x="9720" y="4438"/>
                    <a:pt x="8424" y="8877"/>
                    <a:pt x="7560" y="12058"/>
                  </a:cubicBezTo>
                  <a:cubicBezTo>
                    <a:pt x="6696" y="15238"/>
                    <a:pt x="6264" y="17162"/>
                    <a:pt x="5940" y="18641"/>
                  </a:cubicBezTo>
                  <a:cubicBezTo>
                    <a:pt x="5616" y="20121"/>
                    <a:pt x="5400" y="21156"/>
                    <a:pt x="5400" y="21304"/>
                  </a:cubicBezTo>
                  <a:cubicBezTo>
                    <a:pt x="5400" y="21452"/>
                    <a:pt x="5616" y="20712"/>
                    <a:pt x="6588" y="19233"/>
                  </a:cubicBezTo>
                  <a:cubicBezTo>
                    <a:pt x="7560" y="17753"/>
                    <a:pt x="9288" y="15534"/>
                    <a:pt x="10800" y="14055"/>
                  </a:cubicBezTo>
                  <a:cubicBezTo>
                    <a:pt x="12312" y="12575"/>
                    <a:pt x="13608" y="11836"/>
                    <a:pt x="14796" y="11392"/>
                  </a:cubicBezTo>
                  <a:cubicBezTo>
                    <a:pt x="15984" y="10948"/>
                    <a:pt x="17064" y="10800"/>
                    <a:pt x="18036" y="11096"/>
                  </a:cubicBezTo>
                  <a:cubicBezTo>
                    <a:pt x="19008" y="11392"/>
                    <a:pt x="19872" y="12132"/>
                    <a:pt x="20520" y="13537"/>
                  </a:cubicBezTo>
                  <a:cubicBezTo>
                    <a:pt x="21168" y="14942"/>
                    <a:pt x="21600" y="17014"/>
                    <a:pt x="20304" y="18567"/>
                  </a:cubicBezTo>
                  <a:cubicBezTo>
                    <a:pt x="19008" y="20121"/>
                    <a:pt x="15984" y="21156"/>
                    <a:pt x="12312" y="21378"/>
                  </a:cubicBezTo>
                  <a:cubicBezTo>
                    <a:pt x="8640" y="21600"/>
                    <a:pt x="4320" y="21008"/>
                    <a:pt x="0" y="20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7" name="Line"/>
            <p:cNvSpPr/>
            <p:nvPr/>
          </p:nvSpPr>
          <p:spPr>
            <a:xfrm>
              <a:off x="6349002" y="5209444"/>
              <a:ext cx="1206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8" name="Line"/>
            <p:cNvSpPr/>
            <p:nvPr/>
          </p:nvSpPr>
          <p:spPr>
            <a:xfrm>
              <a:off x="6623375" y="4982951"/>
              <a:ext cx="265378" cy="189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0745" fill="norm" stroke="1" extrusionOk="0">
                  <a:moveTo>
                    <a:pt x="16350" y="3950"/>
                  </a:moveTo>
                  <a:cubicBezTo>
                    <a:pt x="16007" y="2789"/>
                    <a:pt x="15664" y="1627"/>
                    <a:pt x="14550" y="814"/>
                  </a:cubicBezTo>
                  <a:cubicBezTo>
                    <a:pt x="13436" y="2"/>
                    <a:pt x="11550" y="-463"/>
                    <a:pt x="9407" y="698"/>
                  </a:cubicBezTo>
                  <a:cubicBezTo>
                    <a:pt x="7264" y="1860"/>
                    <a:pt x="4864" y="4647"/>
                    <a:pt x="3236" y="7550"/>
                  </a:cubicBezTo>
                  <a:cubicBezTo>
                    <a:pt x="1607" y="10453"/>
                    <a:pt x="750" y="13472"/>
                    <a:pt x="322" y="15679"/>
                  </a:cubicBezTo>
                  <a:cubicBezTo>
                    <a:pt x="-107" y="17885"/>
                    <a:pt x="-107" y="19279"/>
                    <a:pt x="322" y="20092"/>
                  </a:cubicBezTo>
                  <a:cubicBezTo>
                    <a:pt x="750" y="20905"/>
                    <a:pt x="1607" y="21137"/>
                    <a:pt x="3407" y="19743"/>
                  </a:cubicBezTo>
                  <a:cubicBezTo>
                    <a:pt x="5207" y="18350"/>
                    <a:pt x="7950" y="15331"/>
                    <a:pt x="9579" y="13240"/>
                  </a:cubicBezTo>
                  <a:cubicBezTo>
                    <a:pt x="11207" y="11150"/>
                    <a:pt x="11722" y="9989"/>
                    <a:pt x="12322" y="8479"/>
                  </a:cubicBezTo>
                  <a:cubicBezTo>
                    <a:pt x="12922" y="6969"/>
                    <a:pt x="13607" y="5111"/>
                    <a:pt x="13950" y="4879"/>
                  </a:cubicBezTo>
                  <a:cubicBezTo>
                    <a:pt x="14293" y="4647"/>
                    <a:pt x="14293" y="6040"/>
                    <a:pt x="14636" y="8014"/>
                  </a:cubicBezTo>
                  <a:cubicBezTo>
                    <a:pt x="14979" y="9989"/>
                    <a:pt x="15664" y="12543"/>
                    <a:pt x="16864" y="14285"/>
                  </a:cubicBezTo>
                  <a:cubicBezTo>
                    <a:pt x="18064" y="16027"/>
                    <a:pt x="19779" y="16956"/>
                    <a:pt x="21493" y="17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9" name="Line"/>
            <p:cNvSpPr/>
            <p:nvPr/>
          </p:nvSpPr>
          <p:spPr>
            <a:xfrm>
              <a:off x="6825252" y="4719275"/>
              <a:ext cx="254001" cy="159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0" fill="norm" stroke="1" extrusionOk="0">
                  <a:moveTo>
                    <a:pt x="0" y="5280"/>
                  </a:moveTo>
                  <a:cubicBezTo>
                    <a:pt x="0" y="3859"/>
                    <a:pt x="0" y="2438"/>
                    <a:pt x="450" y="1443"/>
                  </a:cubicBezTo>
                  <a:cubicBezTo>
                    <a:pt x="900" y="448"/>
                    <a:pt x="1800" y="-120"/>
                    <a:pt x="3060" y="22"/>
                  </a:cubicBezTo>
                  <a:cubicBezTo>
                    <a:pt x="4320" y="164"/>
                    <a:pt x="5940" y="1017"/>
                    <a:pt x="6930" y="2864"/>
                  </a:cubicBezTo>
                  <a:cubicBezTo>
                    <a:pt x="7920" y="4712"/>
                    <a:pt x="8280" y="7554"/>
                    <a:pt x="8100" y="9827"/>
                  </a:cubicBezTo>
                  <a:cubicBezTo>
                    <a:pt x="7920" y="12101"/>
                    <a:pt x="7200" y="13806"/>
                    <a:pt x="6570" y="15369"/>
                  </a:cubicBezTo>
                  <a:cubicBezTo>
                    <a:pt x="5940" y="16933"/>
                    <a:pt x="5400" y="18354"/>
                    <a:pt x="5580" y="19064"/>
                  </a:cubicBezTo>
                  <a:cubicBezTo>
                    <a:pt x="5760" y="19775"/>
                    <a:pt x="6660" y="19775"/>
                    <a:pt x="9450" y="20059"/>
                  </a:cubicBezTo>
                  <a:cubicBezTo>
                    <a:pt x="12240" y="20343"/>
                    <a:pt x="16920" y="20912"/>
                    <a:pt x="21600" y="21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0" name="Line"/>
            <p:cNvSpPr/>
            <p:nvPr/>
          </p:nvSpPr>
          <p:spPr>
            <a:xfrm>
              <a:off x="7084501" y="4991803"/>
              <a:ext cx="312252" cy="144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031" fill="norm" stroke="1" extrusionOk="0">
                  <a:moveTo>
                    <a:pt x="10513" y="9511"/>
                  </a:moveTo>
                  <a:cubicBezTo>
                    <a:pt x="8483" y="13214"/>
                    <a:pt x="6453" y="16917"/>
                    <a:pt x="4859" y="18923"/>
                  </a:cubicBezTo>
                  <a:cubicBezTo>
                    <a:pt x="3264" y="20928"/>
                    <a:pt x="2104" y="21237"/>
                    <a:pt x="1235" y="20928"/>
                  </a:cubicBezTo>
                  <a:cubicBezTo>
                    <a:pt x="365" y="20620"/>
                    <a:pt x="-215" y="19694"/>
                    <a:pt x="75" y="16917"/>
                  </a:cubicBezTo>
                  <a:cubicBezTo>
                    <a:pt x="365" y="14140"/>
                    <a:pt x="1525" y="9511"/>
                    <a:pt x="4424" y="6117"/>
                  </a:cubicBezTo>
                  <a:cubicBezTo>
                    <a:pt x="7323" y="2723"/>
                    <a:pt x="11962" y="563"/>
                    <a:pt x="15079" y="100"/>
                  </a:cubicBezTo>
                  <a:cubicBezTo>
                    <a:pt x="18196" y="-363"/>
                    <a:pt x="19790" y="871"/>
                    <a:pt x="21385" y="21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1" name="Line"/>
            <p:cNvSpPr/>
            <p:nvPr/>
          </p:nvSpPr>
          <p:spPr>
            <a:xfrm>
              <a:off x="7390402" y="4702817"/>
              <a:ext cx="228601" cy="14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7" fill="norm" stroke="1" extrusionOk="0">
                  <a:moveTo>
                    <a:pt x="0" y="3554"/>
                  </a:moveTo>
                  <a:cubicBezTo>
                    <a:pt x="600" y="2301"/>
                    <a:pt x="1200" y="1049"/>
                    <a:pt x="2500" y="423"/>
                  </a:cubicBezTo>
                  <a:cubicBezTo>
                    <a:pt x="3800" y="-203"/>
                    <a:pt x="5800" y="-203"/>
                    <a:pt x="7600" y="893"/>
                  </a:cubicBezTo>
                  <a:cubicBezTo>
                    <a:pt x="9400" y="1988"/>
                    <a:pt x="11000" y="4180"/>
                    <a:pt x="11800" y="6058"/>
                  </a:cubicBezTo>
                  <a:cubicBezTo>
                    <a:pt x="12600" y="7936"/>
                    <a:pt x="12600" y="9501"/>
                    <a:pt x="12200" y="10754"/>
                  </a:cubicBezTo>
                  <a:cubicBezTo>
                    <a:pt x="11800" y="12006"/>
                    <a:pt x="11000" y="12945"/>
                    <a:pt x="10000" y="14197"/>
                  </a:cubicBezTo>
                  <a:cubicBezTo>
                    <a:pt x="9000" y="15449"/>
                    <a:pt x="7800" y="17014"/>
                    <a:pt x="7700" y="18110"/>
                  </a:cubicBezTo>
                  <a:cubicBezTo>
                    <a:pt x="7600" y="19206"/>
                    <a:pt x="8600" y="19832"/>
                    <a:pt x="11100" y="20301"/>
                  </a:cubicBezTo>
                  <a:cubicBezTo>
                    <a:pt x="13600" y="20771"/>
                    <a:pt x="17600" y="21084"/>
                    <a:pt x="21600" y="21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2" name="Line"/>
            <p:cNvSpPr/>
            <p:nvPr/>
          </p:nvSpPr>
          <p:spPr>
            <a:xfrm>
              <a:off x="7523752" y="4701444"/>
              <a:ext cx="224368" cy="52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40" y="0"/>
                  </a:moveTo>
                  <a:cubicBezTo>
                    <a:pt x="19970" y="2949"/>
                    <a:pt x="21600" y="5899"/>
                    <a:pt x="21600" y="8545"/>
                  </a:cubicBezTo>
                  <a:cubicBezTo>
                    <a:pt x="21600" y="11190"/>
                    <a:pt x="19970" y="13533"/>
                    <a:pt x="16098" y="15658"/>
                  </a:cubicBezTo>
                  <a:cubicBezTo>
                    <a:pt x="12226" y="17783"/>
                    <a:pt x="6113" y="1969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3" name="Line"/>
            <p:cNvSpPr/>
            <p:nvPr/>
          </p:nvSpPr>
          <p:spPr>
            <a:xfrm>
              <a:off x="7866652" y="5241194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4" name="Line"/>
            <p:cNvSpPr/>
            <p:nvPr/>
          </p:nvSpPr>
          <p:spPr>
            <a:xfrm>
              <a:off x="759871" y="4402994"/>
              <a:ext cx="661532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600" fill="norm" stroke="1" extrusionOk="0">
                  <a:moveTo>
                    <a:pt x="658" y="21600"/>
                  </a:moveTo>
                  <a:cubicBezTo>
                    <a:pt x="313" y="18000"/>
                    <a:pt x="-32" y="14400"/>
                    <a:pt x="3" y="12300"/>
                  </a:cubicBezTo>
                  <a:cubicBezTo>
                    <a:pt x="37" y="10200"/>
                    <a:pt x="451" y="9600"/>
                    <a:pt x="1900" y="9000"/>
                  </a:cubicBezTo>
                  <a:cubicBezTo>
                    <a:pt x="3349" y="8400"/>
                    <a:pt x="5834" y="7800"/>
                    <a:pt x="8422" y="6600"/>
                  </a:cubicBezTo>
                  <a:cubicBezTo>
                    <a:pt x="11010" y="5400"/>
                    <a:pt x="13701" y="3600"/>
                    <a:pt x="15909" y="2400"/>
                  </a:cubicBezTo>
                  <a:cubicBezTo>
                    <a:pt x="18118" y="1200"/>
                    <a:pt x="19843" y="600"/>
                    <a:pt x="2156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5" name="Line"/>
            <p:cNvSpPr/>
            <p:nvPr/>
          </p:nvSpPr>
          <p:spPr>
            <a:xfrm>
              <a:off x="868952" y="4479194"/>
              <a:ext cx="5016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43" y="18000"/>
                    <a:pt x="5286" y="14400"/>
                    <a:pt x="8430" y="11100"/>
                  </a:cubicBezTo>
                  <a:cubicBezTo>
                    <a:pt x="11575" y="7800"/>
                    <a:pt x="15220" y="4800"/>
                    <a:pt x="17499" y="3000"/>
                  </a:cubicBezTo>
                  <a:cubicBezTo>
                    <a:pt x="19777" y="1200"/>
                    <a:pt x="20689" y="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6" name="Line"/>
            <p:cNvSpPr/>
            <p:nvPr/>
          </p:nvSpPr>
          <p:spPr>
            <a:xfrm>
              <a:off x="1135652" y="4975028"/>
              <a:ext cx="596901" cy="493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1" fill="norm" stroke="1" extrusionOk="0">
                  <a:moveTo>
                    <a:pt x="0" y="2469"/>
                  </a:moveTo>
                  <a:cubicBezTo>
                    <a:pt x="1685" y="2008"/>
                    <a:pt x="3370" y="1546"/>
                    <a:pt x="5323" y="1177"/>
                  </a:cubicBezTo>
                  <a:cubicBezTo>
                    <a:pt x="7277" y="808"/>
                    <a:pt x="9498" y="531"/>
                    <a:pt x="11336" y="346"/>
                  </a:cubicBezTo>
                  <a:cubicBezTo>
                    <a:pt x="13174" y="162"/>
                    <a:pt x="14630" y="69"/>
                    <a:pt x="15549" y="23"/>
                  </a:cubicBezTo>
                  <a:cubicBezTo>
                    <a:pt x="16468" y="-23"/>
                    <a:pt x="16851" y="-23"/>
                    <a:pt x="17043" y="254"/>
                  </a:cubicBezTo>
                  <a:cubicBezTo>
                    <a:pt x="17234" y="531"/>
                    <a:pt x="17234" y="1085"/>
                    <a:pt x="16468" y="2192"/>
                  </a:cubicBezTo>
                  <a:cubicBezTo>
                    <a:pt x="15702" y="3300"/>
                    <a:pt x="14170" y="4962"/>
                    <a:pt x="12332" y="6669"/>
                  </a:cubicBezTo>
                  <a:cubicBezTo>
                    <a:pt x="10494" y="8377"/>
                    <a:pt x="8349" y="10131"/>
                    <a:pt x="6434" y="11700"/>
                  </a:cubicBezTo>
                  <a:cubicBezTo>
                    <a:pt x="4519" y="13269"/>
                    <a:pt x="2834" y="14654"/>
                    <a:pt x="1838" y="15808"/>
                  </a:cubicBezTo>
                  <a:cubicBezTo>
                    <a:pt x="843" y="16962"/>
                    <a:pt x="536" y="17885"/>
                    <a:pt x="383" y="18623"/>
                  </a:cubicBezTo>
                  <a:cubicBezTo>
                    <a:pt x="230" y="19362"/>
                    <a:pt x="230" y="19915"/>
                    <a:pt x="345" y="20377"/>
                  </a:cubicBezTo>
                  <a:cubicBezTo>
                    <a:pt x="460" y="20839"/>
                    <a:pt x="689" y="21208"/>
                    <a:pt x="1187" y="21392"/>
                  </a:cubicBezTo>
                  <a:cubicBezTo>
                    <a:pt x="1685" y="21577"/>
                    <a:pt x="2451" y="21577"/>
                    <a:pt x="3983" y="21300"/>
                  </a:cubicBezTo>
                  <a:cubicBezTo>
                    <a:pt x="5515" y="21023"/>
                    <a:pt x="7813" y="20469"/>
                    <a:pt x="10340" y="19915"/>
                  </a:cubicBezTo>
                  <a:cubicBezTo>
                    <a:pt x="12868" y="19362"/>
                    <a:pt x="15626" y="18808"/>
                    <a:pt x="17540" y="18623"/>
                  </a:cubicBezTo>
                  <a:cubicBezTo>
                    <a:pt x="19455" y="18439"/>
                    <a:pt x="20528" y="18623"/>
                    <a:pt x="21600" y="188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7" name="Line"/>
            <p:cNvSpPr/>
            <p:nvPr/>
          </p:nvSpPr>
          <p:spPr>
            <a:xfrm>
              <a:off x="2342152" y="5308600"/>
              <a:ext cx="24765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3323" y="12582"/>
                    <a:pt x="6646" y="4867"/>
                    <a:pt x="10246" y="1782"/>
                  </a:cubicBezTo>
                  <a:cubicBezTo>
                    <a:pt x="13846" y="-1304"/>
                    <a:pt x="17723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8" name="Line"/>
            <p:cNvSpPr/>
            <p:nvPr/>
          </p:nvSpPr>
          <p:spPr>
            <a:xfrm>
              <a:off x="2399302" y="5380894"/>
              <a:ext cx="2286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00" y="15840"/>
                    <a:pt x="11200" y="10080"/>
                    <a:pt x="14800" y="6480"/>
                  </a:cubicBezTo>
                  <a:cubicBezTo>
                    <a:pt x="18400" y="2880"/>
                    <a:pt x="200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9" name="Line"/>
            <p:cNvSpPr/>
            <p:nvPr/>
          </p:nvSpPr>
          <p:spPr>
            <a:xfrm>
              <a:off x="3428002" y="5343736"/>
              <a:ext cx="18415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3332"/>
                  </a:moveTo>
                  <a:cubicBezTo>
                    <a:pt x="5710" y="6132"/>
                    <a:pt x="11421" y="-1068"/>
                    <a:pt x="15021" y="132"/>
                  </a:cubicBezTo>
                  <a:cubicBezTo>
                    <a:pt x="18621" y="1332"/>
                    <a:pt x="20110" y="10932"/>
                    <a:pt x="21600" y="20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0" name="Line"/>
            <p:cNvSpPr/>
            <p:nvPr/>
          </p:nvSpPr>
          <p:spPr>
            <a:xfrm>
              <a:off x="3478802" y="5418994"/>
              <a:ext cx="152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00" y="16200"/>
                    <a:pt x="11400" y="10800"/>
                    <a:pt x="15000" y="7200"/>
                  </a:cubicBezTo>
                  <a:cubicBezTo>
                    <a:pt x="18600" y="3600"/>
                    <a:pt x="201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1" name="Line"/>
            <p:cNvSpPr/>
            <p:nvPr/>
          </p:nvSpPr>
          <p:spPr>
            <a:xfrm>
              <a:off x="5333002" y="5444658"/>
              <a:ext cx="2123214" cy="31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420" fill="norm" stroke="1" extrusionOk="0">
                  <a:moveTo>
                    <a:pt x="0" y="21420"/>
                  </a:moveTo>
                  <a:cubicBezTo>
                    <a:pt x="409" y="17100"/>
                    <a:pt x="818" y="12780"/>
                    <a:pt x="1452" y="10620"/>
                  </a:cubicBezTo>
                  <a:cubicBezTo>
                    <a:pt x="2087" y="8460"/>
                    <a:pt x="2947" y="8460"/>
                    <a:pt x="3786" y="8460"/>
                  </a:cubicBezTo>
                  <a:cubicBezTo>
                    <a:pt x="4625" y="8460"/>
                    <a:pt x="5443" y="8460"/>
                    <a:pt x="6239" y="7740"/>
                  </a:cubicBezTo>
                  <a:cubicBezTo>
                    <a:pt x="7035" y="7020"/>
                    <a:pt x="7810" y="5580"/>
                    <a:pt x="8638" y="4860"/>
                  </a:cubicBezTo>
                  <a:cubicBezTo>
                    <a:pt x="9466" y="4140"/>
                    <a:pt x="10348" y="4140"/>
                    <a:pt x="11263" y="4140"/>
                  </a:cubicBezTo>
                  <a:cubicBezTo>
                    <a:pt x="12177" y="4140"/>
                    <a:pt x="13124" y="4140"/>
                    <a:pt x="14059" y="3420"/>
                  </a:cubicBezTo>
                  <a:cubicBezTo>
                    <a:pt x="14995" y="2700"/>
                    <a:pt x="15920" y="1260"/>
                    <a:pt x="16770" y="540"/>
                  </a:cubicBezTo>
                  <a:cubicBezTo>
                    <a:pt x="17620" y="-180"/>
                    <a:pt x="18394" y="-180"/>
                    <a:pt x="19137" y="540"/>
                  </a:cubicBezTo>
                  <a:cubicBezTo>
                    <a:pt x="19879" y="1260"/>
                    <a:pt x="20589" y="2700"/>
                    <a:pt x="21019" y="4140"/>
                  </a:cubicBezTo>
                  <a:cubicBezTo>
                    <a:pt x="21449" y="5580"/>
                    <a:pt x="21600" y="7020"/>
                    <a:pt x="21578" y="9180"/>
                  </a:cubicBezTo>
                  <a:cubicBezTo>
                    <a:pt x="21557" y="11340"/>
                    <a:pt x="21363" y="14220"/>
                    <a:pt x="21170" y="17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2" name="Line"/>
            <p:cNvSpPr/>
            <p:nvPr/>
          </p:nvSpPr>
          <p:spPr>
            <a:xfrm>
              <a:off x="5553136" y="5521064"/>
              <a:ext cx="1653117" cy="4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5" fill="norm" stroke="1" extrusionOk="0">
                  <a:moveTo>
                    <a:pt x="443" y="15200"/>
                  </a:moveTo>
                  <a:cubicBezTo>
                    <a:pt x="221" y="17257"/>
                    <a:pt x="0" y="19314"/>
                    <a:pt x="0" y="20342"/>
                  </a:cubicBezTo>
                  <a:cubicBezTo>
                    <a:pt x="0" y="21371"/>
                    <a:pt x="221" y="21371"/>
                    <a:pt x="885" y="20857"/>
                  </a:cubicBezTo>
                  <a:cubicBezTo>
                    <a:pt x="1549" y="20342"/>
                    <a:pt x="2655" y="19314"/>
                    <a:pt x="3775" y="17257"/>
                  </a:cubicBezTo>
                  <a:cubicBezTo>
                    <a:pt x="4895" y="15200"/>
                    <a:pt x="6029" y="12114"/>
                    <a:pt x="7163" y="9542"/>
                  </a:cubicBezTo>
                  <a:cubicBezTo>
                    <a:pt x="8297" y="6971"/>
                    <a:pt x="9431" y="4914"/>
                    <a:pt x="10413" y="3371"/>
                  </a:cubicBezTo>
                  <a:cubicBezTo>
                    <a:pt x="11395" y="1828"/>
                    <a:pt x="12224" y="800"/>
                    <a:pt x="13455" y="285"/>
                  </a:cubicBezTo>
                  <a:cubicBezTo>
                    <a:pt x="14686" y="-229"/>
                    <a:pt x="16318" y="-229"/>
                    <a:pt x="17742" y="1828"/>
                  </a:cubicBezTo>
                  <a:cubicBezTo>
                    <a:pt x="19166" y="3885"/>
                    <a:pt x="20383" y="8000"/>
                    <a:pt x="21600" y="121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3" name="Line"/>
            <p:cNvSpPr/>
            <p:nvPr/>
          </p:nvSpPr>
          <p:spPr>
            <a:xfrm>
              <a:off x="5090483" y="5827743"/>
              <a:ext cx="327965" cy="323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326" fill="norm" stroke="1" extrusionOk="0">
                  <a:moveTo>
                    <a:pt x="3818" y="5280"/>
                  </a:moveTo>
                  <a:cubicBezTo>
                    <a:pt x="3264" y="5698"/>
                    <a:pt x="2710" y="6116"/>
                    <a:pt x="2641" y="7788"/>
                  </a:cubicBezTo>
                  <a:cubicBezTo>
                    <a:pt x="2572" y="9460"/>
                    <a:pt x="2987" y="12387"/>
                    <a:pt x="3195" y="14547"/>
                  </a:cubicBezTo>
                  <a:cubicBezTo>
                    <a:pt x="3403" y="16707"/>
                    <a:pt x="3403" y="18100"/>
                    <a:pt x="3264" y="19215"/>
                  </a:cubicBezTo>
                  <a:cubicBezTo>
                    <a:pt x="3126" y="20330"/>
                    <a:pt x="2849" y="21166"/>
                    <a:pt x="2364" y="21306"/>
                  </a:cubicBezTo>
                  <a:cubicBezTo>
                    <a:pt x="1879" y="21445"/>
                    <a:pt x="1187" y="20888"/>
                    <a:pt x="703" y="19006"/>
                  </a:cubicBezTo>
                  <a:cubicBezTo>
                    <a:pt x="218" y="17125"/>
                    <a:pt x="-59" y="13920"/>
                    <a:pt x="10" y="11411"/>
                  </a:cubicBezTo>
                  <a:cubicBezTo>
                    <a:pt x="79" y="8903"/>
                    <a:pt x="495" y="7091"/>
                    <a:pt x="841" y="5837"/>
                  </a:cubicBezTo>
                  <a:cubicBezTo>
                    <a:pt x="1187" y="4583"/>
                    <a:pt x="1464" y="3886"/>
                    <a:pt x="1949" y="3399"/>
                  </a:cubicBezTo>
                  <a:cubicBezTo>
                    <a:pt x="2433" y="2911"/>
                    <a:pt x="3126" y="2632"/>
                    <a:pt x="3679" y="2841"/>
                  </a:cubicBezTo>
                  <a:cubicBezTo>
                    <a:pt x="4233" y="3050"/>
                    <a:pt x="4649" y="3747"/>
                    <a:pt x="6103" y="6186"/>
                  </a:cubicBezTo>
                  <a:cubicBezTo>
                    <a:pt x="7556" y="8624"/>
                    <a:pt x="10049" y="12805"/>
                    <a:pt x="11918" y="15383"/>
                  </a:cubicBezTo>
                  <a:cubicBezTo>
                    <a:pt x="13787" y="17961"/>
                    <a:pt x="15033" y="18937"/>
                    <a:pt x="16072" y="19424"/>
                  </a:cubicBezTo>
                  <a:cubicBezTo>
                    <a:pt x="17110" y="19912"/>
                    <a:pt x="17941" y="19912"/>
                    <a:pt x="18772" y="19076"/>
                  </a:cubicBezTo>
                  <a:cubicBezTo>
                    <a:pt x="19603" y="18240"/>
                    <a:pt x="20433" y="16568"/>
                    <a:pt x="20918" y="13780"/>
                  </a:cubicBezTo>
                  <a:cubicBezTo>
                    <a:pt x="21403" y="10993"/>
                    <a:pt x="21541" y="7091"/>
                    <a:pt x="21403" y="4722"/>
                  </a:cubicBezTo>
                  <a:cubicBezTo>
                    <a:pt x="21264" y="2353"/>
                    <a:pt x="20849" y="1517"/>
                    <a:pt x="20295" y="890"/>
                  </a:cubicBezTo>
                  <a:cubicBezTo>
                    <a:pt x="19741" y="263"/>
                    <a:pt x="19049" y="-155"/>
                    <a:pt x="18772" y="54"/>
                  </a:cubicBezTo>
                  <a:cubicBezTo>
                    <a:pt x="18495" y="263"/>
                    <a:pt x="18633" y="1099"/>
                    <a:pt x="18772" y="1587"/>
                  </a:cubicBezTo>
                  <a:cubicBezTo>
                    <a:pt x="18910" y="2075"/>
                    <a:pt x="19049" y="2214"/>
                    <a:pt x="19187" y="2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4" name="Line"/>
            <p:cNvSpPr/>
            <p:nvPr/>
          </p:nvSpPr>
          <p:spPr>
            <a:xfrm>
              <a:off x="5684634" y="5729793"/>
              <a:ext cx="169069" cy="38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382" fill="norm" stroke="1" extrusionOk="0">
                  <a:moveTo>
                    <a:pt x="20500" y="1800"/>
                  </a:moveTo>
                  <a:cubicBezTo>
                    <a:pt x="20500" y="1206"/>
                    <a:pt x="20500" y="613"/>
                    <a:pt x="19833" y="257"/>
                  </a:cubicBezTo>
                  <a:cubicBezTo>
                    <a:pt x="19167" y="-99"/>
                    <a:pt x="17833" y="-218"/>
                    <a:pt x="15567" y="791"/>
                  </a:cubicBezTo>
                  <a:cubicBezTo>
                    <a:pt x="13300" y="1800"/>
                    <a:pt x="10100" y="3936"/>
                    <a:pt x="7300" y="6666"/>
                  </a:cubicBezTo>
                  <a:cubicBezTo>
                    <a:pt x="4500" y="9395"/>
                    <a:pt x="2100" y="12718"/>
                    <a:pt x="900" y="14855"/>
                  </a:cubicBezTo>
                  <a:cubicBezTo>
                    <a:pt x="-300" y="16991"/>
                    <a:pt x="-300" y="17940"/>
                    <a:pt x="900" y="18771"/>
                  </a:cubicBezTo>
                  <a:cubicBezTo>
                    <a:pt x="2100" y="19602"/>
                    <a:pt x="4500" y="20314"/>
                    <a:pt x="8100" y="20729"/>
                  </a:cubicBezTo>
                  <a:cubicBezTo>
                    <a:pt x="11700" y="21145"/>
                    <a:pt x="16500" y="21263"/>
                    <a:pt x="21300" y="21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5" name="Line"/>
            <p:cNvSpPr/>
            <p:nvPr/>
          </p:nvSpPr>
          <p:spPr>
            <a:xfrm>
              <a:off x="6054460" y="5842726"/>
              <a:ext cx="164568" cy="234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3" h="21202" fill="norm" stroke="1" extrusionOk="0">
                  <a:moveTo>
                    <a:pt x="13107" y="3023"/>
                  </a:moveTo>
                  <a:cubicBezTo>
                    <a:pt x="12574" y="2067"/>
                    <a:pt x="12041" y="1111"/>
                    <a:pt x="11107" y="538"/>
                  </a:cubicBezTo>
                  <a:cubicBezTo>
                    <a:pt x="10174" y="-36"/>
                    <a:pt x="8841" y="-227"/>
                    <a:pt x="7241" y="346"/>
                  </a:cubicBezTo>
                  <a:cubicBezTo>
                    <a:pt x="5641" y="920"/>
                    <a:pt x="3774" y="2258"/>
                    <a:pt x="2307" y="5316"/>
                  </a:cubicBezTo>
                  <a:cubicBezTo>
                    <a:pt x="841" y="8375"/>
                    <a:pt x="-226" y="13154"/>
                    <a:pt x="41" y="16308"/>
                  </a:cubicBezTo>
                  <a:cubicBezTo>
                    <a:pt x="307" y="19461"/>
                    <a:pt x="1907" y="20991"/>
                    <a:pt x="5241" y="21182"/>
                  </a:cubicBezTo>
                  <a:cubicBezTo>
                    <a:pt x="8574" y="21373"/>
                    <a:pt x="13641" y="20226"/>
                    <a:pt x="16841" y="18697"/>
                  </a:cubicBezTo>
                  <a:cubicBezTo>
                    <a:pt x="20041" y="17168"/>
                    <a:pt x="21374" y="15256"/>
                    <a:pt x="20441" y="12389"/>
                  </a:cubicBezTo>
                  <a:cubicBezTo>
                    <a:pt x="19507" y="9522"/>
                    <a:pt x="16307" y="5699"/>
                    <a:pt x="13907" y="3692"/>
                  </a:cubicBezTo>
                  <a:cubicBezTo>
                    <a:pt x="11507" y="1685"/>
                    <a:pt x="9907" y="1493"/>
                    <a:pt x="8574" y="1685"/>
                  </a:cubicBezTo>
                  <a:cubicBezTo>
                    <a:pt x="7241" y="1876"/>
                    <a:pt x="6174" y="2449"/>
                    <a:pt x="6041" y="3692"/>
                  </a:cubicBezTo>
                  <a:cubicBezTo>
                    <a:pt x="5907" y="4934"/>
                    <a:pt x="6707" y="6846"/>
                    <a:pt x="7507" y="87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6" name="Line"/>
            <p:cNvSpPr/>
            <p:nvPr/>
          </p:nvSpPr>
          <p:spPr>
            <a:xfrm>
              <a:off x="6393452" y="6092094"/>
              <a:ext cx="1206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537" y="3877"/>
                    <a:pt x="9474" y="7754"/>
                    <a:pt x="5874" y="11354"/>
                  </a:cubicBezTo>
                  <a:cubicBezTo>
                    <a:pt x="2274" y="14954"/>
                    <a:pt x="1137" y="1827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7" name="Line"/>
            <p:cNvSpPr/>
            <p:nvPr/>
          </p:nvSpPr>
          <p:spPr>
            <a:xfrm>
              <a:off x="6704602" y="5863494"/>
              <a:ext cx="190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966"/>
                    <a:pt x="0" y="11931"/>
                    <a:pt x="1200" y="15429"/>
                  </a:cubicBezTo>
                  <a:cubicBezTo>
                    <a:pt x="2400" y="18926"/>
                    <a:pt x="4800" y="19954"/>
                    <a:pt x="8400" y="20571"/>
                  </a:cubicBezTo>
                  <a:cubicBezTo>
                    <a:pt x="12000" y="21189"/>
                    <a:pt x="16800" y="2139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8" name="Line"/>
            <p:cNvSpPr/>
            <p:nvPr/>
          </p:nvSpPr>
          <p:spPr>
            <a:xfrm>
              <a:off x="6717302" y="5736494"/>
              <a:ext cx="247624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4" h="21600" fill="norm" stroke="1" extrusionOk="0">
                  <a:moveTo>
                    <a:pt x="12317" y="0"/>
                  </a:moveTo>
                  <a:cubicBezTo>
                    <a:pt x="14817" y="1611"/>
                    <a:pt x="17316" y="3221"/>
                    <a:pt x="19012" y="4879"/>
                  </a:cubicBezTo>
                  <a:cubicBezTo>
                    <a:pt x="20707" y="6537"/>
                    <a:pt x="21600" y="8242"/>
                    <a:pt x="20172" y="10516"/>
                  </a:cubicBezTo>
                  <a:cubicBezTo>
                    <a:pt x="18744" y="12789"/>
                    <a:pt x="14995" y="15632"/>
                    <a:pt x="11246" y="17574"/>
                  </a:cubicBezTo>
                  <a:cubicBezTo>
                    <a:pt x="7498" y="19516"/>
                    <a:pt x="3749" y="2055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57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258236" y="4911572"/>
              <a:ext cx="493746" cy="1294823"/>
            </a:xfrm>
            <a:prstGeom prst="rect">
              <a:avLst/>
            </a:prstGeom>
            <a:effectLst/>
          </p:spPr>
        </p:pic>
        <p:pic>
          <p:nvPicPr>
            <p:cNvPr id="1581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036759" y="5075064"/>
              <a:ext cx="233244" cy="259221"/>
            </a:xfrm>
            <a:prstGeom prst="rect">
              <a:avLst/>
            </a:prstGeom>
            <a:effectLst/>
          </p:spPr>
        </p:pic>
        <p:pic>
          <p:nvPicPr>
            <p:cNvPr id="1583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314452" y="5093027"/>
              <a:ext cx="260351" cy="313268"/>
            </a:xfrm>
            <a:prstGeom prst="rect">
              <a:avLst/>
            </a:prstGeom>
            <a:effectLst/>
          </p:spPr>
        </p:pic>
        <p:pic>
          <p:nvPicPr>
            <p:cNvPr id="1585" name="Line Line" descr="Line 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600202" y="5114194"/>
              <a:ext cx="196851" cy="44451"/>
            </a:xfrm>
            <a:prstGeom prst="rect">
              <a:avLst/>
            </a:prstGeom>
            <a:effectLst/>
          </p:spPr>
        </p:pic>
        <p:pic>
          <p:nvPicPr>
            <p:cNvPr id="1587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9676402" y="5050694"/>
              <a:ext cx="57151" cy="247651"/>
            </a:xfrm>
            <a:prstGeom prst="rect">
              <a:avLst/>
            </a:prstGeom>
            <a:effectLst/>
          </p:spPr>
        </p:pic>
        <p:pic>
          <p:nvPicPr>
            <p:cNvPr id="1589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803402" y="4879244"/>
              <a:ext cx="174420" cy="353484"/>
            </a:xfrm>
            <a:prstGeom prst="rect">
              <a:avLst/>
            </a:prstGeom>
            <a:effectLst/>
          </p:spPr>
        </p:pic>
        <p:pic>
          <p:nvPicPr>
            <p:cNvPr id="1591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209802" y="5079450"/>
              <a:ext cx="146051" cy="41095"/>
            </a:xfrm>
            <a:prstGeom prst="rect">
              <a:avLst/>
            </a:prstGeom>
            <a:effectLst/>
          </p:spPr>
        </p:pic>
        <p:pic>
          <p:nvPicPr>
            <p:cNvPr id="1593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203452" y="5184044"/>
              <a:ext cx="190501" cy="38101"/>
            </a:xfrm>
            <a:prstGeom prst="rect">
              <a:avLst/>
            </a:prstGeom>
            <a:effectLst/>
          </p:spPr>
        </p:pic>
        <p:pic>
          <p:nvPicPr>
            <p:cNvPr id="1595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508883" y="5031644"/>
              <a:ext cx="202632" cy="194664"/>
            </a:xfrm>
            <a:prstGeom prst="rect">
              <a:avLst/>
            </a:prstGeom>
            <a:effectLst/>
          </p:spPr>
        </p:pic>
        <p:pic>
          <p:nvPicPr>
            <p:cNvPr id="1597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004516" y="5819044"/>
              <a:ext cx="265487" cy="200222"/>
            </a:xfrm>
            <a:prstGeom prst="rect">
              <a:avLst/>
            </a:prstGeom>
            <a:effectLst/>
          </p:spPr>
        </p:pic>
        <p:pic>
          <p:nvPicPr>
            <p:cNvPr id="1599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143002" y="5559636"/>
              <a:ext cx="247651" cy="183209"/>
            </a:xfrm>
            <a:prstGeom prst="rect">
              <a:avLst/>
            </a:prstGeom>
            <a:effectLst/>
          </p:spPr>
        </p:pic>
        <p:pic>
          <p:nvPicPr>
            <p:cNvPr id="1601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373973" y="5829481"/>
              <a:ext cx="302430" cy="145227"/>
            </a:xfrm>
            <a:prstGeom prst="rect">
              <a:avLst/>
            </a:prstGeom>
            <a:effectLst/>
          </p:spPr>
        </p:pic>
        <p:pic>
          <p:nvPicPr>
            <p:cNvPr id="1603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9644652" y="5607083"/>
              <a:ext cx="247651" cy="186562"/>
            </a:xfrm>
            <a:prstGeom prst="rect">
              <a:avLst/>
            </a:prstGeom>
            <a:effectLst/>
          </p:spPr>
        </p:pic>
        <p:pic>
          <p:nvPicPr>
            <p:cNvPr id="1605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9790702" y="5926994"/>
              <a:ext cx="196851" cy="44451"/>
            </a:xfrm>
            <a:prstGeom prst="rect">
              <a:avLst/>
            </a:prstGeom>
            <a:effectLst/>
          </p:spPr>
        </p:pic>
        <p:pic>
          <p:nvPicPr>
            <p:cNvPr id="1607" name="Line Line" descr="Line 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9835152" y="5977794"/>
              <a:ext cx="171451" cy="38101"/>
            </a:xfrm>
            <a:prstGeom prst="rect">
              <a:avLst/>
            </a:prstGeom>
            <a:effectLst/>
          </p:spPr>
        </p:pic>
        <p:pic>
          <p:nvPicPr>
            <p:cNvPr id="1609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0209802" y="5736494"/>
              <a:ext cx="95251" cy="292101"/>
            </a:xfrm>
            <a:prstGeom prst="rect">
              <a:avLst/>
            </a:prstGeom>
            <a:effectLst/>
          </p:spPr>
        </p:pic>
        <p:pic>
          <p:nvPicPr>
            <p:cNvPr id="1611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0442636" y="5894021"/>
              <a:ext cx="300567" cy="52024"/>
            </a:xfrm>
            <a:prstGeom prst="rect">
              <a:avLst/>
            </a:prstGeom>
            <a:effectLst/>
          </p:spPr>
        </p:pic>
        <p:pic>
          <p:nvPicPr>
            <p:cNvPr id="1613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0495552" y="5958744"/>
              <a:ext cx="234951" cy="69851"/>
            </a:xfrm>
            <a:prstGeom prst="rect">
              <a:avLst/>
            </a:prstGeom>
            <a:effectLst/>
          </p:spPr>
        </p:pic>
        <p:pic>
          <p:nvPicPr>
            <p:cNvPr id="1615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0679702" y="5820860"/>
              <a:ext cx="122965" cy="214085"/>
            </a:xfrm>
            <a:prstGeom prst="rect">
              <a:avLst/>
            </a:prstGeom>
            <a:effectLst/>
          </p:spPr>
        </p:pic>
        <p:pic>
          <p:nvPicPr>
            <p:cNvPr id="1617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0963745" y="5812694"/>
              <a:ext cx="262058" cy="215901"/>
            </a:xfrm>
            <a:prstGeom prst="rect">
              <a:avLst/>
            </a:prstGeom>
            <a:effectLst/>
          </p:spPr>
        </p:pic>
        <p:pic>
          <p:nvPicPr>
            <p:cNvPr id="1619" name="Line Line" descr="Line 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1314702" y="5838094"/>
              <a:ext cx="177801" cy="50801"/>
            </a:xfrm>
            <a:prstGeom prst="rect">
              <a:avLst/>
            </a:prstGeom>
            <a:effectLst/>
          </p:spPr>
        </p:pic>
        <p:pic>
          <p:nvPicPr>
            <p:cNvPr id="1621" name="Line Line" descr="Line 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1302002" y="5952394"/>
              <a:ext cx="222251" cy="57151"/>
            </a:xfrm>
            <a:prstGeom prst="rect">
              <a:avLst/>
            </a:prstGeom>
            <a:effectLst/>
          </p:spPr>
        </p:pic>
        <p:pic>
          <p:nvPicPr>
            <p:cNvPr id="1623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1816352" y="5596794"/>
              <a:ext cx="43509" cy="196851"/>
            </a:xfrm>
            <a:prstGeom prst="rect">
              <a:avLst/>
            </a:prstGeom>
            <a:effectLst/>
          </p:spPr>
        </p:pic>
        <p:pic>
          <p:nvPicPr>
            <p:cNvPr id="1625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1606802" y="5863494"/>
              <a:ext cx="539751" cy="57151"/>
            </a:xfrm>
            <a:prstGeom prst="rect">
              <a:avLst/>
            </a:prstGeom>
            <a:effectLst/>
          </p:spPr>
        </p:pic>
        <p:pic>
          <p:nvPicPr>
            <p:cNvPr id="1627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8673102" y="5431694"/>
              <a:ext cx="330201" cy="1398220"/>
            </a:xfrm>
            <a:prstGeom prst="rect">
              <a:avLst/>
            </a:prstGeom>
            <a:effectLst/>
          </p:spPr>
        </p:pic>
        <p:pic>
          <p:nvPicPr>
            <p:cNvPr id="1629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8882652" y="6701694"/>
              <a:ext cx="145883" cy="273051"/>
            </a:xfrm>
            <a:prstGeom prst="rect">
              <a:avLst/>
            </a:prstGeom>
            <a:effectLst/>
          </p:spPr>
        </p:pic>
        <p:pic>
          <p:nvPicPr>
            <p:cNvPr id="1631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9276356" y="6561994"/>
              <a:ext cx="163447" cy="403477"/>
            </a:xfrm>
            <a:prstGeom prst="rect">
              <a:avLst/>
            </a:prstGeom>
            <a:effectLst/>
          </p:spPr>
        </p:pic>
        <p:pic>
          <p:nvPicPr>
            <p:cNvPr id="1633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9549402" y="6781250"/>
              <a:ext cx="215901" cy="41095"/>
            </a:xfrm>
            <a:prstGeom prst="rect">
              <a:avLst/>
            </a:prstGeom>
            <a:effectLst/>
          </p:spPr>
        </p:pic>
        <p:pic>
          <p:nvPicPr>
            <p:cNvPr id="1635" name="Line Line" descr="Line 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9524002" y="6930294"/>
              <a:ext cx="196851" cy="44451"/>
            </a:xfrm>
            <a:prstGeom prst="rect">
              <a:avLst/>
            </a:prstGeom>
            <a:effectLst/>
          </p:spPr>
        </p:pic>
        <p:pic>
          <p:nvPicPr>
            <p:cNvPr id="1637" name="Line Line" descr="Line 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0000252" y="6803294"/>
              <a:ext cx="279401" cy="57151"/>
            </a:xfrm>
            <a:prstGeom prst="rect">
              <a:avLst/>
            </a:prstGeom>
            <a:effectLst/>
          </p:spPr>
        </p:pic>
        <p:pic>
          <p:nvPicPr>
            <p:cNvPr id="1639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0057402" y="6979871"/>
              <a:ext cx="450851" cy="39324"/>
            </a:xfrm>
            <a:prstGeom prst="rect">
              <a:avLst/>
            </a:prstGeom>
            <a:effectLst/>
          </p:spPr>
        </p:pic>
        <p:pic>
          <p:nvPicPr>
            <p:cNvPr id="1641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0374902" y="6529226"/>
              <a:ext cx="355601" cy="343919"/>
            </a:xfrm>
            <a:prstGeom prst="rect">
              <a:avLst/>
            </a:prstGeom>
            <a:effectLst/>
          </p:spPr>
        </p:pic>
        <p:sp>
          <p:nvSpPr>
            <p:cNvPr id="1643" name="Line"/>
            <p:cNvSpPr/>
            <p:nvPr/>
          </p:nvSpPr>
          <p:spPr>
            <a:xfrm>
              <a:off x="1446802" y="6257194"/>
              <a:ext cx="361951" cy="457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3" fill="norm" stroke="1" extrusionOk="0">
                  <a:moveTo>
                    <a:pt x="0" y="0"/>
                  </a:moveTo>
                  <a:cubicBezTo>
                    <a:pt x="1516" y="697"/>
                    <a:pt x="3032" y="1394"/>
                    <a:pt x="5053" y="2887"/>
                  </a:cubicBezTo>
                  <a:cubicBezTo>
                    <a:pt x="7074" y="4380"/>
                    <a:pt x="9600" y="6669"/>
                    <a:pt x="11811" y="9008"/>
                  </a:cubicBezTo>
                  <a:cubicBezTo>
                    <a:pt x="14021" y="11347"/>
                    <a:pt x="15916" y="13736"/>
                    <a:pt x="17179" y="15628"/>
                  </a:cubicBezTo>
                  <a:cubicBezTo>
                    <a:pt x="18442" y="17519"/>
                    <a:pt x="19074" y="18912"/>
                    <a:pt x="19642" y="19858"/>
                  </a:cubicBezTo>
                  <a:cubicBezTo>
                    <a:pt x="20211" y="20804"/>
                    <a:pt x="20716" y="21301"/>
                    <a:pt x="21032" y="21451"/>
                  </a:cubicBezTo>
                  <a:cubicBezTo>
                    <a:pt x="21347" y="21600"/>
                    <a:pt x="21474" y="21401"/>
                    <a:pt x="21600" y="212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4" name="Line"/>
            <p:cNvSpPr/>
            <p:nvPr/>
          </p:nvSpPr>
          <p:spPr>
            <a:xfrm>
              <a:off x="1523002" y="6269894"/>
              <a:ext cx="349251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36" y="1152"/>
                    <a:pt x="17673" y="2304"/>
                    <a:pt x="15251" y="4176"/>
                  </a:cubicBezTo>
                  <a:cubicBezTo>
                    <a:pt x="12829" y="6048"/>
                    <a:pt x="9949" y="8640"/>
                    <a:pt x="7396" y="11424"/>
                  </a:cubicBezTo>
                  <a:cubicBezTo>
                    <a:pt x="4844" y="14208"/>
                    <a:pt x="2618" y="17184"/>
                    <a:pt x="1440" y="18912"/>
                  </a:cubicBezTo>
                  <a:cubicBezTo>
                    <a:pt x="262" y="20640"/>
                    <a:pt x="131" y="211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5" name="Line"/>
            <p:cNvSpPr/>
            <p:nvPr/>
          </p:nvSpPr>
          <p:spPr>
            <a:xfrm>
              <a:off x="961408" y="6434562"/>
              <a:ext cx="326645" cy="209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216" fill="norm" stroke="1" extrusionOk="0">
                  <a:moveTo>
                    <a:pt x="8963" y="13517"/>
                  </a:moveTo>
                  <a:cubicBezTo>
                    <a:pt x="9102" y="10095"/>
                    <a:pt x="9242" y="6673"/>
                    <a:pt x="9242" y="4428"/>
                  </a:cubicBezTo>
                  <a:cubicBezTo>
                    <a:pt x="9242" y="2182"/>
                    <a:pt x="9102" y="1113"/>
                    <a:pt x="8615" y="471"/>
                  </a:cubicBezTo>
                  <a:cubicBezTo>
                    <a:pt x="8127" y="-170"/>
                    <a:pt x="7291" y="-384"/>
                    <a:pt x="5828" y="1327"/>
                  </a:cubicBezTo>
                  <a:cubicBezTo>
                    <a:pt x="4364" y="3038"/>
                    <a:pt x="2274" y="6673"/>
                    <a:pt x="1159" y="9988"/>
                  </a:cubicBezTo>
                  <a:cubicBezTo>
                    <a:pt x="44" y="13303"/>
                    <a:pt x="-95" y="16297"/>
                    <a:pt x="44" y="18222"/>
                  </a:cubicBezTo>
                  <a:cubicBezTo>
                    <a:pt x="184" y="20147"/>
                    <a:pt x="602" y="21002"/>
                    <a:pt x="2204" y="19826"/>
                  </a:cubicBezTo>
                  <a:cubicBezTo>
                    <a:pt x="3807" y="18650"/>
                    <a:pt x="6594" y="15442"/>
                    <a:pt x="8406" y="13303"/>
                  </a:cubicBezTo>
                  <a:cubicBezTo>
                    <a:pt x="10217" y="11165"/>
                    <a:pt x="11053" y="10095"/>
                    <a:pt x="11680" y="10202"/>
                  </a:cubicBezTo>
                  <a:cubicBezTo>
                    <a:pt x="12308" y="10309"/>
                    <a:pt x="12726" y="11592"/>
                    <a:pt x="13283" y="13410"/>
                  </a:cubicBezTo>
                  <a:cubicBezTo>
                    <a:pt x="13840" y="15228"/>
                    <a:pt x="14537" y="17580"/>
                    <a:pt x="15931" y="18970"/>
                  </a:cubicBezTo>
                  <a:cubicBezTo>
                    <a:pt x="17324" y="20361"/>
                    <a:pt x="19415" y="20788"/>
                    <a:pt x="21505" y="212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6" name="Line"/>
            <p:cNvSpPr/>
            <p:nvPr/>
          </p:nvSpPr>
          <p:spPr>
            <a:xfrm>
              <a:off x="2094502" y="6587394"/>
              <a:ext cx="2286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00" y="14400"/>
                    <a:pt x="10000" y="7200"/>
                    <a:pt x="13600" y="3600"/>
                  </a:cubicBezTo>
                  <a:cubicBezTo>
                    <a:pt x="17200" y="0"/>
                    <a:pt x="194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7" name="Line"/>
            <p:cNvSpPr/>
            <p:nvPr/>
          </p:nvSpPr>
          <p:spPr>
            <a:xfrm>
              <a:off x="2238108" y="6466744"/>
              <a:ext cx="53245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21600" fill="norm" stroke="1" extrusionOk="0">
                  <a:moveTo>
                    <a:pt x="960" y="0"/>
                  </a:moveTo>
                  <a:cubicBezTo>
                    <a:pt x="129" y="2504"/>
                    <a:pt x="-702" y="5009"/>
                    <a:pt x="960" y="8217"/>
                  </a:cubicBezTo>
                  <a:cubicBezTo>
                    <a:pt x="2621" y="11426"/>
                    <a:pt x="6775" y="15339"/>
                    <a:pt x="10513" y="17687"/>
                  </a:cubicBezTo>
                  <a:cubicBezTo>
                    <a:pt x="14252" y="20035"/>
                    <a:pt x="17575" y="20817"/>
                    <a:pt x="2089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8" name="Line"/>
            <p:cNvSpPr/>
            <p:nvPr/>
          </p:nvSpPr>
          <p:spPr>
            <a:xfrm>
              <a:off x="2462802" y="6288944"/>
              <a:ext cx="142148" cy="437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550" fill="norm" stroke="1" extrusionOk="0">
                  <a:moveTo>
                    <a:pt x="6671" y="0"/>
                  </a:moveTo>
                  <a:cubicBezTo>
                    <a:pt x="5718" y="4278"/>
                    <a:pt x="4765" y="8557"/>
                    <a:pt x="4129" y="11322"/>
                  </a:cubicBezTo>
                  <a:cubicBezTo>
                    <a:pt x="3494" y="14087"/>
                    <a:pt x="3176" y="15339"/>
                    <a:pt x="3018" y="16226"/>
                  </a:cubicBezTo>
                  <a:cubicBezTo>
                    <a:pt x="2859" y="17113"/>
                    <a:pt x="2859" y="17635"/>
                    <a:pt x="3653" y="17270"/>
                  </a:cubicBezTo>
                  <a:cubicBezTo>
                    <a:pt x="4447" y="16904"/>
                    <a:pt x="6035" y="15652"/>
                    <a:pt x="7465" y="14817"/>
                  </a:cubicBezTo>
                  <a:cubicBezTo>
                    <a:pt x="8894" y="13983"/>
                    <a:pt x="10165" y="13565"/>
                    <a:pt x="11594" y="13252"/>
                  </a:cubicBezTo>
                  <a:cubicBezTo>
                    <a:pt x="13024" y="12939"/>
                    <a:pt x="14612" y="12730"/>
                    <a:pt x="15882" y="12835"/>
                  </a:cubicBezTo>
                  <a:cubicBezTo>
                    <a:pt x="17153" y="12939"/>
                    <a:pt x="18106" y="13357"/>
                    <a:pt x="19218" y="14557"/>
                  </a:cubicBezTo>
                  <a:cubicBezTo>
                    <a:pt x="20329" y="15757"/>
                    <a:pt x="21600" y="17739"/>
                    <a:pt x="21282" y="19200"/>
                  </a:cubicBezTo>
                  <a:cubicBezTo>
                    <a:pt x="20965" y="20661"/>
                    <a:pt x="19059" y="21600"/>
                    <a:pt x="15247" y="21548"/>
                  </a:cubicBezTo>
                  <a:cubicBezTo>
                    <a:pt x="11435" y="21496"/>
                    <a:pt x="5718" y="20452"/>
                    <a:pt x="0" y="19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9" name="Line"/>
            <p:cNvSpPr/>
            <p:nvPr/>
          </p:nvSpPr>
          <p:spPr>
            <a:xfrm>
              <a:off x="3047002" y="6638194"/>
              <a:ext cx="1587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0" name="Line"/>
            <p:cNvSpPr/>
            <p:nvPr/>
          </p:nvSpPr>
          <p:spPr>
            <a:xfrm>
              <a:off x="3040652" y="6828694"/>
              <a:ext cx="1841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1" name="Line"/>
            <p:cNvSpPr/>
            <p:nvPr/>
          </p:nvSpPr>
          <p:spPr>
            <a:xfrm>
              <a:off x="3764552" y="6541517"/>
              <a:ext cx="311151" cy="297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9" fill="norm" stroke="1" extrusionOk="0">
                  <a:moveTo>
                    <a:pt x="0" y="555"/>
                  </a:moveTo>
                  <a:cubicBezTo>
                    <a:pt x="735" y="102"/>
                    <a:pt x="1469" y="-351"/>
                    <a:pt x="3159" y="404"/>
                  </a:cubicBezTo>
                  <a:cubicBezTo>
                    <a:pt x="4849" y="1159"/>
                    <a:pt x="7494" y="3123"/>
                    <a:pt x="10065" y="5691"/>
                  </a:cubicBezTo>
                  <a:cubicBezTo>
                    <a:pt x="12637" y="8259"/>
                    <a:pt x="15135" y="11431"/>
                    <a:pt x="16604" y="13621"/>
                  </a:cubicBezTo>
                  <a:cubicBezTo>
                    <a:pt x="18073" y="15811"/>
                    <a:pt x="18514" y="17020"/>
                    <a:pt x="18882" y="18379"/>
                  </a:cubicBezTo>
                  <a:cubicBezTo>
                    <a:pt x="19249" y="19739"/>
                    <a:pt x="19543" y="21249"/>
                    <a:pt x="19984" y="21249"/>
                  </a:cubicBezTo>
                  <a:cubicBezTo>
                    <a:pt x="20424" y="21249"/>
                    <a:pt x="21012" y="19739"/>
                    <a:pt x="21600" y="18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2" name="Line"/>
            <p:cNvSpPr/>
            <p:nvPr/>
          </p:nvSpPr>
          <p:spPr>
            <a:xfrm>
              <a:off x="3916952" y="6523518"/>
              <a:ext cx="184151" cy="324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6" fill="norm" stroke="1" extrusionOk="0">
                  <a:moveTo>
                    <a:pt x="21600" y="2951"/>
                  </a:moveTo>
                  <a:cubicBezTo>
                    <a:pt x="21600" y="1697"/>
                    <a:pt x="21600" y="443"/>
                    <a:pt x="21103" y="94"/>
                  </a:cubicBezTo>
                  <a:cubicBezTo>
                    <a:pt x="20607" y="-254"/>
                    <a:pt x="19614" y="303"/>
                    <a:pt x="17255" y="2742"/>
                  </a:cubicBezTo>
                  <a:cubicBezTo>
                    <a:pt x="14897" y="5181"/>
                    <a:pt x="11172" y="9501"/>
                    <a:pt x="8069" y="12915"/>
                  </a:cubicBezTo>
                  <a:cubicBezTo>
                    <a:pt x="4966" y="16329"/>
                    <a:pt x="2483" y="18838"/>
                    <a:pt x="0" y="213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3" name="Line"/>
            <p:cNvSpPr/>
            <p:nvPr/>
          </p:nvSpPr>
          <p:spPr>
            <a:xfrm>
              <a:off x="3688352" y="6931995"/>
              <a:ext cx="412751" cy="2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9353"/>
                  </a:moveTo>
                  <a:cubicBezTo>
                    <a:pt x="3877" y="3953"/>
                    <a:pt x="7754" y="-1447"/>
                    <a:pt x="11354" y="353"/>
                  </a:cubicBezTo>
                  <a:cubicBezTo>
                    <a:pt x="14954" y="2153"/>
                    <a:pt x="18277" y="11153"/>
                    <a:pt x="21600" y="20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4" name="Line"/>
            <p:cNvSpPr/>
            <p:nvPr/>
          </p:nvSpPr>
          <p:spPr>
            <a:xfrm>
              <a:off x="4444002" y="6917594"/>
              <a:ext cx="273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5" name="Line"/>
            <p:cNvSpPr/>
            <p:nvPr/>
          </p:nvSpPr>
          <p:spPr>
            <a:xfrm>
              <a:off x="5050925" y="6641283"/>
              <a:ext cx="344570" cy="314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533" fill="norm" stroke="1" extrusionOk="0">
                  <a:moveTo>
                    <a:pt x="166" y="21533"/>
                  </a:moveTo>
                  <a:cubicBezTo>
                    <a:pt x="35" y="20808"/>
                    <a:pt x="-97" y="20083"/>
                    <a:pt x="101" y="19431"/>
                  </a:cubicBezTo>
                  <a:cubicBezTo>
                    <a:pt x="298" y="18779"/>
                    <a:pt x="825" y="18199"/>
                    <a:pt x="2142" y="16314"/>
                  </a:cubicBezTo>
                  <a:cubicBezTo>
                    <a:pt x="3459" y="14430"/>
                    <a:pt x="5566" y="11240"/>
                    <a:pt x="7279" y="8559"/>
                  </a:cubicBezTo>
                  <a:cubicBezTo>
                    <a:pt x="8991" y="5877"/>
                    <a:pt x="10308" y="3702"/>
                    <a:pt x="11032" y="2252"/>
                  </a:cubicBezTo>
                  <a:cubicBezTo>
                    <a:pt x="11757" y="803"/>
                    <a:pt x="11888" y="78"/>
                    <a:pt x="11757" y="5"/>
                  </a:cubicBezTo>
                  <a:cubicBezTo>
                    <a:pt x="11625" y="-67"/>
                    <a:pt x="11230" y="513"/>
                    <a:pt x="10637" y="2542"/>
                  </a:cubicBezTo>
                  <a:cubicBezTo>
                    <a:pt x="10044" y="4572"/>
                    <a:pt x="9254" y="8051"/>
                    <a:pt x="8859" y="10226"/>
                  </a:cubicBezTo>
                  <a:cubicBezTo>
                    <a:pt x="8464" y="12400"/>
                    <a:pt x="8464" y="13270"/>
                    <a:pt x="8662" y="13995"/>
                  </a:cubicBezTo>
                  <a:cubicBezTo>
                    <a:pt x="8859" y="14720"/>
                    <a:pt x="9254" y="15299"/>
                    <a:pt x="9781" y="15662"/>
                  </a:cubicBezTo>
                  <a:cubicBezTo>
                    <a:pt x="10308" y="16024"/>
                    <a:pt x="10966" y="16169"/>
                    <a:pt x="12218" y="15372"/>
                  </a:cubicBezTo>
                  <a:cubicBezTo>
                    <a:pt x="13469" y="14575"/>
                    <a:pt x="15313" y="12835"/>
                    <a:pt x="16630" y="11313"/>
                  </a:cubicBezTo>
                  <a:cubicBezTo>
                    <a:pt x="17947" y="9791"/>
                    <a:pt x="18737" y="8486"/>
                    <a:pt x="19462" y="7471"/>
                  </a:cubicBezTo>
                  <a:cubicBezTo>
                    <a:pt x="20186" y="6456"/>
                    <a:pt x="20844" y="5732"/>
                    <a:pt x="21174" y="5804"/>
                  </a:cubicBezTo>
                  <a:cubicBezTo>
                    <a:pt x="21503" y="5877"/>
                    <a:pt x="21503" y="6746"/>
                    <a:pt x="21305" y="8631"/>
                  </a:cubicBezTo>
                  <a:cubicBezTo>
                    <a:pt x="21108" y="10516"/>
                    <a:pt x="20713" y="13415"/>
                    <a:pt x="20318" y="16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6" name="Line"/>
            <p:cNvSpPr/>
            <p:nvPr/>
          </p:nvSpPr>
          <p:spPr>
            <a:xfrm>
              <a:off x="4920252" y="7079725"/>
              <a:ext cx="488951" cy="1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87" fill="norm" stroke="1" extrusionOk="0">
                  <a:moveTo>
                    <a:pt x="0" y="19987"/>
                  </a:moveTo>
                  <a:cubicBezTo>
                    <a:pt x="3086" y="14587"/>
                    <a:pt x="6171" y="9187"/>
                    <a:pt x="9491" y="5137"/>
                  </a:cubicBezTo>
                  <a:cubicBezTo>
                    <a:pt x="12810" y="1087"/>
                    <a:pt x="16364" y="-1613"/>
                    <a:pt x="18421" y="1087"/>
                  </a:cubicBezTo>
                  <a:cubicBezTo>
                    <a:pt x="20478" y="3787"/>
                    <a:pt x="21039" y="11887"/>
                    <a:pt x="21600" y="199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7" name="Line"/>
            <p:cNvSpPr/>
            <p:nvPr/>
          </p:nvSpPr>
          <p:spPr>
            <a:xfrm>
              <a:off x="5936252" y="7082694"/>
              <a:ext cx="2222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8" name="Line"/>
            <p:cNvSpPr/>
            <p:nvPr/>
          </p:nvSpPr>
          <p:spPr>
            <a:xfrm>
              <a:off x="5942602" y="7190644"/>
              <a:ext cx="1714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9" name="Line"/>
            <p:cNvSpPr/>
            <p:nvPr/>
          </p:nvSpPr>
          <p:spPr>
            <a:xfrm>
              <a:off x="6799852" y="6765194"/>
              <a:ext cx="1651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62" y="4255"/>
                    <a:pt x="10523" y="8509"/>
                    <a:pt x="14123" y="12109"/>
                  </a:cubicBezTo>
                  <a:cubicBezTo>
                    <a:pt x="17723" y="15709"/>
                    <a:pt x="19662" y="1865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0" name="Line"/>
            <p:cNvSpPr/>
            <p:nvPr/>
          </p:nvSpPr>
          <p:spPr>
            <a:xfrm>
              <a:off x="6787152" y="6758844"/>
              <a:ext cx="2349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70" y="1507"/>
                    <a:pt x="16541" y="3014"/>
                    <a:pt x="13524" y="5609"/>
                  </a:cubicBezTo>
                  <a:cubicBezTo>
                    <a:pt x="10508" y="8205"/>
                    <a:pt x="7005" y="11888"/>
                    <a:pt x="4670" y="14735"/>
                  </a:cubicBezTo>
                  <a:cubicBezTo>
                    <a:pt x="2335" y="17581"/>
                    <a:pt x="1168" y="195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1" name="Line"/>
            <p:cNvSpPr/>
            <p:nvPr/>
          </p:nvSpPr>
          <p:spPr>
            <a:xfrm>
              <a:off x="7022102" y="6955694"/>
              <a:ext cx="146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2" name="Line"/>
            <p:cNvSpPr/>
            <p:nvPr/>
          </p:nvSpPr>
          <p:spPr>
            <a:xfrm>
              <a:off x="7187202" y="6795813"/>
              <a:ext cx="311151" cy="242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3" fill="norm" stroke="1" extrusionOk="0">
                  <a:moveTo>
                    <a:pt x="0" y="21513"/>
                  </a:moveTo>
                  <a:cubicBezTo>
                    <a:pt x="2204" y="17005"/>
                    <a:pt x="4408" y="12497"/>
                    <a:pt x="5878" y="9210"/>
                  </a:cubicBezTo>
                  <a:cubicBezTo>
                    <a:pt x="7347" y="5923"/>
                    <a:pt x="8082" y="3857"/>
                    <a:pt x="8522" y="2355"/>
                  </a:cubicBezTo>
                  <a:cubicBezTo>
                    <a:pt x="8963" y="852"/>
                    <a:pt x="9110" y="-87"/>
                    <a:pt x="9110" y="7"/>
                  </a:cubicBezTo>
                  <a:cubicBezTo>
                    <a:pt x="9110" y="101"/>
                    <a:pt x="8963" y="1228"/>
                    <a:pt x="8596" y="3388"/>
                  </a:cubicBezTo>
                  <a:cubicBezTo>
                    <a:pt x="8229" y="5548"/>
                    <a:pt x="7641" y="8741"/>
                    <a:pt x="7420" y="10807"/>
                  </a:cubicBezTo>
                  <a:cubicBezTo>
                    <a:pt x="7200" y="12873"/>
                    <a:pt x="7347" y="13812"/>
                    <a:pt x="7861" y="13812"/>
                  </a:cubicBezTo>
                  <a:cubicBezTo>
                    <a:pt x="8376" y="13812"/>
                    <a:pt x="9257" y="12873"/>
                    <a:pt x="10433" y="11183"/>
                  </a:cubicBezTo>
                  <a:cubicBezTo>
                    <a:pt x="11608" y="9492"/>
                    <a:pt x="13078" y="7050"/>
                    <a:pt x="14253" y="5548"/>
                  </a:cubicBezTo>
                  <a:cubicBezTo>
                    <a:pt x="15429" y="4045"/>
                    <a:pt x="16310" y="3482"/>
                    <a:pt x="16971" y="3763"/>
                  </a:cubicBezTo>
                  <a:cubicBezTo>
                    <a:pt x="17633" y="4045"/>
                    <a:pt x="18073" y="5172"/>
                    <a:pt x="18588" y="6675"/>
                  </a:cubicBezTo>
                  <a:cubicBezTo>
                    <a:pt x="19102" y="8177"/>
                    <a:pt x="19690" y="10056"/>
                    <a:pt x="20204" y="11183"/>
                  </a:cubicBezTo>
                  <a:cubicBezTo>
                    <a:pt x="20718" y="12310"/>
                    <a:pt x="21159" y="12685"/>
                    <a:pt x="21600" y="130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3" name="Line"/>
            <p:cNvSpPr/>
            <p:nvPr/>
          </p:nvSpPr>
          <p:spPr>
            <a:xfrm>
              <a:off x="7561852" y="6695344"/>
              <a:ext cx="101574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4" h="21600" fill="norm" stroke="1" extrusionOk="0">
                  <a:moveTo>
                    <a:pt x="8894" y="0"/>
                  </a:moveTo>
                  <a:cubicBezTo>
                    <a:pt x="12282" y="1694"/>
                    <a:pt x="15671" y="3388"/>
                    <a:pt x="18000" y="5929"/>
                  </a:cubicBezTo>
                  <a:cubicBezTo>
                    <a:pt x="20329" y="8471"/>
                    <a:pt x="21600" y="11859"/>
                    <a:pt x="18424" y="14612"/>
                  </a:cubicBezTo>
                  <a:cubicBezTo>
                    <a:pt x="15247" y="17365"/>
                    <a:pt x="7624" y="194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4" name="Line"/>
            <p:cNvSpPr/>
            <p:nvPr/>
          </p:nvSpPr>
          <p:spPr>
            <a:xfrm>
              <a:off x="6546200" y="6701694"/>
              <a:ext cx="145703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1" h="21600" fill="norm" stroke="1" extrusionOk="0">
                  <a:moveTo>
                    <a:pt x="12551" y="0"/>
                  </a:moveTo>
                  <a:cubicBezTo>
                    <a:pt x="7751" y="2445"/>
                    <a:pt x="2951" y="4891"/>
                    <a:pt x="1001" y="7404"/>
                  </a:cubicBezTo>
                  <a:cubicBezTo>
                    <a:pt x="-949" y="9917"/>
                    <a:pt x="-49" y="12498"/>
                    <a:pt x="3701" y="14875"/>
                  </a:cubicBezTo>
                  <a:cubicBezTo>
                    <a:pt x="7451" y="17253"/>
                    <a:pt x="14051" y="19426"/>
                    <a:pt x="2065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665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1619070" y="6123281"/>
              <a:ext cx="463983" cy="185234"/>
            </a:xfrm>
            <a:prstGeom prst="rect">
              <a:avLst/>
            </a:prstGeom>
            <a:effectLst/>
          </p:spPr>
        </p:pic>
        <p:pic>
          <p:nvPicPr>
            <p:cNvPr id="1667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0097795" y="7249070"/>
              <a:ext cx="518408" cy="203620"/>
            </a:xfrm>
            <a:prstGeom prst="rect">
              <a:avLst/>
            </a:prstGeom>
            <a:effectLst/>
          </p:spPr>
        </p:pic>
        <p:sp>
          <p:nvSpPr>
            <p:cNvPr id="1669" name="Line"/>
            <p:cNvSpPr/>
            <p:nvPr/>
          </p:nvSpPr>
          <p:spPr>
            <a:xfrm>
              <a:off x="3629321" y="7260494"/>
              <a:ext cx="401932" cy="166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247" fill="norm" stroke="1" extrusionOk="0">
                  <a:moveTo>
                    <a:pt x="4171" y="7290"/>
                  </a:moveTo>
                  <a:cubicBezTo>
                    <a:pt x="4511" y="10800"/>
                    <a:pt x="4850" y="14310"/>
                    <a:pt x="4850" y="16605"/>
                  </a:cubicBezTo>
                  <a:cubicBezTo>
                    <a:pt x="4850" y="18900"/>
                    <a:pt x="4511" y="19980"/>
                    <a:pt x="4002" y="20655"/>
                  </a:cubicBezTo>
                  <a:cubicBezTo>
                    <a:pt x="3493" y="21330"/>
                    <a:pt x="2814" y="21600"/>
                    <a:pt x="2136" y="20520"/>
                  </a:cubicBezTo>
                  <a:cubicBezTo>
                    <a:pt x="1457" y="19440"/>
                    <a:pt x="779" y="17010"/>
                    <a:pt x="383" y="15120"/>
                  </a:cubicBezTo>
                  <a:cubicBezTo>
                    <a:pt x="-13" y="13230"/>
                    <a:pt x="-126" y="11880"/>
                    <a:pt x="157" y="10530"/>
                  </a:cubicBezTo>
                  <a:cubicBezTo>
                    <a:pt x="439" y="9180"/>
                    <a:pt x="1118" y="7830"/>
                    <a:pt x="3154" y="6480"/>
                  </a:cubicBezTo>
                  <a:cubicBezTo>
                    <a:pt x="5189" y="5130"/>
                    <a:pt x="8582" y="3780"/>
                    <a:pt x="11861" y="2700"/>
                  </a:cubicBezTo>
                  <a:cubicBezTo>
                    <a:pt x="15141" y="1620"/>
                    <a:pt x="18308" y="810"/>
                    <a:pt x="2147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0" name="Line"/>
            <p:cNvSpPr/>
            <p:nvPr/>
          </p:nvSpPr>
          <p:spPr>
            <a:xfrm>
              <a:off x="4929440" y="7323994"/>
              <a:ext cx="397213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600" fill="norm" stroke="1" extrusionOk="0">
                  <a:moveTo>
                    <a:pt x="7047" y="7855"/>
                  </a:moveTo>
                  <a:cubicBezTo>
                    <a:pt x="6704" y="11127"/>
                    <a:pt x="6361" y="14400"/>
                    <a:pt x="5676" y="17018"/>
                  </a:cubicBezTo>
                  <a:cubicBezTo>
                    <a:pt x="4990" y="19636"/>
                    <a:pt x="3961" y="21600"/>
                    <a:pt x="2933" y="21600"/>
                  </a:cubicBezTo>
                  <a:cubicBezTo>
                    <a:pt x="1904" y="21600"/>
                    <a:pt x="876" y="19636"/>
                    <a:pt x="361" y="17345"/>
                  </a:cubicBezTo>
                  <a:cubicBezTo>
                    <a:pt x="-153" y="15055"/>
                    <a:pt x="-153" y="12436"/>
                    <a:pt x="590" y="9818"/>
                  </a:cubicBezTo>
                  <a:cubicBezTo>
                    <a:pt x="1333" y="7200"/>
                    <a:pt x="2818" y="4582"/>
                    <a:pt x="5733" y="2945"/>
                  </a:cubicBezTo>
                  <a:cubicBezTo>
                    <a:pt x="8647" y="1309"/>
                    <a:pt x="12990" y="655"/>
                    <a:pt x="15847" y="327"/>
                  </a:cubicBezTo>
                  <a:cubicBezTo>
                    <a:pt x="18704" y="0"/>
                    <a:pt x="20076" y="0"/>
                    <a:pt x="2144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1" name="Line"/>
            <p:cNvSpPr/>
            <p:nvPr/>
          </p:nvSpPr>
          <p:spPr>
            <a:xfrm>
              <a:off x="6558552" y="7165244"/>
              <a:ext cx="965201" cy="35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4" fill="norm" stroke="1" extrusionOk="0">
                  <a:moveTo>
                    <a:pt x="0" y="19059"/>
                  </a:moveTo>
                  <a:cubicBezTo>
                    <a:pt x="1753" y="20329"/>
                    <a:pt x="3505" y="21600"/>
                    <a:pt x="5329" y="20965"/>
                  </a:cubicBezTo>
                  <a:cubicBezTo>
                    <a:pt x="7153" y="20329"/>
                    <a:pt x="9047" y="17788"/>
                    <a:pt x="10895" y="14612"/>
                  </a:cubicBezTo>
                  <a:cubicBezTo>
                    <a:pt x="12742" y="11435"/>
                    <a:pt x="14542" y="7624"/>
                    <a:pt x="16318" y="5082"/>
                  </a:cubicBezTo>
                  <a:cubicBezTo>
                    <a:pt x="18095" y="2541"/>
                    <a:pt x="19847" y="12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2" name="Line"/>
            <p:cNvSpPr/>
            <p:nvPr/>
          </p:nvSpPr>
          <p:spPr>
            <a:xfrm>
              <a:off x="6773391" y="7375157"/>
              <a:ext cx="483662" cy="159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0864" fill="norm" stroke="1" extrusionOk="0">
                  <a:moveTo>
                    <a:pt x="6218" y="5768"/>
                  </a:moveTo>
                  <a:cubicBezTo>
                    <a:pt x="6031" y="8814"/>
                    <a:pt x="5844" y="11861"/>
                    <a:pt x="5096" y="14491"/>
                  </a:cubicBezTo>
                  <a:cubicBezTo>
                    <a:pt x="4348" y="17122"/>
                    <a:pt x="3039" y="19338"/>
                    <a:pt x="2150" y="20307"/>
                  </a:cubicBezTo>
                  <a:cubicBezTo>
                    <a:pt x="1262" y="21276"/>
                    <a:pt x="795" y="20999"/>
                    <a:pt x="421" y="19338"/>
                  </a:cubicBezTo>
                  <a:cubicBezTo>
                    <a:pt x="47" y="17676"/>
                    <a:pt x="-234" y="14630"/>
                    <a:pt x="280" y="11861"/>
                  </a:cubicBezTo>
                  <a:cubicBezTo>
                    <a:pt x="795" y="9091"/>
                    <a:pt x="2104" y="6599"/>
                    <a:pt x="4021" y="4522"/>
                  </a:cubicBezTo>
                  <a:cubicBezTo>
                    <a:pt x="5937" y="2445"/>
                    <a:pt x="8462" y="784"/>
                    <a:pt x="11454" y="230"/>
                  </a:cubicBezTo>
                  <a:cubicBezTo>
                    <a:pt x="14447" y="-324"/>
                    <a:pt x="17906" y="230"/>
                    <a:pt x="21366" y="7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3" name="Line"/>
            <p:cNvSpPr/>
            <p:nvPr/>
          </p:nvSpPr>
          <p:spPr>
            <a:xfrm>
              <a:off x="7790452" y="7095394"/>
              <a:ext cx="2921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3" y="19600"/>
                    <a:pt x="626" y="17600"/>
                    <a:pt x="1800" y="14600"/>
                  </a:cubicBezTo>
                  <a:cubicBezTo>
                    <a:pt x="2974" y="11600"/>
                    <a:pt x="5009" y="7600"/>
                    <a:pt x="6417" y="5400"/>
                  </a:cubicBezTo>
                  <a:cubicBezTo>
                    <a:pt x="7826" y="3200"/>
                    <a:pt x="8609" y="2800"/>
                    <a:pt x="9235" y="4000"/>
                  </a:cubicBezTo>
                  <a:cubicBezTo>
                    <a:pt x="9861" y="5200"/>
                    <a:pt x="10330" y="8000"/>
                    <a:pt x="10800" y="10400"/>
                  </a:cubicBezTo>
                  <a:cubicBezTo>
                    <a:pt x="11270" y="12800"/>
                    <a:pt x="11739" y="14800"/>
                    <a:pt x="12522" y="16200"/>
                  </a:cubicBezTo>
                  <a:cubicBezTo>
                    <a:pt x="13304" y="17600"/>
                    <a:pt x="14400" y="18400"/>
                    <a:pt x="15965" y="15600"/>
                  </a:cubicBezTo>
                  <a:cubicBezTo>
                    <a:pt x="17530" y="12800"/>
                    <a:pt x="19565" y="6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4" name="Line"/>
            <p:cNvSpPr/>
            <p:nvPr/>
          </p:nvSpPr>
          <p:spPr>
            <a:xfrm>
              <a:off x="8158752" y="6851723"/>
              <a:ext cx="400051" cy="376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9" fill="norm" stroke="1" extrusionOk="0">
                  <a:moveTo>
                    <a:pt x="0" y="2307"/>
                  </a:moveTo>
                  <a:cubicBezTo>
                    <a:pt x="2743" y="1825"/>
                    <a:pt x="5486" y="1342"/>
                    <a:pt x="7657" y="980"/>
                  </a:cubicBezTo>
                  <a:cubicBezTo>
                    <a:pt x="9829" y="618"/>
                    <a:pt x="11429" y="377"/>
                    <a:pt x="12571" y="196"/>
                  </a:cubicBezTo>
                  <a:cubicBezTo>
                    <a:pt x="13714" y="15"/>
                    <a:pt x="14400" y="-106"/>
                    <a:pt x="14800" y="135"/>
                  </a:cubicBezTo>
                  <a:cubicBezTo>
                    <a:pt x="15200" y="377"/>
                    <a:pt x="15314" y="980"/>
                    <a:pt x="14857" y="2307"/>
                  </a:cubicBezTo>
                  <a:cubicBezTo>
                    <a:pt x="14400" y="3635"/>
                    <a:pt x="13371" y="5686"/>
                    <a:pt x="11829" y="8220"/>
                  </a:cubicBezTo>
                  <a:cubicBezTo>
                    <a:pt x="10286" y="10754"/>
                    <a:pt x="8229" y="13771"/>
                    <a:pt x="6743" y="15762"/>
                  </a:cubicBezTo>
                  <a:cubicBezTo>
                    <a:pt x="5257" y="17753"/>
                    <a:pt x="4343" y="18719"/>
                    <a:pt x="3600" y="19503"/>
                  </a:cubicBezTo>
                  <a:cubicBezTo>
                    <a:pt x="2857" y="20287"/>
                    <a:pt x="2286" y="20891"/>
                    <a:pt x="2343" y="21192"/>
                  </a:cubicBezTo>
                  <a:cubicBezTo>
                    <a:pt x="2400" y="21494"/>
                    <a:pt x="3086" y="21494"/>
                    <a:pt x="5143" y="21373"/>
                  </a:cubicBezTo>
                  <a:cubicBezTo>
                    <a:pt x="7200" y="21253"/>
                    <a:pt x="10629" y="21011"/>
                    <a:pt x="13600" y="20830"/>
                  </a:cubicBezTo>
                  <a:cubicBezTo>
                    <a:pt x="16571" y="20649"/>
                    <a:pt x="19086" y="20529"/>
                    <a:pt x="21600" y="20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1" name="Drawing"/>
          <p:cNvGrpSpPr/>
          <p:nvPr/>
        </p:nvGrpSpPr>
        <p:grpSpPr>
          <a:xfrm>
            <a:off x="446304" y="1993899"/>
            <a:ext cx="12397119" cy="7090032"/>
            <a:chOff x="0" y="0"/>
            <a:chExt cx="12397117" cy="7090030"/>
          </a:xfrm>
        </p:grpSpPr>
        <p:sp>
          <p:nvSpPr>
            <p:cNvPr id="1677" name="Line"/>
            <p:cNvSpPr/>
            <p:nvPr/>
          </p:nvSpPr>
          <p:spPr>
            <a:xfrm>
              <a:off x="1318995" y="266699"/>
              <a:ext cx="368301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17" y="332"/>
                    <a:pt x="2234" y="665"/>
                    <a:pt x="4221" y="2326"/>
                  </a:cubicBezTo>
                  <a:cubicBezTo>
                    <a:pt x="6207" y="3988"/>
                    <a:pt x="9062" y="6978"/>
                    <a:pt x="11855" y="10246"/>
                  </a:cubicBezTo>
                  <a:cubicBezTo>
                    <a:pt x="14648" y="13514"/>
                    <a:pt x="17379" y="17058"/>
                    <a:pt x="18993" y="18997"/>
                  </a:cubicBezTo>
                  <a:cubicBezTo>
                    <a:pt x="20607" y="20935"/>
                    <a:pt x="21103" y="2126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8" name="Line"/>
            <p:cNvSpPr/>
            <p:nvPr/>
          </p:nvSpPr>
          <p:spPr>
            <a:xfrm>
              <a:off x="1432784" y="215900"/>
              <a:ext cx="235462" cy="596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21454" y="0"/>
                  </a:moveTo>
                  <a:cubicBezTo>
                    <a:pt x="19333" y="1149"/>
                    <a:pt x="17211" y="2298"/>
                    <a:pt x="14897" y="3983"/>
                  </a:cubicBezTo>
                  <a:cubicBezTo>
                    <a:pt x="12583" y="5668"/>
                    <a:pt x="10075" y="7889"/>
                    <a:pt x="7665" y="10264"/>
                  </a:cubicBezTo>
                  <a:cubicBezTo>
                    <a:pt x="5254" y="12638"/>
                    <a:pt x="2940" y="15166"/>
                    <a:pt x="1590" y="16928"/>
                  </a:cubicBezTo>
                  <a:cubicBezTo>
                    <a:pt x="240" y="18689"/>
                    <a:pt x="-146" y="19685"/>
                    <a:pt x="47" y="20336"/>
                  </a:cubicBezTo>
                  <a:cubicBezTo>
                    <a:pt x="240" y="20987"/>
                    <a:pt x="1011" y="21294"/>
                    <a:pt x="178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9" name="Line"/>
            <p:cNvSpPr/>
            <p:nvPr/>
          </p:nvSpPr>
          <p:spPr>
            <a:xfrm>
              <a:off x="1903195" y="368299"/>
              <a:ext cx="381001" cy="205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4" fill="norm" stroke="1" extrusionOk="0">
                  <a:moveTo>
                    <a:pt x="2880" y="21159"/>
                  </a:moveTo>
                  <a:cubicBezTo>
                    <a:pt x="2160" y="21380"/>
                    <a:pt x="1440" y="21600"/>
                    <a:pt x="900" y="21159"/>
                  </a:cubicBezTo>
                  <a:cubicBezTo>
                    <a:pt x="360" y="20718"/>
                    <a:pt x="0" y="19616"/>
                    <a:pt x="0" y="17522"/>
                  </a:cubicBezTo>
                  <a:cubicBezTo>
                    <a:pt x="0" y="15429"/>
                    <a:pt x="360" y="12343"/>
                    <a:pt x="1440" y="9918"/>
                  </a:cubicBezTo>
                  <a:cubicBezTo>
                    <a:pt x="2520" y="7494"/>
                    <a:pt x="4320" y="5731"/>
                    <a:pt x="6060" y="6722"/>
                  </a:cubicBezTo>
                  <a:cubicBezTo>
                    <a:pt x="7800" y="7714"/>
                    <a:pt x="9480" y="11461"/>
                    <a:pt x="10860" y="14216"/>
                  </a:cubicBezTo>
                  <a:cubicBezTo>
                    <a:pt x="12240" y="16971"/>
                    <a:pt x="13320" y="18735"/>
                    <a:pt x="14160" y="19727"/>
                  </a:cubicBezTo>
                  <a:cubicBezTo>
                    <a:pt x="15000" y="20718"/>
                    <a:pt x="15600" y="20939"/>
                    <a:pt x="16380" y="19947"/>
                  </a:cubicBezTo>
                  <a:cubicBezTo>
                    <a:pt x="17160" y="18955"/>
                    <a:pt x="18120" y="16751"/>
                    <a:pt x="19020" y="13224"/>
                  </a:cubicBezTo>
                  <a:cubicBezTo>
                    <a:pt x="19920" y="9698"/>
                    <a:pt x="20760" y="484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0" name="Line"/>
            <p:cNvSpPr/>
            <p:nvPr/>
          </p:nvSpPr>
          <p:spPr>
            <a:xfrm>
              <a:off x="2513589" y="161787"/>
              <a:ext cx="315765" cy="424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336" fill="norm" stroke="1" extrusionOk="0">
                  <a:moveTo>
                    <a:pt x="3402" y="6550"/>
                  </a:moveTo>
                  <a:cubicBezTo>
                    <a:pt x="2682" y="6657"/>
                    <a:pt x="1962" y="6763"/>
                    <a:pt x="1602" y="7242"/>
                  </a:cubicBezTo>
                  <a:cubicBezTo>
                    <a:pt x="1242" y="7721"/>
                    <a:pt x="1242" y="8572"/>
                    <a:pt x="1386" y="10807"/>
                  </a:cubicBezTo>
                  <a:cubicBezTo>
                    <a:pt x="1530" y="13041"/>
                    <a:pt x="1818" y="16659"/>
                    <a:pt x="1962" y="18574"/>
                  </a:cubicBezTo>
                  <a:cubicBezTo>
                    <a:pt x="2106" y="20489"/>
                    <a:pt x="2106" y="20702"/>
                    <a:pt x="1890" y="18840"/>
                  </a:cubicBezTo>
                  <a:cubicBezTo>
                    <a:pt x="1674" y="16978"/>
                    <a:pt x="1242" y="13041"/>
                    <a:pt x="882" y="9849"/>
                  </a:cubicBezTo>
                  <a:cubicBezTo>
                    <a:pt x="522" y="6657"/>
                    <a:pt x="234" y="4210"/>
                    <a:pt x="90" y="2614"/>
                  </a:cubicBezTo>
                  <a:cubicBezTo>
                    <a:pt x="-54" y="1017"/>
                    <a:pt x="-54" y="273"/>
                    <a:pt x="306" y="60"/>
                  </a:cubicBezTo>
                  <a:cubicBezTo>
                    <a:pt x="666" y="-153"/>
                    <a:pt x="1386" y="166"/>
                    <a:pt x="2610" y="1549"/>
                  </a:cubicBezTo>
                  <a:cubicBezTo>
                    <a:pt x="3834" y="2933"/>
                    <a:pt x="5562" y="5380"/>
                    <a:pt x="7362" y="8306"/>
                  </a:cubicBezTo>
                  <a:cubicBezTo>
                    <a:pt x="9162" y="11232"/>
                    <a:pt x="11034" y="14637"/>
                    <a:pt x="12546" y="16872"/>
                  </a:cubicBezTo>
                  <a:cubicBezTo>
                    <a:pt x="14058" y="19106"/>
                    <a:pt x="15210" y="20170"/>
                    <a:pt x="16146" y="20755"/>
                  </a:cubicBezTo>
                  <a:cubicBezTo>
                    <a:pt x="17082" y="21341"/>
                    <a:pt x="17802" y="21447"/>
                    <a:pt x="18450" y="21234"/>
                  </a:cubicBezTo>
                  <a:cubicBezTo>
                    <a:pt x="19098" y="21021"/>
                    <a:pt x="19674" y="20489"/>
                    <a:pt x="20250" y="18627"/>
                  </a:cubicBezTo>
                  <a:cubicBezTo>
                    <a:pt x="20826" y="16765"/>
                    <a:pt x="21402" y="13573"/>
                    <a:pt x="21474" y="10700"/>
                  </a:cubicBezTo>
                  <a:cubicBezTo>
                    <a:pt x="21546" y="7827"/>
                    <a:pt x="21114" y="5274"/>
                    <a:pt x="20682" y="3784"/>
                  </a:cubicBezTo>
                  <a:cubicBezTo>
                    <a:pt x="20250" y="2294"/>
                    <a:pt x="19818" y="1869"/>
                    <a:pt x="19386" y="1869"/>
                  </a:cubicBezTo>
                  <a:cubicBezTo>
                    <a:pt x="18954" y="1869"/>
                    <a:pt x="18522" y="2294"/>
                    <a:pt x="18306" y="2667"/>
                  </a:cubicBezTo>
                  <a:cubicBezTo>
                    <a:pt x="18090" y="3039"/>
                    <a:pt x="18090" y="3358"/>
                    <a:pt x="18090" y="36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1" name="Line"/>
            <p:cNvSpPr/>
            <p:nvPr/>
          </p:nvSpPr>
          <p:spPr>
            <a:xfrm>
              <a:off x="2876862" y="234950"/>
              <a:ext cx="347134" cy="30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208" fill="norm" stroke="1" extrusionOk="0">
                  <a:moveTo>
                    <a:pt x="6545" y="11742"/>
                  </a:moveTo>
                  <a:cubicBezTo>
                    <a:pt x="6414" y="10728"/>
                    <a:pt x="6284" y="9713"/>
                    <a:pt x="6087" y="8770"/>
                  </a:cubicBezTo>
                  <a:cubicBezTo>
                    <a:pt x="5891" y="7828"/>
                    <a:pt x="5629" y="6958"/>
                    <a:pt x="5105" y="6813"/>
                  </a:cubicBezTo>
                  <a:cubicBezTo>
                    <a:pt x="4582" y="6668"/>
                    <a:pt x="3796" y="7248"/>
                    <a:pt x="2880" y="9205"/>
                  </a:cubicBezTo>
                  <a:cubicBezTo>
                    <a:pt x="1964" y="11162"/>
                    <a:pt x="916" y="14497"/>
                    <a:pt x="393" y="16599"/>
                  </a:cubicBezTo>
                  <a:cubicBezTo>
                    <a:pt x="-131" y="18701"/>
                    <a:pt x="-131" y="19570"/>
                    <a:pt x="393" y="20295"/>
                  </a:cubicBezTo>
                  <a:cubicBezTo>
                    <a:pt x="916" y="21020"/>
                    <a:pt x="1964" y="21600"/>
                    <a:pt x="3011" y="20875"/>
                  </a:cubicBezTo>
                  <a:cubicBezTo>
                    <a:pt x="4058" y="20150"/>
                    <a:pt x="5105" y="18121"/>
                    <a:pt x="5760" y="16019"/>
                  </a:cubicBezTo>
                  <a:cubicBezTo>
                    <a:pt x="6414" y="13917"/>
                    <a:pt x="6676" y="11742"/>
                    <a:pt x="6742" y="10220"/>
                  </a:cubicBezTo>
                  <a:cubicBezTo>
                    <a:pt x="6807" y="8698"/>
                    <a:pt x="6676" y="7828"/>
                    <a:pt x="6807" y="7103"/>
                  </a:cubicBezTo>
                  <a:cubicBezTo>
                    <a:pt x="6938" y="6379"/>
                    <a:pt x="7331" y="5799"/>
                    <a:pt x="8836" y="6596"/>
                  </a:cubicBezTo>
                  <a:cubicBezTo>
                    <a:pt x="10342" y="7393"/>
                    <a:pt x="12960" y="9568"/>
                    <a:pt x="14400" y="11960"/>
                  </a:cubicBezTo>
                  <a:cubicBezTo>
                    <a:pt x="15840" y="14352"/>
                    <a:pt x="16102" y="16961"/>
                    <a:pt x="16036" y="18556"/>
                  </a:cubicBezTo>
                  <a:cubicBezTo>
                    <a:pt x="15971" y="20150"/>
                    <a:pt x="15578" y="20730"/>
                    <a:pt x="15185" y="20730"/>
                  </a:cubicBezTo>
                  <a:cubicBezTo>
                    <a:pt x="14793" y="20730"/>
                    <a:pt x="14400" y="20150"/>
                    <a:pt x="14334" y="17903"/>
                  </a:cubicBezTo>
                  <a:cubicBezTo>
                    <a:pt x="14269" y="15656"/>
                    <a:pt x="14531" y="11742"/>
                    <a:pt x="15447" y="8626"/>
                  </a:cubicBezTo>
                  <a:cubicBezTo>
                    <a:pt x="16364" y="5509"/>
                    <a:pt x="17934" y="3189"/>
                    <a:pt x="19047" y="1885"/>
                  </a:cubicBezTo>
                  <a:cubicBezTo>
                    <a:pt x="20160" y="580"/>
                    <a:pt x="20814" y="290"/>
                    <a:pt x="2146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2" name="Line"/>
            <p:cNvSpPr/>
            <p:nvPr/>
          </p:nvSpPr>
          <p:spPr>
            <a:xfrm>
              <a:off x="3417441" y="119521"/>
              <a:ext cx="79605" cy="471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1555" fill="norm" stroke="1" extrusionOk="0">
                  <a:moveTo>
                    <a:pt x="17506" y="1214"/>
                  </a:moveTo>
                  <a:cubicBezTo>
                    <a:pt x="16952" y="633"/>
                    <a:pt x="16398" y="52"/>
                    <a:pt x="15014" y="3"/>
                  </a:cubicBezTo>
                  <a:cubicBezTo>
                    <a:pt x="13629" y="-45"/>
                    <a:pt x="11414" y="439"/>
                    <a:pt x="8367" y="2377"/>
                  </a:cubicBezTo>
                  <a:cubicBezTo>
                    <a:pt x="5321" y="4314"/>
                    <a:pt x="1444" y="7704"/>
                    <a:pt x="337" y="10803"/>
                  </a:cubicBezTo>
                  <a:cubicBezTo>
                    <a:pt x="-771" y="13903"/>
                    <a:pt x="891" y="16712"/>
                    <a:pt x="4767" y="18455"/>
                  </a:cubicBezTo>
                  <a:cubicBezTo>
                    <a:pt x="8644" y="20199"/>
                    <a:pt x="14737" y="20877"/>
                    <a:pt x="20829" y="215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3" name="Line"/>
            <p:cNvSpPr/>
            <p:nvPr/>
          </p:nvSpPr>
          <p:spPr>
            <a:xfrm>
              <a:off x="3585945" y="181992"/>
              <a:ext cx="368301" cy="370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0" fill="norm" stroke="1" extrusionOk="0">
                  <a:moveTo>
                    <a:pt x="0" y="21480"/>
                  </a:moveTo>
                  <a:cubicBezTo>
                    <a:pt x="1117" y="19885"/>
                    <a:pt x="2234" y="18289"/>
                    <a:pt x="3290" y="15712"/>
                  </a:cubicBezTo>
                  <a:cubicBezTo>
                    <a:pt x="4345" y="13135"/>
                    <a:pt x="5338" y="9575"/>
                    <a:pt x="5834" y="7060"/>
                  </a:cubicBezTo>
                  <a:cubicBezTo>
                    <a:pt x="6331" y="4544"/>
                    <a:pt x="6331" y="3071"/>
                    <a:pt x="6331" y="2028"/>
                  </a:cubicBezTo>
                  <a:cubicBezTo>
                    <a:pt x="6331" y="985"/>
                    <a:pt x="6331" y="371"/>
                    <a:pt x="6021" y="125"/>
                  </a:cubicBezTo>
                  <a:cubicBezTo>
                    <a:pt x="5710" y="-120"/>
                    <a:pt x="5090" y="3"/>
                    <a:pt x="4717" y="432"/>
                  </a:cubicBezTo>
                  <a:cubicBezTo>
                    <a:pt x="4345" y="862"/>
                    <a:pt x="4221" y="1598"/>
                    <a:pt x="4159" y="3316"/>
                  </a:cubicBezTo>
                  <a:cubicBezTo>
                    <a:pt x="4097" y="5035"/>
                    <a:pt x="4097" y="7735"/>
                    <a:pt x="4593" y="10005"/>
                  </a:cubicBezTo>
                  <a:cubicBezTo>
                    <a:pt x="5090" y="12275"/>
                    <a:pt x="6083" y="14116"/>
                    <a:pt x="6952" y="15098"/>
                  </a:cubicBezTo>
                  <a:cubicBezTo>
                    <a:pt x="7821" y="16080"/>
                    <a:pt x="8566" y="16203"/>
                    <a:pt x="9497" y="15589"/>
                  </a:cubicBezTo>
                  <a:cubicBezTo>
                    <a:pt x="10428" y="14975"/>
                    <a:pt x="11545" y="13625"/>
                    <a:pt x="12538" y="11846"/>
                  </a:cubicBezTo>
                  <a:cubicBezTo>
                    <a:pt x="13531" y="10066"/>
                    <a:pt x="14400" y="7857"/>
                    <a:pt x="14897" y="6323"/>
                  </a:cubicBezTo>
                  <a:cubicBezTo>
                    <a:pt x="15393" y="4789"/>
                    <a:pt x="15517" y="3930"/>
                    <a:pt x="15766" y="3746"/>
                  </a:cubicBezTo>
                  <a:cubicBezTo>
                    <a:pt x="16014" y="3562"/>
                    <a:pt x="16386" y="4053"/>
                    <a:pt x="17069" y="5280"/>
                  </a:cubicBezTo>
                  <a:cubicBezTo>
                    <a:pt x="17752" y="6507"/>
                    <a:pt x="18745" y="8471"/>
                    <a:pt x="19552" y="9698"/>
                  </a:cubicBezTo>
                  <a:cubicBezTo>
                    <a:pt x="20359" y="10925"/>
                    <a:pt x="20979" y="11416"/>
                    <a:pt x="21600" y="119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4" name="Line"/>
            <p:cNvSpPr/>
            <p:nvPr/>
          </p:nvSpPr>
          <p:spPr>
            <a:xfrm>
              <a:off x="4144745" y="444500"/>
              <a:ext cx="4445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5" name="Line"/>
            <p:cNvSpPr/>
            <p:nvPr/>
          </p:nvSpPr>
          <p:spPr>
            <a:xfrm>
              <a:off x="4444938" y="285243"/>
              <a:ext cx="360208" cy="209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0911" fill="norm" stroke="1" extrusionOk="0">
                  <a:moveTo>
                    <a:pt x="6639" y="5768"/>
                  </a:moveTo>
                  <a:cubicBezTo>
                    <a:pt x="6389" y="8310"/>
                    <a:pt x="6139" y="10851"/>
                    <a:pt x="5578" y="13392"/>
                  </a:cubicBezTo>
                  <a:cubicBezTo>
                    <a:pt x="5016" y="15933"/>
                    <a:pt x="4142" y="18474"/>
                    <a:pt x="3393" y="19851"/>
                  </a:cubicBezTo>
                  <a:cubicBezTo>
                    <a:pt x="2644" y="21227"/>
                    <a:pt x="2019" y="21439"/>
                    <a:pt x="1270" y="19427"/>
                  </a:cubicBezTo>
                  <a:cubicBezTo>
                    <a:pt x="521" y="17415"/>
                    <a:pt x="-353" y="13180"/>
                    <a:pt x="146" y="9686"/>
                  </a:cubicBezTo>
                  <a:cubicBezTo>
                    <a:pt x="646" y="6192"/>
                    <a:pt x="2519" y="3439"/>
                    <a:pt x="5265" y="1851"/>
                  </a:cubicBezTo>
                  <a:cubicBezTo>
                    <a:pt x="8012" y="263"/>
                    <a:pt x="11633" y="-161"/>
                    <a:pt x="14442" y="51"/>
                  </a:cubicBezTo>
                  <a:cubicBezTo>
                    <a:pt x="17252" y="263"/>
                    <a:pt x="19249" y="1110"/>
                    <a:pt x="21247" y="19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6" name="Line"/>
            <p:cNvSpPr/>
            <p:nvPr/>
          </p:nvSpPr>
          <p:spPr>
            <a:xfrm>
              <a:off x="4853501" y="3483"/>
              <a:ext cx="231045" cy="148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327" fill="norm" stroke="1" extrusionOk="0">
                  <a:moveTo>
                    <a:pt x="227" y="7714"/>
                  </a:moveTo>
                  <a:cubicBezTo>
                    <a:pt x="30" y="5280"/>
                    <a:pt x="-166" y="2846"/>
                    <a:pt x="227" y="1477"/>
                  </a:cubicBezTo>
                  <a:cubicBezTo>
                    <a:pt x="619" y="108"/>
                    <a:pt x="1601" y="-196"/>
                    <a:pt x="3074" y="108"/>
                  </a:cubicBezTo>
                  <a:cubicBezTo>
                    <a:pt x="4547" y="412"/>
                    <a:pt x="6510" y="1325"/>
                    <a:pt x="7885" y="3303"/>
                  </a:cubicBezTo>
                  <a:cubicBezTo>
                    <a:pt x="9259" y="5280"/>
                    <a:pt x="10045" y="8322"/>
                    <a:pt x="10143" y="10604"/>
                  </a:cubicBezTo>
                  <a:cubicBezTo>
                    <a:pt x="10241" y="12886"/>
                    <a:pt x="9652" y="14407"/>
                    <a:pt x="8670" y="16080"/>
                  </a:cubicBezTo>
                  <a:cubicBezTo>
                    <a:pt x="7689" y="17753"/>
                    <a:pt x="6314" y="19579"/>
                    <a:pt x="6118" y="20491"/>
                  </a:cubicBezTo>
                  <a:cubicBezTo>
                    <a:pt x="5921" y="21404"/>
                    <a:pt x="6903" y="21404"/>
                    <a:pt x="9652" y="21252"/>
                  </a:cubicBezTo>
                  <a:cubicBezTo>
                    <a:pt x="12401" y="21100"/>
                    <a:pt x="16918" y="20796"/>
                    <a:pt x="21434" y="20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7" name="Line"/>
            <p:cNvSpPr/>
            <p:nvPr/>
          </p:nvSpPr>
          <p:spPr>
            <a:xfrm>
              <a:off x="5046445" y="0"/>
              <a:ext cx="153985" cy="539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600" fill="norm" stroke="1" extrusionOk="0">
                  <a:moveTo>
                    <a:pt x="10940" y="0"/>
                  </a:moveTo>
                  <a:cubicBezTo>
                    <a:pt x="13745" y="2456"/>
                    <a:pt x="16551" y="4913"/>
                    <a:pt x="18514" y="7624"/>
                  </a:cubicBezTo>
                  <a:cubicBezTo>
                    <a:pt x="20478" y="10334"/>
                    <a:pt x="21600" y="13299"/>
                    <a:pt x="18374" y="15671"/>
                  </a:cubicBezTo>
                  <a:cubicBezTo>
                    <a:pt x="15148" y="18042"/>
                    <a:pt x="7574" y="1982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8" name="Line"/>
            <p:cNvSpPr/>
            <p:nvPr/>
          </p:nvSpPr>
          <p:spPr>
            <a:xfrm>
              <a:off x="1484095" y="1409699"/>
              <a:ext cx="62218" cy="473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556" fill="norm" stroke="1" extrusionOk="0">
                  <a:moveTo>
                    <a:pt x="0" y="0"/>
                  </a:moveTo>
                  <a:cubicBezTo>
                    <a:pt x="2880" y="3375"/>
                    <a:pt x="5760" y="6750"/>
                    <a:pt x="9360" y="10173"/>
                  </a:cubicBezTo>
                  <a:cubicBezTo>
                    <a:pt x="12960" y="13596"/>
                    <a:pt x="17280" y="17068"/>
                    <a:pt x="19440" y="19045"/>
                  </a:cubicBezTo>
                  <a:cubicBezTo>
                    <a:pt x="21600" y="21021"/>
                    <a:pt x="21600" y="21504"/>
                    <a:pt x="20160" y="21552"/>
                  </a:cubicBezTo>
                  <a:cubicBezTo>
                    <a:pt x="18720" y="21600"/>
                    <a:pt x="15840" y="21214"/>
                    <a:pt x="12960" y="208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9" name="Line"/>
            <p:cNvSpPr/>
            <p:nvPr/>
          </p:nvSpPr>
          <p:spPr>
            <a:xfrm>
              <a:off x="1420595" y="1314450"/>
              <a:ext cx="298451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070"/>
                    <a:pt x="0" y="16541"/>
                    <a:pt x="1532" y="13816"/>
                  </a:cubicBezTo>
                  <a:cubicBezTo>
                    <a:pt x="3064" y="11092"/>
                    <a:pt x="6128" y="8173"/>
                    <a:pt x="9728" y="5838"/>
                  </a:cubicBezTo>
                  <a:cubicBezTo>
                    <a:pt x="13328" y="3503"/>
                    <a:pt x="17464" y="175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0" name="Line"/>
            <p:cNvSpPr/>
            <p:nvPr/>
          </p:nvSpPr>
          <p:spPr>
            <a:xfrm>
              <a:off x="1465045" y="1593850"/>
              <a:ext cx="2476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08" y="15158"/>
                    <a:pt x="11815" y="8716"/>
                    <a:pt x="15415" y="5116"/>
                  </a:cubicBezTo>
                  <a:cubicBezTo>
                    <a:pt x="19015" y="1516"/>
                    <a:pt x="20308" y="75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1" name="Line"/>
            <p:cNvSpPr/>
            <p:nvPr/>
          </p:nvSpPr>
          <p:spPr>
            <a:xfrm>
              <a:off x="1725395" y="1682750"/>
              <a:ext cx="260351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15" y="2674"/>
                    <a:pt x="8429" y="5349"/>
                    <a:pt x="12029" y="8949"/>
                  </a:cubicBezTo>
                  <a:cubicBezTo>
                    <a:pt x="15629" y="12549"/>
                    <a:pt x="18615" y="1707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2" name="Line"/>
            <p:cNvSpPr/>
            <p:nvPr/>
          </p:nvSpPr>
          <p:spPr>
            <a:xfrm>
              <a:off x="1825190" y="1701800"/>
              <a:ext cx="103406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600" fill="norm" stroke="1" extrusionOk="0">
                  <a:moveTo>
                    <a:pt x="21104" y="0"/>
                  </a:moveTo>
                  <a:cubicBezTo>
                    <a:pt x="18080" y="1842"/>
                    <a:pt x="15056" y="3684"/>
                    <a:pt x="11384" y="6447"/>
                  </a:cubicBezTo>
                  <a:cubicBezTo>
                    <a:pt x="7712" y="9209"/>
                    <a:pt x="3392" y="12893"/>
                    <a:pt x="1448" y="15572"/>
                  </a:cubicBezTo>
                  <a:cubicBezTo>
                    <a:pt x="-496" y="18251"/>
                    <a:pt x="-64" y="19926"/>
                    <a:pt x="36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3" name="Line"/>
            <p:cNvSpPr/>
            <p:nvPr/>
          </p:nvSpPr>
          <p:spPr>
            <a:xfrm>
              <a:off x="2144580" y="1280806"/>
              <a:ext cx="126916" cy="451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311" fill="norm" stroke="1" extrusionOk="0">
                  <a:moveTo>
                    <a:pt x="21232" y="89"/>
                  </a:moveTo>
                  <a:cubicBezTo>
                    <a:pt x="18753" y="-11"/>
                    <a:pt x="16275" y="-111"/>
                    <a:pt x="13442" y="289"/>
                  </a:cubicBezTo>
                  <a:cubicBezTo>
                    <a:pt x="10609" y="689"/>
                    <a:pt x="7422" y="1589"/>
                    <a:pt x="4943" y="3339"/>
                  </a:cubicBezTo>
                  <a:cubicBezTo>
                    <a:pt x="2465" y="5089"/>
                    <a:pt x="694" y="7689"/>
                    <a:pt x="163" y="10339"/>
                  </a:cubicBezTo>
                  <a:cubicBezTo>
                    <a:pt x="-368" y="12989"/>
                    <a:pt x="340" y="15689"/>
                    <a:pt x="3173" y="17589"/>
                  </a:cubicBezTo>
                  <a:cubicBezTo>
                    <a:pt x="6006" y="19489"/>
                    <a:pt x="10963" y="20589"/>
                    <a:pt x="14327" y="21039"/>
                  </a:cubicBezTo>
                  <a:cubicBezTo>
                    <a:pt x="17691" y="21489"/>
                    <a:pt x="19462" y="21289"/>
                    <a:pt x="21232" y="210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4" name="Line"/>
            <p:cNvSpPr/>
            <p:nvPr/>
          </p:nvSpPr>
          <p:spPr>
            <a:xfrm>
              <a:off x="2272941" y="1333500"/>
              <a:ext cx="366855" cy="330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199" fill="norm" stroke="1" extrusionOk="0">
                  <a:moveTo>
                    <a:pt x="14812" y="0"/>
                  </a:moveTo>
                  <a:cubicBezTo>
                    <a:pt x="14191" y="5026"/>
                    <a:pt x="13570" y="10053"/>
                    <a:pt x="12143" y="13721"/>
                  </a:cubicBezTo>
                  <a:cubicBezTo>
                    <a:pt x="10715" y="17389"/>
                    <a:pt x="8481" y="19698"/>
                    <a:pt x="6681" y="20649"/>
                  </a:cubicBezTo>
                  <a:cubicBezTo>
                    <a:pt x="4881" y="21600"/>
                    <a:pt x="3515" y="21192"/>
                    <a:pt x="2460" y="20377"/>
                  </a:cubicBezTo>
                  <a:cubicBezTo>
                    <a:pt x="1405" y="19562"/>
                    <a:pt x="660" y="18340"/>
                    <a:pt x="287" y="17389"/>
                  </a:cubicBezTo>
                  <a:cubicBezTo>
                    <a:pt x="-85" y="16438"/>
                    <a:pt x="-85" y="15758"/>
                    <a:pt x="225" y="15283"/>
                  </a:cubicBezTo>
                  <a:cubicBezTo>
                    <a:pt x="536" y="14808"/>
                    <a:pt x="1156" y="14536"/>
                    <a:pt x="3515" y="14536"/>
                  </a:cubicBezTo>
                  <a:cubicBezTo>
                    <a:pt x="5874" y="14536"/>
                    <a:pt x="9970" y="14808"/>
                    <a:pt x="13260" y="15758"/>
                  </a:cubicBezTo>
                  <a:cubicBezTo>
                    <a:pt x="16549" y="16709"/>
                    <a:pt x="19032" y="18340"/>
                    <a:pt x="21515" y="199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5" name="Line"/>
            <p:cNvSpPr/>
            <p:nvPr/>
          </p:nvSpPr>
          <p:spPr>
            <a:xfrm>
              <a:off x="2652495" y="1187450"/>
              <a:ext cx="189829" cy="53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1600" fill="norm" stroke="1" extrusionOk="0">
                  <a:moveTo>
                    <a:pt x="0" y="0"/>
                  </a:moveTo>
                  <a:cubicBezTo>
                    <a:pt x="2787" y="171"/>
                    <a:pt x="5574" y="343"/>
                    <a:pt x="9290" y="1714"/>
                  </a:cubicBezTo>
                  <a:cubicBezTo>
                    <a:pt x="13006" y="3086"/>
                    <a:pt x="17652" y="5657"/>
                    <a:pt x="19626" y="8400"/>
                  </a:cubicBezTo>
                  <a:cubicBezTo>
                    <a:pt x="21600" y="11143"/>
                    <a:pt x="20903" y="14057"/>
                    <a:pt x="19277" y="16286"/>
                  </a:cubicBezTo>
                  <a:cubicBezTo>
                    <a:pt x="17652" y="18514"/>
                    <a:pt x="15097" y="20057"/>
                    <a:pt x="1254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6" name="Line"/>
            <p:cNvSpPr/>
            <p:nvPr/>
          </p:nvSpPr>
          <p:spPr>
            <a:xfrm>
              <a:off x="1522195" y="2045175"/>
              <a:ext cx="1219201" cy="26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2" fill="norm" stroke="1" extrusionOk="0">
                  <a:moveTo>
                    <a:pt x="0" y="21392"/>
                  </a:moveTo>
                  <a:cubicBezTo>
                    <a:pt x="862" y="19011"/>
                    <a:pt x="1725" y="16630"/>
                    <a:pt x="2794" y="14419"/>
                  </a:cubicBezTo>
                  <a:cubicBezTo>
                    <a:pt x="3862" y="12208"/>
                    <a:pt x="5138" y="10167"/>
                    <a:pt x="6431" y="8466"/>
                  </a:cubicBezTo>
                  <a:cubicBezTo>
                    <a:pt x="7725" y="6765"/>
                    <a:pt x="9038" y="5405"/>
                    <a:pt x="10388" y="4129"/>
                  </a:cubicBezTo>
                  <a:cubicBezTo>
                    <a:pt x="11738" y="2853"/>
                    <a:pt x="13125" y="1663"/>
                    <a:pt x="14569" y="898"/>
                  </a:cubicBezTo>
                  <a:cubicBezTo>
                    <a:pt x="16012" y="132"/>
                    <a:pt x="17513" y="-208"/>
                    <a:pt x="18694" y="132"/>
                  </a:cubicBezTo>
                  <a:cubicBezTo>
                    <a:pt x="19875" y="472"/>
                    <a:pt x="20737" y="1493"/>
                    <a:pt x="21600" y="2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7" name="Line"/>
            <p:cNvSpPr/>
            <p:nvPr/>
          </p:nvSpPr>
          <p:spPr>
            <a:xfrm>
              <a:off x="1743072" y="2241550"/>
              <a:ext cx="725274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41" y="21600"/>
                  </a:moveTo>
                  <a:cubicBezTo>
                    <a:pt x="-22" y="20653"/>
                    <a:pt x="-85" y="19705"/>
                    <a:pt x="449" y="18284"/>
                  </a:cubicBezTo>
                  <a:cubicBezTo>
                    <a:pt x="982" y="16863"/>
                    <a:pt x="2113" y="14968"/>
                    <a:pt x="3714" y="13074"/>
                  </a:cubicBezTo>
                  <a:cubicBezTo>
                    <a:pt x="5315" y="11179"/>
                    <a:pt x="7387" y="9284"/>
                    <a:pt x="9836" y="7389"/>
                  </a:cubicBezTo>
                  <a:cubicBezTo>
                    <a:pt x="12285" y="5495"/>
                    <a:pt x="15110" y="3600"/>
                    <a:pt x="17120" y="2368"/>
                  </a:cubicBezTo>
                  <a:cubicBezTo>
                    <a:pt x="19129" y="1137"/>
                    <a:pt x="20322" y="568"/>
                    <a:pt x="2151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8" name="Line"/>
            <p:cNvSpPr/>
            <p:nvPr/>
          </p:nvSpPr>
          <p:spPr>
            <a:xfrm>
              <a:off x="3198595" y="598550"/>
              <a:ext cx="3937554" cy="129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547" fill="norm" stroke="1" extrusionOk="0">
                  <a:moveTo>
                    <a:pt x="0" y="19878"/>
                  </a:moveTo>
                  <a:cubicBezTo>
                    <a:pt x="93" y="19843"/>
                    <a:pt x="186" y="19807"/>
                    <a:pt x="319" y="20001"/>
                  </a:cubicBezTo>
                  <a:cubicBezTo>
                    <a:pt x="452" y="20196"/>
                    <a:pt x="626" y="20619"/>
                    <a:pt x="876" y="20919"/>
                  </a:cubicBezTo>
                  <a:cubicBezTo>
                    <a:pt x="1125" y="21219"/>
                    <a:pt x="1450" y="21396"/>
                    <a:pt x="1839" y="21484"/>
                  </a:cubicBezTo>
                  <a:cubicBezTo>
                    <a:pt x="2227" y="21572"/>
                    <a:pt x="2680" y="21572"/>
                    <a:pt x="3115" y="21448"/>
                  </a:cubicBezTo>
                  <a:cubicBezTo>
                    <a:pt x="3550" y="21325"/>
                    <a:pt x="3967" y="21078"/>
                    <a:pt x="4402" y="20813"/>
                  </a:cubicBezTo>
                  <a:cubicBezTo>
                    <a:pt x="4837" y="20548"/>
                    <a:pt x="5290" y="20266"/>
                    <a:pt x="5731" y="20001"/>
                  </a:cubicBezTo>
                  <a:cubicBezTo>
                    <a:pt x="6171" y="19737"/>
                    <a:pt x="6601" y="19490"/>
                    <a:pt x="7030" y="19225"/>
                  </a:cubicBezTo>
                  <a:cubicBezTo>
                    <a:pt x="7459" y="18960"/>
                    <a:pt x="7888" y="18678"/>
                    <a:pt x="8329" y="18343"/>
                  </a:cubicBezTo>
                  <a:cubicBezTo>
                    <a:pt x="8770" y="18007"/>
                    <a:pt x="9222" y="17619"/>
                    <a:pt x="9646" y="17178"/>
                  </a:cubicBezTo>
                  <a:cubicBezTo>
                    <a:pt x="10069" y="16737"/>
                    <a:pt x="10464" y="16243"/>
                    <a:pt x="10852" y="15643"/>
                  </a:cubicBezTo>
                  <a:cubicBezTo>
                    <a:pt x="11241" y="15043"/>
                    <a:pt x="11624" y="14337"/>
                    <a:pt x="11983" y="13666"/>
                  </a:cubicBezTo>
                  <a:cubicBezTo>
                    <a:pt x="12343" y="12996"/>
                    <a:pt x="12679" y="12360"/>
                    <a:pt x="13010" y="11743"/>
                  </a:cubicBezTo>
                  <a:cubicBezTo>
                    <a:pt x="13340" y="11125"/>
                    <a:pt x="13665" y="10525"/>
                    <a:pt x="14013" y="9837"/>
                  </a:cubicBezTo>
                  <a:cubicBezTo>
                    <a:pt x="14361" y="9148"/>
                    <a:pt x="14733" y="8372"/>
                    <a:pt x="15057" y="7631"/>
                  </a:cubicBezTo>
                  <a:cubicBezTo>
                    <a:pt x="15382" y="6890"/>
                    <a:pt x="15661" y="6184"/>
                    <a:pt x="15840" y="5654"/>
                  </a:cubicBezTo>
                  <a:cubicBezTo>
                    <a:pt x="16020" y="5125"/>
                    <a:pt x="16101" y="4772"/>
                    <a:pt x="16142" y="4507"/>
                  </a:cubicBezTo>
                  <a:cubicBezTo>
                    <a:pt x="16183" y="4243"/>
                    <a:pt x="16183" y="4066"/>
                    <a:pt x="16194" y="3890"/>
                  </a:cubicBezTo>
                  <a:cubicBezTo>
                    <a:pt x="16206" y="3713"/>
                    <a:pt x="16229" y="3537"/>
                    <a:pt x="16310" y="3396"/>
                  </a:cubicBezTo>
                  <a:cubicBezTo>
                    <a:pt x="16391" y="3254"/>
                    <a:pt x="16531" y="3148"/>
                    <a:pt x="16821" y="3043"/>
                  </a:cubicBezTo>
                  <a:cubicBezTo>
                    <a:pt x="17111" y="2937"/>
                    <a:pt x="17551" y="2831"/>
                    <a:pt x="17986" y="2743"/>
                  </a:cubicBezTo>
                  <a:cubicBezTo>
                    <a:pt x="18421" y="2654"/>
                    <a:pt x="18851" y="2584"/>
                    <a:pt x="19245" y="2478"/>
                  </a:cubicBezTo>
                  <a:cubicBezTo>
                    <a:pt x="19640" y="2372"/>
                    <a:pt x="19999" y="2231"/>
                    <a:pt x="20254" y="2160"/>
                  </a:cubicBezTo>
                  <a:cubicBezTo>
                    <a:pt x="20510" y="2090"/>
                    <a:pt x="20660" y="2090"/>
                    <a:pt x="20759" y="2143"/>
                  </a:cubicBezTo>
                  <a:cubicBezTo>
                    <a:pt x="20858" y="2196"/>
                    <a:pt x="20904" y="2301"/>
                    <a:pt x="20898" y="2354"/>
                  </a:cubicBezTo>
                  <a:cubicBezTo>
                    <a:pt x="20892" y="2407"/>
                    <a:pt x="20834" y="2407"/>
                    <a:pt x="20759" y="2248"/>
                  </a:cubicBezTo>
                  <a:cubicBezTo>
                    <a:pt x="20684" y="2090"/>
                    <a:pt x="20591" y="1772"/>
                    <a:pt x="20486" y="1454"/>
                  </a:cubicBezTo>
                  <a:cubicBezTo>
                    <a:pt x="20382" y="1137"/>
                    <a:pt x="20266" y="819"/>
                    <a:pt x="20196" y="572"/>
                  </a:cubicBezTo>
                  <a:cubicBezTo>
                    <a:pt x="20127" y="325"/>
                    <a:pt x="20104" y="148"/>
                    <a:pt x="20127" y="60"/>
                  </a:cubicBezTo>
                  <a:cubicBezTo>
                    <a:pt x="20150" y="-28"/>
                    <a:pt x="20220" y="-28"/>
                    <a:pt x="20399" y="113"/>
                  </a:cubicBezTo>
                  <a:cubicBezTo>
                    <a:pt x="20579" y="254"/>
                    <a:pt x="20869" y="537"/>
                    <a:pt x="21084" y="837"/>
                  </a:cubicBezTo>
                  <a:cubicBezTo>
                    <a:pt x="21298" y="1137"/>
                    <a:pt x="21438" y="1454"/>
                    <a:pt x="21513" y="1701"/>
                  </a:cubicBezTo>
                  <a:cubicBezTo>
                    <a:pt x="21588" y="1948"/>
                    <a:pt x="21600" y="2125"/>
                    <a:pt x="21548" y="2372"/>
                  </a:cubicBezTo>
                  <a:cubicBezTo>
                    <a:pt x="21496" y="2619"/>
                    <a:pt x="21380" y="2937"/>
                    <a:pt x="21101" y="3484"/>
                  </a:cubicBezTo>
                  <a:cubicBezTo>
                    <a:pt x="20823" y="4031"/>
                    <a:pt x="20382" y="4807"/>
                    <a:pt x="20121" y="5266"/>
                  </a:cubicBezTo>
                  <a:cubicBezTo>
                    <a:pt x="19860" y="5725"/>
                    <a:pt x="19779" y="5866"/>
                    <a:pt x="19698" y="60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9" name="Line"/>
            <p:cNvSpPr/>
            <p:nvPr/>
          </p:nvSpPr>
          <p:spPr>
            <a:xfrm>
              <a:off x="1331695" y="736963"/>
              <a:ext cx="3219451" cy="253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9" fill="norm" stroke="1" extrusionOk="0">
                  <a:moveTo>
                    <a:pt x="0" y="21569"/>
                  </a:moveTo>
                  <a:cubicBezTo>
                    <a:pt x="298" y="19769"/>
                    <a:pt x="596" y="17969"/>
                    <a:pt x="1030" y="16709"/>
                  </a:cubicBezTo>
                  <a:cubicBezTo>
                    <a:pt x="1463" y="15449"/>
                    <a:pt x="2031" y="14729"/>
                    <a:pt x="2599" y="14099"/>
                  </a:cubicBezTo>
                  <a:cubicBezTo>
                    <a:pt x="3167" y="13469"/>
                    <a:pt x="3735" y="12929"/>
                    <a:pt x="4296" y="12209"/>
                  </a:cubicBezTo>
                  <a:cubicBezTo>
                    <a:pt x="4857" y="11489"/>
                    <a:pt x="5411" y="10589"/>
                    <a:pt x="5993" y="9689"/>
                  </a:cubicBezTo>
                  <a:cubicBezTo>
                    <a:pt x="6575" y="8789"/>
                    <a:pt x="7186" y="7889"/>
                    <a:pt x="7704" y="7169"/>
                  </a:cubicBezTo>
                  <a:cubicBezTo>
                    <a:pt x="8222" y="6449"/>
                    <a:pt x="8649" y="5909"/>
                    <a:pt x="9089" y="5369"/>
                  </a:cubicBezTo>
                  <a:cubicBezTo>
                    <a:pt x="9529" y="4829"/>
                    <a:pt x="9983" y="4289"/>
                    <a:pt x="10523" y="3659"/>
                  </a:cubicBezTo>
                  <a:cubicBezTo>
                    <a:pt x="11063" y="3029"/>
                    <a:pt x="11688" y="2309"/>
                    <a:pt x="12284" y="1769"/>
                  </a:cubicBezTo>
                  <a:cubicBezTo>
                    <a:pt x="12880" y="1229"/>
                    <a:pt x="13449" y="869"/>
                    <a:pt x="14002" y="599"/>
                  </a:cubicBezTo>
                  <a:cubicBezTo>
                    <a:pt x="14556" y="329"/>
                    <a:pt x="15096" y="149"/>
                    <a:pt x="15678" y="59"/>
                  </a:cubicBezTo>
                  <a:cubicBezTo>
                    <a:pt x="16260" y="-31"/>
                    <a:pt x="16885" y="-31"/>
                    <a:pt x="17482" y="149"/>
                  </a:cubicBezTo>
                  <a:cubicBezTo>
                    <a:pt x="18078" y="329"/>
                    <a:pt x="18646" y="689"/>
                    <a:pt x="19193" y="1139"/>
                  </a:cubicBezTo>
                  <a:cubicBezTo>
                    <a:pt x="19740" y="1589"/>
                    <a:pt x="20265" y="2129"/>
                    <a:pt x="20663" y="2849"/>
                  </a:cubicBezTo>
                  <a:cubicBezTo>
                    <a:pt x="21060" y="3569"/>
                    <a:pt x="21330" y="4469"/>
                    <a:pt x="21600" y="53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0" name="Line"/>
            <p:cNvSpPr/>
            <p:nvPr/>
          </p:nvSpPr>
          <p:spPr>
            <a:xfrm>
              <a:off x="1572995" y="846666"/>
              <a:ext cx="2527301" cy="115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6" fill="norm" stroke="1" extrusionOk="0">
                  <a:moveTo>
                    <a:pt x="0" y="20815"/>
                  </a:moveTo>
                  <a:cubicBezTo>
                    <a:pt x="633" y="21207"/>
                    <a:pt x="1266" y="21600"/>
                    <a:pt x="1954" y="21404"/>
                  </a:cubicBezTo>
                  <a:cubicBezTo>
                    <a:pt x="2641" y="21207"/>
                    <a:pt x="3383" y="20422"/>
                    <a:pt x="4107" y="19636"/>
                  </a:cubicBezTo>
                  <a:cubicBezTo>
                    <a:pt x="4830" y="18851"/>
                    <a:pt x="5536" y="18065"/>
                    <a:pt x="6250" y="17084"/>
                  </a:cubicBezTo>
                  <a:cubicBezTo>
                    <a:pt x="6965" y="16102"/>
                    <a:pt x="7688" y="14924"/>
                    <a:pt x="8421" y="13549"/>
                  </a:cubicBezTo>
                  <a:cubicBezTo>
                    <a:pt x="9154" y="12175"/>
                    <a:pt x="9895" y="10604"/>
                    <a:pt x="10637" y="9229"/>
                  </a:cubicBezTo>
                  <a:cubicBezTo>
                    <a:pt x="11379" y="7855"/>
                    <a:pt x="12121" y="6676"/>
                    <a:pt x="12853" y="5498"/>
                  </a:cubicBezTo>
                  <a:cubicBezTo>
                    <a:pt x="13586" y="4320"/>
                    <a:pt x="14310" y="3142"/>
                    <a:pt x="15006" y="2356"/>
                  </a:cubicBezTo>
                  <a:cubicBezTo>
                    <a:pt x="15703" y="1571"/>
                    <a:pt x="16372" y="1178"/>
                    <a:pt x="17077" y="785"/>
                  </a:cubicBezTo>
                  <a:cubicBezTo>
                    <a:pt x="17783" y="393"/>
                    <a:pt x="18525" y="0"/>
                    <a:pt x="19257" y="0"/>
                  </a:cubicBezTo>
                  <a:cubicBezTo>
                    <a:pt x="19990" y="0"/>
                    <a:pt x="20714" y="393"/>
                    <a:pt x="21103" y="982"/>
                  </a:cubicBezTo>
                  <a:cubicBezTo>
                    <a:pt x="21491" y="1571"/>
                    <a:pt x="21546" y="2356"/>
                    <a:pt x="21600" y="31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1" name="Line"/>
            <p:cNvSpPr/>
            <p:nvPr/>
          </p:nvSpPr>
          <p:spPr>
            <a:xfrm>
              <a:off x="1907664" y="2687365"/>
              <a:ext cx="130104" cy="711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5" h="21467" fill="norm" stroke="1" extrusionOk="0">
                  <a:moveTo>
                    <a:pt x="6375" y="5136"/>
                  </a:moveTo>
                  <a:cubicBezTo>
                    <a:pt x="8063" y="7309"/>
                    <a:pt x="9750" y="9482"/>
                    <a:pt x="11438" y="11623"/>
                  </a:cubicBezTo>
                  <a:cubicBezTo>
                    <a:pt x="13125" y="13763"/>
                    <a:pt x="14813" y="15872"/>
                    <a:pt x="16163" y="17374"/>
                  </a:cubicBezTo>
                  <a:cubicBezTo>
                    <a:pt x="17513" y="18876"/>
                    <a:pt x="18525" y="19771"/>
                    <a:pt x="19369" y="20410"/>
                  </a:cubicBezTo>
                  <a:cubicBezTo>
                    <a:pt x="20213" y="21049"/>
                    <a:pt x="20888" y="21432"/>
                    <a:pt x="20719" y="21464"/>
                  </a:cubicBezTo>
                  <a:cubicBezTo>
                    <a:pt x="20550" y="21496"/>
                    <a:pt x="19538" y="21176"/>
                    <a:pt x="16838" y="19866"/>
                  </a:cubicBezTo>
                  <a:cubicBezTo>
                    <a:pt x="14137" y="18556"/>
                    <a:pt x="9750" y="16256"/>
                    <a:pt x="6544" y="14115"/>
                  </a:cubicBezTo>
                  <a:cubicBezTo>
                    <a:pt x="3337" y="11974"/>
                    <a:pt x="1312" y="9993"/>
                    <a:pt x="469" y="8012"/>
                  </a:cubicBezTo>
                  <a:cubicBezTo>
                    <a:pt x="-375" y="6031"/>
                    <a:pt x="-38" y="4050"/>
                    <a:pt x="1144" y="2740"/>
                  </a:cubicBezTo>
                  <a:cubicBezTo>
                    <a:pt x="2325" y="1430"/>
                    <a:pt x="4350" y="791"/>
                    <a:pt x="6206" y="407"/>
                  </a:cubicBezTo>
                  <a:cubicBezTo>
                    <a:pt x="8063" y="24"/>
                    <a:pt x="9750" y="-104"/>
                    <a:pt x="12281" y="88"/>
                  </a:cubicBezTo>
                  <a:cubicBezTo>
                    <a:pt x="14813" y="279"/>
                    <a:pt x="18188" y="791"/>
                    <a:pt x="19706" y="1813"/>
                  </a:cubicBezTo>
                  <a:cubicBezTo>
                    <a:pt x="21225" y="2836"/>
                    <a:pt x="20888" y="4369"/>
                    <a:pt x="18525" y="5967"/>
                  </a:cubicBezTo>
                  <a:cubicBezTo>
                    <a:pt x="16163" y="7565"/>
                    <a:pt x="11775" y="9226"/>
                    <a:pt x="7388" y="108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2" name="Line"/>
            <p:cNvSpPr/>
            <p:nvPr/>
          </p:nvSpPr>
          <p:spPr>
            <a:xfrm>
              <a:off x="2059938" y="2901949"/>
              <a:ext cx="192508" cy="391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471" fill="norm" stroke="1" extrusionOk="0">
                  <a:moveTo>
                    <a:pt x="3040" y="12542"/>
                  </a:moveTo>
                  <a:cubicBezTo>
                    <a:pt x="2101" y="11961"/>
                    <a:pt x="1162" y="11381"/>
                    <a:pt x="575" y="10800"/>
                  </a:cubicBezTo>
                  <a:cubicBezTo>
                    <a:pt x="-12" y="10219"/>
                    <a:pt x="-247" y="9639"/>
                    <a:pt x="340" y="9232"/>
                  </a:cubicBezTo>
                  <a:cubicBezTo>
                    <a:pt x="927" y="8826"/>
                    <a:pt x="2336" y="8594"/>
                    <a:pt x="4918" y="9058"/>
                  </a:cubicBezTo>
                  <a:cubicBezTo>
                    <a:pt x="7501" y="9523"/>
                    <a:pt x="11257" y="10684"/>
                    <a:pt x="13370" y="12484"/>
                  </a:cubicBezTo>
                  <a:cubicBezTo>
                    <a:pt x="15483" y="14284"/>
                    <a:pt x="15953" y="16723"/>
                    <a:pt x="16070" y="18232"/>
                  </a:cubicBezTo>
                  <a:cubicBezTo>
                    <a:pt x="16188" y="19742"/>
                    <a:pt x="15953" y="20323"/>
                    <a:pt x="15249" y="20787"/>
                  </a:cubicBezTo>
                  <a:cubicBezTo>
                    <a:pt x="14544" y="21252"/>
                    <a:pt x="13370" y="21600"/>
                    <a:pt x="12549" y="21426"/>
                  </a:cubicBezTo>
                  <a:cubicBezTo>
                    <a:pt x="11727" y="21252"/>
                    <a:pt x="11257" y="20555"/>
                    <a:pt x="10788" y="18581"/>
                  </a:cubicBezTo>
                  <a:cubicBezTo>
                    <a:pt x="10318" y="16606"/>
                    <a:pt x="9849" y="13355"/>
                    <a:pt x="11610" y="10045"/>
                  </a:cubicBezTo>
                  <a:cubicBezTo>
                    <a:pt x="13370" y="6735"/>
                    <a:pt x="17362" y="3368"/>
                    <a:pt x="2135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3" name="Line"/>
            <p:cNvSpPr/>
            <p:nvPr/>
          </p:nvSpPr>
          <p:spPr>
            <a:xfrm>
              <a:off x="2387359" y="2719719"/>
              <a:ext cx="220687" cy="490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474" fill="norm" stroke="1" extrusionOk="0">
                  <a:moveTo>
                    <a:pt x="10854" y="1028"/>
                  </a:moveTo>
                  <a:cubicBezTo>
                    <a:pt x="10038" y="658"/>
                    <a:pt x="9223" y="287"/>
                    <a:pt x="8306" y="101"/>
                  </a:cubicBezTo>
                  <a:cubicBezTo>
                    <a:pt x="7389" y="-84"/>
                    <a:pt x="6371" y="-84"/>
                    <a:pt x="5046" y="704"/>
                  </a:cubicBezTo>
                  <a:cubicBezTo>
                    <a:pt x="3721" y="1492"/>
                    <a:pt x="2091" y="3068"/>
                    <a:pt x="1072" y="5386"/>
                  </a:cubicBezTo>
                  <a:cubicBezTo>
                    <a:pt x="54" y="7703"/>
                    <a:pt x="-354" y="10762"/>
                    <a:pt x="359" y="13404"/>
                  </a:cubicBezTo>
                  <a:cubicBezTo>
                    <a:pt x="1072" y="16046"/>
                    <a:pt x="2906" y="18271"/>
                    <a:pt x="5963" y="19616"/>
                  </a:cubicBezTo>
                  <a:cubicBezTo>
                    <a:pt x="9020" y="20960"/>
                    <a:pt x="13299" y="21423"/>
                    <a:pt x="16050" y="21470"/>
                  </a:cubicBezTo>
                  <a:cubicBezTo>
                    <a:pt x="18801" y="21516"/>
                    <a:pt x="20023" y="21145"/>
                    <a:pt x="21246" y="207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4" name="Line"/>
            <p:cNvSpPr/>
            <p:nvPr/>
          </p:nvSpPr>
          <p:spPr>
            <a:xfrm>
              <a:off x="2582645" y="2844800"/>
              <a:ext cx="342901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67" y="2850"/>
                    <a:pt x="7733" y="5700"/>
                    <a:pt x="11000" y="8850"/>
                  </a:cubicBezTo>
                  <a:cubicBezTo>
                    <a:pt x="14267" y="12000"/>
                    <a:pt x="16933" y="15450"/>
                    <a:pt x="18600" y="17625"/>
                  </a:cubicBezTo>
                  <a:cubicBezTo>
                    <a:pt x="20267" y="19800"/>
                    <a:pt x="20933" y="207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5" name="Line"/>
            <p:cNvSpPr/>
            <p:nvPr/>
          </p:nvSpPr>
          <p:spPr>
            <a:xfrm>
              <a:off x="2687182" y="2801292"/>
              <a:ext cx="193914" cy="365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336" fill="norm" stroke="1" extrusionOk="0">
                  <a:moveTo>
                    <a:pt x="21278" y="686"/>
                  </a:moveTo>
                  <a:cubicBezTo>
                    <a:pt x="20349" y="315"/>
                    <a:pt x="19420" y="-55"/>
                    <a:pt x="18375" y="7"/>
                  </a:cubicBezTo>
                  <a:cubicBezTo>
                    <a:pt x="17330" y="68"/>
                    <a:pt x="16168" y="562"/>
                    <a:pt x="13730" y="2537"/>
                  </a:cubicBezTo>
                  <a:cubicBezTo>
                    <a:pt x="11291" y="4512"/>
                    <a:pt x="7575" y="7968"/>
                    <a:pt x="4904" y="10807"/>
                  </a:cubicBezTo>
                  <a:cubicBezTo>
                    <a:pt x="2233" y="13646"/>
                    <a:pt x="607" y="15867"/>
                    <a:pt x="143" y="17595"/>
                  </a:cubicBezTo>
                  <a:cubicBezTo>
                    <a:pt x="-322" y="19323"/>
                    <a:pt x="375" y="20558"/>
                    <a:pt x="1884" y="21051"/>
                  </a:cubicBezTo>
                  <a:cubicBezTo>
                    <a:pt x="3394" y="21545"/>
                    <a:pt x="5717" y="21298"/>
                    <a:pt x="8039" y="210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6" name="Line"/>
            <p:cNvSpPr/>
            <p:nvPr/>
          </p:nvSpPr>
          <p:spPr>
            <a:xfrm>
              <a:off x="3006169" y="2686050"/>
              <a:ext cx="344827" cy="335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535" fill="norm" stroke="1" extrusionOk="0">
                  <a:moveTo>
                    <a:pt x="16715" y="0"/>
                  </a:moveTo>
                  <a:cubicBezTo>
                    <a:pt x="15661" y="951"/>
                    <a:pt x="14607" y="1902"/>
                    <a:pt x="12697" y="4008"/>
                  </a:cubicBezTo>
                  <a:cubicBezTo>
                    <a:pt x="10788" y="6113"/>
                    <a:pt x="8022" y="9374"/>
                    <a:pt x="5783" y="12158"/>
                  </a:cubicBezTo>
                  <a:cubicBezTo>
                    <a:pt x="3544" y="14943"/>
                    <a:pt x="1832" y="17253"/>
                    <a:pt x="910" y="18747"/>
                  </a:cubicBezTo>
                  <a:cubicBezTo>
                    <a:pt x="-12" y="20242"/>
                    <a:pt x="-144" y="20921"/>
                    <a:pt x="119" y="21260"/>
                  </a:cubicBezTo>
                  <a:cubicBezTo>
                    <a:pt x="383" y="21600"/>
                    <a:pt x="1041" y="21600"/>
                    <a:pt x="3215" y="21396"/>
                  </a:cubicBezTo>
                  <a:cubicBezTo>
                    <a:pt x="5388" y="21192"/>
                    <a:pt x="9076" y="20785"/>
                    <a:pt x="12368" y="20513"/>
                  </a:cubicBezTo>
                  <a:cubicBezTo>
                    <a:pt x="15661" y="20242"/>
                    <a:pt x="18558" y="20106"/>
                    <a:pt x="21456" y="199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7" name="Line"/>
            <p:cNvSpPr/>
            <p:nvPr/>
          </p:nvSpPr>
          <p:spPr>
            <a:xfrm>
              <a:off x="3058895" y="3035300"/>
              <a:ext cx="34925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96" y="17640"/>
                    <a:pt x="7593" y="13680"/>
                    <a:pt x="11193" y="10080"/>
                  </a:cubicBezTo>
                  <a:cubicBezTo>
                    <a:pt x="14793" y="6480"/>
                    <a:pt x="18196" y="32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8" name="Line"/>
            <p:cNvSpPr/>
            <p:nvPr/>
          </p:nvSpPr>
          <p:spPr>
            <a:xfrm>
              <a:off x="3530168" y="2591255"/>
              <a:ext cx="308041" cy="432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331" fill="norm" stroke="1" extrusionOk="0">
                  <a:moveTo>
                    <a:pt x="19301" y="2169"/>
                  </a:moveTo>
                  <a:cubicBezTo>
                    <a:pt x="19301" y="1543"/>
                    <a:pt x="19301" y="916"/>
                    <a:pt x="19668" y="499"/>
                  </a:cubicBezTo>
                  <a:cubicBezTo>
                    <a:pt x="20036" y="82"/>
                    <a:pt x="20770" y="-127"/>
                    <a:pt x="21138" y="82"/>
                  </a:cubicBezTo>
                  <a:cubicBezTo>
                    <a:pt x="21505" y="290"/>
                    <a:pt x="21505" y="916"/>
                    <a:pt x="20844" y="3003"/>
                  </a:cubicBezTo>
                  <a:cubicBezTo>
                    <a:pt x="20183" y="5090"/>
                    <a:pt x="18860" y="8638"/>
                    <a:pt x="16950" y="11664"/>
                  </a:cubicBezTo>
                  <a:cubicBezTo>
                    <a:pt x="15040" y="14690"/>
                    <a:pt x="12542" y="17195"/>
                    <a:pt x="10558" y="18708"/>
                  </a:cubicBezTo>
                  <a:cubicBezTo>
                    <a:pt x="8574" y="20221"/>
                    <a:pt x="7105" y="20743"/>
                    <a:pt x="5929" y="21056"/>
                  </a:cubicBezTo>
                  <a:cubicBezTo>
                    <a:pt x="4754" y="21369"/>
                    <a:pt x="3872" y="21473"/>
                    <a:pt x="2917" y="21056"/>
                  </a:cubicBezTo>
                  <a:cubicBezTo>
                    <a:pt x="1962" y="20638"/>
                    <a:pt x="934" y="19699"/>
                    <a:pt x="419" y="18969"/>
                  </a:cubicBezTo>
                  <a:cubicBezTo>
                    <a:pt x="-95" y="18238"/>
                    <a:pt x="-95" y="17716"/>
                    <a:pt x="199" y="17299"/>
                  </a:cubicBezTo>
                  <a:cubicBezTo>
                    <a:pt x="493" y="16882"/>
                    <a:pt x="1081" y="16569"/>
                    <a:pt x="3064" y="16308"/>
                  </a:cubicBezTo>
                  <a:cubicBezTo>
                    <a:pt x="5048" y="16047"/>
                    <a:pt x="8427" y="15838"/>
                    <a:pt x="11513" y="15995"/>
                  </a:cubicBezTo>
                  <a:cubicBezTo>
                    <a:pt x="14599" y="16151"/>
                    <a:pt x="17391" y="16673"/>
                    <a:pt x="20183" y="171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9" name="Line"/>
            <p:cNvSpPr/>
            <p:nvPr/>
          </p:nvSpPr>
          <p:spPr>
            <a:xfrm>
              <a:off x="3897095" y="2432050"/>
              <a:ext cx="171451" cy="685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00" y="0"/>
                  </a:moveTo>
                  <a:cubicBezTo>
                    <a:pt x="8800" y="1067"/>
                    <a:pt x="13600" y="2133"/>
                    <a:pt x="16800" y="3733"/>
                  </a:cubicBezTo>
                  <a:cubicBezTo>
                    <a:pt x="20000" y="5333"/>
                    <a:pt x="21600" y="7467"/>
                    <a:pt x="21600" y="9767"/>
                  </a:cubicBezTo>
                  <a:cubicBezTo>
                    <a:pt x="21600" y="12067"/>
                    <a:pt x="20000" y="14533"/>
                    <a:pt x="16133" y="16533"/>
                  </a:cubicBezTo>
                  <a:cubicBezTo>
                    <a:pt x="12267" y="18533"/>
                    <a:pt x="6133" y="200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0" name="Line"/>
            <p:cNvSpPr/>
            <p:nvPr/>
          </p:nvSpPr>
          <p:spPr>
            <a:xfrm>
              <a:off x="1410585" y="2156747"/>
              <a:ext cx="3403446" cy="169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533" fill="norm" stroke="1" extrusionOk="0">
                  <a:moveTo>
                    <a:pt x="19238" y="2695"/>
                  </a:moveTo>
                  <a:cubicBezTo>
                    <a:pt x="19211" y="2426"/>
                    <a:pt x="19184" y="2157"/>
                    <a:pt x="19104" y="1941"/>
                  </a:cubicBezTo>
                  <a:cubicBezTo>
                    <a:pt x="19024" y="1726"/>
                    <a:pt x="18890" y="1564"/>
                    <a:pt x="18602" y="1402"/>
                  </a:cubicBezTo>
                  <a:cubicBezTo>
                    <a:pt x="18314" y="1241"/>
                    <a:pt x="17871" y="1079"/>
                    <a:pt x="17463" y="945"/>
                  </a:cubicBezTo>
                  <a:cubicBezTo>
                    <a:pt x="17054" y="810"/>
                    <a:pt x="16679" y="702"/>
                    <a:pt x="16237" y="608"/>
                  </a:cubicBezTo>
                  <a:cubicBezTo>
                    <a:pt x="15794" y="514"/>
                    <a:pt x="15285" y="433"/>
                    <a:pt x="14823" y="339"/>
                  </a:cubicBezTo>
                  <a:cubicBezTo>
                    <a:pt x="14361" y="244"/>
                    <a:pt x="13945" y="137"/>
                    <a:pt x="13503" y="69"/>
                  </a:cubicBezTo>
                  <a:cubicBezTo>
                    <a:pt x="13061" y="2"/>
                    <a:pt x="12592" y="-25"/>
                    <a:pt x="12103" y="29"/>
                  </a:cubicBezTo>
                  <a:cubicBezTo>
                    <a:pt x="11614" y="83"/>
                    <a:pt x="11105" y="217"/>
                    <a:pt x="10622" y="352"/>
                  </a:cubicBezTo>
                  <a:cubicBezTo>
                    <a:pt x="10140" y="487"/>
                    <a:pt x="9684" y="621"/>
                    <a:pt x="9255" y="756"/>
                  </a:cubicBezTo>
                  <a:cubicBezTo>
                    <a:pt x="8827" y="891"/>
                    <a:pt x="8425" y="1025"/>
                    <a:pt x="7976" y="1187"/>
                  </a:cubicBezTo>
                  <a:cubicBezTo>
                    <a:pt x="7527" y="1349"/>
                    <a:pt x="7031" y="1537"/>
                    <a:pt x="6542" y="1793"/>
                  </a:cubicBezTo>
                  <a:cubicBezTo>
                    <a:pt x="6053" y="2049"/>
                    <a:pt x="5571" y="2372"/>
                    <a:pt x="5142" y="2682"/>
                  </a:cubicBezTo>
                  <a:cubicBezTo>
                    <a:pt x="4713" y="2991"/>
                    <a:pt x="4338" y="3288"/>
                    <a:pt x="3943" y="3692"/>
                  </a:cubicBezTo>
                  <a:cubicBezTo>
                    <a:pt x="3547" y="4096"/>
                    <a:pt x="3132" y="4607"/>
                    <a:pt x="2737" y="5173"/>
                  </a:cubicBezTo>
                  <a:cubicBezTo>
                    <a:pt x="2341" y="5739"/>
                    <a:pt x="1966" y="6358"/>
                    <a:pt x="1624" y="7004"/>
                  </a:cubicBezTo>
                  <a:cubicBezTo>
                    <a:pt x="1283" y="7651"/>
                    <a:pt x="975" y="8324"/>
                    <a:pt x="733" y="8971"/>
                  </a:cubicBezTo>
                  <a:cubicBezTo>
                    <a:pt x="492" y="9617"/>
                    <a:pt x="318" y="10236"/>
                    <a:pt x="191" y="10883"/>
                  </a:cubicBezTo>
                  <a:cubicBezTo>
                    <a:pt x="63" y="11529"/>
                    <a:pt x="-17" y="12202"/>
                    <a:pt x="3" y="12876"/>
                  </a:cubicBezTo>
                  <a:cubicBezTo>
                    <a:pt x="23" y="13549"/>
                    <a:pt x="144" y="14222"/>
                    <a:pt x="351" y="14923"/>
                  </a:cubicBezTo>
                  <a:cubicBezTo>
                    <a:pt x="559" y="15623"/>
                    <a:pt x="854" y="16350"/>
                    <a:pt x="1209" y="16983"/>
                  </a:cubicBezTo>
                  <a:cubicBezTo>
                    <a:pt x="1564" y="17616"/>
                    <a:pt x="1980" y="18155"/>
                    <a:pt x="2402" y="18585"/>
                  </a:cubicBezTo>
                  <a:cubicBezTo>
                    <a:pt x="2824" y="19016"/>
                    <a:pt x="3252" y="19340"/>
                    <a:pt x="3708" y="19690"/>
                  </a:cubicBezTo>
                  <a:cubicBezTo>
                    <a:pt x="4164" y="20040"/>
                    <a:pt x="4646" y="20417"/>
                    <a:pt x="5142" y="20740"/>
                  </a:cubicBezTo>
                  <a:cubicBezTo>
                    <a:pt x="5638" y="21063"/>
                    <a:pt x="6147" y="21333"/>
                    <a:pt x="6656" y="21454"/>
                  </a:cubicBezTo>
                  <a:cubicBezTo>
                    <a:pt x="7165" y="21575"/>
                    <a:pt x="7674" y="21548"/>
                    <a:pt x="8204" y="21440"/>
                  </a:cubicBezTo>
                  <a:cubicBezTo>
                    <a:pt x="8733" y="21333"/>
                    <a:pt x="9282" y="21144"/>
                    <a:pt x="9798" y="20956"/>
                  </a:cubicBezTo>
                  <a:cubicBezTo>
                    <a:pt x="10314" y="20767"/>
                    <a:pt x="10796" y="20578"/>
                    <a:pt x="11245" y="20376"/>
                  </a:cubicBezTo>
                  <a:cubicBezTo>
                    <a:pt x="11694" y="20175"/>
                    <a:pt x="12110" y="19959"/>
                    <a:pt x="12565" y="19717"/>
                  </a:cubicBezTo>
                  <a:cubicBezTo>
                    <a:pt x="13021" y="19474"/>
                    <a:pt x="13516" y="19205"/>
                    <a:pt x="14006" y="18909"/>
                  </a:cubicBezTo>
                  <a:cubicBezTo>
                    <a:pt x="14495" y="18612"/>
                    <a:pt x="14977" y="18289"/>
                    <a:pt x="15419" y="17939"/>
                  </a:cubicBezTo>
                  <a:cubicBezTo>
                    <a:pt x="15861" y="17589"/>
                    <a:pt x="16263" y="17212"/>
                    <a:pt x="16679" y="16794"/>
                  </a:cubicBezTo>
                  <a:cubicBezTo>
                    <a:pt x="17094" y="16377"/>
                    <a:pt x="17523" y="15919"/>
                    <a:pt x="17932" y="15475"/>
                  </a:cubicBezTo>
                  <a:cubicBezTo>
                    <a:pt x="18340" y="15030"/>
                    <a:pt x="18729" y="14599"/>
                    <a:pt x="19104" y="14074"/>
                  </a:cubicBezTo>
                  <a:cubicBezTo>
                    <a:pt x="19479" y="13549"/>
                    <a:pt x="19841" y="12930"/>
                    <a:pt x="20169" y="12283"/>
                  </a:cubicBezTo>
                  <a:cubicBezTo>
                    <a:pt x="20498" y="11637"/>
                    <a:pt x="20792" y="10964"/>
                    <a:pt x="21034" y="10223"/>
                  </a:cubicBezTo>
                  <a:cubicBezTo>
                    <a:pt x="21275" y="9482"/>
                    <a:pt x="21462" y="8674"/>
                    <a:pt x="21523" y="7893"/>
                  </a:cubicBezTo>
                  <a:cubicBezTo>
                    <a:pt x="21583" y="7112"/>
                    <a:pt x="21516" y="6358"/>
                    <a:pt x="21409" y="5604"/>
                  </a:cubicBezTo>
                  <a:cubicBezTo>
                    <a:pt x="21302" y="4850"/>
                    <a:pt x="21154" y="4096"/>
                    <a:pt x="20933" y="3436"/>
                  </a:cubicBezTo>
                  <a:cubicBezTo>
                    <a:pt x="20712" y="2776"/>
                    <a:pt x="20417" y="2210"/>
                    <a:pt x="20076" y="1874"/>
                  </a:cubicBezTo>
                  <a:cubicBezTo>
                    <a:pt x="19734" y="1537"/>
                    <a:pt x="19345" y="1429"/>
                    <a:pt x="18990" y="1416"/>
                  </a:cubicBezTo>
                  <a:cubicBezTo>
                    <a:pt x="18635" y="1402"/>
                    <a:pt x="18314" y="1483"/>
                    <a:pt x="18119" y="1524"/>
                  </a:cubicBezTo>
                  <a:cubicBezTo>
                    <a:pt x="17925" y="1564"/>
                    <a:pt x="17858" y="1564"/>
                    <a:pt x="17784" y="1564"/>
                  </a:cubicBezTo>
                  <a:cubicBezTo>
                    <a:pt x="17711" y="1564"/>
                    <a:pt x="17630" y="1564"/>
                    <a:pt x="17503" y="1833"/>
                  </a:cubicBezTo>
                  <a:cubicBezTo>
                    <a:pt x="17376" y="2103"/>
                    <a:pt x="17201" y="2641"/>
                    <a:pt x="17027" y="31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1" name="Line"/>
            <p:cNvSpPr/>
            <p:nvPr/>
          </p:nvSpPr>
          <p:spPr>
            <a:xfrm>
              <a:off x="465725" y="4178300"/>
              <a:ext cx="10079821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600" fill="norm" stroke="1" extrusionOk="0">
                  <a:moveTo>
                    <a:pt x="32" y="21600"/>
                  </a:moveTo>
                  <a:cubicBezTo>
                    <a:pt x="23" y="20722"/>
                    <a:pt x="14" y="19844"/>
                    <a:pt x="7" y="18966"/>
                  </a:cubicBezTo>
                  <a:cubicBezTo>
                    <a:pt x="1" y="18088"/>
                    <a:pt x="-4" y="17210"/>
                    <a:pt x="5" y="16771"/>
                  </a:cubicBezTo>
                  <a:cubicBezTo>
                    <a:pt x="14" y="16332"/>
                    <a:pt x="37" y="16332"/>
                    <a:pt x="118" y="16595"/>
                  </a:cubicBezTo>
                  <a:cubicBezTo>
                    <a:pt x="200" y="16859"/>
                    <a:pt x="341" y="17385"/>
                    <a:pt x="493" y="17824"/>
                  </a:cubicBezTo>
                  <a:cubicBezTo>
                    <a:pt x="644" y="18263"/>
                    <a:pt x="808" y="18615"/>
                    <a:pt x="973" y="18878"/>
                  </a:cubicBezTo>
                  <a:cubicBezTo>
                    <a:pt x="1139" y="19141"/>
                    <a:pt x="1307" y="19317"/>
                    <a:pt x="1465" y="19229"/>
                  </a:cubicBezTo>
                  <a:cubicBezTo>
                    <a:pt x="1624" y="19141"/>
                    <a:pt x="1774" y="18790"/>
                    <a:pt x="1937" y="18176"/>
                  </a:cubicBezTo>
                  <a:cubicBezTo>
                    <a:pt x="2100" y="17561"/>
                    <a:pt x="2277" y="16683"/>
                    <a:pt x="2463" y="15717"/>
                  </a:cubicBezTo>
                  <a:cubicBezTo>
                    <a:pt x="2649" y="14751"/>
                    <a:pt x="2844" y="13698"/>
                    <a:pt x="3016" y="12820"/>
                  </a:cubicBezTo>
                  <a:cubicBezTo>
                    <a:pt x="3189" y="11941"/>
                    <a:pt x="3338" y="11239"/>
                    <a:pt x="3492" y="10537"/>
                  </a:cubicBezTo>
                  <a:cubicBezTo>
                    <a:pt x="3647" y="9834"/>
                    <a:pt x="3805" y="9132"/>
                    <a:pt x="3975" y="8429"/>
                  </a:cubicBezTo>
                  <a:cubicBezTo>
                    <a:pt x="4145" y="7727"/>
                    <a:pt x="4327" y="7024"/>
                    <a:pt x="4508" y="6410"/>
                  </a:cubicBezTo>
                  <a:cubicBezTo>
                    <a:pt x="4690" y="5795"/>
                    <a:pt x="4871" y="5268"/>
                    <a:pt x="5062" y="4829"/>
                  </a:cubicBezTo>
                  <a:cubicBezTo>
                    <a:pt x="5252" y="4390"/>
                    <a:pt x="5452" y="4039"/>
                    <a:pt x="5603" y="3776"/>
                  </a:cubicBezTo>
                  <a:cubicBezTo>
                    <a:pt x="5755" y="3512"/>
                    <a:pt x="5860" y="3337"/>
                    <a:pt x="5962" y="3161"/>
                  </a:cubicBezTo>
                  <a:cubicBezTo>
                    <a:pt x="6064" y="2985"/>
                    <a:pt x="6164" y="2810"/>
                    <a:pt x="6268" y="2722"/>
                  </a:cubicBezTo>
                  <a:cubicBezTo>
                    <a:pt x="6372" y="2634"/>
                    <a:pt x="6481" y="2634"/>
                    <a:pt x="6590" y="2546"/>
                  </a:cubicBezTo>
                  <a:cubicBezTo>
                    <a:pt x="6699" y="2459"/>
                    <a:pt x="6808" y="2283"/>
                    <a:pt x="6923" y="2195"/>
                  </a:cubicBezTo>
                  <a:cubicBezTo>
                    <a:pt x="7039" y="2107"/>
                    <a:pt x="7161" y="2107"/>
                    <a:pt x="7270" y="2107"/>
                  </a:cubicBezTo>
                  <a:cubicBezTo>
                    <a:pt x="7379" y="2107"/>
                    <a:pt x="7474" y="2107"/>
                    <a:pt x="7585" y="2107"/>
                  </a:cubicBezTo>
                  <a:cubicBezTo>
                    <a:pt x="7696" y="2107"/>
                    <a:pt x="7823" y="2107"/>
                    <a:pt x="7937" y="2107"/>
                  </a:cubicBezTo>
                  <a:cubicBezTo>
                    <a:pt x="8050" y="2107"/>
                    <a:pt x="8150" y="2107"/>
                    <a:pt x="8261" y="2107"/>
                  </a:cubicBezTo>
                  <a:cubicBezTo>
                    <a:pt x="8372" y="2107"/>
                    <a:pt x="8495" y="2107"/>
                    <a:pt x="8608" y="2107"/>
                  </a:cubicBezTo>
                  <a:cubicBezTo>
                    <a:pt x="8721" y="2107"/>
                    <a:pt x="8826" y="2107"/>
                    <a:pt x="8996" y="2107"/>
                  </a:cubicBezTo>
                  <a:cubicBezTo>
                    <a:pt x="9166" y="2107"/>
                    <a:pt x="9402" y="2107"/>
                    <a:pt x="9585" y="2107"/>
                  </a:cubicBezTo>
                  <a:cubicBezTo>
                    <a:pt x="9769" y="2107"/>
                    <a:pt x="9900" y="2107"/>
                    <a:pt x="10016" y="2107"/>
                  </a:cubicBezTo>
                  <a:cubicBezTo>
                    <a:pt x="10132" y="2107"/>
                    <a:pt x="10231" y="2107"/>
                    <a:pt x="10343" y="2107"/>
                  </a:cubicBezTo>
                  <a:cubicBezTo>
                    <a:pt x="10454" y="2107"/>
                    <a:pt x="10576" y="2107"/>
                    <a:pt x="10696" y="2107"/>
                  </a:cubicBezTo>
                  <a:cubicBezTo>
                    <a:pt x="10816" y="2107"/>
                    <a:pt x="10934" y="2107"/>
                    <a:pt x="11061" y="2020"/>
                  </a:cubicBezTo>
                  <a:cubicBezTo>
                    <a:pt x="11188" y="1932"/>
                    <a:pt x="11324" y="1756"/>
                    <a:pt x="11440" y="1668"/>
                  </a:cubicBezTo>
                  <a:cubicBezTo>
                    <a:pt x="11556" y="1580"/>
                    <a:pt x="11651" y="1580"/>
                    <a:pt x="11769" y="1493"/>
                  </a:cubicBezTo>
                  <a:cubicBezTo>
                    <a:pt x="11887" y="1405"/>
                    <a:pt x="12027" y="1229"/>
                    <a:pt x="12159" y="1141"/>
                  </a:cubicBezTo>
                  <a:cubicBezTo>
                    <a:pt x="12290" y="1054"/>
                    <a:pt x="12413" y="1054"/>
                    <a:pt x="12528" y="1054"/>
                  </a:cubicBezTo>
                  <a:cubicBezTo>
                    <a:pt x="12644" y="1054"/>
                    <a:pt x="12753" y="1054"/>
                    <a:pt x="12864" y="1054"/>
                  </a:cubicBezTo>
                  <a:cubicBezTo>
                    <a:pt x="12975" y="1054"/>
                    <a:pt x="13088" y="1054"/>
                    <a:pt x="13215" y="966"/>
                  </a:cubicBezTo>
                  <a:cubicBezTo>
                    <a:pt x="13342" y="878"/>
                    <a:pt x="13483" y="702"/>
                    <a:pt x="13678" y="615"/>
                  </a:cubicBezTo>
                  <a:cubicBezTo>
                    <a:pt x="13873" y="527"/>
                    <a:pt x="14122" y="527"/>
                    <a:pt x="14297" y="527"/>
                  </a:cubicBezTo>
                  <a:cubicBezTo>
                    <a:pt x="14472" y="527"/>
                    <a:pt x="14571" y="527"/>
                    <a:pt x="14687" y="527"/>
                  </a:cubicBezTo>
                  <a:cubicBezTo>
                    <a:pt x="14803" y="527"/>
                    <a:pt x="14934" y="527"/>
                    <a:pt x="15068" y="527"/>
                  </a:cubicBezTo>
                  <a:cubicBezTo>
                    <a:pt x="15202" y="527"/>
                    <a:pt x="15338" y="527"/>
                    <a:pt x="15469" y="439"/>
                  </a:cubicBezTo>
                  <a:cubicBezTo>
                    <a:pt x="15601" y="351"/>
                    <a:pt x="15728" y="176"/>
                    <a:pt x="15841" y="88"/>
                  </a:cubicBezTo>
                  <a:cubicBezTo>
                    <a:pt x="15955" y="0"/>
                    <a:pt x="16054" y="0"/>
                    <a:pt x="16174" y="0"/>
                  </a:cubicBezTo>
                  <a:cubicBezTo>
                    <a:pt x="16295" y="0"/>
                    <a:pt x="16435" y="0"/>
                    <a:pt x="16564" y="0"/>
                  </a:cubicBezTo>
                  <a:cubicBezTo>
                    <a:pt x="16694" y="0"/>
                    <a:pt x="16812" y="0"/>
                    <a:pt x="16925" y="0"/>
                  </a:cubicBezTo>
                  <a:cubicBezTo>
                    <a:pt x="17038" y="0"/>
                    <a:pt x="17147" y="0"/>
                    <a:pt x="17256" y="0"/>
                  </a:cubicBezTo>
                  <a:cubicBezTo>
                    <a:pt x="17365" y="0"/>
                    <a:pt x="17474" y="0"/>
                    <a:pt x="17594" y="0"/>
                  </a:cubicBezTo>
                  <a:cubicBezTo>
                    <a:pt x="17714" y="0"/>
                    <a:pt x="17846" y="0"/>
                    <a:pt x="18025" y="0"/>
                  </a:cubicBezTo>
                  <a:cubicBezTo>
                    <a:pt x="18204" y="0"/>
                    <a:pt x="18431" y="0"/>
                    <a:pt x="18589" y="0"/>
                  </a:cubicBezTo>
                  <a:cubicBezTo>
                    <a:pt x="18748" y="0"/>
                    <a:pt x="18839" y="0"/>
                    <a:pt x="18941" y="88"/>
                  </a:cubicBezTo>
                  <a:cubicBezTo>
                    <a:pt x="19043" y="176"/>
                    <a:pt x="19156" y="351"/>
                    <a:pt x="19353" y="878"/>
                  </a:cubicBezTo>
                  <a:cubicBezTo>
                    <a:pt x="19551" y="1405"/>
                    <a:pt x="19832" y="2283"/>
                    <a:pt x="20059" y="3073"/>
                  </a:cubicBezTo>
                  <a:cubicBezTo>
                    <a:pt x="20285" y="3863"/>
                    <a:pt x="20458" y="4566"/>
                    <a:pt x="20646" y="5707"/>
                  </a:cubicBezTo>
                  <a:cubicBezTo>
                    <a:pt x="20834" y="6849"/>
                    <a:pt x="21038" y="8429"/>
                    <a:pt x="21199" y="9834"/>
                  </a:cubicBezTo>
                  <a:cubicBezTo>
                    <a:pt x="21360" y="11239"/>
                    <a:pt x="21478" y="12468"/>
                    <a:pt x="21596" y="136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2" name="Line"/>
            <p:cNvSpPr/>
            <p:nvPr/>
          </p:nvSpPr>
          <p:spPr>
            <a:xfrm>
              <a:off x="992468" y="4721975"/>
              <a:ext cx="370978" cy="459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515" fill="norm" stroke="1" extrusionOk="0">
                  <a:moveTo>
                    <a:pt x="155" y="1302"/>
                  </a:moveTo>
                  <a:cubicBezTo>
                    <a:pt x="33" y="708"/>
                    <a:pt x="-90" y="113"/>
                    <a:pt x="94" y="14"/>
                  </a:cubicBezTo>
                  <a:cubicBezTo>
                    <a:pt x="278" y="-85"/>
                    <a:pt x="769" y="311"/>
                    <a:pt x="2058" y="1698"/>
                  </a:cubicBezTo>
                  <a:cubicBezTo>
                    <a:pt x="3346" y="3086"/>
                    <a:pt x="5433" y="5464"/>
                    <a:pt x="7887" y="8139"/>
                  </a:cubicBezTo>
                  <a:cubicBezTo>
                    <a:pt x="10342" y="10814"/>
                    <a:pt x="13165" y="13787"/>
                    <a:pt x="15496" y="16065"/>
                  </a:cubicBezTo>
                  <a:cubicBezTo>
                    <a:pt x="17828" y="18344"/>
                    <a:pt x="19669" y="19930"/>
                    <a:pt x="21510" y="21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3" name="Line"/>
            <p:cNvSpPr/>
            <p:nvPr/>
          </p:nvSpPr>
          <p:spPr>
            <a:xfrm>
              <a:off x="1016821" y="4711700"/>
              <a:ext cx="384725" cy="50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600" fill="norm" stroke="1" extrusionOk="0">
                  <a:moveTo>
                    <a:pt x="21337" y="0"/>
                  </a:moveTo>
                  <a:cubicBezTo>
                    <a:pt x="18754" y="2160"/>
                    <a:pt x="16172" y="4320"/>
                    <a:pt x="13413" y="6615"/>
                  </a:cubicBezTo>
                  <a:cubicBezTo>
                    <a:pt x="10654" y="8910"/>
                    <a:pt x="7720" y="11340"/>
                    <a:pt x="5372" y="13545"/>
                  </a:cubicBezTo>
                  <a:cubicBezTo>
                    <a:pt x="3024" y="15750"/>
                    <a:pt x="1263" y="17730"/>
                    <a:pt x="500" y="18945"/>
                  </a:cubicBezTo>
                  <a:cubicBezTo>
                    <a:pt x="-263" y="20160"/>
                    <a:pt x="-28" y="20610"/>
                    <a:pt x="383" y="20925"/>
                  </a:cubicBezTo>
                  <a:cubicBezTo>
                    <a:pt x="794" y="21240"/>
                    <a:pt x="1380" y="21420"/>
                    <a:pt x="196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4" name="Line"/>
            <p:cNvSpPr/>
            <p:nvPr/>
          </p:nvSpPr>
          <p:spPr>
            <a:xfrm>
              <a:off x="1564904" y="4940300"/>
              <a:ext cx="439892" cy="184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206" fill="norm" stroke="1" extrusionOk="0">
                  <a:moveTo>
                    <a:pt x="705" y="17474"/>
                  </a:moveTo>
                  <a:cubicBezTo>
                    <a:pt x="291" y="16746"/>
                    <a:pt x="-122" y="16018"/>
                    <a:pt x="33" y="13712"/>
                  </a:cubicBezTo>
                  <a:cubicBezTo>
                    <a:pt x="188" y="11407"/>
                    <a:pt x="911" y="7524"/>
                    <a:pt x="1738" y="5097"/>
                  </a:cubicBezTo>
                  <a:cubicBezTo>
                    <a:pt x="2565" y="2670"/>
                    <a:pt x="3495" y="1699"/>
                    <a:pt x="4425" y="2184"/>
                  </a:cubicBezTo>
                  <a:cubicBezTo>
                    <a:pt x="5356" y="2670"/>
                    <a:pt x="6286" y="4611"/>
                    <a:pt x="7216" y="7524"/>
                  </a:cubicBezTo>
                  <a:cubicBezTo>
                    <a:pt x="8146" y="10436"/>
                    <a:pt x="9076" y="14319"/>
                    <a:pt x="9800" y="16746"/>
                  </a:cubicBezTo>
                  <a:cubicBezTo>
                    <a:pt x="10523" y="19173"/>
                    <a:pt x="11040" y="20144"/>
                    <a:pt x="11556" y="20751"/>
                  </a:cubicBezTo>
                  <a:cubicBezTo>
                    <a:pt x="12073" y="21357"/>
                    <a:pt x="12590" y="21600"/>
                    <a:pt x="13830" y="19901"/>
                  </a:cubicBezTo>
                  <a:cubicBezTo>
                    <a:pt x="15070" y="18202"/>
                    <a:pt x="17034" y="14562"/>
                    <a:pt x="18429" y="10921"/>
                  </a:cubicBezTo>
                  <a:cubicBezTo>
                    <a:pt x="19824" y="7281"/>
                    <a:pt x="20651" y="3640"/>
                    <a:pt x="2147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5" name="Line"/>
            <p:cNvSpPr/>
            <p:nvPr/>
          </p:nvSpPr>
          <p:spPr>
            <a:xfrm>
              <a:off x="2220695" y="4689185"/>
              <a:ext cx="357718" cy="441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1" fill="norm" stroke="1" extrusionOk="0">
                  <a:moveTo>
                    <a:pt x="0" y="8766"/>
                  </a:moveTo>
                  <a:cubicBezTo>
                    <a:pt x="639" y="11633"/>
                    <a:pt x="1278" y="14499"/>
                    <a:pt x="1598" y="16444"/>
                  </a:cubicBezTo>
                  <a:cubicBezTo>
                    <a:pt x="1917" y="18389"/>
                    <a:pt x="1917" y="19413"/>
                    <a:pt x="1981" y="20180"/>
                  </a:cubicBezTo>
                  <a:cubicBezTo>
                    <a:pt x="2045" y="20948"/>
                    <a:pt x="2173" y="21460"/>
                    <a:pt x="2237" y="21358"/>
                  </a:cubicBezTo>
                  <a:cubicBezTo>
                    <a:pt x="2301" y="21255"/>
                    <a:pt x="2301" y="20539"/>
                    <a:pt x="2237" y="18491"/>
                  </a:cubicBezTo>
                  <a:cubicBezTo>
                    <a:pt x="2173" y="16444"/>
                    <a:pt x="2045" y="13066"/>
                    <a:pt x="2109" y="10660"/>
                  </a:cubicBezTo>
                  <a:cubicBezTo>
                    <a:pt x="2173" y="8254"/>
                    <a:pt x="2428" y="6821"/>
                    <a:pt x="2748" y="5797"/>
                  </a:cubicBezTo>
                  <a:cubicBezTo>
                    <a:pt x="3067" y="4774"/>
                    <a:pt x="3451" y="4160"/>
                    <a:pt x="3962" y="3955"/>
                  </a:cubicBezTo>
                  <a:cubicBezTo>
                    <a:pt x="4473" y="3750"/>
                    <a:pt x="5112" y="3955"/>
                    <a:pt x="6327" y="5337"/>
                  </a:cubicBezTo>
                  <a:cubicBezTo>
                    <a:pt x="7541" y="6719"/>
                    <a:pt x="9330" y="9278"/>
                    <a:pt x="10928" y="11428"/>
                  </a:cubicBezTo>
                  <a:cubicBezTo>
                    <a:pt x="12525" y="13578"/>
                    <a:pt x="13931" y="15318"/>
                    <a:pt x="14890" y="16342"/>
                  </a:cubicBezTo>
                  <a:cubicBezTo>
                    <a:pt x="15849" y="17365"/>
                    <a:pt x="16360" y="17672"/>
                    <a:pt x="16999" y="17826"/>
                  </a:cubicBezTo>
                  <a:cubicBezTo>
                    <a:pt x="17638" y="17979"/>
                    <a:pt x="18405" y="17979"/>
                    <a:pt x="19108" y="17468"/>
                  </a:cubicBezTo>
                  <a:cubicBezTo>
                    <a:pt x="19811" y="16956"/>
                    <a:pt x="20450" y="15932"/>
                    <a:pt x="20897" y="13629"/>
                  </a:cubicBezTo>
                  <a:cubicBezTo>
                    <a:pt x="21344" y="11325"/>
                    <a:pt x="21600" y="7742"/>
                    <a:pt x="21600" y="5542"/>
                  </a:cubicBezTo>
                  <a:cubicBezTo>
                    <a:pt x="21600" y="3341"/>
                    <a:pt x="21344" y="2522"/>
                    <a:pt x="21153" y="1754"/>
                  </a:cubicBezTo>
                  <a:cubicBezTo>
                    <a:pt x="20961" y="986"/>
                    <a:pt x="20833" y="269"/>
                    <a:pt x="20514" y="65"/>
                  </a:cubicBezTo>
                  <a:cubicBezTo>
                    <a:pt x="20194" y="-140"/>
                    <a:pt x="19683" y="167"/>
                    <a:pt x="19491" y="577"/>
                  </a:cubicBezTo>
                  <a:cubicBezTo>
                    <a:pt x="19299" y="986"/>
                    <a:pt x="19427" y="1498"/>
                    <a:pt x="19555" y="20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6" name="Line"/>
            <p:cNvSpPr/>
            <p:nvPr/>
          </p:nvSpPr>
          <p:spPr>
            <a:xfrm>
              <a:off x="2641912" y="4902200"/>
              <a:ext cx="124884" cy="139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7" fill="norm" stroke="1" extrusionOk="0">
                  <a:moveTo>
                    <a:pt x="21600" y="6770"/>
                  </a:moveTo>
                  <a:cubicBezTo>
                    <a:pt x="20136" y="5481"/>
                    <a:pt x="18671" y="4191"/>
                    <a:pt x="15193" y="5158"/>
                  </a:cubicBezTo>
                  <a:cubicBezTo>
                    <a:pt x="11715" y="6125"/>
                    <a:pt x="6224" y="9349"/>
                    <a:pt x="3295" y="11767"/>
                  </a:cubicBezTo>
                  <a:cubicBezTo>
                    <a:pt x="366" y="14185"/>
                    <a:pt x="0" y="15797"/>
                    <a:pt x="0" y="17409"/>
                  </a:cubicBezTo>
                  <a:cubicBezTo>
                    <a:pt x="0" y="19021"/>
                    <a:pt x="366" y="20633"/>
                    <a:pt x="1464" y="21116"/>
                  </a:cubicBezTo>
                  <a:cubicBezTo>
                    <a:pt x="2563" y="21600"/>
                    <a:pt x="4393" y="20955"/>
                    <a:pt x="7139" y="17248"/>
                  </a:cubicBezTo>
                  <a:cubicBezTo>
                    <a:pt x="9885" y="13540"/>
                    <a:pt x="13546" y="6770"/>
                    <a:pt x="1720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7" name="Line"/>
            <p:cNvSpPr/>
            <p:nvPr/>
          </p:nvSpPr>
          <p:spPr>
            <a:xfrm>
              <a:off x="2811245" y="4845050"/>
              <a:ext cx="184151" cy="205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2" fill="norm" stroke="1" extrusionOk="0">
                  <a:moveTo>
                    <a:pt x="0" y="4629"/>
                  </a:moveTo>
                  <a:cubicBezTo>
                    <a:pt x="993" y="3967"/>
                    <a:pt x="1986" y="3306"/>
                    <a:pt x="3228" y="3416"/>
                  </a:cubicBezTo>
                  <a:cubicBezTo>
                    <a:pt x="4469" y="3527"/>
                    <a:pt x="5959" y="4408"/>
                    <a:pt x="7697" y="7053"/>
                  </a:cubicBezTo>
                  <a:cubicBezTo>
                    <a:pt x="9434" y="9698"/>
                    <a:pt x="11421" y="14106"/>
                    <a:pt x="12414" y="16971"/>
                  </a:cubicBezTo>
                  <a:cubicBezTo>
                    <a:pt x="13407" y="19837"/>
                    <a:pt x="13407" y="21159"/>
                    <a:pt x="13034" y="21380"/>
                  </a:cubicBezTo>
                  <a:cubicBezTo>
                    <a:pt x="12662" y="21600"/>
                    <a:pt x="11917" y="20718"/>
                    <a:pt x="11421" y="18404"/>
                  </a:cubicBezTo>
                  <a:cubicBezTo>
                    <a:pt x="10924" y="16090"/>
                    <a:pt x="10676" y="12343"/>
                    <a:pt x="12166" y="9147"/>
                  </a:cubicBezTo>
                  <a:cubicBezTo>
                    <a:pt x="13655" y="5951"/>
                    <a:pt x="16883" y="3306"/>
                    <a:pt x="18745" y="1873"/>
                  </a:cubicBezTo>
                  <a:cubicBezTo>
                    <a:pt x="20607" y="441"/>
                    <a:pt x="21103" y="2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8" name="Line"/>
            <p:cNvSpPr/>
            <p:nvPr/>
          </p:nvSpPr>
          <p:spPr>
            <a:xfrm>
              <a:off x="3292715" y="4671827"/>
              <a:ext cx="166231" cy="414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473" fill="norm" stroke="1" extrusionOk="0">
                  <a:moveTo>
                    <a:pt x="21473" y="1408"/>
                  </a:moveTo>
                  <a:cubicBezTo>
                    <a:pt x="20926" y="860"/>
                    <a:pt x="20379" y="312"/>
                    <a:pt x="19422" y="92"/>
                  </a:cubicBezTo>
                  <a:cubicBezTo>
                    <a:pt x="18465" y="-127"/>
                    <a:pt x="17098" y="-17"/>
                    <a:pt x="14364" y="1134"/>
                  </a:cubicBezTo>
                  <a:cubicBezTo>
                    <a:pt x="11630" y="2285"/>
                    <a:pt x="7529" y="4478"/>
                    <a:pt x="4658" y="7329"/>
                  </a:cubicBezTo>
                  <a:cubicBezTo>
                    <a:pt x="1787" y="10180"/>
                    <a:pt x="146" y="13688"/>
                    <a:pt x="10" y="16046"/>
                  </a:cubicBezTo>
                  <a:cubicBezTo>
                    <a:pt x="-127" y="18403"/>
                    <a:pt x="1240" y="19609"/>
                    <a:pt x="4795" y="20322"/>
                  </a:cubicBezTo>
                  <a:cubicBezTo>
                    <a:pt x="8349" y="21034"/>
                    <a:pt x="14091" y="21254"/>
                    <a:pt x="19832" y="21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9" name="Line"/>
            <p:cNvSpPr/>
            <p:nvPr/>
          </p:nvSpPr>
          <p:spPr>
            <a:xfrm>
              <a:off x="3643095" y="4719058"/>
              <a:ext cx="228601" cy="288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5" fill="norm" stroke="1" extrusionOk="0">
                  <a:moveTo>
                    <a:pt x="0" y="2290"/>
                  </a:moveTo>
                  <a:cubicBezTo>
                    <a:pt x="600" y="1502"/>
                    <a:pt x="1200" y="713"/>
                    <a:pt x="2600" y="319"/>
                  </a:cubicBezTo>
                  <a:cubicBezTo>
                    <a:pt x="4000" y="-75"/>
                    <a:pt x="6200" y="-75"/>
                    <a:pt x="8300" y="161"/>
                  </a:cubicBezTo>
                  <a:cubicBezTo>
                    <a:pt x="10400" y="398"/>
                    <a:pt x="12400" y="871"/>
                    <a:pt x="13500" y="2448"/>
                  </a:cubicBezTo>
                  <a:cubicBezTo>
                    <a:pt x="14600" y="4024"/>
                    <a:pt x="14800" y="6705"/>
                    <a:pt x="13800" y="9306"/>
                  </a:cubicBezTo>
                  <a:cubicBezTo>
                    <a:pt x="12800" y="11907"/>
                    <a:pt x="10600" y="14430"/>
                    <a:pt x="8700" y="16243"/>
                  </a:cubicBezTo>
                  <a:cubicBezTo>
                    <a:pt x="6800" y="18056"/>
                    <a:pt x="5200" y="19160"/>
                    <a:pt x="4100" y="20027"/>
                  </a:cubicBezTo>
                  <a:cubicBezTo>
                    <a:pt x="3000" y="20894"/>
                    <a:pt x="2400" y="21525"/>
                    <a:pt x="3200" y="21525"/>
                  </a:cubicBezTo>
                  <a:cubicBezTo>
                    <a:pt x="4000" y="21525"/>
                    <a:pt x="6200" y="20894"/>
                    <a:pt x="9500" y="20264"/>
                  </a:cubicBezTo>
                  <a:cubicBezTo>
                    <a:pt x="12800" y="19633"/>
                    <a:pt x="17200" y="19002"/>
                    <a:pt x="21600" y="183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0" name="Line"/>
            <p:cNvSpPr/>
            <p:nvPr/>
          </p:nvSpPr>
          <p:spPr>
            <a:xfrm>
              <a:off x="3973295" y="5010149"/>
              <a:ext cx="1079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41" y="6171"/>
                    <a:pt x="12282" y="12343"/>
                    <a:pt x="8682" y="15943"/>
                  </a:cubicBezTo>
                  <a:cubicBezTo>
                    <a:pt x="5082" y="19543"/>
                    <a:pt x="2541" y="205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1" name="Line"/>
            <p:cNvSpPr/>
            <p:nvPr/>
          </p:nvSpPr>
          <p:spPr>
            <a:xfrm>
              <a:off x="4375665" y="4660633"/>
              <a:ext cx="258031" cy="311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186" fill="norm" stroke="1" extrusionOk="0">
                  <a:moveTo>
                    <a:pt x="17193" y="4770"/>
                  </a:moveTo>
                  <a:cubicBezTo>
                    <a:pt x="16491" y="3330"/>
                    <a:pt x="15788" y="1890"/>
                    <a:pt x="14120" y="954"/>
                  </a:cubicBezTo>
                  <a:cubicBezTo>
                    <a:pt x="12452" y="18"/>
                    <a:pt x="9818" y="-414"/>
                    <a:pt x="7271" y="522"/>
                  </a:cubicBezTo>
                  <a:cubicBezTo>
                    <a:pt x="4725" y="1458"/>
                    <a:pt x="2267" y="3762"/>
                    <a:pt x="1037" y="5346"/>
                  </a:cubicBezTo>
                  <a:cubicBezTo>
                    <a:pt x="-192" y="6930"/>
                    <a:pt x="-192" y="7794"/>
                    <a:pt x="335" y="8370"/>
                  </a:cubicBezTo>
                  <a:cubicBezTo>
                    <a:pt x="862" y="8946"/>
                    <a:pt x="1915" y="9234"/>
                    <a:pt x="4198" y="8802"/>
                  </a:cubicBezTo>
                  <a:cubicBezTo>
                    <a:pt x="6481" y="8370"/>
                    <a:pt x="9993" y="7218"/>
                    <a:pt x="12364" y="6138"/>
                  </a:cubicBezTo>
                  <a:cubicBezTo>
                    <a:pt x="14735" y="5058"/>
                    <a:pt x="15964" y="4050"/>
                    <a:pt x="16579" y="4050"/>
                  </a:cubicBezTo>
                  <a:cubicBezTo>
                    <a:pt x="17193" y="4050"/>
                    <a:pt x="17193" y="5058"/>
                    <a:pt x="17193" y="7434"/>
                  </a:cubicBezTo>
                  <a:cubicBezTo>
                    <a:pt x="17193" y="9810"/>
                    <a:pt x="17193" y="13554"/>
                    <a:pt x="17457" y="16074"/>
                  </a:cubicBezTo>
                  <a:cubicBezTo>
                    <a:pt x="17720" y="18594"/>
                    <a:pt x="18247" y="19890"/>
                    <a:pt x="18949" y="20538"/>
                  </a:cubicBezTo>
                  <a:cubicBezTo>
                    <a:pt x="19652" y="21186"/>
                    <a:pt x="20530" y="21186"/>
                    <a:pt x="21408" y="211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2" name="Line"/>
            <p:cNvSpPr/>
            <p:nvPr/>
          </p:nvSpPr>
          <p:spPr>
            <a:xfrm>
              <a:off x="4735295" y="4591050"/>
              <a:ext cx="107916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3" h="21600" fill="norm" stroke="1" extrusionOk="0">
                  <a:moveTo>
                    <a:pt x="6000" y="0"/>
                  </a:moveTo>
                  <a:cubicBezTo>
                    <a:pt x="8000" y="100"/>
                    <a:pt x="10000" y="200"/>
                    <a:pt x="12200" y="800"/>
                  </a:cubicBezTo>
                  <a:cubicBezTo>
                    <a:pt x="14400" y="1400"/>
                    <a:pt x="16800" y="2500"/>
                    <a:pt x="18600" y="4350"/>
                  </a:cubicBezTo>
                  <a:cubicBezTo>
                    <a:pt x="20400" y="6200"/>
                    <a:pt x="21600" y="8800"/>
                    <a:pt x="18400" y="11800"/>
                  </a:cubicBezTo>
                  <a:cubicBezTo>
                    <a:pt x="15200" y="14800"/>
                    <a:pt x="7600" y="18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3" name="Line"/>
            <p:cNvSpPr/>
            <p:nvPr/>
          </p:nvSpPr>
          <p:spPr>
            <a:xfrm>
              <a:off x="1280895" y="5604122"/>
              <a:ext cx="139802" cy="645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524" fill="norm" stroke="1" extrusionOk="0">
                  <a:moveTo>
                    <a:pt x="2859" y="7297"/>
                  </a:moveTo>
                  <a:cubicBezTo>
                    <a:pt x="2859" y="8850"/>
                    <a:pt x="2859" y="10403"/>
                    <a:pt x="3335" y="12309"/>
                  </a:cubicBezTo>
                  <a:cubicBezTo>
                    <a:pt x="3812" y="14215"/>
                    <a:pt x="4765" y="16474"/>
                    <a:pt x="5400" y="17921"/>
                  </a:cubicBezTo>
                  <a:cubicBezTo>
                    <a:pt x="6035" y="19368"/>
                    <a:pt x="6353" y="20003"/>
                    <a:pt x="6671" y="20532"/>
                  </a:cubicBezTo>
                  <a:cubicBezTo>
                    <a:pt x="6988" y="21062"/>
                    <a:pt x="7306" y="21485"/>
                    <a:pt x="7306" y="21521"/>
                  </a:cubicBezTo>
                  <a:cubicBezTo>
                    <a:pt x="7306" y="21556"/>
                    <a:pt x="6988" y="21203"/>
                    <a:pt x="6035" y="19650"/>
                  </a:cubicBezTo>
                  <a:cubicBezTo>
                    <a:pt x="5082" y="18097"/>
                    <a:pt x="3494" y="15344"/>
                    <a:pt x="2541" y="12768"/>
                  </a:cubicBezTo>
                  <a:cubicBezTo>
                    <a:pt x="1588" y="10191"/>
                    <a:pt x="1271" y="7791"/>
                    <a:pt x="1906" y="5850"/>
                  </a:cubicBezTo>
                  <a:cubicBezTo>
                    <a:pt x="2541" y="3909"/>
                    <a:pt x="4129" y="2427"/>
                    <a:pt x="5400" y="1544"/>
                  </a:cubicBezTo>
                  <a:cubicBezTo>
                    <a:pt x="6671" y="662"/>
                    <a:pt x="7624" y="380"/>
                    <a:pt x="9212" y="203"/>
                  </a:cubicBezTo>
                  <a:cubicBezTo>
                    <a:pt x="10800" y="27"/>
                    <a:pt x="13024" y="-44"/>
                    <a:pt x="14771" y="27"/>
                  </a:cubicBezTo>
                  <a:cubicBezTo>
                    <a:pt x="16518" y="97"/>
                    <a:pt x="17788" y="309"/>
                    <a:pt x="19059" y="1121"/>
                  </a:cubicBezTo>
                  <a:cubicBezTo>
                    <a:pt x="20329" y="1932"/>
                    <a:pt x="21600" y="3344"/>
                    <a:pt x="20647" y="4791"/>
                  </a:cubicBezTo>
                  <a:cubicBezTo>
                    <a:pt x="19694" y="6238"/>
                    <a:pt x="16518" y="7721"/>
                    <a:pt x="12706" y="8780"/>
                  </a:cubicBezTo>
                  <a:cubicBezTo>
                    <a:pt x="8894" y="9838"/>
                    <a:pt x="4447" y="10474"/>
                    <a:pt x="0" y="111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4" name="Line"/>
            <p:cNvSpPr/>
            <p:nvPr/>
          </p:nvSpPr>
          <p:spPr>
            <a:xfrm>
              <a:off x="1407895" y="5835650"/>
              <a:ext cx="177801" cy="372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3" fill="norm" stroke="1" extrusionOk="0">
                  <a:moveTo>
                    <a:pt x="0" y="11649"/>
                  </a:moveTo>
                  <a:cubicBezTo>
                    <a:pt x="0" y="10679"/>
                    <a:pt x="0" y="9708"/>
                    <a:pt x="771" y="9222"/>
                  </a:cubicBezTo>
                  <a:cubicBezTo>
                    <a:pt x="1543" y="8737"/>
                    <a:pt x="3086" y="8737"/>
                    <a:pt x="5271" y="9465"/>
                  </a:cubicBezTo>
                  <a:cubicBezTo>
                    <a:pt x="7457" y="10193"/>
                    <a:pt x="10286" y="11649"/>
                    <a:pt x="11957" y="13409"/>
                  </a:cubicBezTo>
                  <a:cubicBezTo>
                    <a:pt x="13629" y="15169"/>
                    <a:pt x="14143" y="17231"/>
                    <a:pt x="14143" y="18566"/>
                  </a:cubicBezTo>
                  <a:cubicBezTo>
                    <a:pt x="14143" y="19901"/>
                    <a:pt x="13629" y="20508"/>
                    <a:pt x="12729" y="20933"/>
                  </a:cubicBezTo>
                  <a:cubicBezTo>
                    <a:pt x="11829" y="21357"/>
                    <a:pt x="10543" y="21600"/>
                    <a:pt x="9514" y="21115"/>
                  </a:cubicBezTo>
                  <a:cubicBezTo>
                    <a:pt x="8486" y="20629"/>
                    <a:pt x="7714" y="19416"/>
                    <a:pt x="8100" y="16807"/>
                  </a:cubicBezTo>
                  <a:cubicBezTo>
                    <a:pt x="8486" y="14198"/>
                    <a:pt x="10029" y="10193"/>
                    <a:pt x="12471" y="7160"/>
                  </a:cubicBezTo>
                  <a:cubicBezTo>
                    <a:pt x="14914" y="4126"/>
                    <a:pt x="18257" y="206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5" name="Line"/>
            <p:cNvSpPr/>
            <p:nvPr/>
          </p:nvSpPr>
          <p:spPr>
            <a:xfrm>
              <a:off x="1761178" y="5720148"/>
              <a:ext cx="192818" cy="458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557" fill="norm" stroke="1" extrusionOk="0">
                  <a:moveTo>
                    <a:pt x="21387" y="2147"/>
                  </a:moveTo>
                  <a:cubicBezTo>
                    <a:pt x="21387" y="1649"/>
                    <a:pt x="21387" y="1151"/>
                    <a:pt x="20800" y="753"/>
                  </a:cubicBezTo>
                  <a:cubicBezTo>
                    <a:pt x="20213" y="355"/>
                    <a:pt x="19039" y="57"/>
                    <a:pt x="17865" y="7"/>
                  </a:cubicBezTo>
                  <a:cubicBezTo>
                    <a:pt x="16691" y="-43"/>
                    <a:pt x="15517" y="156"/>
                    <a:pt x="13052" y="1500"/>
                  </a:cubicBezTo>
                  <a:cubicBezTo>
                    <a:pt x="10587" y="2844"/>
                    <a:pt x="6830" y="5332"/>
                    <a:pt x="4130" y="7970"/>
                  </a:cubicBezTo>
                  <a:cubicBezTo>
                    <a:pt x="1430" y="10608"/>
                    <a:pt x="-213" y="13395"/>
                    <a:pt x="22" y="15435"/>
                  </a:cubicBezTo>
                  <a:cubicBezTo>
                    <a:pt x="257" y="17476"/>
                    <a:pt x="2370" y="18770"/>
                    <a:pt x="5891" y="19666"/>
                  </a:cubicBezTo>
                  <a:cubicBezTo>
                    <a:pt x="9413" y="20562"/>
                    <a:pt x="14344" y="21059"/>
                    <a:pt x="19274" y="21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6" name="Line"/>
            <p:cNvSpPr/>
            <p:nvPr/>
          </p:nvSpPr>
          <p:spPr>
            <a:xfrm>
              <a:off x="2100045" y="5810250"/>
              <a:ext cx="266701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3200"/>
                    <a:pt x="8229" y="6400"/>
                    <a:pt x="11571" y="9314"/>
                  </a:cubicBezTo>
                  <a:cubicBezTo>
                    <a:pt x="14914" y="12229"/>
                    <a:pt x="17486" y="14857"/>
                    <a:pt x="19029" y="16857"/>
                  </a:cubicBezTo>
                  <a:cubicBezTo>
                    <a:pt x="20571" y="18857"/>
                    <a:pt x="21086" y="202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7" name="Line"/>
            <p:cNvSpPr/>
            <p:nvPr/>
          </p:nvSpPr>
          <p:spPr>
            <a:xfrm>
              <a:off x="2144495" y="5791200"/>
              <a:ext cx="228601" cy="431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00" y="2541"/>
                    <a:pt x="15200" y="5082"/>
                    <a:pt x="11900" y="7941"/>
                  </a:cubicBezTo>
                  <a:cubicBezTo>
                    <a:pt x="8600" y="10800"/>
                    <a:pt x="5200" y="13976"/>
                    <a:pt x="3200" y="16306"/>
                  </a:cubicBezTo>
                  <a:cubicBezTo>
                    <a:pt x="1200" y="18635"/>
                    <a:pt x="600" y="201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8" name="Line"/>
            <p:cNvSpPr/>
            <p:nvPr/>
          </p:nvSpPr>
          <p:spPr>
            <a:xfrm>
              <a:off x="2657272" y="5734050"/>
              <a:ext cx="427024" cy="33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600" fill="norm" stroke="1" extrusionOk="0">
                  <a:moveTo>
                    <a:pt x="21361" y="0"/>
                  </a:moveTo>
                  <a:cubicBezTo>
                    <a:pt x="18926" y="1902"/>
                    <a:pt x="16490" y="3804"/>
                    <a:pt x="13843" y="5977"/>
                  </a:cubicBezTo>
                  <a:cubicBezTo>
                    <a:pt x="11196" y="8151"/>
                    <a:pt x="8337" y="10596"/>
                    <a:pt x="6485" y="12023"/>
                  </a:cubicBezTo>
                  <a:cubicBezTo>
                    <a:pt x="4632" y="13449"/>
                    <a:pt x="3785" y="13857"/>
                    <a:pt x="2726" y="14468"/>
                  </a:cubicBezTo>
                  <a:cubicBezTo>
                    <a:pt x="1667" y="15079"/>
                    <a:pt x="396" y="15894"/>
                    <a:pt x="79" y="16370"/>
                  </a:cubicBezTo>
                  <a:cubicBezTo>
                    <a:pt x="-239" y="16845"/>
                    <a:pt x="396" y="16981"/>
                    <a:pt x="2143" y="17389"/>
                  </a:cubicBezTo>
                  <a:cubicBezTo>
                    <a:pt x="3890" y="17796"/>
                    <a:pt x="6749" y="18475"/>
                    <a:pt x="9132" y="19223"/>
                  </a:cubicBezTo>
                  <a:cubicBezTo>
                    <a:pt x="11514" y="19970"/>
                    <a:pt x="13420" y="20785"/>
                    <a:pt x="1532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9" name="Line"/>
            <p:cNvSpPr/>
            <p:nvPr/>
          </p:nvSpPr>
          <p:spPr>
            <a:xfrm>
              <a:off x="2671545" y="6140450"/>
              <a:ext cx="4000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14" y="16800"/>
                    <a:pt x="8229" y="12000"/>
                    <a:pt x="11829" y="8400"/>
                  </a:cubicBezTo>
                  <a:cubicBezTo>
                    <a:pt x="15429" y="4800"/>
                    <a:pt x="18514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0" name="Line"/>
            <p:cNvSpPr/>
            <p:nvPr/>
          </p:nvSpPr>
          <p:spPr>
            <a:xfrm>
              <a:off x="3592295" y="5734050"/>
              <a:ext cx="1" cy="3492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1" name="Line"/>
            <p:cNvSpPr/>
            <p:nvPr/>
          </p:nvSpPr>
          <p:spPr>
            <a:xfrm>
              <a:off x="3731512" y="5764596"/>
              <a:ext cx="194642" cy="291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8" h="21259" fill="norm" stroke="1" extrusionOk="0">
                  <a:moveTo>
                    <a:pt x="15058" y="1013"/>
                  </a:moveTo>
                  <a:cubicBezTo>
                    <a:pt x="14149" y="550"/>
                    <a:pt x="13239" y="87"/>
                    <a:pt x="12216" y="10"/>
                  </a:cubicBezTo>
                  <a:cubicBezTo>
                    <a:pt x="11193" y="-67"/>
                    <a:pt x="10056" y="242"/>
                    <a:pt x="8010" y="2093"/>
                  </a:cubicBezTo>
                  <a:cubicBezTo>
                    <a:pt x="5963" y="3944"/>
                    <a:pt x="3008" y="7339"/>
                    <a:pt x="1416" y="10193"/>
                  </a:cubicBezTo>
                  <a:cubicBezTo>
                    <a:pt x="-176" y="13047"/>
                    <a:pt x="-403" y="15362"/>
                    <a:pt x="620" y="17213"/>
                  </a:cubicBezTo>
                  <a:cubicBezTo>
                    <a:pt x="1643" y="19064"/>
                    <a:pt x="3917" y="20453"/>
                    <a:pt x="6759" y="20993"/>
                  </a:cubicBezTo>
                  <a:cubicBezTo>
                    <a:pt x="9601" y="21533"/>
                    <a:pt x="13012" y="21224"/>
                    <a:pt x="15740" y="20299"/>
                  </a:cubicBezTo>
                  <a:cubicBezTo>
                    <a:pt x="18469" y="19373"/>
                    <a:pt x="20515" y="17830"/>
                    <a:pt x="20856" y="15516"/>
                  </a:cubicBezTo>
                  <a:cubicBezTo>
                    <a:pt x="21197" y="13202"/>
                    <a:pt x="19833" y="10116"/>
                    <a:pt x="17445" y="8110"/>
                  </a:cubicBezTo>
                  <a:cubicBezTo>
                    <a:pt x="15058" y="6104"/>
                    <a:pt x="11648" y="5179"/>
                    <a:pt x="8237" y="42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2" name="Line"/>
            <p:cNvSpPr/>
            <p:nvPr/>
          </p:nvSpPr>
          <p:spPr>
            <a:xfrm>
              <a:off x="3947895" y="5607050"/>
              <a:ext cx="280409" cy="565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9053" y="0"/>
                  </a:moveTo>
                  <a:cubicBezTo>
                    <a:pt x="10800" y="324"/>
                    <a:pt x="12547" y="647"/>
                    <a:pt x="14850" y="1820"/>
                  </a:cubicBezTo>
                  <a:cubicBezTo>
                    <a:pt x="17153" y="2993"/>
                    <a:pt x="20012" y="5016"/>
                    <a:pt x="20806" y="7200"/>
                  </a:cubicBezTo>
                  <a:cubicBezTo>
                    <a:pt x="21600" y="9384"/>
                    <a:pt x="20329" y="11730"/>
                    <a:pt x="17709" y="13793"/>
                  </a:cubicBezTo>
                  <a:cubicBezTo>
                    <a:pt x="15088" y="15856"/>
                    <a:pt x="11118" y="17636"/>
                    <a:pt x="7941" y="18890"/>
                  </a:cubicBezTo>
                  <a:cubicBezTo>
                    <a:pt x="4765" y="20144"/>
                    <a:pt x="2382" y="2087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3" name="Line"/>
            <p:cNvSpPr/>
            <p:nvPr/>
          </p:nvSpPr>
          <p:spPr>
            <a:xfrm>
              <a:off x="3858995" y="5822950"/>
              <a:ext cx="55450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600" fill="norm" stroke="1" extrusionOk="0">
                  <a:moveTo>
                    <a:pt x="0" y="0"/>
                  </a:moveTo>
                  <a:cubicBezTo>
                    <a:pt x="4000" y="0"/>
                    <a:pt x="8000" y="0"/>
                    <a:pt x="12000" y="1543"/>
                  </a:cubicBezTo>
                  <a:cubicBezTo>
                    <a:pt x="16000" y="3086"/>
                    <a:pt x="20000" y="6171"/>
                    <a:pt x="20800" y="9771"/>
                  </a:cubicBezTo>
                  <a:cubicBezTo>
                    <a:pt x="21600" y="13371"/>
                    <a:pt x="19200" y="17486"/>
                    <a:pt x="168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4" name="Line"/>
            <p:cNvSpPr/>
            <p:nvPr/>
          </p:nvSpPr>
          <p:spPr>
            <a:xfrm>
              <a:off x="0" y="4799153"/>
              <a:ext cx="379196" cy="490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478" fill="norm" stroke="1" extrusionOk="0">
                  <a:moveTo>
                    <a:pt x="8491" y="2288"/>
                  </a:moveTo>
                  <a:cubicBezTo>
                    <a:pt x="7297" y="2103"/>
                    <a:pt x="6104" y="1917"/>
                    <a:pt x="4851" y="2196"/>
                  </a:cubicBezTo>
                  <a:cubicBezTo>
                    <a:pt x="3598" y="2474"/>
                    <a:pt x="2285" y="3215"/>
                    <a:pt x="1330" y="4699"/>
                  </a:cubicBezTo>
                  <a:cubicBezTo>
                    <a:pt x="376" y="6182"/>
                    <a:pt x="-221" y="8407"/>
                    <a:pt x="77" y="10400"/>
                  </a:cubicBezTo>
                  <a:cubicBezTo>
                    <a:pt x="376" y="12393"/>
                    <a:pt x="1569" y="14154"/>
                    <a:pt x="3657" y="15220"/>
                  </a:cubicBezTo>
                  <a:cubicBezTo>
                    <a:pt x="5746" y="16287"/>
                    <a:pt x="8729" y="16657"/>
                    <a:pt x="11295" y="16101"/>
                  </a:cubicBezTo>
                  <a:cubicBezTo>
                    <a:pt x="13861" y="15545"/>
                    <a:pt x="16009" y="14062"/>
                    <a:pt x="17262" y="12022"/>
                  </a:cubicBezTo>
                  <a:cubicBezTo>
                    <a:pt x="18515" y="9983"/>
                    <a:pt x="18873" y="7387"/>
                    <a:pt x="18276" y="5301"/>
                  </a:cubicBezTo>
                  <a:cubicBezTo>
                    <a:pt x="17680" y="3215"/>
                    <a:pt x="16128" y="1639"/>
                    <a:pt x="14219" y="805"/>
                  </a:cubicBezTo>
                  <a:cubicBezTo>
                    <a:pt x="12309" y="-29"/>
                    <a:pt x="10042" y="-122"/>
                    <a:pt x="8252" y="110"/>
                  </a:cubicBezTo>
                  <a:cubicBezTo>
                    <a:pt x="6462" y="342"/>
                    <a:pt x="5149" y="898"/>
                    <a:pt x="4314" y="2057"/>
                  </a:cubicBezTo>
                  <a:cubicBezTo>
                    <a:pt x="3478" y="3215"/>
                    <a:pt x="3120" y="4977"/>
                    <a:pt x="3777" y="6970"/>
                  </a:cubicBezTo>
                  <a:cubicBezTo>
                    <a:pt x="4433" y="8963"/>
                    <a:pt x="6104" y="11188"/>
                    <a:pt x="8431" y="13274"/>
                  </a:cubicBezTo>
                  <a:cubicBezTo>
                    <a:pt x="10758" y="15360"/>
                    <a:pt x="13741" y="17306"/>
                    <a:pt x="16009" y="18651"/>
                  </a:cubicBezTo>
                  <a:cubicBezTo>
                    <a:pt x="18276" y="19995"/>
                    <a:pt x="19828" y="20736"/>
                    <a:pt x="21379" y="21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5" name="Line"/>
            <p:cNvSpPr/>
            <p:nvPr/>
          </p:nvSpPr>
          <p:spPr>
            <a:xfrm>
              <a:off x="302995" y="4711700"/>
              <a:ext cx="309525" cy="774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600" fill="norm" stroke="1" extrusionOk="0">
                  <a:moveTo>
                    <a:pt x="10003" y="0"/>
                  </a:moveTo>
                  <a:cubicBezTo>
                    <a:pt x="11597" y="354"/>
                    <a:pt x="13192" y="708"/>
                    <a:pt x="15149" y="1859"/>
                  </a:cubicBezTo>
                  <a:cubicBezTo>
                    <a:pt x="17106" y="3010"/>
                    <a:pt x="19426" y="4957"/>
                    <a:pt x="20513" y="6875"/>
                  </a:cubicBezTo>
                  <a:cubicBezTo>
                    <a:pt x="21600" y="8793"/>
                    <a:pt x="21455" y="10682"/>
                    <a:pt x="19643" y="12541"/>
                  </a:cubicBezTo>
                  <a:cubicBezTo>
                    <a:pt x="17831" y="14400"/>
                    <a:pt x="14352" y="16230"/>
                    <a:pt x="10800" y="17734"/>
                  </a:cubicBezTo>
                  <a:cubicBezTo>
                    <a:pt x="7248" y="19239"/>
                    <a:pt x="3624" y="204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6" name="Line"/>
            <p:cNvSpPr/>
            <p:nvPr/>
          </p:nvSpPr>
          <p:spPr>
            <a:xfrm>
              <a:off x="4913095" y="5861050"/>
              <a:ext cx="3048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50" y="17280"/>
                    <a:pt x="7500" y="12960"/>
                    <a:pt x="11100" y="9360"/>
                  </a:cubicBezTo>
                  <a:cubicBezTo>
                    <a:pt x="14700" y="5760"/>
                    <a:pt x="1815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7" name="Line"/>
            <p:cNvSpPr/>
            <p:nvPr/>
          </p:nvSpPr>
          <p:spPr>
            <a:xfrm>
              <a:off x="4896727" y="6051550"/>
              <a:ext cx="352919" cy="67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380" y="20250"/>
                  </a:moveTo>
                  <a:cubicBezTo>
                    <a:pt x="608" y="20925"/>
                    <a:pt x="-163" y="21600"/>
                    <a:pt x="30" y="21600"/>
                  </a:cubicBezTo>
                  <a:cubicBezTo>
                    <a:pt x="223" y="21600"/>
                    <a:pt x="1380" y="20925"/>
                    <a:pt x="4466" y="18225"/>
                  </a:cubicBezTo>
                  <a:cubicBezTo>
                    <a:pt x="7551" y="15525"/>
                    <a:pt x="12566" y="10800"/>
                    <a:pt x="15716" y="7425"/>
                  </a:cubicBezTo>
                  <a:cubicBezTo>
                    <a:pt x="18866" y="4050"/>
                    <a:pt x="20151" y="2025"/>
                    <a:pt x="2143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8" name="Line"/>
            <p:cNvSpPr/>
            <p:nvPr/>
          </p:nvSpPr>
          <p:spPr>
            <a:xfrm>
              <a:off x="6811745" y="4370815"/>
              <a:ext cx="266701" cy="309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0" fill="norm" stroke="1" extrusionOk="0">
                  <a:moveTo>
                    <a:pt x="0" y="2064"/>
                  </a:moveTo>
                  <a:cubicBezTo>
                    <a:pt x="0" y="1329"/>
                    <a:pt x="0" y="595"/>
                    <a:pt x="429" y="227"/>
                  </a:cubicBezTo>
                  <a:cubicBezTo>
                    <a:pt x="857" y="-140"/>
                    <a:pt x="1714" y="-140"/>
                    <a:pt x="3171" y="815"/>
                  </a:cubicBezTo>
                  <a:cubicBezTo>
                    <a:pt x="4629" y="1770"/>
                    <a:pt x="6686" y="3680"/>
                    <a:pt x="9086" y="6546"/>
                  </a:cubicBezTo>
                  <a:cubicBezTo>
                    <a:pt x="11486" y="9411"/>
                    <a:pt x="14229" y="13231"/>
                    <a:pt x="16371" y="15876"/>
                  </a:cubicBezTo>
                  <a:cubicBezTo>
                    <a:pt x="18514" y="18521"/>
                    <a:pt x="20057" y="19991"/>
                    <a:pt x="21600" y="21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9" name="Line"/>
            <p:cNvSpPr/>
            <p:nvPr/>
          </p:nvSpPr>
          <p:spPr>
            <a:xfrm>
              <a:off x="6906995" y="4330700"/>
              <a:ext cx="177801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257" y="3388"/>
                    <a:pt x="14914" y="6776"/>
                    <a:pt x="11314" y="10376"/>
                  </a:cubicBezTo>
                  <a:cubicBezTo>
                    <a:pt x="7714" y="13976"/>
                    <a:pt x="3857" y="1778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0" name="Line"/>
            <p:cNvSpPr/>
            <p:nvPr/>
          </p:nvSpPr>
          <p:spPr>
            <a:xfrm>
              <a:off x="7180045" y="4508500"/>
              <a:ext cx="1651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1" name="Line"/>
            <p:cNvSpPr/>
            <p:nvPr/>
          </p:nvSpPr>
          <p:spPr>
            <a:xfrm>
              <a:off x="7427695" y="4290718"/>
              <a:ext cx="292101" cy="220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6" fill="norm" stroke="1" extrusionOk="0">
                  <a:moveTo>
                    <a:pt x="0" y="6295"/>
                  </a:moveTo>
                  <a:cubicBezTo>
                    <a:pt x="157" y="5276"/>
                    <a:pt x="313" y="4257"/>
                    <a:pt x="1565" y="3136"/>
                  </a:cubicBezTo>
                  <a:cubicBezTo>
                    <a:pt x="2817" y="2016"/>
                    <a:pt x="5165" y="793"/>
                    <a:pt x="6730" y="283"/>
                  </a:cubicBezTo>
                  <a:cubicBezTo>
                    <a:pt x="8296" y="-226"/>
                    <a:pt x="9078" y="-22"/>
                    <a:pt x="9548" y="691"/>
                  </a:cubicBezTo>
                  <a:cubicBezTo>
                    <a:pt x="10017" y="1404"/>
                    <a:pt x="10174" y="2627"/>
                    <a:pt x="9548" y="4766"/>
                  </a:cubicBezTo>
                  <a:cubicBezTo>
                    <a:pt x="8922" y="6906"/>
                    <a:pt x="7513" y="9963"/>
                    <a:pt x="6261" y="12306"/>
                  </a:cubicBezTo>
                  <a:cubicBezTo>
                    <a:pt x="5009" y="14649"/>
                    <a:pt x="3913" y="16280"/>
                    <a:pt x="3209" y="17604"/>
                  </a:cubicBezTo>
                  <a:cubicBezTo>
                    <a:pt x="2504" y="18929"/>
                    <a:pt x="2191" y="19948"/>
                    <a:pt x="2426" y="20559"/>
                  </a:cubicBezTo>
                  <a:cubicBezTo>
                    <a:pt x="2661" y="21170"/>
                    <a:pt x="3443" y="21374"/>
                    <a:pt x="5557" y="21170"/>
                  </a:cubicBezTo>
                  <a:cubicBezTo>
                    <a:pt x="7670" y="20966"/>
                    <a:pt x="11113" y="20355"/>
                    <a:pt x="14009" y="20049"/>
                  </a:cubicBezTo>
                  <a:cubicBezTo>
                    <a:pt x="16904" y="19744"/>
                    <a:pt x="19252" y="19744"/>
                    <a:pt x="21600" y="197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2" name="Line"/>
            <p:cNvSpPr/>
            <p:nvPr/>
          </p:nvSpPr>
          <p:spPr>
            <a:xfrm>
              <a:off x="6837145" y="4648200"/>
              <a:ext cx="86995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77" y="20448"/>
                    <a:pt x="3153" y="19296"/>
                    <a:pt x="4861" y="17568"/>
                  </a:cubicBezTo>
                  <a:cubicBezTo>
                    <a:pt x="6569" y="15840"/>
                    <a:pt x="8409" y="13536"/>
                    <a:pt x="10353" y="11232"/>
                  </a:cubicBezTo>
                  <a:cubicBezTo>
                    <a:pt x="12298" y="8928"/>
                    <a:pt x="14347" y="6624"/>
                    <a:pt x="16239" y="4752"/>
                  </a:cubicBezTo>
                  <a:cubicBezTo>
                    <a:pt x="18131" y="2880"/>
                    <a:pt x="19866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3" name="Line"/>
            <p:cNvSpPr/>
            <p:nvPr/>
          </p:nvSpPr>
          <p:spPr>
            <a:xfrm>
              <a:off x="7230845" y="4849355"/>
              <a:ext cx="186589" cy="19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0914" fill="norm" stroke="1" extrusionOk="0">
                  <a:moveTo>
                    <a:pt x="0" y="6426"/>
                  </a:moveTo>
                  <a:cubicBezTo>
                    <a:pt x="3155" y="4358"/>
                    <a:pt x="6310" y="2290"/>
                    <a:pt x="8980" y="1141"/>
                  </a:cubicBezTo>
                  <a:cubicBezTo>
                    <a:pt x="11649" y="-8"/>
                    <a:pt x="13834" y="-238"/>
                    <a:pt x="14804" y="222"/>
                  </a:cubicBezTo>
                  <a:cubicBezTo>
                    <a:pt x="15775" y="681"/>
                    <a:pt x="15533" y="1830"/>
                    <a:pt x="14562" y="3209"/>
                  </a:cubicBezTo>
                  <a:cubicBezTo>
                    <a:pt x="13591" y="4588"/>
                    <a:pt x="11892" y="6196"/>
                    <a:pt x="10679" y="7460"/>
                  </a:cubicBezTo>
                  <a:cubicBezTo>
                    <a:pt x="9465" y="8724"/>
                    <a:pt x="8737" y="9643"/>
                    <a:pt x="8980" y="10217"/>
                  </a:cubicBezTo>
                  <a:cubicBezTo>
                    <a:pt x="9222" y="10792"/>
                    <a:pt x="10436" y="11022"/>
                    <a:pt x="12378" y="11481"/>
                  </a:cubicBezTo>
                  <a:cubicBezTo>
                    <a:pt x="14319" y="11941"/>
                    <a:pt x="16989" y="12630"/>
                    <a:pt x="18809" y="13319"/>
                  </a:cubicBezTo>
                  <a:cubicBezTo>
                    <a:pt x="20629" y="14009"/>
                    <a:pt x="21600" y="14698"/>
                    <a:pt x="21357" y="16192"/>
                  </a:cubicBezTo>
                  <a:cubicBezTo>
                    <a:pt x="21115" y="17685"/>
                    <a:pt x="19658" y="19983"/>
                    <a:pt x="16261" y="20673"/>
                  </a:cubicBezTo>
                  <a:cubicBezTo>
                    <a:pt x="12863" y="21362"/>
                    <a:pt x="7524" y="20443"/>
                    <a:pt x="2184" y="19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4" name="Line"/>
            <p:cNvSpPr/>
            <p:nvPr/>
          </p:nvSpPr>
          <p:spPr>
            <a:xfrm>
              <a:off x="8072935" y="4552949"/>
              <a:ext cx="30726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fill="norm" stroke="1" extrusionOk="0">
                  <a:moveTo>
                    <a:pt x="1503" y="21600"/>
                  </a:moveTo>
                  <a:cubicBezTo>
                    <a:pt x="912" y="20571"/>
                    <a:pt x="320" y="19543"/>
                    <a:pt x="98" y="18171"/>
                  </a:cubicBezTo>
                  <a:cubicBezTo>
                    <a:pt x="-124" y="16800"/>
                    <a:pt x="24" y="15086"/>
                    <a:pt x="616" y="12857"/>
                  </a:cubicBezTo>
                  <a:cubicBezTo>
                    <a:pt x="1208" y="10629"/>
                    <a:pt x="2243" y="7886"/>
                    <a:pt x="3723" y="7543"/>
                  </a:cubicBezTo>
                  <a:cubicBezTo>
                    <a:pt x="5202" y="7200"/>
                    <a:pt x="7125" y="9257"/>
                    <a:pt x="8753" y="11486"/>
                  </a:cubicBezTo>
                  <a:cubicBezTo>
                    <a:pt x="10380" y="13714"/>
                    <a:pt x="11712" y="16114"/>
                    <a:pt x="12895" y="17314"/>
                  </a:cubicBezTo>
                  <a:cubicBezTo>
                    <a:pt x="14079" y="18514"/>
                    <a:pt x="15114" y="18514"/>
                    <a:pt x="16150" y="17143"/>
                  </a:cubicBezTo>
                  <a:cubicBezTo>
                    <a:pt x="17186" y="15771"/>
                    <a:pt x="18221" y="13029"/>
                    <a:pt x="18887" y="10800"/>
                  </a:cubicBezTo>
                  <a:cubicBezTo>
                    <a:pt x="19553" y="8571"/>
                    <a:pt x="19849" y="6857"/>
                    <a:pt x="19997" y="5143"/>
                  </a:cubicBezTo>
                  <a:cubicBezTo>
                    <a:pt x="20144" y="3429"/>
                    <a:pt x="20144" y="1714"/>
                    <a:pt x="20366" y="857"/>
                  </a:cubicBezTo>
                  <a:cubicBezTo>
                    <a:pt x="20588" y="0"/>
                    <a:pt x="21032" y="0"/>
                    <a:pt x="2147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5" name="Line"/>
            <p:cNvSpPr/>
            <p:nvPr/>
          </p:nvSpPr>
          <p:spPr>
            <a:xfrm>
              <a:off x="8615145" y="4325144"/>
              <a:ext cx="315800" cy="31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434" fill="norm" stroke="1" extrusionOk="0">
                  <a:moveTo>
                    <a:pt x="0" y="2538"/>
                  </a:moveTo>
                  <a:cubicBezTo>
                    <a:pt x="4176" y="1962"/>
                    <a:pt x="8352" y="1386"/>
                    <a:pt x="10800" y="954"/>
                  </a:cubicBezTo>
                  <a:cubicBezTo>
                    <a:pt x="13248" y="522"/>
                    <a:pt x="13968" y="234"/>
                    <a:pt x="14688" y="90"/>
                  </a:cubicBezTo>
                  <a:cubicBezTo>
                    <a:pt x="15408" y="-54"/>
                    <a:pt x="16128" y="-54"/>
                    <a:pt x="16416" y="306"/>
                  </a:cubicBezTo>
                  <a:cubicBezTo>
                    <a:pt x="16704" y="666"/>
                    <a:pt x="16560" y="1386"/>
                    <a:pt x="15552" y="2610"/>
                  </a:cubicBezTo>
                  <a:cubicBezTo>
                    <a:pt x="14544" y="3834"/>
                    <a:pt x="12672" y="5562"/>
                    <a:pt x="10440" y="7938"/>
                  </a:cubicBezTo>
                  <a:cubicBezTo>
                    <a:pt x="8208" y="10314"/>
                    <a:pt x="5616" y="13338"/>
                    <a:pt x="4104" y="15138"/>
                  </a:cubicBezTo>
                  <a:cubicBezTo>
                    <a:pt x="2592" y="16938"/>
                    <a:pt x="2160" y="17514"/>
                    <a:pt x="1584" y="18378"/>
                  </a:cubicBezTo>
                  <a:cubicBezTo>
                    <a:pt x="1008" y="19242"/>
                    <a:pt x="288" y="20394"/>
                    <a:pt x="288" y="20970"/>
                  </a:cubicBezTo>
                  <a:cubicBezTo>
                    <a:pt x="288" y="21546"/>
                    <a:pt x="1008" y="21546"/>
                    <a:pt x="3312" y="21186"/>
                  </a:cubicBezTo>
                  <a:cubicBezTo>
                    <a:pt x="5616" y="20826"/>
                    <a:pt x="9504" y="20106"/>
                    <a:pt x="12528" y="19530"/>
                  </a:cubicBezTo>
                  <a:cubicBezTo>
                    <a:pt x="15552" y="18954"/>
                    <a:pt x="17712" y="18522"/>
                    <a:pt x="19152" y="18378"/>
                  </a:cubicBezTo>
                  <a:cubicBezTo>
                    <a:pt x="20592" y="18234"/>
                    <a:pt x="21312" y="18378"/>
                    <a:pt x="21456" y="18522"/>
                  </a:cubicBezTo>
                  <a:cubicBezTo>
                    <a:pt x="21600" y="18666"/>
                    <a:pt x="21168" y="18810"/>
                    <a:pt x="20736" y="189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6" name="Line"/>
            <p:cNvSpPr/>
            <p:nvPr/>
          </p:nvSpPr>
          <p:spPr>
            <a:xfrm>
              <a:off x="6243135" y="3839633"/>
              <a:ext cx="3038707" cy="1379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590" fill="norm" stroke="1" extrusionOk="0">
                  <a:moveTo>
                    <a:pt x="13750" y="3710"/>
                  </a:moveTo>
                  <a:cubicBezTo>
                    <a:pt x="13750" y="3545"/>
                    <a:pt x="13750" y="3379"/>
                    <a:pt x="13683" y="3213"/>
                  </a:cubicBezTo>
                  <a:cubicBezTo>
                    <a:pt x="13615" y="3048"/>
                    <a:pt x="13480" y="2882"/>
                    <a:pt x="13338" y="2717"/>
                  </a:cubicBezTo>
                  <a:cubicBezTo>
                    <a:pt x="13195" y="2551"/>
                    <a:pt x="13045" y="2385"/>
                    <a:pt x="12805" y="2071"/>
                  </a:cubicBezTo>
                  <a:cubicBezTo>
                    <a:pt x="12565" y="1756"/>
                    <a:pt x="12235" y="1292"/>
                    <a:pt x="11815" y="944"/>
                  </a:cubicBezTo>
                  <a:cubicBezTo>
                    <a:pt x="11395" y="596"/>
                    <a:pt x="10885" y="364"/>
                    <a:pt x="10390" y="215"/>
                  </a:cubicBezTo>
                  <a:cubicBezTo>
                    <a:pt x="9895" y="66"/>
                    <a:pt x="9415" y="0"/>
                    <a:pt x="8958" y="0"/>
                  </a:cubicBezTo>
                  <a:cubicBezTo>
                    <a:pt x="8500" y="0"/>
                    <a:pt x="8065" y="66"/>
                    <a:pt x="7622" y="232"/>
                  </a:cubicBezTo>
                  <a:cubicBezTo>
                    <a:pt x="7180" y="398"/>
                    <a:pt x="6730" y="663"/>
                    <a:pt x="6310" y="944"/>
                  </a:cubicBezTo>
                  <a:cubicBezTo>
                    <a:pt x="5890" y="1226"/>
                    <a:pt x="5500" y="1524"/>
                    <a:pt x="5080" y="1921"/>
                  </a:cubicBezTo>
                  <a:cubicBezTo>
                    <a:pt x="4660" y="2319"/>
                    <a:pt x="4210" y="2816"/>
                    <a:pt x="3775" y="3363"/>
                  </a:cubicBezTo>
                  <a:cubicBezTo>
                    <a:pt x="3340" y="3909"/>
                    <a:pt x="2920" y="4506"/>
                    <a:pt x="2523" y="5218"/>
                  </a:cubicBezTo>
                  <a:cubicBezTo>
                    <a:pt x="2125" y="5930"/>
                    <a:pt x="1750" y="6758"/>
                    <a:pt x="1413" y="7653"/>
                  </a:cubicBezTo>
                  <a:cubicBezTo>
                    <a:pt x="1075" y="8547"/>
                    <a:pt x="775" y="9508"/>
                    <a:pt x="535" y="10518"/>
                  </a:cubicBezTo>
                  <a:cubicBezTo>
                    <a:pt x="295" y="11529"/>
                    <a:pt x="115" y="12589"/>
                    <a:pt x="40" y="13566"/>
                  </a:cubicBezTo>
                  <a:cubicBezTo>
                    <a:pt x="-35" y="14544"/>
                    <a:pt x="-5" y="15438"/>
                    <a:pt x="145" y="16316"/>
                  </a:cubicBezTo>
                  <a:cubicBezTo>
                    <a:pt x="295" y="17194"/>
                    <a:pt x="565" y="18055"/>
                    <a:pt x="933" y="18718"/>
                  </a:cubicBezTo>
                  <a:cubicBezTo>
                    <a:pt x="1300" y="19380"/>
                    <a:pt x="1765" y="19844"/>
                    <a:pt x="2283" y="20209"/>
                  </a:cubicBezTo>
                  <a:cubicBezTo>
                    <a:pt x="2800" y="20573"/>
                    <a:pt x="3370" y="20838"/>
                    <a:pt x="3895" y="21020"/>
                  </a:cubicBezTo>
                  <a:cubicBezTo>
                    <a:pt x="4420" y="21202"/>
                    <a:pt x="4900" y="21302"/>
                    <a:pt x="5440" y="21385"/>
                  </a:cubicBezTo>
                  <a:cubicBezTo>
                    <a:pt x="5980" y="21467"/>
                    <a:pt x="6580" y="21534"/>
                    <a:pt x="7210" y="21567"/>
                  </a:cubicBezTo>
                  <a:cubicBezTo>
                    <a:pt x="7840" y="21600"/>
                    <a:pt x="8500" y="21600"/>
                    <a:pt x="9078" y="21550"/>
                  </a:cubicBezTo>
                  <a:cubicBezTo>
                    <a:pt x="9655" y="21501"/>
                    <a:pt x="10150" y="21401"/>
                    <a:pt x="10660" y="21285"/>
                  </a:cubicBezTo>
                  <a:cubicBezTo>
                    <a:pt x="11170" y="21169"/>
                    <a:pt x="11695" y="21037"/>
                    <a:pt x="12235" y="20855"/>
                  </a:cubicBezTo>
                  <a:cubicBezTo>
                    <a:pt x="12775" y="20672"/>
                    <a:pt x="13330" y="20440"/>
                    <a:pt x="13878" y="20175"/>
                  </a:cubicBezTo>
                  <a:cubicBezTo>
                    <a:pt x="14425" y="19910"/>
                    <a:pt x="14965" y="19612"/>
                    <a:pt x="15512" y="19248"/>
                  </a:cubicBezTo>
                  <a:cubicBezTo>
                    <a:pt x="16060" y="18883"/>
                    <a:pt x="16615" y="18453"/>
                    <a:pt x="17163" y="17972"/>
                  </a:cubicBezTo>
                  <a:cubicBezTo>
                    <a:pt x="17710" y="17492"/>
                    <a:pt x="18250" y="16962"/>
                    <a:pt x="18760" y="16415"/>
                  </a:cubicBezTo>
                  <a:cubicBezTo>
                    <a:pt x="19270" y="15869"/>
                    <a:pt x="19750" y="15306"/>
                    <a:pt x="20147" y="14643"/>
                  </a:cubicBezTo>
                  <a:cubicBezTo>
                    <a:pt x="20545" y="13980"/>
                    <a:pt x="20860" y="13218"/>
                    <a:pt x="21092" y="12374"/>
                  </a:cubicBezTo>
                  <a:cubicBezTo>
                    <a:pt x="21325" y="11529"/>
                    <a:pt x="21475" y="10601"/>
                    <a:pt x="21520" y="9624"/>
                  </a:cubicBezTo>
                  <a:cubicBezTo>
                    <a:pt x="21565" y="8647"/>
                    <a:pt x="21505" y="7620"/>
                    <a:pt x="21355" y="6642"/>
                  </a:cubicBezTo>
                  <a:cubicBezTo>
                    <a:pt x="21205" y="5665"/>
                    <a:pt x="20965" y="4737"/>
                    <a:pt x="20665" y="3926"/>
                  </a:cubicBezTo>
                  <a:cubicBezTo>
                    <a:pt x="20365" y="3114"/>
                    <a:pt x="20005" y="2418"/>
                    <a:pt x="19555" y="1822"/>
                  </a:cubicBezTo>
                  <a:cubicBezTo>
                    <a:pt x="19105" y="1226"/>
                    <a:pt x="18565" y="729"/>
                    <a:pt x="18018" y="431"/>
                  </a:cubicBezTo>
                  <a:cubicBezTo>
                    <a:pt x="17470" y="133"/>
                    <a:pt x="16915" y="33"/>
                    <a:pt x="16353" y="33"/>
                  </a:cubicBezTo>
                  <a:cubicBezTo>
                    <a:pt x="15790" y="33"/>
                    <a:pt x="15220" y="133"/>
                    <a:pt x="14628" y="282"/>
                  </a:cubicBezTo>
                  <a:cubicBezTo>
                    <a:pt x="14035" y="431"/>
                    <a:pt x="13420" y="629"/>
                    <a:pt x="12745" y="944"/>
                  </a:cubicBezTo>
                  <a:cubicBezTo>
                    <a:pt x="12070" y="1259"/>
                    <a:pt x="11335" y="1690"/>
                    <a:pt x="10600" y="21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7" name="Line"/>
            <p:cNvSpPr/>
            <p:nvPr/>
          </p:nvSpPr>
          <p:spPr>
            <a:xfrm>
              <a:off x="2023845" y="6382543"/>
              <a:ext cx="408820" cy="116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211" fill="norm" stroke="1" extrusionOk="0">
                  <a:moveTo>
                    <a:pt x="0" y="17212"/>
                  </a:moveTo>
                  <a:cubicBezTo>
                    <a:pt x="4120" y="12584"/>
                    <a:pt x="8239" y="7955"/>
                    <a:pt x="11579" y="5062"/>
                  </a:cubicBezTo>
                  <a:cubicBezTo>
                    <a:pt x="14920" y="2169"/>
                    <a:pt x="17480" y="1012"/>
                    <a:pt x="19095" y="434"/>
                  </a:cubicBezTo>
                  <a:cubicBezTo>
                    <a:pt x="20709" y="-145"/>
                    <a:pt x="21377" y="-145"/>
                    <a:pt x="21489" y="434"/>
                  </a:cubicBezTo>
                  <a:cubicBezTo>
                    <a:pt x="21600" y="1012"/>
                    <a:pt x="21155" y="2169"/>
                    <a:pt x="19262" y="4484"/>
                  </a:cubicBezTo>
                  <a:cubicBezTo>
                    <a:pt x="17369" y="6798"/>
                    <a:pt x="14029" y="10269"/>
                    <a:pt x="11802" y="12391"/>
                  </a:cubicBezTo>
                  <a:cubicBezTo>
                    <a:pt x="9575" y="14512"/>
                    <a:pt x="8462" y="15284"/>
                    <a:pt x="7515" y="16055"/>
                  </a:cubicBezTo>
                  <a:cubicBezTo>
                    <a:pt x="6569" y="16826"/>
                    <a:pt x="5790" y="17598"/>
                    <a:pt x="6235" y="17212"/>
                  </a:cubicBezTo>
                  <a:cubicBezTo>
                    <a:pt x="6680" y="16826"/>
                    <a:pt x="8351" y="15284"/>
                    <a:pt x="9909" y="13934"/>
                  </a:cubicBezTo>
                  <a:cubicBezTo>
                    <a:pt x="11468" y="12584"/>
                    <a:pt x="12915" y="11426"/>
                    <a:pt x="13918" y="10655"/>
                  </a:cubicBezTo>
                  <a:cubicBezTo>
                    <a:pt x="14920" y="9884"/>
                    <a:pt x="15476" y="9498"/>
                    <a:pt x="15532" y="10076"/>
                  </a:cubicBezTo>
                  <a:cubicBezTo>
                    <a:pt x="15588" y="10655"/>
                    <a:pt x="15142" y="12198"/>
                    <a:pt x="14085" y="14126"/>
                  </a:cubicBezTo>
                  <a:cubicBezTo>
                    <a:pt x="13027" y="16055"/>
                    <a:pt x="11357" y="18369"/>
                    <a:pt x="10076" y="19719"/>
                  </a:cubicBezTo>
                  <a:cubicBezTo>
                    <a:pt x="8796" y="21069"/>
                    <a:pt x="7905" y="21455"/>
                    <a:pt x="7738" y="21069"/>
                  </a:cubicBezTo>
                  <a:cubicBezTo>
                    <a:pt x="7571" y="20684"/>
                    <a:pt x="8128" y="19526"/>
                    <a:pt x="9520" y="18176"/>
                  </a:cubicBezTo>
                  <a:cubicBezTo>
                    <a:pt x="10911" y="16826"/>
                    <a:pt x="13138" y="15284"/>
                    <a:pt x="15365" y="137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8" name="Line"/>
            <p:cNvSpPr/>
            <p:nvPr/>
          </p:nvSpPr>
          <p:spPr>
            <a:xfrm>
              <a:off x="6394863" y="4051300"/>
              <a:ext cx="1517920" cy="1182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547" fill="norm" stroke="1" extrusionOk="0">
                  <a:moveTo>
                    <a:pt x="17879" y="4744"/>
                  </a:moveTo>
                  <a:cubicBezTo>
                    <a:pt x="18059" y="4436"/>
                    <a:pt x="18239" y="4127"/>
                    <a:pt x="18374" y="3876"/>
                  </a:cubicBezTo>
                  <a:cubicBezTo>
                    <a:pt x="18509" y="3626"/>
                    <a:pt x="18599" y="3433"/>
                    <a:pt x="18644" y="3240"/>
                  </a:cubicBezTo>
                  <a:cubicBezTo>
                    <a:pt x="18689" y="3047"/>
                    <a:pt x="18689" y="2854"/>
                    <a:pt x="18524" y="2623"/>
                  </a:cubicBezTo>
                  <a:cubicBezTo>
                    <a:pt x="18359" y="2391"/>
                    <a:pt x="18029" y="2121"/>
                    <a:pt x="17429" y="1774"/>
                  </a:cubicBezTo>
                  <a:cubicBezTo>
                    <a:pt x="16829" y="1427"/>
                    <a:pt x="15959" y="1003"/>
                    <a:pt x="15104" y="752"/>
                  </a:cubicBezTo>
                  <a:cubicBezTo>
                    <a:pt x="14249" y="501"/>
                    <a:pt x="13409" y="424"/>
                    <a:pt x="12554" y="501"/>
                  </a:cubicBezTo>
                  <a:cubicBezTo>
                    <a:pt x="11699" y="579"/>
                    <a:pt x="10829" y="810"/>
                    <a:pt x="9944" y="1138"/>
                  </a:cubicBezTo>
                  <a:cubicBezTo>
                    <a:pt x="9059" y="1466"/>
                    <a:pt x="8159" y="1890"/>
                    <a:pt x="7364" y="2334"/>
                  </a:cubicBezTo>
                  <a:cubicBezTo>
                    <a:pt x="6569" y="2777"/>
                    <a:pt x="5879" y="3240"/>
                    <a:pt x="5174" y="3799"/>
                  </a:cubicBezTo>
                  <a:cubicBezTo>
                    <a:pt x="4469" y="4359"/>
                    <a:pt x="3749" y="5014"/>
                    <a:pt x="3044" y="5786"/>
                  </a:cubicBezTo>
                  <a:cubicBezTo>
                    <a:pt x="2339" y="6557"/>
                    <a:pt x="1649" y="7444"/>
                    <a:pt x="1154" y="8274"/>
                  </a:cubicBezTo>
                  <a:cubicBezTo>
                    <a:pt x="659" y="9103"/>
                    <a:pt x="359" y="9874"/>
                    <a:pt x="179" y="10761"/>
                  </a:cubicBezTo>
                  <a:cubicBezTo>
                    <a:pt x="-1" y="11649"/>
                    <a:pt x="-61" y="12651"/>
                    <a:pt x="74" y="13635"/>
                  </a:cubicBezTo>
                  <a:cubicBezTo>
                    <a:pt x="209" y="14619"/>
                    <a:pt x="539" y="15583"/>
                    <a:pt x="1109" y="16489"/>
                  </a:cubicBezTo>
                  <a:cubicBezTo>
                    <a:pt x="1679" y="17396"/>
                    <a:pt x="2489" y="18244"/>
                    <a:pt x="3494" y="18900"/>
                  </a:cubicBezTo>
                  <a:cubicBezTo>
                    <a:pt x="4499" y="19556"/>
                    <a:pt x="5699" y="20019"/>
                    <a:pt x="6869" y="20366"/>
                  </a:cubicBezTo>
                  <a:cubicBezTo>
                    <a:pt x="8039" y="20713"/>
                    <a:pt x="9179" y="20944"/>
                    <a:pt x="10259" y="21118"/>
                  </a:cubicBezTo>
                  <a:cubicBezTo>
                    <a:pt x="11339" y="21291"/>
                    <a:pt x="12359" y="21407"/>
                    <a:pt x="13409" y="21484"/>
                  </a:cubicBezTo>
                  <a:cubicBezTo>
                    <a:pt x="14459" y="21561"/>
                    <a:pt x="15539" y="21600"/>
                    <a:pt x="16484" y="21407"/>
                  </a:cubicBezTo>
                  <a:cubicBezTo>
                    <a:pt x="17429" y="21214"/>
                    <a:pt x="18239" y="20790"/>
                    <a:pt x="18959" y="20115"/>
                  </a:cubicBezTo>
                  <a:cubicBezTo>
                    <a:pt x="19679" y="19440"/>
                    <a:pt x="20309" y="18514"/>
                    <a:pt x="20714" y="17550"/>
                  </a:cubicBezTo>
                  <a:cubicBezTo>
                    <a:pt x="21119" y="16586"/>
                    <a:pt x="21299" y="15583"/>
                    <a:pt x="21404" y="14387"/>
                  </a:cubicBezTo>
                  <a:cubicBezTo>
                    <a:pt x="21509" y="13191"/>
                    <a:pt x="21539" y="11803"/>
                    <a:pt x="21494" y="10511"/>
                  </a:cubicBezTo>
                  <a:cubicBezTo>
                    <a:pt x="21449" y="9219"/>
                    <a:pt x="21329" y="8023"/>
                    <a:pt x="21089" y="6769"/>
                  </a:cubicBezTo>
                  <a:cubicBezTo>
                    <a:pt x="20849" y="5516"/>
                    <a:pt x="20489" y="4204"/>
                    <a:pt x="19979" y="3086"/>
                  </a:cubicBezTo>
                  <a:cubicBezTo>
                    <a:pt x="19469" y="1967"/>
                    <a:pt x="18809" y="1041"/>
                    <a:pt x="17984" y="559"/>
                  </a:cubicBezTo>
                  <a:cubicBezTo>
                    <a:pt x="17159" y="77"/>
                    <a:pt x="16169" y="39"/>
                    <a:pt x="1517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9" name="Line"/>
            <p:cNvSpPr/>
            <p:nvPr/>
          </p:nvSpPr>
          <p:spPr>
            <a:xfrm>
              <a:off x="5840195" y="5567743"/>
              <a:ext cx="188185" cy="611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533" fill="norm" stroke="1" extrusionOk="0">
                  <a:moveTo>
                    <a:pt x="0" y="10768"/>
                  </a:moveTo>
                  <a:cubicBezTo>
                    <a:pt x="237" y="10396"/>
                    <a:pt x="475" y="10023"/>
                    <a:pt x="1187" y="9576"/>
                  </a:cubicBezTo>
                  <a:cubicBezTo>
                    <a:pt x="1899" y="9129"/>
                    <a:pt x="3086" y="8608"/>
                    <a:pt x="4035" y="8496"/>
                  </a:cubicBezTo>
                  <a:cubicBezTo>
                    <a:pt x="4985" y="8385"/>
                    <a:pt x="5697" y="8682"/>
                    <a:pt x="6409" y="9874"/>
                  </a:cubicBezTo>
                  <a:cubicBezTo>
                    <a:pt x="7121" y="11066"/>
                    <a:pt x="7833" y="13151"/>
                    <a:pt x="8070" y="15125"/>
                  </a:cubicBezTo>
                  <a:cubicBezTo>
                    <a:pt x="8308" y="17099"/>
                    <a:pt x="8070" y="18961"/>
                    <a:pt x="7714" y="20078"/>
                  </a:cubicBezTo>
                  <a:cubicBezTo>
                    <a:pt x="7358" y="21196"/>
                    <a:pt x="6884" y="21568"/>
                    <a:pt x="6527" y="21531"/>
                  </a:cubicBezTo>
                  <a:cubicBezTo>
                    <a:pt x="6171" y="21494"/>
                    <a:pt x="5934" y="21047"/>
                    <a:pt x="5459" y="19445"/>
                  </a:cubicBezTo>
                  <a:cubicBezTo>
                    <a:pt x="4985" y="17844"/>
                    <a:pt x="4273" y="15088"/>
                    <a:pt x="4154" y="12332"/>
                  </a:cubicBezTo>
                  <a:cubicBezTo>
                    <a:pt x="4035" y="9576"/>
                    <a:pt x="4510" y="6820"/>
                    <a:pt x="5697" y="4847"/>
                  </a:cubicBezTo>
                  <a:cubicBezTo>
                    <a:pt x="6884" y="2873"/>
                    <a:pt x="8782" y="1681"/>
                    <a:pt x="10563" y="974"/>
                  </a:cubicBezTo>
                  <a:cubicBezTo>
                    <a:pt x="12343" y="266"/>
                    <a:pt x="14004" y="42"/>
                    <a:pt x="15429" y="5"/>
                  </a:cubicBezTo>
                  <a:cubicBezTo>
                    <a:pt x="16853" y="-32"/>
                    <a:pt x="18040" y="117"/>
                    <a:pt x="19226" y="899"/>
                  </a:cubicBezTo>
                  <a:cubicBezTo>
                    <a:pt x="20413" y="1681"/>
                    <a:pt x="21600" y="3096"/>
                    <a:pt x="20888" y="4325"/>
                  </a:cubicBezTo>
                  <a:cubicBezTo>
                    <a:pt x="20176" y="5554"/>
                    <a:pt x="17565" y="6597"/>
                    <a:pt x="14954" y="7342"/>
                  </a:cubicBezTo>
                  <a:cubicBezTo>
                    <a:pt x="12343" y="8087"/>
                    <a:pt x="9732" y="8534"/>
                    <a:pt x="7121" y="89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0" name="Line"/>
            <p:cNvSpPr/>
            <p:nvPr/>
          </p:nvSpPr>
          <p:spPr>
            <a:xfrm>
              <a:off x="6037408" y="5886450"/>
              <a:ext cx="164738" cy="239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400" fill="norm" stroke="1" extrusionOk="0">
                  <a:moveTo>
                    <a:pt x="774" y="7958"/>
                  </a:moveTo>
                  <a:cubicBezTo>
                    <a:pt x="227" y="7011"/>
                    <a:pt x="-320" y="6063"/>
                    <a:pt x="227" y="5874"/>
                  </a:cubicBezTo>
                  <a:cubicBezTo>
                    <a:pt x="774" y="5684"/>
                    <a:pt x="2414" y="6253"/>
                    <a:pt x="4602" y="8053"/>
                  </a:cubicBezTo>
                  <a:cubicBezTo>
                    <a:pt x="6789" y="9853"/>
                    <a:pt x="9523" y="12884"/>
                    <a:pt x="10890" y="14968"/>
                  </a:cubicBezTo>
                  <a:cubicBezTo>
                    <a:pt x="12257" y="17053"/>
                    <a:pt x="12257" y="18189"/>
                    <a:pt x="11847" y="19137"/>
                  </a:cubicBezTo>
                  <a:cubicBezTo>
                    <a:pt x="11437" y="20084"/>
                    <a:pt x="10617" y="20842"/>
                    <a:pt x="9523" y="21221"/>
                  </a:cubicBezTo>
                  <a:cubicBezTo>
                    <a:pt x="8429" y="21600"/>
                    <a:pt x="7062" y="21600"/>
                    <a:pt x="6789" y="18947"/>
                  </a:cubicBezTo>
                  <a:cubicBezTo>
                    <a:pt x="6515" y="16295"/>
                    <a:pt x="7336" y="10989"/>
                    <a:pt x="9933" y="7389"/>
                  </a:cubicBezTo>
                  <a:cubicBezTo>
                    <a:pt x="12531" y="3789"/>
                    <a:pt x="16905" y="1895"/>
                    <a:pt x="2128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1" name="Line"/>
            <p:cNvSpPr/>
            <p:nvPr/>
          </p:nvSpPr>
          <p:spPr>
            <a:xfrm>
              <a:off x="6371907" y="5661983"/>
              <a:ext cx="179489" cy="465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507" fill="norm" stroke="1" extrusionOk="0">
                  <a:moveTo>
                    <a:pt x="21298" y="982"/>
                  </a:moveTo>
                  <a:cubicBezTo>
                    <a:pt x="20545" y="591"/>
                    <a:pt x="19791" y="200"/>
                    <a:pt x="18786" y="54"/>
                  </a:cubicBezTo>
                  <a:cubicBezTo>
                    <a:pt x="17782" y="-93"/>
                    <a:pt x="16526" y="5"/>
                    <a:pt x="14014" y="1080"/>
                  </a:cubicBezTo>
                  <a:cubicBezTo>
                    <a:pt x="11503" y="2155"/>
                    <a:pt x="7735" y="4207"/>
                    <a:pt x="4972" y="6993"/>
                  </a:cubicBezTo>
                  <a:cubicBezTo>
                    <a:pt x="2210" y="9778"/>
                    <a:pt x="451" y="13297"/>
                    <a:pt x="75" y="15643"/>
                  </a:cubicBezTo>
                  <a:cubicBezTo>
                    <a:pt x="-302" y="17988"/>
                    <a:pt x="703" y="19161"/>
                    <a:pt x="4093" y="19943"/>
                  </a:cubicBezTo>
                  <a:cubicBezTo>
                    <a:pt x="7484" y="20725"/>
                    <a:pt x="13261" y="21116"/>
                    <a:pt x="19038" y="21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2" name="Line"/>
            <p:cNvSpPr/>
            <p:nvPr/>
          </p:nvSpPr>
          <p:spPr>
            <a:xfrm>
              <a:off x="6672045" y="5791200"/>
              <a:ext cx="2921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74" y="2455"/>
                    <a:pt x="5948" y="4909"/>
                    <a:pt x="8687" y="7609"/>
                  </a:cubicBezTo>
                  <a:cubicBezTo>
                    <a:pt x="11426" y="10309"/>
                    <a:pt x="13930" y="13255"/>
                    <a:pt x="16043" y="15627"/>
                  </a:cubicBezTo>
                  <a:cubicBezTo>
                    <a:pt x="18157" y="18000"/>
                    <a:pt x="19878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3" name="Line"/>
            <p:cNvSpPr/>
            <p:nvPr/>
          </p:nvSpPr>
          <p:spPr>
            <a:xfrm>
              <a:off x="6760945" y="5795889"/>
              <a:ext cx="177801" cy="300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6" fill="norm" stroke="1" extrusionOk="0">
                  <a:moveTo>
                    <a:pt x="21600" y="118"/>
                  </a:moveTo>
                  <a:cubicBezTo>
                    <a:pt x="20057" y="-33"/>
                    <a:pt x="18514" y="-184"/>
                    <a:pt x="16843" y="647"/>
                  </a:cubicBezTo>
                  <a:cubicBezTo>
                    <a:pt x="15171" y="1478"/>
                    <a:pt x="13371" y="3290"/>
                    <a:pt x="10671" y="5933"/>
                  </a:cubicBezTo>
                  <a:cubicBezTo>
                    <a:pt x="7971" y="8577"/>
                    <a:pt x="4371" y="12051"/>
                    <a:pt x="2443" y="14770"/>
                  </a:cubicBezTo>
                  <a:cubicBezTo>
                    <a:pt x="514" y="17489"/>
                    <a:pt x="257" y="19452"/>
                    <a:pt x="0" y="21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4" name="Line"/>
            <p:cNvSpPr/>
            <p:nvPr/>
          </p:nvSpPr>
          <p:spPr>
            <a:xfrm>
              <a:off x="7078445" y="5892800"/>
              <a:ext cx="2032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5" name="Line"/>
            <p:cNvSpPr/>
            <p:nvPr/>
          </p:nvSpPr>
          <p:spPr>
            <a:xfrm>
              <a:off x="7332445" y="5709663"/>
              <a:ext cx="228601" cy="217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fill="norm" stroke="1" extrusionOk="0">
                  <a:moveTo>
                    <a:pt x="0" y="3605"/>
                  </a:moveTo>
                  <a:cubicBezTo>
                    <a:pt x="2800" y="2165"/>
                    <a:pt x="5600" y="725"/>
                    <a:pt x="7500" y="210"/>
                  </a:cubicBezTo>
                  <a:cubicBezTo>
                    <a:pt x="9400" y="-304"/>
                    <a:pt x="10400" y="107"/>
                    <a:pt x="10700" y="1650"/>
                  </a:cubicBezTo>
                  <a:cubicBezTo>
                    <a:pt x="11000" y="3193"/>
                    <a:pt x="10600" y="5867"/>
                    <a:pt x="8900" y="8953"/>
                  </a:cubicBezTo>
                  <a:cubicBezTo>
                    <a:pt x="7200" y="12039"/>
                    <a:pt x="4200" y="15536"/>
                    <a:pt x="2400" y="17696"/>
                  </a:cubicBezTo>
                  <a:cubicBezTo>
                    <a:pt x="600" y="19856"/>
                    <a:pt x="0" y="20679"/>
                    <a:pt x="400" y="20987"/>
                  </a:cubicBezTo>
                  <a:cubicBezTo>
                    <a:pt x="800" y="21296"/>
                    <a:pt x="2200" y="21090"/>
                    <a:pt x="5900" y="20576"/>
                  </a:cubicBezTo>
                  <a:cubicBezTo>
                    <a:pt x="9600" y="20062"/>
                    <a:pt x="15600" y="19239"/>
                    <a:pt x="21600" y="18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6" name="Line"/>
            <p:cNvSpPr/>
            <p:nvPr/>
          </p:nvSpPr>
          <p:spPr>
            <a:xfrm>
              <a:off x="7990729" y="5681704"/>
              <a:ext cx="186267" cy="141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7" fill="norm" stroke="1" extrusionOk="0">
                  <a:moveTo>
                    <a:pt x="21600" y="232"/>
                  </a:moveTo>
                  <a:cubicBezTo>
                    <a:pt x="20373" y="-85"/>
                    <a:pt x="19145" y="-403"/>
                    <a:pt x="15955" y="1662"/>
                  </a:cubicBezTo>
                  <a:cubicBezTo>
                    <a:pt x="12764" y="3726"/>
                    <a:pt x="7609" y="8173"/>
                    <a:pt x="4418" y="11032"/>
                  </a:cubicBezTo>
                  <a:cubicBezTo>
                    <a:pt x="1227" y="13891"/>
                    <a:pt x="0" y="15162"/>
                    <a:pt x="0" y="16273"/>
                  </a:cubicBezTo>
                  <a:cubicBezTo>
                    <a:pt x="0" y="17385"/>
                    <a:pt x="1227" y="18338"/>
                    <a:pt x="4050" y="18815"/>
                  </a:cubicBezTo>
                  <a:cubicBezTo>
                    <a:pt x="6873" y="19291"/>
                    <a:pt x="11291" y="19291"/>
                    <a:pt x="14114" y="19609"/>
                  </a:cubicBezTo>
                  <a:cubicBezTo>
                    <a:pt x="16936" y="19926"/>
                    <a:pt x="18164" y="20562"/>
                    <a:pt x="19391" y="211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7" name="Line"/>
            <p:cNvSpPr/>
            <p:nvPr/>
          </p:nvSpPr>
          <p:spPr>
            <a:xfrm>
              <a:off x="7992845" y="5873750"/>
              <a:ext cx="2159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41" y="16000"/>
                    <a:pt x="12282" y="10400"/>
                    <a:pt x="15882" y="6800"/>
                  </a:cubicBezTo>
                  <a:cubicBezTo>
                    <a:pt x="19482" y="3200"/>
                    <a:pt x="20541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8" name="Line"/>
            <p:cNvSpPr/>
            <p:nvPr/>
          </p:nvSpPr>
          <p:spPr>
            <a:xfrm>
              <a:off x="8514487" y="5626100"/>
              <a:ext cx="18109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20532" y="0"/>
                  </a:moveTo>
                  <a:cubicBezTo>
                    <a:pt x="10932" y="5040"/>
                    <a:pt x="1332" y="10080"/>
                    <a:pt x="132" y="13680"/>
                  </a:cubicBezTo>
                  <a:cubicBezTo>
                    <a:pt x="-1068" y="17280"/>
                    <a:pt x="6132" y="19440"/>
                    <a:pt x="133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9" name="Line"/>
            <p:cNvSpPr/>
            <p:nvPr/>
          </p:nvSpPr>
          <p:spPr>
            <a:xfrm>
              <a:off x="8622492" y="5595200"/>
              <a:ext cx="129267" cy="20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318" fill="norm" stroke="1" extrusionOk="0">
                  <a:moveTo>
                    <a:pt x="10288" y="2530"/>
                  </a:moveTo>
                  <a:cubicBezTo>
                    <a:pt x="8546" y="2748"/>
                    <a:pt x="6804" y="2967"/>
                    <a:pt x="4713" y="5476"/>
                  </a:cubicBezTo>
                  <a:cubicBezTo>
                    <a:pt x="2623" y="7985"/>
                    <a:pt x="184" y="12785"/>
                    <a:pt x="10" y="16057"/>
                  </a:cubicBezTo>
                  <a:cubicBezTo>
                    <a:pt x="-164" y="19330"/>
                    <a:pt x="1926" y="21076"/>
                    <a:pt x="5410" y="21294"/>
                  </a:cubicBezTo>
                  <a:cubicBezTo>
                    <a:pt x="8894" y="21512"/>
                    <a:pt x="13771" y="20203"/>
                    <a:pt x="16907" y="17585"/>
                  </a:cubicBezTo>
                  <a:cubicBezTo>
                    <a:pt x="20042" y="14967"/>
                    <a:pt x="21436" y="11039"/>
                    <a:pt x="21262" y="8094"/>
                  </a:cubicBezTo>
                  <a:cubicBezTo>
                    <a:pt x="21088" y="5148"/>
                    <a:pt x="19346" y="3185"/>
                    <a:pt x="17604" y="1985"/>
                  </a:cubicBezTo>
                  <a:cubicBezTo>
                    <a:pt x="15862" y="785"/>
                    <a:pt x="14120" y="348"/>
                    <a:pt x="12378" y="130"/>
                  </a:cubicBezTo>
                  <a:cubicBezTo>
                    <a:pt x="10636" y="-88"/>
                    <a:pt x="8894" y="-88"/>
                    <a:pt x="8371" y="567"/>
                  </a:cubicBezTo>
                  <a:cubicBezTo>
                    <a:pt x="7849" y="1221"/>
                    <a:pt x="8546" y="2530"/>
                    <a:pt x="9242" y="38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0" name="Line"/>
            <p:cNvSpPr/>
            <p:nvPr/>
          </p:nvSpPr>
          <p:spPr>
            <a:xfrm>
              <a:off x="8888195" y="5638800"/>
              <a:ext cx="1968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5" y="18600"/>
                    <a:pt x="929" y="15600"/>
                    <a:pt x="4529" y="12000"/>
                  </a:cubicBezTo>
                  <a:cubicBezTo>
                    <a:pt x="8129" y="8400"/>
                    <a:pt x="14865" y="4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1" name="Line"/>
            <p:cNvSpPr/>
            <p:nvPr/>
          </p:nvSpPr>
          <p:spPr>
            <a:xfrm>
              <a:off x="9209601" y="5455739"/>
              <a:ext cx="224695" cy="212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490" fill="norm" stroke="1" extrusionOk="0">
                  <a:moveTo>
                    <a:pt x="233" y="5664"/>
                  </a:moveTo>
                  <a:cubicBezTo>
                    <a:pt x="31" y="4381"/>
                    <a:pt x="-171" y="3098"/>
                    <a:pt x="233" y="2136"/>
                  </a:cubicBezTo>
                  <a:cubicBezTo>
                    <a:pt x="636" y="1173"/>
                    <a:pt x="1646" y="532"/>
                    <a:pt x="3160" y="211"/>
                  </a:cubicBezTo>
                  <a:cubicBezTo>
                    <a:pt x="4674" y="-110"/>
                    <a:pt x="6693" y="-110"/>
                    <a:pt x="8509" y="532"/>
                  </a:cubicBezTo>
                  <a:cubicBezTo>
                    <a:pt x="10326" y="1173"/>
                    <a:pt x="11941" y="2456"/>
                    <a:pt x="11739" y="4809"/>
                  </a:cubicBezTo>
                  <a:cubicBezTo>
                    <a:pt x="11537" y="7161"/>
                    <a:pt x="9519" y="10583"/>
                    <a:pt x="8005" y="12936"/>
                  </a:cubicBezTo>
                  <a:cubicBezTo>
                    <a:pt x="6491" y="15288"/>
                    <a:pt x="5481" y="16571"/>
                    <a:pt x="4775" y="17747"/>
                  </a:cubicBezTo>
                  <a:cubicBezTo>
                    <a:pt x="4068" y="18924"/>
                    <a:pt x="3665" y="19993"/>
                    <a:pt x="3967" y="20635"/>
                  </a:cubicBezTo>
                  <a:cubicBezTo>
                    <a:pt x="4270" y="21276"/>
                    <a:pt x="5279" y="21490"/>
                    <a:pt x="8308" y="21490"/>
                  </a:cubicBezTo>
                  <a:cubicBezTo>
                    <a:pt x="11336" y="21490"/>
                    <a:pt x="16382" y="21276"/>
                    <a:pt x="21429" y="210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2" name="Line"/>
            <p:cNvSpPr/>
            <p:nvPr/>
          </p:nvSpPr>
          <p:spPr>
            <a:xfrm>
              <a:off x="6830795" y="6051550"/>
              <a:ext cx="80645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61" y="19722"/>
                    <a:pt x="2721" y="17843"/>
                    <a:pt x="4507" y="15652"/>
                  </a:cubicBezTo>
                  <a:cubicBezTo>
                    <a:pt x="6293" y="13461"/>
                    <a:pt x="8504" y="10957"/>
                    <a:pt x="10630" y="8765"/>
                  </a:cubicBezTo>
                  <a:cubicBezTo>
                    <a:pt x="12756" y="6574"/>
                    <a:pt x="14797" y="4696"/>
                    <a:pt x="16611" y="3287"/>
                  </a:cubicBezTo>
                  <a:cubicBezTo>
                    <a:pt x="18425" y="1878"/>
                    <a:pt x="20013" y="93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3" name="Line"/>
            <p:cNvSpPr/>
            <p:nvPr/>
          </p:nvSpPr>
          <p:spPr>
            <a:xfrm>
              <a:off x="7141945" y="6206865"/>
              <a:ext cx="251690" cy="20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517" fill="norm" stroke="1" extrusionOk="0">
                  <a:moveTo>
                    <a:pt x="0" y="3664"/>
                  </a:moveTo>
                  <a:cubicBezTo>
                    <a:pt x="1980" y="2782"/>
                    <a:pt x="3960" y="1901"/>
                    <a:pt x="6030" y="1239"/>
                  </a:cubicBezTo>
                  <a:cubicBezTo>
                    <a:pt x="8100" y="578"/>
                    <a:pt x="10260" y="137"/>
                    <a:pt x="11880" y="27"/>
                  </a:cubicBezTo>
                  <a:cubicBezTo>
                    <a:pt x="13500" y="-83"/>
                    <a:pt x="14580" y="137"/>
                    <a:pt x="15030" y="799"/>
                  </a:cubicBezTo>
                  <a:cubicBezTo>
                    <a:pt x="15480" y="1460"/>
                    <a:pt x="15300" y="2562"/>
                    <a:pt x="14850" y="3444"/>
                  </a:cubicBezTo>
                  <a:cubicBezTo>
                    <a:pt x="14400" y="4325"/>
                    <a:pt x="13680" y="4986"/>
                    <a:pt x="12960" y="5648"/>
                  </a:cubicBezTo>
                  <a:cubicBezTo>
                    <a:pt x="12240" y="6309"/>
                    <a:pt x="11520" y="6970"/>
                    <a:pt x="11610" y="7301"/>
                  </a:cubicBezTo>
                  <a:cubicBezTo>
                    <a:pt x="11700" y="7631"/>
                    <a:pt x="12600" y="7631"/>
                    <a:pt x="13950" y="7741"/>
                  </a:cubicBezTo>
                  <a:cubicBezTo>
                    <a:pt x="15300" y="7852"/>
                    <a:pt x="17100" y="8072"/>
                    <a:pt x="18450" y="8403"/>
                  </a:cubicBezTo>
                  <a:cubicBezTo>
                    <a:pt x="19800" y="8733"/>
                    <a:pt x="20700" y="9174"/>
                    <a:pt x="21150" y="9946"/>
                  </a:cubicBezTo>
                  <a:cubicBezTo>
                    <a:pt x="21600" y="10717"/>
                    <a:pt x="21600" y="11819"/>
                    <a:pt x="19890" y="13472"/>
                  </a:cubicBezTo>
                  <a:cubicBezTo>
                    <a:pt x="18180" y="15125"/>
                    <a:pt x="14760" y="17329"/>
                    <a:pt x="12060" y="18762"/>
                  </a:cubicBezTo>
                  <a:cubicBezTo>
                    <a:pt x="9360" y="20195"/>
                    <a:pt x="7380" y="20856"/>
                    <a:pt x="5400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4" name="Line"/>
            <p:cNvSpPr/>
            <p:nvPr/>
          </p:nvSpPr>
          <p:spPr>
            <a:xfrm>
              <a:off x="8589745" y="5854700"/>
              <a:ext cx="71120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57" y="19350"/>
                    <a:pt x="4114" y="17100"/>
                    <a:pt x="6461" y="14175"/>
                  </a:cubicBezTo>
                  <a:cubicBezTo>
                    <a:pt x="8807" y="11250"/>
                    <a:pt x="11443" y="7650"/>
                    <a:pt x="14014" y="5175"/>
                  </a:cubicBezTo>
                  <a:cubicBezTo>
                    <a:pt x="16586" y="2700"/>
                    <a:pt x="19093" y="13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5" name="Line"/>
            <p:cNvSpPr/>
            <p:nvPr/>
          </p:nvSpPr>
          <p:spPr>
            <a:xfrm>
              <a:off x="8811995" y="6014508"/>
              <a:ext cx="255220" cy="194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303" fill="norm" stroke="1" extrusionOk="0">
                  <a:moveTo>
                    <a:pt x="0" y="2671"/>
                  </a:moveTo>
                  <a:cubicBezTo>
                    <a:pt x="3213" y="1742"/>
                    <a:pt x="6426" y="813"/>
                    <a:pt x="9015" y="349"/>
                  </a:cubicBezTo>
                  <a:cubicBezTo>
                    <a:pt x="11603" y="-116"/>
                    <a:pt x="13567" y="-116"/>
                    <a:pt x="14817" y="349"/>
                  </a:cubicBezTo>
                  <a:cubicBezTo>
                    <a:pt x="16066" y="813"/>
                    <a:pt x="16602" y="1742"/>
                    <a:pt x="16602" y="2671"/>
                  </a:cubicBezTo>
                  <a:cubicBezTo>
                    <a:pt x="16602" y="3600"/>
                    <a:pt x="16066" y="4529"/>
                    <a:pt x="15441" y="5342"/>
                  </a:cubicBezTo>
                  <a:cubicBezTo>
                    <a:pt x="14817" y="6155"/>
                    <a:pt x="14102" y="6852"/>
                    <a:pt x="13388" y="7549"/>
                  </a:cubicBezTo>
                  <a:cubicBezTo>
                    <a:pt x="12674" y="8245"/>
                    <a:pt x="11960" y="8942"/>
                    <a:pt x="12228" y="9290"/>
                  </a:cubicBezTo>
                  <a:cubicBezTo>
                    <a:pt x="12496" y="9639"/>
                    <a:pt x="13745" y="9639"/>
                    <a:pt x="14906" y="9755"/>
                  </a:cubicBezTo>
                  <a:cubicBezTo>
                    <a:pt x="16066" y="9871"/>
                    <a:pt x="17137" y="10103"/>
                    <a:pt x="18119" y="10568"/>
                  </a:cubicBezTo>
                  <a:cubicBezTo>
                    <a:pt x="19101" y="11032"/>
                    <a:pt x="19993" y="11729"/>
                    <a:pt x="20618" y="12658"/>
                  </a:cubicBezTo>
                  <a:cubicBezTo>
                    <a:pt x="21243" y="13587"/>
                    <a:pt x="21600" y="14749"/>
                    <a:pt x="21511" y="15794"/>
                  </a:cubicBezTo>
                  <a:cubicBezTo>
                    <a:pt x="21421" y="16839"/>
                    <a:pt x="20886" y="17768"/>
                    <a:pt x="19636" y="18697"/>
                  </a:cubicBezTo>
                  <a:cubicBezTo>
                    <a:pt x="18387" y="19626"/>
                    <a:pt x="16423" y="20555"/>
                    <a:pt x="14817" y="21019"/>
                  </a:cubicBezTo>
                  <a:cubicBezTo>
                    <a:pt x="13210" y="21484"/>
                    <a:pt x="11960" y="21484"/>
                    <a:pt x="11514" y="20207"/>
                  </a:cubicBezTo>
                  <a:cubicBezTo>
                    <a:pt x="11068" y="18929"/>
                    <a:pt x="11425" y="16374"/>
                    <a:pt x="11782" y="138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6" name="Line"/>
            <p:cNvSpPr/>
            <p:nvPr/>
          </p:nvSpPr>
          <p:spPr>
            <a:xfrm>
              <a:off x="9421595" y="5378450"/>
              <a:ext cx="258248" cy="679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5" h="21600" fill="norm" stroke="1" extrusionOk="0">
                  <a:moveTo>
                    <a:pt x="4114" y="0"/>
                  </a:moveTo>
                  <a:cubicBezTo>
                    <a:pt x="4971" y="0"/>
                    <a:pt x="5829" y="0"/>
                    <a:pt x="7029" y="404"/>
                  </a:cubicBezTo>
                  <a:cubicBezTo>
                    <a:pt x="8229" y="807"/>
                    <a:pt x="9771" y="1615"/>
                    <a:pt x="11914" y="3062"/>
                  </a:cubicBezTo>
                  <a:cubicBezTo>
                    <a:pt x="14057" y="4508"/>
                    <a:pt x="16800" y="6594"/>
                    <a:pt x="18686" y="8748"/>
                  </a:cubicBezTo>
                  <a:cubicBezTo>
                    <a:pt x="20571" y="10901"/>
                    <a:pt x="21600" y="13121"/>
                    <a:pt x="20400" y="15006"/>
                  </a:cubicBezTo>
                  <a:cubicBezTo>
                    <a:pt x="19200" y="16890"/>
                    <a:pt x="15771" y="18437"/>
                    <a:pt x="12000" y="19480"/>
                  </a:cubicBezTo>
                  <a:cubicBezTo>
                    <a:pt x="8229" y="20523"/>
                    <a:pt x="4114" y="2106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7" name="Line"/>
            <p:cNvSpPr/>
            <p:nvPr/>
          </p:nvSpPr>
          <p:spPr>
            <a:xfrm>
              <a:off x="9935945" y="5588000"/>
              <a:ext cx="2032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50" y="14400"/>
                    <a:pt x="6300" y="7200"/>
                    <a:pt x="9900" y="3600"/>
                  </a:cubicBezTo>
                  <a:cubicBezTo>
                    <a:pt x="13500" y="0"/>
                    <a:pt x="1755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8" name="Line"/>
            <p:cNvSpPr/>
            <p:nvPr/>
          </p:nvSpPr>
          <p:spPr>
            <a:xfrm>
              <a:off x="10005795" y="5689600"/>
              <a:ext cx="2794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73" y="16200"/>
                    <a:pt x="10145" y="10800"/>
                    <a:pt x="13745" y="7200"/>
                  </a:cubicBezTo>
                  <a:cubicBezTo>
                    <a:pt x="17345" y="3600"/>
                    <a:pt x="19473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9" name="Line"/>
            <p:cNvSpPr/>
            <p:nvPr/>
          </p:nvSpPr>
          <p:spPr>
            <a:xfrm>
              <a:off x="6510374" y="5401299"/>
              <a:ext cx="1239056" cy="1169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551" fill="norm" stroke="1" extrusionOk="0">
                  <a:moveTo>
                    <a:pt x="16830" y="4141"/>
                  </a:moveTo>
                  <a:cubicBezTo>
                    <a:pt x="17051" y="3829"/>
                    <a:pt x="17272" y="3517"/>
                    <a:pt x="17400" y="3244"/>
                  </a:cubicBezTo>
                  <a:cubicBezTo>
                    <a:pt x="17529" y="2971"/>
                    <a:pt x="17566" y="2737"/>
                    <a:pt x="17529" y="2542"/>
                  </a:cubicBezTo>
                  <a:cubicBezTo>
                    <a:pt x="17492" y="2347"/>
                    <a:pt x="17382" y="2191"/>
                    <a:pt x="16977" y="1860"/>
                  </a:cubicBezTo>
                  <a:cubicBezTo>
                    <a:pt x="16572" y="1529"/>
                    <a:pt x="15873" y="1022"/>
                    <a:pt x="15100" y="690"/>
                  </a:cubicBezTo>
                  <a:cubicBezTo>
                    <a:pt x="14328" y="359"/>
                    <a:pt x="13481" y="203"/>
                    <a:pt x="12506" y="105"/>
                  </a:cubicBezTo>
                  <a:cubicBezTo>
                    <a:pt x="11531" y="8"/>
                    <a:pt x="10427" y="-31"/>
                    <a:pt x="9452" y="27"/>
                  </a:cubicBezTo>
                  <a:cubicBezTo>
                    <a:pt x="8477" y="86"/>
                    <a:pt x="7631" y="242"/>
                    <a:pt x="6766" y="671"/>
                  </a:cubicBezTo>
                  <a:cubicBezTo>
                    <a:pt x="5901" y="1100"/>
                    <a:pt x="5018" y="1801"/>
                    <a:pt x="4264" y="2581"/>
                  </a:cubicBezTo>
                  <a:cubicBezTo>
                    <a:pt x="3509" y="3361"/>
                    <a:pt x="2884" y="4219"/>
                    <a:pt x="2258" y="5038"/>
                  </a:cubicBezTo>
                  <a:cubicBezTo>
                    <a:pt x="1633" y="5856"/>
                    <a:pt x="1007" y="6636"/>
                    <a:pt x="584" y="7572"/>
                  </a:cubicBezTo>
                  <a:cubicBezTo>
                    <a:pt x="161" y="8508"/>
                    <a:pt x="-60" y="9599"/>
                    <a:pt x="14" y="10730"/>
                  </a:cubicBezTo>
                  <a:cubicBezTo>
                    <a:pt x="87" y="11861"/>
                    <a:pt x="455" y="13030"/>
                    <a:pt x="989" y="14064"/>
                  </a:cubicBezTo>
                  <a:cubicBezTo>
                    <a:pt x="1522" y="15097"/>
                    <a:pt x="2221" y="15994"/>
                    <a:pt x="2957" y="16773"/>
                  </a:cubicBezTo>
                  <a:cubicBezTo>
                    <a:pt x="3693" y="17553"/>
                    <a:pt x="4466" y="18216"/>
                    <a:pt x="5386" y="18918"/>
                  </a:cubicBezTo>
                  <a:cubicBezTo>
                    <a:pt x="6306" y="19620"/>
                    <a:pt x="7373" y="20360"/>
                    <a:pt x="8385" y="20848"/>
                  </a:cubicBezTo>
                  <a:cubicBezTo>
                    <a:pt x="9397" y="21335"/>
                    <a:pt x="10354" y="21569"/>
                    <a:pt x="11310" y="21550"/>
                  </a:cubicBezTo>
                  <a:cubicBezTo>
                    <a:pt x="12267" y="21530"/>
                    <a:pt x="13224" y="21257"/>
                    <a:pt x="14217" y="20867"/>
                  </a:cubicBezTo>
                  <a:cubicBezTo>
                    <a:pt x="15211" y="20477"/>
                    <a:pt x="16241" y="19970"/>
                    <a:pt x="17106" y="19386"/>
                  </a:cubicBezTo>
                  <a:cubicBezTo>
                    <a:pt x="17971" y="18801"/>
                    <a:pt x="18670" y="18138"/>
                    <a:pt x="19332" y="17241"/>
                  </a:cubicBezTo>
                  <a:cubicBezTo>
                    <a:pt x="19995" y="16344"/>
                    <a:pt x="20620" y="15214"/>
                    <a:pt x="21006" y="13966"/>
                  </a:cubicBezTo>
                  <a:cubicBezTo>
                    <a:pt x="21393" y="12718"/>
                    <a:pt x="21540" y="11354"/>
                    <a:pt x="21540" y="10145"/>
                  </a:cubicBezTo>
                  <a:cubicBezTo>
                    <a:pt x="21540" y="8937"/>
                    <a:pt x="21393" y="7884"/>
                    <a:pt x="21117" y="6909"/>
                  </a:cubicBezTo>
                  <a:cubicBezTo>
                    <a:pt x="20841" y="5934"/>
                    <a:pt x="20436" y="5038"/>
                    <a:pt x="19903" y="4297"/>
                  </a:cubicBezTo>
                  <a:cubicBezTo>
                    <a:pt x="19369" y="3556"/>
                    <a:pt x="18707" y="2971"/>
                    <a:pt x="17860" y="2542"/>
                  </a:cubicBezTo>
                  <a:cubicBezTo>
                    <a:pt x="17014" y="2113"/>
                    <a:pt x="15984" y="1840"/>
                    <a:pt x="14953" y="15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0" name="Line"/>
            <p:cNvSpPr/>
            <p:nvPr/>
          </p:nvSpPr>
          <p:spPr>
            <a:xfrm>
              <a:off x="10437595" y="5142521"/>
              <a:ext cx="157195" cy="655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3" h="21433" fill="norm" stroke="1" extrusionOk="0">
                  <a:moveTo>
                    <a:pt x="0" y="11040"/>
                  </a:moveTo>
                  <a:cubicBezTo>
                    <a:pt x="842" y="12563"/>
                    <a:pt x="1683" y="14086"/>
                    <a:pt x="2525" y="15713"/>
                  </a:cubicBezTo>
                  <a:cubicBezTo>
                    <a:pt x="3366" y="17340"/>
                    <a:pt x="4208" y="19071"/>
                    <a:pt x="4629" y="20109"/>
                  </a:cubicBezTo>
                  <a:cubicBezTo>
                    <a:pt x="5049" y="21148"/>
                    <a:pt x="5049" y="21494"/>
                    <a:pt x="4909" y="21425"/>
                  </a:cubicBezTo>
                  <a:cubicBezTo>
                    <a:pt x="4769" y="21356"/>
                    <a:pt x="4488" y="20871"/>
                    <a:pt x="4208" y="19452"/>
                  </a:cubicBezTo>
                  <a:cubicBezTo>
                    <a:pt x="3927" y="18032"/>
                    <a:pt x="3647" y="15679"/>
                    <a:pt x="3506" y="13463"/>
                  </a:cubicBezTo>
                  <a:cubicBezTo>
                    <a:pt x="3366" y="11248"/>
                    <a:pt x="3366" y="9171"/>
                    <a:pt x="3787" y="7198"/>
                  </a:cubicBezTo>
                  <a:cubicBezTo>
                    <a:pt x="4208" y="5225"/>
                    <a:pt x="5049" y="3356"/>
                    <a:pt x="5891" y="2179"/>
                  </a:cubicBezTo>
                  <a:cubicBezTo>
                    <a:pt x="6732" y="1002"/>
                    <a:pt x="7574" y="517"/>
                    <a:pt x="8696" y="240"/>
                  </a:cubicBezTo>
                  <a:cubicBezTo>
                    <a:pt x="9818" y="-37"/>
                    <a:pt x="11221" y="-106"/>
                    <a:pt x="13044" y="206"/>
                  </a:cubicBezTo>
                  <a:cubicBezTo>
                    <a:pt x="14868" y="517"/>
                    <a:pt x="17112" y="1209"/>
                    <a:pt x="18795" y="2317"/>
                  </a:cubicBezTo>
                  <a:cubicBezTo>
                    <a:pt x="20478" y="3425"/>
                    <a:pt x="21600" y="4948"/>
                    <a:pt x="20197" y="6194"/>
                  </a:cubicBezTo>
                  <a:cubicBezTo>
                    <a:pt x="18795" y="7440"/>
                    <a:pt x="14868" y="8409"/>
                    <a:pt x="11501" y="9102"/>
                  </a:cubicBezTo>
                  <a:cubicBezTo>
                    <a:pt x="8135" y="9794"/>
                    <a:pt x="5330" y="10209"/>
                    <a:pt x="2525" y="106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1" name="Line"/>
            <p:cNvSpPr/>
            <p:nvPr/>
          </p:nvSpPr>
          <p:spPr>
            <a:xfrm>
              <a:off x="10621745" y="5461000"/>
              <a:ext cx="177801" cy="253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9" fill="norm" stroke="1" extrusionOk="0">
                  <a:moveTo>
                    <a:pt x="0" y="9180"/>
                  </a:moveTo>
                  <a:cubicBezTo>
                    <a:pt x="1286" y="9000"/>
                    <a:pt x="2571" y="8820"/>
                    <a:pt x="4629" y="10080"/>
                  </a:cubicBezTo>
                  <a:cubicBezTo>
                    <a:pt x="6686" y="11340"/>
                    <a:pt x="9514" y="14040"/>
                    <a:pt x="10929" y="15930"/>
                  </a:cubicBezTo>
                  <a:cubicBezTo>
                    <a:pt x="12343" y="17820"/>
                    <a:pt x="12343" y="18900"/>
                    <a:pt x="11957" y="19800"/>
                  </a:cubicBezTo>
                  <a:cubicBezTo>
                    <a:pt x="11571" y="20700"/>
                    <a:pt x="10800" y="21420"/>
                    <a:pt x="9771" y="21510"/>
                  </a:cubicBezTo>
                  <a:cubicBezTo>
                    <a:pt x="8743" y="21600"/>
                    <a:pt x="7457" y="21060"/>
                    <a:pt x="6814" y="19350"/>
                  </a:cubicBezTo>
                  <a:cubicBezTo>
                    <a:pt x="6171" y="17640"/>
                    <a:pt x="6171" y="14760"/>
                    <a:pt x="7200" y="11880"/>
                  </a:cubicBezTo>
                  <a:cubicBezTo>
                    <a:pt x="8229" y="9000"/>
                    <a:pt x="10286" y="6120"/>
                    <a:pt x="12857" y="4140"/>
                  </a:cubicBezTo>
                  <a:cubicBezTo>
                    <a:pt x="15429" y="2160"/>
                    <a:pt x="18514" y="10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2" name="Line"/>
            <p:cNvSpPr/>
            <p:nvPr/>
          </p:nvSpPr>
          <p:spPr>
            <a:xfrm>
              <a:off x="10922312" y="5267239"/>
              <a:ext cx="118534" cy="417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6" fill="norm" stroke="1" extrusionOk="0">
                  <a:moveTo>
                    <a:pt x="21600" y="1144"/>
                  </a:moveTo>
                  <a:cubicBezTo>
                    <a:pt x="20829" y="601"/>
                    <a:pt x="20057" y="59"/>
                    <a:pt x="18900" y="4"/>
                  </a:cubicBezTo>
                  <a:cubicBezTo>
                    <a:pt x="17743" y="-50"/>
                    <a:pt x="16200" y="384"/>
                    <a:pt x="13500" y="2284"/>
                  </a:cubicBezTo>
                  <a:cubicBezTo>
                    <a:pt x="10800" y="4183"/>
                    <a:pt x="6943" y="7548"/>
                    <a:pt x="4243" y="10479"/>
                  </a:cubicBezTo>
                  <a:cubicBezTo>
                    <a:pt x="1543" y="13409"/>
                    <a:pt x="0" y="15906"/>
                    <a:pt x="0" y="17697"/>
                  </a:cubicBezTo>
                  <a:cubicBezTo>
                    <a:pt x="0" y="19488"/>
                    <a:pt x="1543" y="20573"/>
                    <a:pt x="4629" y="21062"/>
                  </a:cubicBezTo>
                  <a:cubicBezTo>
                    <a:pt x="7714" y="21550"/>
                    <a:pt x="12343" y="21441"/>
                    <a:pt x="16971" y="21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3" name="Line"/>
            <p:cNvSpPr/>
            <p:nvPr/>
          </p:nvSpPr>
          <p:spPr>
            <a:xfrm>
              <a:off x="11117045" y="5302807"/>
              <a:ext cx="273051" cy="334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8" fill="norm" stroke="1" extrusionOk="0">
                  <a:moveTo>
                    <a:pt x="0" y="4855"/>
                  </a:moveTo>
                  <a:cubicBezTo>
                    <a:pt x="335" y="4175"/>
                    <a:pt x="670" y="3496"/>
                    <a:pt x="2679" y="2681"/>
                  </a:cubicBezTo>
                  <a:cubicBezTo>
                    <a:pt x="4688" y="1866"/>
                    <a:pt x="8372" y="915"/>
                    <a:pt x="11135" y="439"/>
                  </a:cubicBezTo>
                  <a:cubicBezTo>
                    <a:pt x="13898" y="-36"/>
                    <a:pt x="15740" y="-36"/>
                    <a:pt x="17079" y="32"/>
                  </a:cubicBezTo>
                  <a:cubicBezTo>
                    <a:pt x="18419" y="100"/>
                    <a:pt x="19256" y="236"/>
                    <a:pt x="19674" y="643"/>
                  </a:cubicBezTo>
                  <a:cubicBezTo>
                    <a:pt x="20093" y="1051"/>
                    <a:pt x="20093" y="1730"/>
                    <a:pt x="18586" y="3428"/>
                  </a:cubicBezTo>
                  <a:cubicBezTo>
                    <a:pt x="17079" y="5126"/>
                    <a:pt x="14065" y="7843"/>
                    <a:pt x="11219" y="10356"/>
                  </a:cubicBezTo>
                  <a:cubicBezTo>
                    <a:pt x="8372" y="12870"/>
                    <a:pt x="5693" y="15179"/>
                    <a:pt x="4019" y="16673"/>
                  </a:cubicBezTo>
                  <a:cubicBezTo>
                    <a:pt x="2344" y="18168"/>
                    <a:pt x="1674" y="18847"/>
                    <a:pt x="1340" y="19526"/>
                  </a:cubicBezTo>
                  <a:cubicBezTo>
                    <a:pt x="1005" y="20206"/>
                    <a:pt x="1005" y="20885"/>
                    <a:pt x="1507" y="21224"/>
                  </a:cubicBezTo>
                  <a:cubicBezTo>
                    <a:pt x="2009" y="21564"/>
                    <a:pt x="3014" y="21564"/>
                    <a:pt x="5944" y="21021"/>
                  </a:cubicBezTo>
                  <a:cubicBezTo>
                    <a:pt x="8874" y="20477"/>
                    <a:pt x="13730" y="19390"/>
                    <a:pt x="16660" y="18779"/>
                  </a:cubicBezTo>
                  <a:cubicBezTo>
                    <a:pt x="19591" y="18168"/>
                    <a:pt x="20595" y="18032"/>
                    <a:pt x="21600" y="178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4" name="Line"/>
            <p:cNvSpPr/>
            <p:nvPr/>
          </p:nvSpPr>
          <p:spPr>
            <a:xfrm>
              <a:off x="11505556" y="5316683"/>
              <a:ext cx="221090" cy="194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316" fill="norm" stroke="1" extrusionOk="0">
                  <a:moveTo>
                    <a:pt x="18227" y="2597"/>
                  </a:moveTo>
                  <a:cubicBezTo>
                    <a:pt x="18227" y="1436"/>
                    <a:pt x="18227" y="275"/>
                    <a:pt x="17820" y="42"/>
                  </a:cubicBezTo>
                  <a:cubicBezTo>
                    <a:pt x="17412" y="-190"/>
                    <a:pt x="16597" y="507"/>
                    <a:pt x="14356" y="2945"/>
                  </a:cubicBezTo>
                  <a:cubicBezTo>
                    <a:pt x="12114" y="5384"/>
                    <a:pt x="8446" y="9565"/>
                    <a:pt x="6103" y="12236"/>
                  </a:cubicBezTo>
                  <a:cubicBezTo>
                    <a:pt x="3759" y="14907"/>
                    <a:pt x="2741" y="16068"/>
                    <a:pt x="1722" y="17345"/>
                  </a:cubicBezTo>
                  <a:cubicBezTo>
                    <a:pt x="703" y="18623"/>
                    <a:pt x="-316" y="20016"/>
                    <a:pt x="92" y="20713"/>
                  </a:cubicBezTo>
                  <a:cubicBezTo>
                    <a:pt x="499" y="21410"/>
                    <a:pt x="2333" y="21410"/>
                    <a:pt x="6103" y="21178"/>
                  </a:cubicBezTo>
                  <a:cubicBezTo>
                    <a:pt x="9873" y="20945"/>
                    <a:pt x="15578" y="20481"/>
                    <a:pt x="21284" y="20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5" name="Line"/>
            <p:cNvSpPr/>
            <p:nvPr/>
          </p:nvSpPr>
          <p:spPr>
            <a:xfrm>
              <a:off x="11523445" y="5594350"/>
              <a:ext cx="2222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49" y="14400"/>
                    <a:pt x="10697" y="7200"/>
                    <a:pt x="14297" y="3600"/>
                  </a:cubicBezTo>
                  <a:cubicBezTo>
                    <a:pt x="17897" y="0"/>
                    <a:pt x="1974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6" name="Line"/>
            <p:cNvSpPr/>
            <p:nvPr/>
          </p:nvSpPr>
          <p:spPr>
            <a:xfrm>
              <a:off x="11960379" y="5081977"/>
              <a:ext cx="172752" cy="327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1405" fill="norm" stroke="1" extrusionOk="0">
                  <a:moveTo>
                    <a:pt x="16348" y="7348"/>
                  </a:moveTo>
                  <a:cubicBezTo>
                    <a:pt x="16348" y="5963"/>
                    <a:pt x="16348" y="4579"/>
                    <a:pt x="15448" y="3333"/>
                  </a:cubicBezTo>
                  <a:cubicBezTo>
                    <a:pt x="14548" y="2086"/>
                    <a:pt x="12748" y="979"/>
                    <a:pt x="11077" y="425"/>
                  </a:cubicBezTo>
                  <a:cubicBezTo>
                    <a:pt x="9405" y="-129"/>
                    <a:pt x="7862" y="-129"/>
                    <a:pt x="6191" y="356"/>
                  </a:cubicBezTo>
                  <a:cubicBezTo>
                    <a:pt x="4520" y="840"/>
                    <a:pt x="2720" y="1809"/>
                    <a:pt x="3491" y="3333"/>
                  </a:cubicBezTo>
                  <a:cubicBezTo>
                    <a:pt x="4262" y="4856"/>
                    <a:pt x="7605" y="6933"/>
                    <a:pt x="10305" y="9217"/>
                  </a:cubicBezTo>
                  <a:cubicBezTo>
                    <a:pt x="13005" y="11502"/>
                    <a:pt x="15062" y="13994"/>
                    <a:pt x="15191" y="15863"/>
                  </a:cubicBezTo>
                  <a:cubicBezTo>
                    <a:pt x="15320" y="17733"/>
                    <a:pt x="13520" y="18979"/>
                    <a:pt x="11848" y="19809"/>
                  </a:cubicBezTo>
                  <a:cubicBezTo>
                    <a:pt x="10177" y="20640"/>
                    <a:pt x="8634" y="21056"/>
                    <a:pt x="6834" y="21263"/>
                  </a:cubicBezTo>
                  <a:cubicBezTo>
                    <a:pt x="5034" y="21471"/>
                    <a:pt x="2977" y="21471"/>
                    <a:pt x="1691" y="21125"/>
                  </a:cubicBezTo>
                  <a:cubicBezTo>
                    <a:pt x="405" y="20779"/>
                    <a:pt x="-109" y="20086"/>
                    <a:pt x="20" y="19048"/>
                  </a:cubicBezTo>
                  <a:cubicBezTo>
                    <a:pt x="148" y="18009"/>
                    <a:pt x="920" y="16625"/>
                    <a:pt x="3620" y="14825"/>
                  </a:cubicBezTo>
                  <a:cubicBezTo>
                    <a:pt x="6320" y="13025"/>
                    <a:pt x="10948" y="10809"/>
                    <a:pt x="13905" y="9425"/>
                  </a:cubicBezTo>
                  <a:cubicBezTo>
                    <a:pt x="16862" y="8040"/>
                    <a:pt x="18148" y="7486"/>
                    <a:pt x="19305" y="6725"/>
                  </a:cubicBezTo>
                  <a:cubicBezTo>
                    <a:pt x="20462" y="5963"/>
                    <a:pt x="21491" y="4994"/>
                    <a:pt x="20720" y="4440"/>
                  </a:cubicBezTo>
                  <a:cubicBezTo>
                    <a:pt x="19948" y="3886"/>
                    <a:pt x="17377" y="3748"/>
                    <a:pt x="15448" y="3817"/>
                  </a:cubicBezTo>
                  <a:cubicBezTo>
                    <a:pt x="13520" y="3886"/>
                    <a:pt x="12234" y="4163"/>
                    <a:pt x="11077" y="4925"/>
                  </a:cubicBezTo>
                  <a:cubicBezTo>
                    <a:pt x="9920" y="5686"/>
                    <a:pt x="8891" y="6933"/>
                    <a:pt x="7862" y="81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7" name="Line"/>
            <p:cNvSpPr/>
            <p:nvPr/>
          </p:nvSpPr>
          <p:spPr>
            <a:xfrm>
              <a:off x="11885395" y="5490944"/>
              <a:ext cx="254001" cy="58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46" fill="norm" stroke="1" extrusionOk="0">
                  <a:moveTo>
                    <a:pt x="0" y="20746"/>
                  </a:moveTo>
                  <a:cubicBezTo>
                    <a:pt x="3060" y="13298"/>
                    <a:pt x="6120" y="5849"/>
                    <a:pt x="9720" y="2498"/>
                  </a:cubicBezTo>
                  <a:cubicBezTo>
                    <a:pt x="13320" y="-854"/>
                    <a:pt x="17460" y="-109"/>
                    <a:pt x="21600" y="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8" name="Line"/>
            <p:cNvSpPr/>
            <p:nvPr/>
          </p:nvSpPr>
          <p:spPr>
            <a:xfrm>
              <a:off x="11942545" y="5590915"/>
              <a:ext cx="171459" cy="172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012" fill="norm" stroke="1" extrusionOk="0">
                  <a:moveTo>
                    <a:pt x="0" y="5046"/>
                  </a:moveTo>
                  <a:cubicBezTo>
                    <a:pt x="527" y="3760"/>
                    <a:pt x="1054" y="2474"/>
                    <a:pt x="2634" y="1574"/>
                  </a:cubicBezTo>
                  <a:cubicBezTo>
                    <a:pt x="4215" y="674"/>
                    <a:pt x="6849" y="160"/>
                    <a:pt x="8824" y="32"/>
                  </a:cubicBezTo>
                  <a:cubicBezTo>
                    <a:pt x="10800" y="-97"/>
                    <a:pt x="12117" y="160"/>
                    <a:pt x="13039" y="932"/>
                  </a:cubicBezTo>
                  <a:cubicBezTo>
                    <a:pt x="13961" y="1703"/>
                    <a:pt x="14488" y="2989"/>
                    <a:pt x="14620" y="4274"/>
                  </a:cubicBezTo>
                  <a:cubicBezTo>
                    <a:pt x="14751" y="5560"/>
                    <a:pt x="14488" y="6846"/>
                    <a:pt x="13698" y="7874"/>
                  </a:cubicBezTo>
                  <a:cubicBezTo>
                    <a:pt x="12907" y="8903"/>
                    <a:pt x="11590" y="9674"/>
                    <a:pt x="11590" y="9932"/>
                  </a:cubicBezTo>
                  <a:cubicBezTo>
                    <a:pt x="11590" y="10189"/>
                    <a:pt x="12907" y="9932"/>
                    <a:pt x="14224" y="9803"/>
                  </a:cubicBezTo>
                  <a:cubicBezTo>
                    <a:pt x="15541" y="9674"/>
                    <a:pt x="16859" y="9674"/>
                    <a:pt x="18176" y="9803"/>
                  </a:cubicBezTo>
                  <a:cubicBezTo>
                    <a:pt x="19493" y="9932"/>
                    <a:pt x="20810" y="10189"/>
                    <a:pt x="21205" y="11603"/>
                  </a:cubicBezTo>
                  <a:cubicBezTo>
                    <a:pt x="21600" y="13017"/>
                    <a:pt x="21073" y="15589"/>
                    <a:pt x="20151" y="17260"/>
                  </a:cubicBezTo>
                  <a:cubicBezTo>
                    <a:pt x="19229" y="18932"/>
                    <a:pt x="17912" y="19703"/>
                    <a:pt x="15937" y="20346"/>
                  </a:cubicBezTo>
                  <a:cubicBezTo>
                    <a:pt x="13961" y="20989"/>
                    <a:pt x="11327" y="21503"/>
                    <a:pt x="10141" y="20217"/>
                  </a:cubicBezTo>
                  <a:cubicBezTo>
                    <a:pt x="8956" y="18932"/>
                    <a:pt x="9220" y="15846"/>
                    <a:pt x="9483" y="127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9" name="Line"/>
            <p:cNvSpPr/>
            <p:nvPr/>
          </p:nvSpPr>
          <p:spPr>
            <a:xfrm>
              <a:off x="12101295" y="5140043"/>
              <a:ext cx="295823" cy="714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577" fill="norm" stroke="1" extrusionOk="0">
                  <a:moveTo>
                    <a:pt x="11865" y="105"/>
                  </a:moveTo>
                  <a:cubicBezTo>
                    <a:pt x="12777" y="41"/>
                    <a:pt x="13690" y="-23"/>
                    <a:pt x="14527" y="9"/>
                  </a:cubicBezTo>
                  <a:cubicBezTo>
                    <a:pt x="15363" y="41"/>
                    <a:pt x="16124" y="169"/>
                    <a:pt x="17189" y="1063"/>
                  </a:cubicBezTo>
                  <a:cubicBezTo>
                    <a:pt x="18254" y="1958"/>
                    <a:pt x="19623" y="3620"/>
                    <a:pt x="20459" y="5473"/>
                  </a:cubicBezTo>
                  <a:cubicBezTo>
                    <a:pt x="21296" y="7326"/>
                    <a:pt x="21600" y="9371"/>
                    <a:pt x="20763" y="11288"/>
                  </a:cubicBezTo>
                  <a:cubicBezTo>
                    <a:pt x="19927" y="13205"/>
                    <a:pt x="17949" y="14995"/>
                    <a:pt x="14299" y="16688"/>
                  </a:cubicBezTo>
                  <a:cubicBezTo>
                    <a:pt x="10648" y="18382"/>
                    <a:pt x="5324" y="19979"/>
                    <a:pt x="0" y="21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0" name="Line"/>
            <p:cNvSpPr/>
            <p:nvPr/>
          </p:nvSpPr>
          <p:spPr>
            <a:xfrm>
              <a:off x="9713695" y="6756400"/>
              <a:ext cx="2984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89" y="15200"/>
                    <a:pt x="8579" y="8800"/>
                    <a:pt x="12179" y="5200"/>
                  </a:cubicBezTo>
                  <a:cubicBezTo>
                    <a:pt x="15779" y="1600"/>
                    <a:pt x="18689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1" name="Line"/>
            <p:cNvSpPr/>
            <p:nvPr/>
          </p:nvSpPr>
          <p:spPr>
            <a:xfrm>
              <a:off x="9815295" y="6889750"/>
              <a:ext cx="2540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2" name="Line"/>
            <p:cNvSpPr/>
            <p:nvPr/>
          </p:nvSpPr>
          <p:spPr>
            <a:xfrm>
              <a:off x="10559432" y="6524238"/>
              <a:ext cx="368844" cy="350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159" fill="norm" stroke="1" extrusionOk="0">
                  <a:moveTo>
                    <a:pt x="13844" y="2132"/>
                  </a:moveTo>
                  <a:cubicBezTo>
                    <a:pt x="13234" y="1749"/>
                    <a:pt x="12624" y="1366"/>
                    <a:pt x="11769" y="854"/>
                  </a:cubicBezTo>
                  <a:cubicBezTo>
                    <a:pt x="10915" y="343"/>
                    <a:pt x="9817" y="-296"/>
                    <a:pt x="8230" y="151"/>
                  </a:cubicBezTo>
                  <a:cubicBezTo>
                    <a:pt x="6644" y="599"/>
                    <a:pt x="4569" y="2132"/>
                    <a:pt x="2983" y="4497"/>
                  </a:cubicBezTo>
                  <a:cubicBezTo>
                    <a:pt x="1396" y="6861"/>
                    <a:pt x="298" y="10057"/>
                    <a:pt x="54" y="12677"/>
                  </a:cubicBezTo>
                  <a:cubicBezTo>
                    <a:pt x="-190" y="15297"/>
                    <a:pt x="420" y="17342"/>
                    <a:pt x="1457" y="18748"/>
                  </a:cubicBezTo>
                  <a:cubicBezTo>
                    <a:pt x="2495" y="20154"/>
                    <a:pt x="3959" y="20921"/>
                    <a:pt x="5729" y="21112"/>
                  </a:cubicBezTo>
                  <a:cubicBezTo>
                    <a:pt x="7498" y="21304"/>
                    <a:pt x="9573" y="20921"/>
                    <a:pt x="11891" y="19834"/>
                  </a:cubicBezTo>
                  <a:cubicBezTo>
                    <a:pt x="14210" y="18748"/>
                    <a:pt x="16773" y="16958"/>
                    <a:pt x="18420" y="14913"/>
                  </a:cubicBezTo>
                  <a:cubicBezTo>
                    <a:pt x="20068" y="12868"/>
                    <a:pt x="20800" y="10568"/>
                    <a:pt x="21105" y="8715"/>
                  </a:cubicBezTo>
                  <a:cubicBezTo>
                    <a:pt x="21410" y="6861"/>
                    <a:pt x="21288" y="5455"/>
                    <a:pt x="20678" y="4369"/>
                  </a:cubicBezTo>
                  <a:cubicBezTo>
                    <a:pt x="20068" y="3283"/>
                    <a:pt x="18969" y="2516"/>
                    <a:pt x="17566" y="2005"/>
                  </a:cubicBezTo>
                  <a:cubicBezTo>
                    <a:pt x="16163" y="1493"/>
                    <a:pt x="14454" y="1238"/>
                    <a:pt x="12746" y="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3" name="Line"/>
            <p:cNvSpPr/>
            <p:nvPr/>
          </p:nvSpPr>
          <p:spPr>
            <a:xfrm>
              <a:off x="10682797" y="6337299"/>
              <a:ext cx="78649" cy="707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430" fill="norm" stroke="1" extrusionOk="0">
                  <a:moveTo>
                    <a:pt x="21121" y="0"/>
                  </a:moveTo>
                  <a:cubicBezTo>
                    <a:pt x="18847" y="1282"/>
                    <a:pt x="16574" y="2564"/>
                    <a:pt x="14868" y="4134"/>
                  </a:cubicBezTo>
                  <a:cubicBezTo>
                    <a:pt x="13163" y="5704"/>
                    <a:pt x="12026" y="7563"/>
                    <a:pt x="10889" y="9646"/>
                  </a:cubicBezTo>
                  <a:cubicBezTo>
                    <a:pt x="9753" y="11729"/>
                    <a:pt x="8616" y="14037"/>
                    <a:pt x="7479" y="15671"/>
                  </a:cubicBezTo>
                  <a:cubicBezTo>
                    <a:pt x="6342" y="17306"/>
                    <a:pt x="5205" y="18267"/>
                    <a:pt x="3500" y="19228"/>
                  </a:cubicBezTo>
                  <a:cubicBezTo>
                    <a:pt x="1795" y="20190"/>
                    <a:pt x="-479" y="21151"/>
                    <a:pt x="89" y="21376"/>
                  </a:cubicBezTo>
                  <a:cubicBezTo>
                    <a:pt x="658" y="21600"/>
                    <a:pt x="4068" y="21087"/>
                    <a:pt x="7479" y="205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4" name="Line"/>
            <p:cNvSpPr/>
            <p:nvPr/>
          </p:nvSpPr>
          <p:spPr>
            <a:xfrm>
              <a:off x="10559947" y="6394450"/>
              <a:ext cx="391999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604" y="21600"/>
                  </a:moveTo>
                  <a:cubicBezTo>
                    <a:pt x="255" y="14400"/>
                    <a:pt x="-93" y="7200"/>
                    <a:pt x="23" y="3600"/>
                  </a:cubicBezTo>
                  <a:cubicBezTo>
                    <a:pt x="139" y="0"/>
                    <a:pt x="720" y="0"/>
                    <a:pt x="3391" y="0"/>
                  </a:cubicBezTo>
                  <a:cubicBezTo>
                    <a:pt x="6062" y="0"/>
                    <a:pt x="10823" y="0"/>
                    <a:pt x="14191" y="1543"/>
                  </a:cubicBezTo>
                  <a:cubicBezTo>
                    <a:pt x="17559" y="3086"/>
                    <a:pt x="19533" y="6171"/>
                    <a:pt x="21507" y="9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5" name="Line"/>
            <p:cNvSpPr/>
            <p:nvPr/>
          </p:nvSpPr>
          <p:spPr>
            <a:xfrm>
              <a:off x="10442256" y="7023100"/>
              <a:ext cx="452540" cy="66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344" fill="norm" stroke="1" extrusionOk="0">
                  <a:moveTo>
                    <a:pt x="980" y="18225"/>
                  </a:moveTo>
                  <a:cubicBezTo>
                    <a:pt x="380" y="19575"/>
                    <a:pt x="-220" y="20925"/>
                    <a:pt x="80" y="21262"/>
                  </a:cubicBezTo>
                  <a:cubicBezTo>
                    <a:pt x="380" y="21600"/>
                    <a:pt x="1580" y="20925"/>
                    <a:pt x="3930" y="18563"/>
                  </a:cubicBezTo>
                  <a:cubicBezTo>
                    <a:pt x="6280" y="16200"/>
                    <a:pt x="9780" y="12150"/>
                    <a:pt x="12880" y="8775"/>
                  </a:cubicBezTo>
                  <a:cubicBezTo>
                    <a:pt x="15980" y="5400"/>
                    <a:pt x="18680" y="2700"/>
                    <a:pt x="2138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6" name="Line"/>
            <p:cNvSpPr/>
            <p:nvPr/>
          </p:nvSpPr>
          <p:spPr>
            <a:xfrm>
              <a:off x="11018885" y="6354774"/>
              <a:ext cx="314061" cy="656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339" fill="norm" stroke="1" extrusionOk="0">
                  <a:moveTo>
                    <a:pt x="21225" y="1496"/>
                  </a:moveTo>
                  <a:cubicBezTo>
                    <a:pt x="21082" y="1015"/>
                    <a:pt x="20939" y="533"/>
                    <a:pt x="20438" y="258"/>
                  </a:cubicBezTo>
                  <a:cubicBezTo>
                    <a:pt x="19938" y="-17"/>
                    <a:pt x="19079" y="-86"/>
                    <a:pt x="18150" y="120"/>
                  </a:cubicBezTo>
                  <a:cubicBezTo>
                    <a:pt x="17220" y="327"/>
                    <a:pt x="16218" y="808"/>
                    <a:pt x="14073" y="2046"/>
                  </a:cubicBezTo>
                  <a:cubicBezTo>
                    <a:pt x="11927" y="3285"/>
                    <a:pt x="8637" y="5280"/>
                    <a:pt x="5991" y="7343"/>
                  </a:cubicBezTo>
                  <a:cubicBezTo>
                    <a:pt x="3344" y="9407"/>
                    <a:pt x="1342" y="11539"/>
                    <a:pt x="483" y="13431"/>
                  </a:cubicBezTo>
                  <a:cubicBezTo>
                    <a:pt x="-375" y="15323"/>
                    <a:pt x="-89" y="16974"/>
                    <a:pt x="1342" y="18315"/>
                  </a:cubicBezTo>
                  <a:cubicBezTo>
                    <a:pt x="2772" y="19657"/>
                    <a:pt x="5347" y="20689"/>
                    <a:pt x="7993" y="21101"/>
                  </a:cubicBezTo>
                  <a:cubicBezTo>
                    <a:pt x="10640" y="21514"/>
                    <a:pt x="13357" y="21308"/>
                    <a:pt x="16075" y="211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7" name="Line"/>
            <p:cNvSpPr/>
            <p:nvPr/>
          </p:nvSpPr>
          <p:spPr>
            <a:xfrm>
              <a:off x="11374018" y="6457366"/>
              <a:ext cx="219278" cy="365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221" fill="norm" stroke="1" extrusionOk="0">
                  <a:moveTo>
                    <a:pt x="21516" y="2611"/>
                  </a:moveTo>
                  <a:cubicBezTo>
                    <a:pt x="19439" y="1506"/>
                    <a:pt x="17362" y="402"/>
                    <a:pt x="14558" y="95"/>
                  </a:cubicBezTo>
                  <a:cubicBezTo>
                    <a:pt x="11754" y="-212"/>
                    <a:pt x="8224" y="279"/>
                    <a:pt x="5939" y="770"/>
                  </a:cubicBezTo>
                  <a:cubicBezTo>
                    <a:pt x="3654" y="1261"/>
                    <a:pt x="2616" y="1752"/>
                    <a:pt x="2097" y="2733"/>
                  </a:cubicBezTo>
                  <a:cubicBezTo>
                    <a:pt x="1578" y="3715"/>
                    <a:pt x="1578" y="5188"/>
                    <a:pt x="3135" y="6845"/>
                  </a:cubicBezTo>
                  <a:cubicBezTo>
                    <a:pt x="4693" y="8502"/>
                    <a:pt x="7808" y="10343"/>
                    <a:pt x="10301" y="11938"/>
                  </a:cubicBezTo>
                  <a:cubicBezTo>
                    <a:pt x="12793" y="13533"/>
                    <a:pt x="14662" y="14883"/>
                    <a:pt x="15701" y="15988"/>
                  </a:cubicBezTo>
                  <a:cubicBezTo>
                    <a:pt x="16739" y="17093"/>
                    <a:pt x="16947" y="17952"/>
                    <a:pt x="16843" y="18688"/>
                  </a:cubicBezTo>
                  <a:cubicBezTo>
                    <a:pt x="16739" y="19424"/>
                    <a:pt x="16324" y="20038"/>
                    <a:pt x="14662" y="20529"/>
                  </a:cubicBezTo>
                  <a:cubicBezTo>
                    <a:pt x="13001" y="21020"/>
                    <a:pt x="10093" y="21388"/>
                    <a:pt x="7601" y="21143"/>
                  </a:cubicBezTo>
                  <a:cubicBezTo>
                    <a:pt x="5108" y="20897"/>
                    <a:pt x="3031" y="20038"/>
                    <a:pt x="1785" y="19240"/>
                  </a:cubicBezTo>
                  <a:cubicBezTo>
                    <a:pt x="539" y="18443"/>
                    <a:pt x="124" y="17706"/>
                    <a:pt x="20" y="17031"/>
                  </a:cubicBezTo>
                  <a:cubicBezTo>
                    <a:pt x="-84" y="16356"/>
                    <a:pt x="124" y="15743"/>
                    <a:pt x="3031" y="14208"/>
                  </a:cubicBezTo>
                  <a:cubicBezTo>
                    <a:pt x="5939" y="12674"/>
                    <a:pt x="11547" y="10220"/>
                    <a:pt x="15078" y="8502"/>
                  </a:cubicBezTo>
                  <a:cubicBezTo>
                    <a:pt x="18608" y="6783"/>
                    <a:pt x="20062" y="5802"/>
                    <a:pt x="20789" y="5004"/>
                  </a:cubicBezTo>
                  <a:cubicBezTo>
                    <a:pt x="21516" y="4206"/>
                    <a:pt x="21516" y="3593"/>
                    <a:pt x="20789" y="2856"/>
                  </a:cubicBezTo>
                  <a:cubicBezTo>
                    <a:pt x="20062" y="2120"/>
                    <a:pt x="18608" y="1261"/>
                    <a:pt x="16635" y="893"/>
                  </a:cubicBezTo>
                  <a:cubicBezTo>
                    <a:pt x="14662" y="524"/>
                    <a:pt x="12170" y="647"/>
                    <a:pt x="9678" y="7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8" name="Line"/>
            <p:cNvSpPr/>
            <p:nvPr/>
          </p:nvSpPr>
          <p:spPr>
            <a:xfrm>
              <a:off x="11536145" y="6413500"/>
              <a:ext cx="215901" cy="577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541" y="158"/>
                    <a:pt x="19482" y="316"/>
                    <a:pt x="18529" y="1068"/>
                  </a:cubicBezTo>
                  <a:cubicBezTo>
                    <a:pt x="17576" y="1820"/>
                    <a:pt x="16729" y="3165"/>
                    <a:pt x="15565" y="5064"/>
                  </a:cubicBezTo>
                  <a:cubicBezTo>
                    <a:pt x="14400" y="6963"/>
                    <a:pt x="12918" y="9415"/>
                    <a:pt x="10271" y="12264"/>
                  </a:cubicBezTo>
                  <a:cubicBezTo>
                    <a:pt x="7624" y="15112"/>
                    <a:pt x="3812" y="1835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9" name="Line"/>
            <p:cNvSpPr/>
            <p:nvPr/>
          </p:nvSpPr>
          <p:spPr>
            <a:xfrm>
              <a:off x="11694895" y="6688641"/>
              <a:ext cx="164105" cy="34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332" fill="norm" stroke="1" extrusionOk="0">
                  <a:moveTo>
                    <a:pt x="4985" y="2588"/>
                  </a:moveTo>
                  <a:cubicBezTo>
                    <a:pt x="7754" y="1683"/>
                    <a:pt x="10523" y="777"/>
                    <a:pt x="12738" y="325"/>
                  </a:cubicBezTo>
                  <a:cubicBezTo>
                    <a:pt x="14954" y="-128"/>
                    <a:pt x="16615" y="-128"/>
                    <a:pt x="18277" y="454"/>
                  </a:cubicBezTo>
                  <a:cubicBezTo>
                    <a:pt x="19938" y="1036"/>
                    <a:pt x="21600" y="2200"/>
                    <a:pt x="21462" y="3300"/>
                  </a:cubicBezTo>
                  <a:cubicBezTo>
                    <a:pt x="21323" y="4399"/>
                    <a:pt x="19385" y="5434"/>
                    <a:pt x="17862" y="6210"/>
                  </a:cubicBezTo>
                  <a:cubicBezTo>
                    <a:pt x="16338" y="6986"/>
                    <a:pt x="15231" y="7503"/>
                    <a:pt x="15092" y="8021"/>
                  </a:cubicBezTo>
                  <a:cubicBezTo>
                    <a:pt x="14954" y="8538"/>
                    <a:pt x="15785" y="9055"/>
                    <a:pt x="16754" y="9961"/>
                  </a:cubicBezTo>
                  <a:cubicBezTo>
                    <a:pt x="17723" y="10866"/>
                    <a:pt x="18831" y="12159"/>
                    <a:pt x="18692" y="13776"/>
                  </a:cubicBezTo>
                  <a:cubicBezTo>
                    <a:pt x="18554" y="15393"/>
                    <a:pt x="17169" y="17333"/>
                    <a:pt x="14677" y="18691"/>
                  </a:cubicBezTo>
                  <a:cubicBezTo>
                    <a:pt x="12185" y="20049"/>
                    <a:pt x="8585" y="20825"/>
                    <a:pt x="6092" y="21149"/>
                  </a:cubicBezTo>
                  <a:cubicBezTo>
                    <a:pt x="3600" y="21472"/>
                    <a:pt x="2215" y="21343"/>
                    <a:pt x="1385" y="20955"/>
                  </a:cubicBezTo>
                  <a:cubicBezTo>
                    <a:pt x="554" y="20567"/>
                    <a:pt x="277" y="19920"/>
                    <a:pt x="0" y="192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0" name="Line"/>
            <p:cNvSpPr/>
            <p:nvPr/>
          </p:nvSpPr>
          <p:spPr>
            <a:xfrm>
              <a:off x="11866345" y="6413500"/>
              <a:ext cx="273751" cy="641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600" fill="norm" stroke="1" extrusionOk="0">
                  <a:moveTo>
                    <a:pt x="9893" y="0"/>
                  </a:moveTo>
                  <a:cubicBezTo>
                    <a:pt x="12366" y="214"/>
                    <a:pt x="14840" y="428"/>
                    <a:pt x="16983" y="1497"/>
                  </a:cubicBezTo>
                  <a:cubicBezTo>
                    <a:pt x="19127" y="2566"/>
                    <a:pt x="20940" y="4491"/>
                    <a:pt x="21270" y="6701"/>
                  </a:cubicBezTo>
                  <a:cubicBezTo>
                    <a:pt x="21600" y="8911"/>
                    <a:pt x="20446" y="11406"/>
                    <a:pt x="17478" y="13723"/>
                  </a:cubicBezTo>
                  <a:cubicBezTo>
                    <a:pt x="14510" y="16040"/>
                    <a:pt x="9728" y="18178"/>
                    <a:pt x="6513" y="19461"/>
                  </a:cubicBezTo>
                  <a:cubicBezTo>
                    <a:pt x="3298" y="20745"/>
                    <a:pt x="1649" y="2117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825" name="Drawing"/>
          <p:cNvGrpSpPr/>
          <p:nvPr/>
        </p:nvGrpSpPr>
        <p:grpSpPr>
          <a:xfrm>
            <a:off x="5187950" y="1988343"/>
            <a:ext cx="7133020" cy="2979610"/>
            <a:chOff x="0" y="0"/>
            <a:chExt cx="7133019" cy="2979608"/>
          </a:xfrm>
        </p:grpSpPr>
        <p:sp>
          <p:nvSpPr>
            <p:cNvPr id="1792" name="Line"/>
            <p:cNvSpPr/>
            <p:nvPr/>
          </p:nvSpPr>
          <p:spPr>
            <a:xfrm>
              <a:off x="2755900" y="253206"/>
              <a:ext cx="298450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32" y="692"/>
                    <a:pt x="3064" y="1385"/>
                    <a:pt x="5438" y="3669"/>
                  </a:cubicBezTo>
                  <a:cubicBezTo>
                    <a:pt x="7813" y="5954"/>
                    <a:pt x="11030" y="9831"/>
                    <a:pt x="13251" y="12738"/>
                  </a:cubicBezTo>
                  <a:cubicBezTo>
                    <a:pt x="15472" y="15646"/>
                    <a:pt x="16698" y="17585"/>
                    <a:pt x="17923" y="18900"/>
                  </a:cubicBezTo>
                  <a:cubicBezTo>
                    <a:pt x="19149" y="20215"/>
                    <a:pt x="20374" y="2090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3" name="Line"/>
            <p:cNvSpPr/>
            <p:nvPr/>
          </p:nvSpPr>
          <p:spPr>
            <a:xfrm>
              <a:off x="2832100" y="189706"/>
              <a:ext cx="241300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84" y="835"/>
                    <a:pt x="18568" y="1670"/>
                    <a:pt x="16389" y="3861"/>
                  </a:cubicBezTo>
                  <a:cubicBezTo>
                    <a:pt x="14211" y="6052"/>
                    <a:pt x="11368" y="9600"/>
                    <a:pt x="8526" y="12522"/>
                  </a:cubicBezTo>
                  <a:cubicBezTo>
                    <a:pt x="5684" y="15443"/>
                    <a:pt x="2842" y="17739"/>
                    <a:pt x="1421" y="19148"/>
                  </a:cubicBezTo>
                  <a:cubicBezTo>
                    <a:pt x="0" y="20557"/>
                    <a:pt x="0" y="2107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4" name="Line"/>
            <p:cNvSpPr/>
            <p:nvPr/>
          </p:nvSpPr>
          <p:spPr>
            <a:xfrm>
              <a:off x="3238500" y="411956"/>
              <a:ext cx="2667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86" y="15200"/>
                    <a:pt x="8571" y="8800"/>
                    <a:pt x="12171" y="5200"/>
                  </a:cubicBezTo>
                  <a:cubicBezTo>
                    <a:pt x="15771" y="1600"/>
                    <a:pt x="18686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5" name="Line"/>
            <p:cNvSpPr/>
            <p:nvPr/>
          </p:nvSpPr>
          <p:spPr>
            <a:xfrm>
              <a:off x="3530600" y="199178"/>
              <a:ext cx="444500" cy="371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2" fill="norm" stroke="1" extrusionOk="0">
                  <a:moveTo>
                    <a:pt x="0" y="21542"/>
                  </a:moveTo>
                  <a:cubicBezTo>
                    <a:pt x="823" y="19210"/>
                    <a:pt x="1646" y="16878"/>
                    <a:pt x="2623" y="13872"/>
                  </a:cubicBezTo>
                  <a:cubicBezTo>
                    <a:pt x="3600" y="10865"/>
                    <a:pt x="4731" y="7183"/>
                    <a:pt x="5400" y="5035"/>
                  </a:cubicBezTo>
                  <a:cubicBezTo>
                    <a:pt x="6069" y="2887"/>
                    <a:pt x="6274" y="2274"/>
                    <a:pt x="6377" y="1660"/>
                  </a:cubicBezTo>
                  <a:cubicBezTo>
                    <a:pt x="6480" y="1047"/>
                    <a:pt x="6480" y="433"/>
                    <a:pt x="6223" y="1292"/>
                  </a:cubicBezTo>
                  <a:cubicBezTo>
                    <a:pt x="5966" y="2151"/>
                    <a:pt x="5451" y="4483"/>
                    <a:pt x="5143" y="7367"/>
                  </a:cubicBezTo>
                  <a:cubicBezTo>
                    <a:pt x="4834" y="10251"/>
                    <a:pt x="4731" y="13687"/>
                    <a:pt x="4989" y="15958"/>
                  </a:cubicBezTo>
                  <a:cubicBezTo>
                    <a:pt x="5246" y="18228"/>
                    <a:pt x="5863" y="19333"/>
                    <a:pt x="6686" y="19701"/>
                  </a:cubicBezTo>
                  <a:cubicBezTo>
                    <a:pt x="7509" y="20069"/>
                    <a:pt x="8537" y="19701"/>
                    <a:pt x="9823" y="18228"/>
                  </a:cubicBezTo>
                  <a:cubicBezTo>
                    <a:pt x="11109" y="16756"/>
                    <a:pt x="12651" y="14178"/>
                    <a:pt x="13577" y="11294"/>
                  </a:cubicBezTo>
                  <a:cubicBezTo>
                    <a:pt x="14503" y="8410"/>
                    <a:pt x="14811" y="5219"/>
                    <a:pt x="14966" y="3133"/>
                  </a:cubicBezTo>
                  <a:cubicBezTo>
                    <a:pt x="15120" y="1047"/>
                    <a:pt x="15120" y="65"/>
                    <a:pt x="14966" y="3"/>
                  </a:cubicBezTo>
                  <a:cubicBezTo>
                    <a:pt x="14811" y="-58"/>
                    <a:pt x="14503" y="801"/>
                    <a:pt x="14503" y="2397"/>
                  </a:cubicBezTo>
                  <a:cubicBezTo>
                    <a:pt x="14503" y="3992"/>
                    <a:pt x="14811" y="6324"/>
                    <a:pt x="16046" y="8410"/>
                  </a:cubicBezTo>
                  <a:cubicBezTo>
                    <a:pt x="17280" y="10497"/>
                    <a:pt x="19440" y="12337"/>
                    <a:pt x="21600" y="141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6" name="Line"/>
            <p:cNvSpPr/>
            <p:nvPr/>
          </p:nvSpPr>
          <p:spPr>
            <a:xfrm>
              <a:off x="2660650" y="704056"/>
              <a:ext cx="1206500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64" y="19800"/>
                    <a:pt x="2728" y="18000"/>
                    <a:pt x="4055" y="16329"/>
                  </a:cubicBezTo>
                  <a:cubicBezTo>
                    <a:pt x="5381" y="14657"/>
                    <a:pt x="6669" y="13114"/>
                    <a:pt x="8147" y="11314"/>
                  </a:cubicBezTo>
                  <a:cubicBezTo>
                    <a:pt x="9625" y="9514"/>
                    <a:pt x="11293" y="7457"/>
                    <a:pt x="12884" y="5786"/>
                  </a:cubicBezTo>
                  <a:cubicBezTo>
                    <a:pt x="14476" y="4114"/>
                    <a:pt x="15992" y="2829"/>
                    <a:pt x="17432" y="1929"/>
                  </a:cubicBezTo>
                  <a:cubicBezTo>
                    <a:pt x="18872" y="1029"/>
                    <a:pt x="20236" y="5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7" name="Line"/>
            <p:cNvSpPr/>
            <p:nvPr/>
          </p:nvSpPr>
          <p:spPr>
            <a:xfrm>
              <a:off x="3105779" y="1034256"/>
              <a:ext cx="608972" cy="329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292" fill="norm" stroke="1" extrusionOk="0">
                  <a:moveTo>
                    <a:pt x="4670" y="6562"/>
                  </a:moveTo>
                  <a:cubicBezTo>
                    <a:pt x="5043" y="6562"/>
                    <a:pt x="5415" y="6562"/>
                    <a:pt x="5676" y="7109"/>
                  </a:cubicBezTo>
                  <a:cubicBezTo>
                    <a:pt x="5937" y="7656"/>
                    <a:pt x="6086" y="8749"/>
                    <a:pt x="6086" y="10595"/>
                  </a:cubicBezTo>
                  <a:cubicBezTo>
                    <a:pt x="6086" y="12441"/>
                    <a:pt x="5937" y="15038"/>
                    <a:pt x="5490" y="17089"/>
                  </a:cubicBezTo>
                  <a:cubicBezTo>
                    <a:pt x="5043" y="19139"/>
                    <a:pt x="4298" y="20643"/>
                    <a:pt x="3479" y="21122"/>
                  </a:cubicBezTo>
                  <a:cubicBezTo>
                    <a:pt x="2659" y="21600"/>
                    <a:pt x="1766" y="21053"/>
                    <a:pt x="1058" y="19686"/>
                  </a:cubicBezTo>
                  <a:cubicBezTo>
                    <a:pt x="350" y="18319"/>
                    <a:pt x="-171" y="16132"/>
                    <a:pt x="52" y="13944"/>
                  </a:cubicBezTo>
                  <a:cubicBezTo>
                    <a:pt x="276" y="11757"/>
                    <a:pt x="1244" y="9570"/>
                    <a:pt x="2920" y="7451"/>
                  </a:cubicBezTo>
                  <a:cubicBezTo>
                    <a:pt x="4596" y="5332"/>
                    <a:pt x="6979" y="3281"/>
                    <a:pt x="9586" y="2119"/>
                  </a:cubicBezTo>
                  <a:cubicBezTo>
                    <a:pt x="12193" y="957"/>
                    <a:pt x="15023" y="684"/>
                    <a:pt x="17035" y="478"/>
                  </a:cubicBezTo>
                  <a:cubicBezTo>
                    <a:pt x="19046" y="273"/>
                    <a:pt x="20237" y="137"/>
                    <a:pt x="2142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8" name="Line"/>
            <p:cNvSpPr/>
            <p:nvPr/>
          </p:nvSpPr>
          <p:spPr>
            <a:xfrm>
              <a:off x="4405604" y="545306"/>
              <a:ext cx="369596" cy="220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435" fill="norm" stroke="1" extrusionOk="0">
                  <a:moveTo>
                    <a:pt x="3021" y="20366"/>
                  </a:moveTo>
                  <a:cubicBezTo>
                    <a:pt x="2285" y="20983"/>
                    <a:pt x="1548" y="21600"/>
                    <a:pt x="1057" y="21394"/>
                  </a:cubicBezTo>
                  <a:cubicBezTo>
                    <a:pt x="566" y="21189"/>
                    <a:pt x="321" y="20160"/>
                    <a:pt x="137" y="18206"/>
                  </a:cubicBezTo>
                  <a:cubicBezTo>
                    <a:pt x="-47" y="16251"/>
                    <a:pt x="-170" y="13371"/>
                    <a:pt x="628" y="10594"/>
                  </a:cubicBezTo>
                  <a:cubicBezTo>
                    <a:pt x="1425" y="7817"/>
                    <a:pt x="3144" y="5143"/>
                    <a:pt x="4923" y="4629"/>
                  </a:cubicBezTo>
                  <a:cubicBezTo>
                    <a:pt x="6703" y="4114"/>
                    <a:pt x="8544" y="5760"/>
                    <a:pt x="10200" y="8023"/>
                  </a:cubicBezTo>
                  <a:cubicBezTo>
                    <a:pt x="11857" y="10286"/>
                    <a:pt x="13330" y="13166"/>
                    <a:pt x="14373" y="14811"/>
                  </a:cubicBezTo>
                  <a:cubicBezTo>
                    <a:pt x="15416" y="16457"/>
                    <a:pt x="16030" y="16869"/>
                    <a:pt x="16582" y="16766"/>
                  </a:cubicBezTo>
                  <a:cubicBezTo>
                    <a:pt x="17135" y="16663"/>
                    <a:pt x="17625" y="16046"/>
                    <a:pt x="18423" y="13166"/>
                  </a:cubicBezTo>
                  <a:cubicBezTo>
                    <a:pt x="19221" y="10286"/>
                    <a:pt x="20325" y="5143"/>
                    <a:pt x="2143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9" name="Line"/>
            <p:cNvSpPr/>
            <p:nvPr/>
          </p:nvSpPr>
          <p:spPr>
            <a:xfrm>
              <a:off x="5175891" y="299369"/>
              <a:ext cx="303416" cy="489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440" fill="norm" stroke="1" extrusionOk="0">
                  <a:moveTo>
                    <a:pt x="1743" y="7156"/>
                  </a:moveTo>
                  <a:cubicBezTo>
                    <a:pt x="1892" y="9844"/>
                    <a:pt x="2041" y="12533"/>
                    <a:pt x="2115" y="14711"/>
                  </a:cubicBezTo>
                  <a:cubicBezTo>
                    <a:pt x="2189" y="16890"/>
                    <a:pt x="2189" y="18558"/>
                    <a:pt x="2115" y="19625"/>
                  </a:cubicBezTo>
                  <a:cubicBezTo>
                    <a:pt x="2041" y="20691"/>
                    <a:pt x="1892" y="21154"/>
                    <a:pt x="1668" y="21015"/>
                  </a:cubicBezTo>
                  <a:cubicBezTo>
                    <a:pt x="1445" y="20876"/>
                    <a:pt x="1147" y="20134"/>
                    <a:pt x="849" y="18095"/>
                  </a:cubicBezTo>
                  <a:cubicBezTo>
                    <a:pt x="551" y="16055"/>
                    <a:pt x="253" y="12718"/>
                    <a:pt x="104" y="9937"/>
                  </a:cubicBezTo>
                  <a:cubicBezTo>
                    <a:pt x="-45" y="7156"/>
                    <a:pt x="-45" y="4931"/>
                    <a:pt x="178" y="3633"/>
                  </a:cubicBezTo>
                  <a:cubicBezTo>
                    <a:pt x="402" y="2335"/>
                    <a:pt x="849" y="1964"/>
                    <a:pt x="1445" y="1872"/>
                  </a:cubicBezTo>
                  <a:cubicBezTo>
                    <a:pt x="2041" y="1779"/>
                    <a:pt x="2785" y="1964"/>
                    <a:pt x="3903" y="3123"/>
                  </a:cubicBezTo>
                  <a:cubicBezTo>
                    <a:pt x="5020" y="4282"/>
                    <a:pt x="6509" y="6414"/>
                    <a:pt x="7999" y="8917"/>
                  </a:cubicBezTo>
                  <a:cubicBezTo>
                    <a:pt x="9489" y="11420"/>
                    <a:pt x="10978" y="14294"/>
                    <a:pt x="12170" y="16426"/>
                  </a:cubicBezTo>
                  <a:cubicBezTo>
                    <a:pt x="13362" y="18558"/>
                    <a:pt x="14256" y="19949"/>
                    <a:pt x="15075" y="20691"/>
                  </a:cubicBezTo>
                  <a:cubicBezTo>
                    <a:pt x="15894" y="21432"/>
                    <a:pt x="16639" y="21525"/>
                    <a:pt x="17235" y="21386"/>
                  </a:cubicBezTo>
                  <a:cubicBezTo>
                    <a:pt x="17831" y="21247"/>
                    <a:pt x="18278" y="20876"/>
                    <a:pt x="19023" y="19346"/>
                  </a:cubicBezTo>
                  <a:cubicBezTo>
                    <a:pt x="19767" y="17817"/>
                    <a:pt x="20810" y="15128"/>
                    <a:pt x="21183" y="12162"/>
                  </a:cubicBezTo>
                  <a:cubicBezTo>
                    <a:pt x="21555" y="9195"/>
                    <a:pt x="21257" y="5951"/>
                    <a:pt x="20885" y="3958"/>
                  </a:cubicBezTo>
                  <a:cubicBezTo>
                    <a:pt x="20512" y="1964"/>
                    <a:pt x="20065" y="1223"/>
                    <a:pt x="19544" y="713"/>
                  </a:cubicBezTo>
                  <a:cubicBezTo>
                    <a:pt x="19023" y="203"/>
                    <a:pt x="18427" y="-75"/>
                    <a:pt x="17905" y="18"/>
                  </a:cubicBezTo>
                  <a:cubicBezTo>
                    <a:pt x="17384" y="110"/>
                    <a:pt x="16937" y="574"/>
                    <a:pt x="16937" y="1455"/>
                  </a:cubicBezTo>
                  <a:cubicBezTo>
                    <a:pt x="16937" y="2335"/>
                    <a:pt x="17384" y="3633"/>
                    <a:pt x="17831" y="49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0" name="Line"/>
            <p:cNvSpPr/>
            <p:nvPr/>
          </p:nvSpPr>
          <p:spPr>
            <a:xfrm>
              <a:off x="5551877" y="539632"/>
              <a:ext cx="91719" cy="189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0838" fill="norm" stroke="1" extrusionOk="0">
                  <a:moveTo>
                    <a:pt x="19712" y="2017"/>
                  </a:moveTo>
                  <a:cubicBezTo>
                    <a:pt x="16352" y="1552"/>
                    <a:pt x="12992" y="1088"/>
                    <a:pt x="9632" y="3410"/>
                  </a:cubicBezTo>
                  <a:cubicBezTo>
                    <a:pt x="6272" y="5733"/>
                    <a:pt x="2912" y="10842"/>
                    <a:pt x="1232" y="13978"/>
                  </a:cubicBezTo>
                  <a:cubicBezTo>
                    <a:pt x="-448" y="17113"/>
                    <a:pt x="-448" y="18275"/>
                    <a:pt x="1472" y="19320"/>
                  </a:cubicBezTo>
                  <a:cubicBezTo>
                    <a:pt x="3392" y="20365"/>
                    <a:pt x="7232" y="21294"/>
                    <a:pt x="10832" y="20597"/>
                  </a:cubicBezTo>
                  <a:cubicBezTo>
                    <a:pt x="14432" y="19900"/>
                    <a:pt x="17792" y="17578"/>
                    <a:pt x="19472" y="13978"/>
                  </a:cubicBezTo>
                  <a:cubicBezTo>
                    <a:pt x="21152" y="10378"/>
                    <a:pt x="21152" y="5500"/>
                    <a:pt x="19952" y="2829"/>
                  </a:cubicBezTo>
                  <a:cubicBezTo>
                    <a:pt x="18752" y="159"/>
                    <a:pt x="16352" y="-306"/>
                    <a:pt x="14912" y="159"/>
                  </a:cubicBezTo>
                  <a:cubicBezTo>
                    <a:pt x="13472" y="623"/>
                    <a:pt x="12992" y="2017"/>
                    <a:pt x="12512" y="3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1" name="Line"/>
            <p:cNvSpPr/>
            <p:nvPr/>
          </p:nvSpPr>
          <p:spPr>
            <a:xfrm>
              <a:off x="5721350" y="443706"/>
              <a:ext cx="190500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113"/>
                  </a:moveTo>
                  <a:cubicBezTo>
                    <a:pt x="480" y="5298"/>
                    <a:pt x="960" y="4483"/>
                    <a:pt x="1800" y="4143"/>
                  </a:cubicBezTo>
                  <a:cubicBezTo>
                    <a:pt x="2640" y="3804"/>
                    <a:pt x="3840" y="3940"/>
                    <a:pt x="5400" y="5094"/>
                  </a:cubicBezTo>
                  <a:cubicBezTo>
                    <a:pt x="6960" y="6249"/>
                    <a:pt x="8880" y="8423"/>
                    <a:pt x="10080" y="10732"/>
                  </a:cubicBezTo>
                  <a:cubicBezTo>
                    <a:pt x="11280" y="13042"/>
                    <a:pt x="11760" y="15487"/>
                    <a:pt x="11880" y="17185"/>
                  </a:cubicBezTo>
                  <a:cubicBezTo>
                    <a:pt x="12000" y="18883"/>
                    <a:pt x="11760" y="19834"/>
                    <a:pt x="11160" y="20513"/>
                  </a:cubicBezTo>
                  <a:cubicBezTo>
                    <a:pt x="10560" y="21192"/>
                    <a:pt x="9600" y="21600"/>
                    <a:pt x="8640" y="21600"/>
                  </a:cubicBezTo>
                  <a:cubicBezTo>
                    <a:pt x="7680" y="21600"/>
                    <a:pt x="6720" y="21192"/>
                    <a:pt x="6000" y="19155"/>
                  </a:cubicBezTo>
                  <a:cubicBezTo>
                    <a:pt x="5280" y="17117"/>
                    <a:pt x="4800" y="13449"/>
                    <a:pt x="6000" y="10121"/>
                  </a:cubicBezTo>
                  <a:cubicBezTo>
                    <a:pt x="7200" y="6792"/>
                    <a:pt x="10080" y="3804"/>
                    <a:pt x="12960" y="2174"/>
                  </a:cubicBezTo>
                  <a:cubicBezTo>
                    <a:pt x="15840" y="543"/>
                    <a:pt x="18720" y="27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2" name="Line"/>
            <p:cNvSpPr/>
            <p:nvPr/>
          </p:nvSpPr>
          <p:spPr>
            <a:xfrm>
              <a:off x="6070129" y="257679"/>
              <a:ext cx="197321" cy="493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5" h="21337" fill="norm" stroke="1" extrusionOk="0">
                  <a:moveTo>
                    <a:pt x="20975" y="3925"/>
                  </a:moveTo>
                  <a:cubicBezTo>
                    <a:pt x="20975" y="3010"/>
                    <a:pt x="20975" y="2095"/>
                    <a:pt x="20863" y="1408"/>
                  </a:cubicBezTo>
                  <a:cubicBezTo>
                    <a:pt x="20750" y="722"/>
                    <a:pt x="20525" y="264"/>
                    <a:pt x="19850" y="81"/>
                  </a:cubicBezTo>
                  <a:cubicBezTo>
                    <a:pt x="19175" y="-102"/>
                    <a:pt x="18050" y="-10"/>
                    <a:pt x="16025" y="722"/>
                  </a:cubicBezTo>
                  <a:cubicBezTo>
                    <a:pt x="14000" y="1454"/>
                    <a:pt x="11075" y="2827"/>
                    <a:pt x="8038" y="4978"/>
                  </a:cubicBezTo>
                  <a:cubicBezTo>
                    <a:pt x="5000" y="7129"/>
                    <a:pt x="1850" y="10057"/>
                    <a:pt x="613" y="12574"/>
                  </a:cubicBezTo>
                  <a:cubicBezTo>
                    <a:pt x="-625" y="15091"/>
                    <a:pt x="50" y="17196"/>
                    <a:pt x="2300" y="18661"/>
                  </a:cubicBezTo>
                  <a:cubicBezTo>
                    <a:pt x="4550" y="20125"/>
                    <a:pt x="8375" y="20949"/>
                    <a:pt x="10962" y="21223"/>
                  </a:cubicBezTo>
                  <a:cubicBezTo>
                    <a:pt x="13550" y="21498"/>
                    <a:pt x="14900" y="21223"/>
                    <a:pt x="16250" y="209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3" name="Line"/>
            <p:cNvSpPr/>
            <p:nvPr/>
          </p:nvSpPr>
          <p:spPr>
            <a:xfrm>
              <a:off x="6325883" y="415503"/>
              <a:ext cx="155124" cy="251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1209" fill="norm" stroke="1" extrusionOk="0">
                  <a:moveTo>
                    <a:pt x="17732" y="1307"/>
                  </a:moveTo>
                  <a:cubicBezTo>
                    <a:pt x="16027" y="772"/>
                    <a:pt x="14322" y="236"/>
                    <a:pt x="12759" y="58"/>
                  </a:cubicBezTo>
                  <a:cubicBezTo>
                    <a:pt x="11196" y="-121"/>
                    <a:pt x="9775" y="58"/>
                    <a:pt x="7785" y="1396"/>
                  </a:cubicBezTo>
                  <a:cubicBezTo>
                    <a:pt x="5796" y="2735"/>
                    <a:pt x="3238" y="5234"/>
                    <a:pt x="1675" y="8180"/>
                  </a:cubicBezTo>
                  <a:cubicBezTo>
                    <a:pt x="111" y="11125"/>
                    <a:pt x="-457" y="14517"/>
                    <a:pt x="396" y="16927"/>
                  </a:cubicBezTo>
                  <a:cubicBezTo>
                    <a:pt x="1248" y="19337"/>
                    <a:pt x="3522" y="20765"/>
                    <a:pt x="6506" y="21122"/>
                  </a:cubicBezTo>
                  <a:cubicBezTo>
                    <a:pt x="9490" y="21479"/>
                    <a:pt x="13185" y="20765"/>
                    <a:pt x="15885" y="18355"/>
                  </a:cubicBezTo>
                  <a:cubicBezTo>
                    <a:pt x="18585" y="15945"/>
                    <a:pt x="20290" y="11839"/>
                    <a:pt x="20717" y="8894"/>
                  </a:cubicBezTo>
                  <a:cubicBezTo>
                    <a:pt x="21143" y="5948"/>
                    <a:pt x="20290" y="4163"/>
                    <a:pt x="19154" y="3003"/>
                  </a:cubicBezTo>
                  <a:cubicBezTo>
                    <a:pt x="18017" y="1843"/>
                    <a:pt x="16596" y="1307"/>
                    <a:pt x="15032" y="1129"/>
                  </a:cubicBezTo>
                  <a:cubicBezTo>
                    <a:pt x="13469" y="950"/>
                    <a:pt x="11764" y="1129"/>
                    <a:pt x="11196" y="1753"/>
                  </a:cubicBezTo>
                  <a:cubicBezTo>
                    <a:pt x="10627" y="2378"/>
                    <a:pt x="11196" y="3449"/>
                    <a:pt x="11764" y="4253"/>
                  </a:cubicBezTo>
                  <a:cubicBezTo>
                    <a:pt x="12332" y="5056"/>
                    <a:pt x="12901" y="5591"/>
                    <a:pt x="13469" y="61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4" name="Line"/>
            <p:cNvSpPr/>
            <p:nvPr/>
          </p:nvSpPr>
          <p:spPr>
            <a:xfrm>
              <a:off x="6578600" y="697706"/>
              <a:ext cx="13335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400"/>
                    <a:pt x="12000" y="8800"/>
                    <a:pt x="8400" y="12400"/>
                  </a:cubicBezTo>
                  <a:cubicBezTo>
                    <a:pt x="4800" y="16000"/>
                    <a:pt x="2400" y="18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5" name="Line"/>
            <p:cNvSpPr/>
            <p:nvPr/>
          </p:nvSpPr>
          <p:spPr>
            <a:xfrm>
              <a:off x="6864350" y="405606"/>
              <a:ext cx="25400" cy="21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4" fill="norm" stroke="1" extrusionOk="0">
                  <a:moveTo>
                    <a:pt x="0" y="0"/>
                  </a:moveTo>
                  <a:cubicBezTo>
                    <a:pt x="5400" y="6231"/>
                    <a:pt x="10800" y="12462"/>
                    <a:pt x="13500" y="16096"/>
                  </a:cubicBezTo>
                  <a:cubicBezTo>
                    <a:pt x="16200" y="19731"/>
                    <a:pt x="16200" y="20769"/>
                    <a:pt x="17100" y="21185"/>
                  </a:cubicBezTo>
                  <a:cubicBezTo>
                    <a:pt x="18000" y="21600"/>
                    <a:pt x="19800" y="21392"/>
                    <a:pt x="21600" y="21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6" name="Line"/>
            <p:cNvSpPr/>
            <p:nvPr/>
          </p:nvSpPr>
          <p:spPr>
            <a:xfrm>
              <a:off x="6965949" y="291306"/>
              <a:ext cx="167071" cy="51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1600" fill="norm" stroke="1" extrusionOk="0">
                  <a:moveTo>
                    <a:pt x="4684" y="0"/>
                  </a:moveTo>
                  <a:cubicBezTo>
                    <a:pt x="9629" y="2133"/>
                    <a:pt x="14573" y="4267"/>
                    <a:pt x="17566" y="6533"/>
                  </a:cubicBezTo>
                  <a:cubicBezTo>
                    <a:pt x="20559" y="8800"/>
                    <a:pt x="21600" y="11200"/>
                    <a:pt x="19258" y="13556"/>
                  </a:cubicBezTo>
                  <a:cubicBezTo>
                    <a:pt x="16916" y="15911"/>
                    <a:pt x="11190" y="18222"/>
                    <a:pt x="7417" y="19556"/>
                  </a:cubicBezTo>
                  <a:cubicBezTo>
                    <a:pt x="3643" y="20889"/>
                    <a:pt x="1822" y="2124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7" name="Line"/>
            <p:cNvSpPr/>
            <p:nvPr/>
          </p:nvSpPr>
          <p:spPr>
            <a:xfrm>
              <a:off x="5176248" y="1133739"/>
              <a:ext cx="1222851" cy="154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600" fill="norm" stroke="1" extrusionOk="0">
                  <a:moveTo>
                    <a:pt x="542" y="21600"/>
                  </a:moveTo>
                  <a:cubicBezTo>
                    <a:pt x="280" y="21008"/>
                    <a:pt x="19" y="20416"/>
                    <a:pt x="1" y="19677"/>
                  </a:cubicBezTo>
                  <a:cubicBezTo>
                    <a:pt x="-18" y="18937"/>
                    <a:pt x="206" y="18049"/>
                    <a:pt x="989" y="16422"/>
                  </a:cubicBezTo>
                  <a:cubicBezTo>
                    <a:pt x="1773" y="14795"/>
                    <a:pt x="3116" y="12427"/>
                    <a:pt x="4403" y="10504"/>
                  </a:cubicBezTo>
                  <a:cubicBezTo>
                    <a:pt x="5690" y="8581"/>
                    <a:pt x="6921" y="7101"/>
                    <a:pt x="8338" y="5622"/>
                  </a:cubicBezTo>
                  <a:cubicBezTo>
                    <a:pt x="9756" y="4142"/>
                    <a:pt x="11360" y="2663"/>
                    <a:pt x="12964" y="1627"/>
                  </a:cubicBezTo>
                  <a:cubicBezTo>
                    <a:pt x="14569" y="592"/>
                    <a:pt x="16173" y="0"/>
                    <a:pt x="17534" y="0"/>
                  </a:cubicBezTo>
                  <a:cubicBezTo>
                    <a:pt x="18896" y="0"/>
                    <a:pt x="20015" y="592"/>
                    <a:pt x="20668" y="1332"/>
                  </a:cubicBezTo>
                  <a:cubicBezTo>
                    <a:pt x="21321" y="2071"/>
                    <a:pt x="21507" y="2959"/>
                    <a:pt x="21545" y="3995"/>
                  </a:cubicBezTo>
                  <a:cubicBezTo>
                    <a:pt x="21582" y="5030"/>
                    <a:pt x="21470" y="6214"/>
                    <a:pt x="21358" y="7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8" name="Line"/>
            <p:cNvSpPr/>
            <p:nvPr/>
          </p:nvSpPr>
          <p:spPr>
            <a:xfrm>
              <a:off x="5194299" y="1309422"/>
              <a:ext cx="1244601" cy="61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55" y="16386"/>
                    <a:pt x="1910" y="11172"/>
                    <a:pt x="3031" y="8566"/>
                  </a:cubicBezTo>
                  <a:cubicBezTo>
                    <a:pt x="4151" y="5959"/>
                    <a:pt x="5437" y="5959"/>
                    <a:pt x="6833" y="5214"/>
                  </a:cubicBezTo>
                  <a:cubicBezTo>
                    <a:pt x="8229" y="4469"/>
                    <a:pt x="9735" y="2979"/>
                    <a:pt x="11333" y="1862"/>
                  </a:cubicBezTo>
                  <a:cubicBezTo>
                    <a:pt x="12931" y="745"/>
                    <a:pt x="14620" y="0"/>
                    <a:pt x="16163" y="0"/>
                  </a:cubicBezTo>
                  <a:cubicBezTo>
                    <a:pt x="17706" y="0"/>
                    <a:pt x="19102" y="745"/>
                    <a:pt x="19984" y="1862"/>
                  </a:cubicBezTo>
                  <a:cubicBezTo>
                    <a:pt x="20865" y="2979"/>
                    <a:pt x="21233" y="4469"/>
                    <a:pt x="21600" y="59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9" name="Line"/>
            <p:cNvSpPr/>
            <p:nvPr/>
          </p:nvSpPr>
          <p:spPr>
            <a:xfrm>
              <a:off x="5197213" y="1876689"/>
              <a:ext cx="319892" cy="278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048" fill="norm" stroke="1" extrusionOk="0">
                  <a:moveTo>
                    <a:pt x="10609" y="2080"/>
                  </a:moveTo>
                  <a:cubicBezTo>
                    <a:pt x="10194" y="1440"/>
                    <a:pt x="9779" y="800"/>
                    <a:pt x="9086" y="400"/>
                  </a:cubicBezTo>
                  <a:cubicBezTo>
                    <a:pt x="8394" y="0"/>
                    <a:pt x="7425" y="-160"/>
                    <a:pt x="6040" y="640"/>
                  </a:cubicBezTo>
                  <a:cubicBezTo>
                    <a:pt x="4656" y="1440"/>
                    <a:pt x="2856" y="3200"/>
                    <a:pt x="1609" y="5760"/>
                  </a:cubicBezTo>
                  <a:cubicBezTo>
                    <a:pt x="363" y="8320"/>
                    <a:pt x="-329" y="11680"/>
                    <a:pt x="156" y="14320"/>
                  </a:cubicBezTo>
                  <a:cubicBezTo>
                    <a:pt x="640" y="16960"/>
                    <a:pt x="2302" y="18880"/>
                    <a:pt x="4794" y="20000"/>
                  </a:cubicBezTo>
                  <a:cubicBezTo>
                    <a:pt x="7286" y="21120"/>
                    <a:pt x="10609" y="21440"/>
                    <a:pt x="13517" y="20480"/>
                  </a:cubicBezTo>
                  <a:cubicBezTo>
                    <a:pt x="16425" y="19520"/>
                    <a:pt x="18917" y="17280"/>
                    <a:pt x="20094" y="14640"/>
                  </a:cubicBezTo>
                  <a:cubicBezTo>
                    <a:pt x="21271" y="12000"/>
                    <a:pt x="21133" y="8960"/>
                    <a:pt x="20094" y="6560"/>
                  </a:cubicBezTo>
                  <a:cubicBezTo>
                    <a:pt x="19056" y="4160"/>
                    <a:pt x="17117" y="2400"/>
                    <a:pt x="15456" y="1360"/>
                  </a:cubicBezTo>
                  <a:cubicBezTo>
                    <a:pt x="13794" y="320"/>
                    <a:pt x="12409" y="0"/>
                    <a:pt x="11371" y="0"/>
                  </a:cubicBezTo>
                  <a:cubicBezTo>
                    <a:pt x="10333" y="0"/>
                    <a:pt x="9640" y="320"/>
                    <a:pt x="9571" y="800"/>
                  </a:cubicBezTo>
                  <a:cubicBezTo>
                    <a:pt x="9502" y="1280"/>
                    <a:pt x="10056" y="1920"/>
                    <a:pt x="10609" y="25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0" name="Line"/>
            <p:cNvSpPr/>
            <p:nvPr/>
          </p:nvSpPr>
          <p:spPr>
            <a:xfrm>
              <a:off x="5308600" y="1690422"/>
              <a:ext cx="38100" cy="594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76"/>
                  </a:moveTo>
                  <a:cubicBezTo>
                    <a:pt x="19200" y="538"/>
                    <a:pt x="16800" y="0"/>
                    <a:pt x="15600" y="0"/>
                  </a:cubicBezTo>
                  <a:cubicBezTo>
                    <a:pt x="14400" y="0"/>
                    <a:pt x="14400" y="538"/>
                    <a:pt x="14400" y="2268"/>
                  </a:cubicBezTo>
                  <a:cubicBezTo>
                    <a:pt x="14400" y="3997"/>
                    <a:pt x="14400" y="6918"/>
                    <a:pt x="12000" y="9493"/>
                  </a:cubicBezTo>
                  <a:cubicBezTo>
                    <a:pt x="9600" y="12068"/>
                    <a:pt x="4800" y="14298"/>
                    <a:pt x="2400" y="16258"/>
                  </a:cubicBezTo>
                  <a:cubicBezTo>
                    <a:pt x="0" y="18218"/>
                    <a:pt x="0" y="199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1" name="Line"/>
            <p:cNvSpPr/>
            <p:nvPr/>
          </p:nvSpPr>
          <p:spPr>
            <a:xfrm>
              <a:off x="5085223" y="1765063"/>
              <a:ext cx="515477" cy="43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329" fill="norm" stroke="1" extrusionOk="0">
                  <a:moveTo>
                    <a:pt x="576" y="21329"/>
                  </a:moveTo>
                  <a:cubicBezTo>
                    <a:pt x="224" y="14129"/>
                    <a:pt x="-129" y="6929"/>
                    <a:pt x="47" y="3329"/>
                  </a:cubicBezTo>
                  <a:cubicBezTo>
                    <a:pt x="224" y="-271"/>
                    <a:pt x="929" y="-271"/>
                    <a:pt x="3133" y="243"/>
                  </a:cubicBezTo>
                  <a:cubicBezTo>
                    <a:pt x="5337" y="758"/>
                    <a:pt x="9040" y="1786"/>
                    <a:pt x="12346" y="2815"/>
                  </a:cubicBezTo>
                  <a:cubicBezTo>
                    <a:pt x="15652" y="3843"/>
                    <a:pt x="18562" y="4872"/>
                    <a:pt x="21471" y="5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2" name="Line"/>
            <p:cNvSpPr/>
            <p:nvPr/>
          </p:nvSpPr>
          <p:spPr>
            <a:xfrm>
              <a:off x="4978400" y="2249466"/>
              <a:ext cx="546100" cy="61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7" fill="norm" stroke="1" extrusionOk="0">
                  <a:moveTo>
                    <a:pt x="0" y="20797"/>
                  </a:moveTo>
                  <a:cubicBezTo>
                    <a:pt x="1926" y="15037"/>
                    <a:pt x="3851" y="9277"/>
                    <a:pt x="6237" y="5317"/>
                  </a:cubicBezTo>
                  <a:cubicBezTo>
                    <a:pt x="8623" y="1357"/>
                    <a:pt x="11470" y="-803"/>
                    <a:pt x="14107" y="277"/>
                  </a:cubicBezTo>
                  <a:cubicBezTo>
                    <a:pt x="16744" y="1357"/>
                    <a:pt x="19172" y="5677"/>
                    <a:pt x="21600" y="99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3" name="Line"/>
            <p:cNvSpPr/>
            <p:nvPr/>
          </p:nvSpPr>
          <p:spPr>
            <a:xfrm>
              <a:off x="5699060" y="1781439"/>
              <a:ext cx="225491" cy="427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106" y="1069"/>
                  </a:moveTo>
                  <a:cubicBezTo>
                    <a:pt x="17306" y="535"/>
                    <a:pt x="17506" y="0"/>
                    <a:pt x="17406" y="0"/>
                  </a:cubicBezTo>
                  <a:cubicBezTo>
                    <a:pt x="17306" y="0"/>
                    <a:pt x="16906" y="535"/>
                    <a:pt x="14806" y="2085"/>
                  </a:cubicBezTo>
                  <a:cubicBezTo>
                    <a:pt x="12706" y="3636"/>
                    <a:pt x="8906" y="6202"/>
                    <a:pt x="6106" y="8822"/>
                  </a:cubicBezTo>
                  <a:cubicBezTo>
                    <a:pt x="3306" y="11442"/>
                    <a:pt x="1506" y="14115"/>
                    <a:pt x="606" y="15772"/>
                  </a:cubicBezTo>
                  <a:cubicBezTo>
                    <a:pt x="-294" y="17430"/>
                    <a:pt x="-294" y="18071"/>
                    <a:pt x="1306" y="18766"/>
                  </a:cubicBezTo>
                  <a:cubicBezTo>
                    <a:pt x="2906" y="19461"/>
                    <a:pt x="6106" y="20210"/>
                    <a:pt x="9706" y="20691"/>
                  </a:cubicBezTo>
                  <a:cubicBezTo>
                    <a:pt x="13306" y="21172"/>
                    <a:pt x="17306" y="21386"/>
                    <a:pt x="2130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4" name="Line"/>
            <p:cNvSpPr/>
            <p:nvPr/>
          </p:nvSpPr>
          <p:spPr>
            <a:xfrm>
              <a:off x="6045733" y="1788774"/>
              <a:ext cx="164567" cy="43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427" fill="norm" stroke="1" extrusionOk="0">
                  <a:moveTo>
                    <a:pt x="14053" y="994"/>
                  </a:moveTo>
                  <a:cubicBezTo>
                    <a:pt x="14053" y="473"/>
                    <a:pt x="14053" y="-49"/>
                    <a:pt x="13915" y="3"/>
                  </a:cubicBezTo>
                  <a:cubicBezTo>
                    <a:pt x="13776" y="55"/>
                    <a:pt x="13499" y="681"/>
                    <a:pt x="11976" y="2455"/>
                  </a:cubicBezTo>
                  <a:cubicBezTo>
                    <a:pt x="10453" y="4229"/>
                    <a:pt x="7684" y="7151"/>
                    <a:pt x="5468" y="9968"/>
                  </a:cubicBezTo>
                  <a:cubicBezTo>
                    <a:pt x="3253" y="12786"/>
                    <a:pt x="1592" y="15499"/>
                    <a:pt x="761" y="17116"/>
                  </a:cubicBezTo>
                  <a:cubicBezTo>
                    <a:pt x="-70" y="18734"/>
                    <a:pt x="-70" y="19255"/>
                    <a:pt x="68" y="19777"/>
                  </a:cubicBezTo>
                  <a:cubicBezTo>
                    <a:pt x="207" y="20299"/>
                    <a:pt x="484" y="20821"/>
                    <a:pt x="1315" y="21134"/>
                  </a:cubicBezTo>
                  <a:cubicBezTo>
                    <a:pt x="2145" y="21447"/>
                    <a:pt x="3530" y="21551"/>
                    <a:pt x="6992" y="21238"/>
                  </a:cubicBezTo>
                  <a:cubicBezTo>
                    <a:pt x="10453" y="20925"/>
                    <a:pt x="15992" y="20194"/>
                    <a:pt x="21530" y="19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5" name="Line"/>
            <p:cNvSpPr/>
            <p:nvPr/>
          </p:nvSpPr>
          <p:spPr>
            <a:xfrm>
              <a:off x="5943599" y="1986756"/>
              <a:ext cx="266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" y="14400"/>
                    <a:pt x="1029" y="7200"/>
                    <a:pt x="4629" y="3600"/>
                  </a:cubicBezTo>
                  <a:cubicBezTo>
                    <a:pt x="8229" y="0"/>
                    <a:pt x="1491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6" name="Line"/>
            <p:cNvSpPr/>
            <p:nvPr/>
          </p:nvSpPr>
          <p:spPr>
            <a:xfrm>
              <a:off x="6305549" y="1739106"/>
              <a:ext cx="160697" cy="54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600" fill="norm" stroke="1" extrusionOk="0">
                  <a:moveTo>
                    <a:pt x="0" y="0"/>
                  </a:moveTo>
                  <a:cubicBezTo>
                    <a:pt x="4154" y="837"/>
                    <a:pt x="8308" y="1674"/>
                    <a:pt x="12323" y="3307"/>
                  </a:cubicBezTo>
                  <a:cubicBezTo>
                    <a:pt x="16338" y="4940"/>
                    <a:pt x="20215" y="7367"/>
                    <a:pt x="20908" y="10005"/>
                  </a:cubicBezTo>
                  <a:cubicBezTo>
                    <a:pt x="21600" y="12642"/>
                    <a:pt x="19108" y="15488"/>
                    <a:pt x="15785" y="17456"/>
                  </a:cubicBezTo>
                  <a:cubicBezTo>
                    <a:pt x="12462" y="19423"/>
                    <a:pt x="8308" y="20512"/>
                    <a:pt x="415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7" name="Line"/>
            <p:cNvSpPr/>
            <p:nvPr/>
          </p:nvSpPr>
          <p:spPr>
            <a:xfrm>
              <a:off x="3033255" y="0"/>
              <a:ext cx="1204407" cy="706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517" fill="norm" stroke="1" extrusionOk="0">
                  <a:moveTo>
                    <a:pt x="18502" y="3071"/>
                  </a:moveTo>
                  <a:cubicBezTo>
                    <a:pt x="18540" y="2749"/>
                    <a:pt x="18578" y="2426"/>
                    <a:pt x="18502" y="2007"/>
                  </a:cubicBezTo>
                  <a:cubicBezTo>
                    <a:pt x="18427" y="1588"/>
                    <a:pt x="18238" y="1072"/>
                    <a:pt x="17955" y="717"/>
                  </a:cubicBezTo>
                  <a:cubicBezTo>
                    <a:pt x="17671" y="363"/>
                    <a:pt x="17294" y="169"/>
                    <a:pt x="16633" y="73"/>
                  </a:cubicBezTo>
                  <a:cubicBezTo>
                    <a:pt x="15972" y="-24"/>
                    <a:pt x="15028" y="-24"/>
                    <a:pt x="14027" y="73"/>
                  </a:cubicBezTo>
                  <a:cubicBezTo>
                    <a:pt x="13027" y="169"/>
                    <a:pt x="11969" y="363"/>
                    <a:pt x="10893" y="653"/>
                  </a:cubicBezTo>
                  <a:cubicBezTo>
                    <a:pt x="9817" y="943"/>
                    <a:pt x="8722" y="1330"/>
                    <a:pt x="7702" y="1878"/>
                  </a:cubicBezTo>
                  <a:cubicBezTo>
                    <a:pt x="6683" y="2426"/>
                    <a:pt x="5739" y="3135"/>
                    <a:pt x="4964" y="3877"/>
                  </a:cubicBezTo>
                  <a:cubicBezTo>
                    <a:pt x="4190" y="4618"/>
                    <a:pt x="3586" y="5392"/>
                    <a:pt x="3058" y="6069"/>
                  </a:cubicBezTo>
                  <a:cubicBezTo>
                    <a:pt x="2529" y="6746"/>
                    <a:pt x="2076" y="7326"/>
                    <a:pt x="1660" y="8326"/>
                  </a:cubicBezTo>
                  <a:cubicBezTo>
                    <a:pt x="1245" y="9325"/>
                    <a:pt x="867" y="10744"/>
                    <a:pt x="584" y="12162"/>
                  </a:cubicBezTo>
                  <a:cubicBezTo>
                    <a:pt x="301" y="13581"/>
                    <a:pt x="112" y="14999"/>
                    <a:pt x="37" y="16095"/>
                  </a:cubicBezTo>
                  <a:cubicBezTo>
                    <a:pt x="-39" y="17192"/>
                    <a:pt x="-1" y="17965"/>
                    <a:pt x="188" y="18578"/>
                  </a:cubicBezTo>
                  <a:cubicBezTo>
                    <a:pt x="376" y="19190"/>
                    <a:pt x="716" y="19642"/>
                    <a:pt x="1471" y="19996"/>
                  </a:cubicBezTo>
                  <a:cubicBezTo>
                    <a:pt x="2227" y="20351"/>
                    <a:pt x="3397" y="20609"/>
                    <a:pt x="4417" y="20835"/>
                  </a:cubicBezTo>
                  <a:cubicBezTo>
                    <a:pt x="5437" y="21060"/>
                    <a:pt x="6305" y="21254"/>
                    <a:pt x="7325" y="21383"/>
                  </a:cubicBezTo>
                  <a:cubicBezTo>
                    <a:pt x="8344" y="21512"/>
                    <a:pt x="9515" y="21576"/>
                    <a:pt x="10761" y="21447"/>
                  </a:cubicBezTo>
                  <a:cubicBezTo>
                    <a:pt x="12007" y="21318"/>
                    <a:pt x="13329" y="20996"/>
                    <a:pt x="14518" y="20480"/>
                  </a:cubicBezTo>
                  <a:cubicBezTo>
                    <a:pt x="15708" y="19964"/>
                    <a:pt x="16765" y="19255"/>
                    <a:pt x="17785" y="18255"/>
                  </a:cubicBezTo>
                  <a:cubicBezTo>
                    <a:pt x="18804" y="17256"/>
                    <a:pt x="19786" y="15966"/>
                    <a:pt x="20371" y="14483"/>
                  </a:cubicBezTo>
                  <a:cubicBezTo>
                    <a:pt x="20957" y="13000"/>
                    <a:pt x="21146" y="11324"/>
                    <a:pt x="21297" y="9486"/>
                  </a:cubicBezTo>
                  <a:cubicBezTo>
                    <a:pt x="21448" y="7649"/>
                    <a:pt x="21561" y="5650"/>
                    <a:pt x="21429" y="4264"/>
                  </a:cubicBezTo>
                  <a:cubicBezTo>
                    <a:pt x="21297" y="2877"/>
                    <a:pt x="20919" y="2104"/>
                    <a:pt x="20051" y="1749"/>
                  </a:cubicBezTo>
                  <a:cubicBezTo>
                    <a:pt x="19182" y="1395"/>
                    <a:pt x="17823" y="1459"/>
                    <a:pt x="16916" y="1749"/>
                  </a:cubicBezTo>
                  <a:cubicBezTo>
                    <a:pt x="16010" y="2039"/>
                    <a:pt x="15557" y="2555"/>
                    <a:pt x="15104" y="30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8" name="Line"/>
            <p:cNvSpPr/>
            <p:nvPr/>
          </p:nvSpPr>
          <p:spPr>
            <a:xfrm>
              <a:off x="2718746" y="850611"/>
              <a:ext cx="1318371" cy="587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552" fill="norm" stroke="1" extrusionOk="0">
                  <a:moveTo>
                    <a:pt x="16808" y="4410"/>
                  </a:moveTo>
                  <a:cubicBezTo>
                    <a:pt x="17293" y="3788"/>
                    <a:pt x="17777" y="3167"/>
                    <a:pt x="18054" y="2662"/>
                  </a:cubicBezTo>
                  <a:cubicBezTo>
                    <a:pt x="18331" y="2157"/>
                    <a:pt x="18400" y="1768"/>
                    <a:pt x="18348" y="1535"/>
                  </a:cubicBezTo>
                  <a:cubicBezTo>
                    <a:pt x="18297" y="1302"/>
                    <a:pt x="18123" y="1224"/>
                    <a:pt x="17587" y="1030"/>
                  </a:cubicBezTo>
                  <a:cubicBezTo>
                    <a:pt x="17050" y="836"/>
                    <a:pt x="16150" y="525"/>
                    <a:pt x="15216" y="331"/>
                  </a:cubicBezTo>
                  <a:cubicBezTo>
                    <a:pt x="14281" y="136"/>
                    <a:pt x="13312" y="59"/>
                    <a:pt x="12100" y="20"/>
                  </a:cubicBezTo>
                  <a:cubicBezTo>
                    <a:pt x="10889" y="-19"/>
                    <a:pt x="9435" y="-19"/>
                    <a:pt x="8102" y="175"/>
                  </a:cubicBezTo>
                  <a:cubicBezTo>
                    <a:pt x="6770" y="369"/>
                    <a:pt x="5558" y="758"/>
                    <a:pt x="4623" y="1457"/>
                  </a:cubicBezTo>
                  <a:cubicBezTo>
                    <a:pt x="3689" y="2157"/>
                    <a:pt x="3031" y="3167"/>
                    <a:pt x="2356" y="4487"/>
                  </a:cubicBezTo>
                  <a:cubicBezTo>
                    <a:pt x="1681" y="5808"/>
                    <a:pt x="989" y="7440"/>
                    <a:pt x="573" y="8644"/>
                  </a:cubicBezTo>
                  <a:cubicBezTo>
                    <a:pt x="158" y="9849"/>
                    <a:pt x="20" y="10626"/>
                    <a:pt x="2" y="11713"/>
                  </a:cubicBezTo>
                  <a:cubicBezTo>
                    <a:pt x="-15" y="12801"/>
                    <a:pt x="89" y="14200"/>
                    <a:pt x="400" y="15287"/>
                  </a:cubicBezTo>
                  <a:cubicBezTo>
                    <a:pt x="712" y="16375"/>
                    <a:pt x="1231" y="17152"/>
                    <a:pt x="2027" y="17735"/>
                  </a:cubicBezTo>
                  <a:cubicBezTo>
                    <a:pt x="2823" y="18318"/>
                    <a:pt x="3897" y="18706"/>
                    <a:pt x="4935" y="19056"/>
                  </a:cubicBezTo>
                  <a:cubicBezTo>
                    <a:pt x="5973" y="19405"/>
                    <a:pt x="6977" y="19716"/>
                    <a:pt x="7912" y="20066"/>
                  </a:cubicBezTo>
                  <a:cubicBezTo>
                    <a:pt x="8847" y="20416"/>
                    <a:pt x="9712" y="20804"/>
                    <a:pt x="10681" y="21076"/>
                  </a:cubicBezTo>
                  <a:cubicBezTo>
                    <a:pt x="11650" y="21348"/>
                    <a:pt x="12723" y="21503"/>
                    <a:pt x="13745" y="21542"/>
                  </a:cubicBezTo>
                  <a:cubicBezTo>
                    <a:pt x="14766" y="21581"/>
                    <a:pt x="15735" y="21503"/>
                    <a:pt x="16566" y="21231"/>
                  </a:cubicBezTo>
                  <a:cubicBezTo>
                    <a:pt x="17397" y="20959"/>
                    <a:pt x="18089" y="20493"/>
                    <a:pt x="18660" y="19872"/>
                  </a:cubicBezTo>
                  <a:cubicBezTo>
                    <a:pt x="19231" y="19250"/>
                    <a:pt x="19681" y="18473"/>
                    <a:pt x="20148" y="17152"/>
                  </a:cubicBezTo>
                  <a:cubicBezTo>
                    <a:pt x="20616" y="15831"/>
                    <a:pt x="21100" y="13967"/>
                    <a:pt x="21343" y="12180"/>
                  </a:cubicBezTo>
                  <a:cubicBezTo>
                    <a:pt x="21585" y="10393"/>
                    <a:pt x="21585" y="8683"/>
                    <a:pt x="21533" y="7401"/>
                  </a:cubicBezTo>
                  <a:cubicBezTo>
                    <a:pt x="21481" y="6119"/>
                    <a:pt x="21377" y="5264"/>
                    <a:pt x="21048" y="4332"/>
                  </a:cubicBezTo>
                  <a:cubicBezTo>
                    <a:pt x="20720" y="3400"/>
                    <a:pt x="20166" y="2390"/>
                    <a:pt x="19370" y="1807"/>
                  </a:cubicBezTo>
                  <a:cubicBezTo>
                    <a:pt x="18573" y="1224"/>
                    <a:pt x="17535" y="1069"/>
                    <a:pt x="16358" y="1224"/>
                  </a:cubicBezTo>
                  <a:cubicBezTo>
                    <a:pt x="15181" y="1380"/>
                    <a:pt x="13866" y="1846"/>
                    <a:pt x="12914" y="2351"/>
                  </a:cubicBezTo>
                  <a:cubicBezTo>
                    <a:pt x="11962" y="2856"/>
                    <a:pt x="11373" y="3400"/>
                    <a:pt x="10785" y="39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9" name="Line"/>
            <p:cNvSpPr/>
            <p:nvPr/>
          </p:nvSpPr>
          <p:spPr>
            <a:xfrm>
              <a:off x="4911467" y="1161619"/>
              <a:ext cx="1800484" cy="177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556" fill="norm" stroke="1" extrusionOk="0">
                  <a:moveTo>
                    <a:pt x="726" y="21556"/>
                  </a:moveTo>
                  <a:cubicBezTo>
                    <a:pt x="523" y="20785"/>
                    <a:pt x="320" y="20013"/>
                    <a:pt x="180" y="19113"/>
                  </a:cubicBezTo>
                  <a:cubicBezTo>
                    <a:pt x="41" y="18213"/>
                    <a:pt x="-35" y="17185"/>
                    <a:pt x="16" y="16413"/>
                  </a:cubicBezTo>
                  <a:cubicBezTo>
                    <a:pt x="66" y="15642"/>
                    <a:pt x="244" y="15127"/>
                    <a:pt x="789" y="14870"/>
                  </a:cubicBezTo>
                  <a:cubicBezTo>
                    <a:pt x="1334" y="14613"/>
                    <a:pt x="2247" y="14613"/>
                    <a:pt x="3248" y="14613"/>
                  </a:cubicBezTo>
                  <a:cubicBezTo>
                    <a:pt x="4250" y="14613"/>
                    <a:pt x="5340" y="14613"/>
                    <a:pt x="6404" y="14613"/>
                  </a:cubicBezTo>
                  <a:cubicBezTo>
                    <a:pt x="7469" y="14613"/>
                    <a:pt x="8509" y="14613"/>
                    <a:pt x="9535" y="14613"/>
                  </a:cubicBezTo>
                  <a:cubicBezTo>
                    <a:pt x="10562" y="14613"/>
                    <a:pt x="11576" y="14613"/>
                    <a:pt x="12565" y="14613"/>
                  </a:cubicBezTo>
                  <a:cubicBezTo>
                    <a:pt x="13554" y="14613"/>
                    <a:pt x="14517" y="14613"/>
                    <a:pt x="15506" y="14356"/>
                  </a:cubicBezTo>
                  <a:cubicBezTo>
                    <a:pt x="16495" y="14099"/>
                    <a:pt x="17509" y="13585"/>
                    <a:pt x="18320" y="12813"/>
                  </a:cubicBezTo>
                  <a:cubicBezTo>
                    <a:pt x="19131" y="12042"/>
                    <a:pt x="19740" y="11013"/>
                    <a:pt x="20133" y="9985"/>
                  </a:cubicBezTo>
                  <a:cubicBezTo>
                    <a:pt x="20526" y="8956"/>
                    <a:pt x="20703" y="7927"/>
                    <a:pt x="20728" y="7156"/>
                  </a:cubicBezTo>
                  <a:cubicBezTo>
                    <a:pt x="20754" y="6385"/>
                    <a:pt x="20627" y="5870"/>
                    <a:pt x="20095" y="5356"/>
                  </a:cubicBezTo>
                  <a:cubicBezTo>
                    <a:pt x="19562" y="4842"/>
                    <a:pt x="18624" y="4327"/>
                    <a:pt x="17686" y="4199"/>
                  </a:cubicBezTo>
                  <a:cubicBezTo>
                    <a:pt x="16748" y="4070"/>
                    <a:pt x="15810" y="4327"/>
                    <a:pt x="14796" y="4456"/>
                  </a:cubicBezTo>
                  <a:cubicBezTo>
                    <a:pt x="13782" y="4585"/>
                    <a:pt x="12692" y="4585"/>
                    <a:pt x="11690" y="4713"/>
                  </a:cubicBezTo>
                  <a:cubicBezTo>
                    <a:pt x="10689" y="4842"/>
                    <a:pt x="9776" y="5099"/>
                    <a:pt x="8876" y="5356"/>
                  </a:cubicBezTo>
                  <a:cubicBezTo>
                    <a:pt x="7976" y="5613"/>
                    <a:pt x="7089" y="5870"/>
                    <a:pt x="6189" y="6127"/>
                  </a:cubicBezTo>
                  <a:cubicBezTo>
                    <a:pt x="5289" y="6385"/>
                    <a:pt x="4376" y="6642"/>
                    <a:pt x="4072" y="6899"/>
                  </a:cubicBezTo>
                  <a:cubicBezTo>
                    <a:pt x="3768" y="7156"/>
                    <a:pt x="4072" y="7413"/>
                    <a:pt x="4744" y="7285"/>
                  </a:cubicBezTo>
                  <a:cubicBezTo>
                    <a:pt x="5416" y="7156"/>
                    <a:pt x="6455" y="6642"/>
                    <a:pt x="7469" y="6385"/>
                  </a:cubicBezTo>
                  <a:cubicBezTo>
                    <a:pt x="8483" y="6127"/>
                    <a:pt x="9472" y="6127"/>
                    <a:pt x="10524" y="5999"/>
                  </a:cubicBezTo>
                  <a:cubicBezTo>
                    <a:pt x="11576" y="5870"/>
                    <a:pt x="12692" y="5613"/>
                    <a:pt x="13782" y="5485"/>
                  </a:cubicBezTo>
                  <a:cubicBezTo>
                    <a:pt x="14872" y="5356"/>
                    <a:pt x="15937" y="5356"/>
                    <a:pt x="16951" y="5485"/>
                  </a:cubicBezTo>
                  <a:cubicBezTo>
                    <a:pt x="17965" y="5613"/>
                    <a:pt x="18928" y="5870"/>
                    <a:pt x="19473" y="6127"/>
                  </a:cubicBezTo>
                  <a:cubicBezTo>
                    <a:pt x="20019" y="6385"/>
                    <a:pt x="20145" y="6642"/>
                    <a:pt x="20107" y="6770"/>
                  </a:cubicBezTo>
                  <a:cubicBezTo>
                    <a:pt x="20069" y="6899"/>
                    <a:pt x="19866" y="6899"/>
                    <a:pt x="19359" y="6642"/>
                  </a:cubicBezTo>
                  <a:cubicBezTo>
                    <a:pt x="18852" y="6385"/>
                    <a:pt x="18041" y="5870"/>
                    <a:pt x="17192" y="5485"/>
                  </a:cubicBezTo>
                  <a:cubicBezTo>
                    <a:pt x="16342" y="5099"/>
                    <a:pt x="15455" y="4842"/>
                    <a:pt x="14517" y="4713"/>
                  </a:cubicBezTo>
                  <a:cubicBezTo>
                    <a:pt x="13579" y="4585"/>
                    <a:pt x="12590" y="4585"/>
                    <a:pt x="11602" y="4585"/>
                  </a:cubicBezTo>
                  <a:cubicBezTo>
                    <a:pt x="10613" y="4585"/>
                    <a:pt x="9624" y="4585"/>
                    <a:pt x="8686" y="4585"/>
                  </a:cubicBezTo>
                  <a:cubicBezTo>
                    <a:pt x="7748" y="4585"/>
                    <a:pt x="6861" y="4585"/>
                    <a:pt x="5986" y="4713"/>
                  </a:cubicBezTo>
                  <a:cubicBezTo>
                    <a:pt x="5111" y="4842"/>
                    <a:pt x="4250" y="5099"/>
                    <a:pt x="3717" y="5227"/>
                  </a:cubicBezTo>
                  <a:cubicBezTo>
                    <a:pt x="3185" y="5356"/>
                    <a:pt x="2982" y="5356"/>
                    <a:pt x="2957" y="5099"/>
                  </a:cubicBezTo>
                  <a:cubicBezTo>
                    <a:pt x="2931" y="4842"/>
                    <a:pt x="3083" y="4327"/>
                    <a:pt x="3628" y="3813"/>
                  </a:cubicBezTo>
                  <a:cubicBezTo>
                    <a:pt x="4173" y="3299"/>
                    <a:pt x="5111" y="2785"/>
                    <a:pt x="6062" y="2270"/>
                  </a:cubicBezTo>
                  <a:cubicBezTo>
                    <a:pt x="7013" y="1756"/>
                    <a:pt x="7976" y="1242"/>
                    <a:pt x="8826" y="856"/>
                  </a:cubicBezTo>
                  <a:cubicBezTo>
                    <a:pt x="9675" y="470"/>
                    <a:pt x="10410" y="213"/>
                    <a:pt x="11158" y="85"/>
                  </a:cubicBezTo>
                  <a:cubicBezTo>
                    <a:pt x="11906" y="-44"/>
                    <a:pt x="12666" y="-44"/>
                    <a:pt x="13807" y="213"/>
                  </a:cubicBezTo>
                  <a:cubicBezTo>
                    <a:pt x="14948" y="470"/>
                    <a:pt x="16469" y="985"/>
                    <a:pt x="17750" y="2656"/>
                  </a:cubicBezTo>
                  <a:cubicBezTo>
                    <a:pt x="19030" y="4327"/>
                    <a:pt x="20069" y="7156"/>
                    <a:pt x="20665" y="8827"/>
                  </a:cubicBezTo>
                  <a:cubicBezTo>
                    <a:pt x="21261" y="10499"/>
                    <a:pt x="21413" y="11013"/>
                    <a:pt x="21565" y="11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0" name="Line"/>
            <p:cNvSpPr/>
            <p:nvPr/>
          </p:nvSpPr>
          <p:spPr>
            <a:xfrm>
              <a:off x="5080000" y="2514231"/>
              <a:ext cx="1174750" cy="75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9" fill="norm" stroke="1" extrusionOk="0">
                  <a:moveTo>
                    <a:pt x="0" y="21479"/>
                  </a:moveTo>
                  <a:cubicBezTo>
                    <a:pt x="1401" y="19079"/>
                    <a:pt x="2802" y="16679"/>
                    <a:pt x="4125" y="14879"/>
                  </a:cubicBezTo>
                  <a:cubicBezTo>
                    <a:pt x="5449" y="13079"/>
                    <a:pt x="6694" y="11879"/>
                    <a:pt x="7998" y="10379"/>
                  </a:cubicBezTo>
                  <a:cubicBezTo>
                    <a:pt x="9302" y="8879"/>
                    <a:pt x="10664" y="7079"/>
                    <a:pt x="12006" y="5279"/>
                  </a:cubicBezTo>
                  <a:cubicBezTo>
                    <a:pt x="13349" y="3479"/>
                    <a:pt x="14672" y="1679"/>
                    <a:pt x="16132" y="779"/>
                  </a:cubicBezTo>
                  <a:cubicBezTo>
                    <a:pt x="17591" y="-121"/>
                    <a:pt x="19187" y="-121"/>
                    <a:pt x="20082" y="179"/>
                  </a:cubicBezTo>
                  <a:cubicBezTo>
                    <a:pt x="20977" y="479"/>
                    <a:pt x="21172" y="1079"/>
                    <a:pt x="21308" y="2879"/>
                  </a:cubicBezTo>
                  <a:cubicBezTo>
                    <a:pt x="21444" y="4679"/>
                    <a:pt x="21522" y="7679"/>
                    <a:pt x="21600" y="106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1" name="Line"/>
            <p:cNvSpPr/>
            <p:nvPr/>
          </p:nvSpPr>
          <p:spPr>
            <a:xfrm>
              <a:off x="4965700" y="2609419"/>
              <a:ext cx="908050" cy="50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fill="norm" stroke="1" extrusionOk="0">
                  <a:moveTo>
                    <a:pt x="0" y="21446"/>
                  </a:moveTo>
                  <a:cubicBezTo>
                    <a:pt x="1863" y="15146"/>
                    <a:pt x="3726" y="8846"/>
                    <a:pt x="5513" y="5246"/>
                  </a:cubicBezTo>
                  <a:cubicBezTo>
                    <a:pt x="7301" y="1646"/>
                    <a:pt x="9013" y="746"/>
                    <a:pt x="11001" y="296"/>
                  </a:cubicBezTo>
                  <a:cubicBezTo>
                    <a:pt x="12990" y="-154"/>
                    <a:pt x="15256" y="-154"/>
                    <a:pt x="17069" y="746"/>
                  </a:cubicBezTo>
                  <a:cubicBezTo>
                    <a:pt x="18881" y="1646"/>
                    <a:pt x="20241" y="3446"/>
                    <a:pt x="21600" y="5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2" name="Line"/>
            <p:cNvSpPr/>
            <p:nvPr/>
          </p:nvSpPr>
          <p:spPr>
            <a:xfrm>
              <a:off x="0" y="2153077"/>
              <a:ext cx="4658182" cy="690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562" fill="norm" stroke="1" extrusionOk="0">
                  <a:moveTo>
                    <a:pt x="0" y="21562"/>
                  </a:moveTo>
                  <a:cubicBezTo>
                    <a:pt x="196" y="21034"/>
                    <a:pt x="392" y="20505"/>
                    <a:pt x="647" y="20010"/>
                  </a:cubicBezTo>
                  <a:cubicBezTo>
                    <a:pt x="902" y="19514"/>
                    <a:pt x="1216" y="19052"/>
                    <a:pt x="1545" y="18556"/>
                  </a:cubicBezTo>
                  <a:cubicBezTo>
                    <a:pt x="1874" y="18061"/>
                    <a:pt x="2217" y="17533"/>
                    <a:pt x="2570" y="17004"/>
                  </a:cubicBezTo>
                  <a:cubicBezTo>
                    <a:pt x="2923" y="16476"/>
                    <a:pt x="3286" y="15947"/>
                    <a:pt x="3664" y="15386"/>
                  </a:cubicBezTo>
                  <a:cubicBezTo>
                    <a:pt x="4041" y="14824"/>
                    <a:pt x="4434" y="14230"/>
                    <a:pt x="4807" y="13668"/>
                  </a:cubicBezTo>
                  <a:cubicBezTo>
                    <a:pt x="5179" y="13107"/>
                    <a:pt x="5532" y="12579"/>
                    <a:pt x="5881" y="12149"/>
                  </a:cubicBezTo>
                  <a:cubicBezTo>
                    <a:pt x="6229" y="11720"/>
                    <a:pt x="6572" y="11390"/>
                    <a:pt x="6916" y="11059"/>
                  </a:cubicBezTo>
                  <a:cubicBezTo>
                    <a:pt x="7259" y="10729"/>
                    <a:pt x="7602" y="10399"/>
                    <a:pt x="7931" y="10101"/>
                  </a:cubicBezTo>
                  <a:cubicBezTo>
                    <a:pt x="8259" y="9804"/>
                    <a:pt x="8573" y="9540"/>
                    <a:pt x="8892" y="9309"/>
                  </a:cubicBezTo>
                  <a:cubicBezTo>
                    <a:pt x="9211" y="9078"/>
                    <a:pt x="9535" y="8879"/>
                    <a:pt x="9853" y="8648"/>
                  </a:cubicBezTo>
                  <a:cubicBezTo>
                    <a:pt x="10172" y="8417"/>
                    <a:pt x="10486" y="8153"/>
                    <a:pt x="10805" y="7922"/>
                  </a:cubicBezTo>
                  <a:cubicBezTo>
                    <a:pt x="11124" y="7690"/>
                    <a:pt x="11447" y="7492"/>
                    <a:pt x="11791" y="7360"/>
                  </a:cubicBezTo>
                  <a:cubicBezTo>
                    <a:pt x="12134" y="7228"/>
                    <a:pt x="12497" y="7162"/>
                    <a:pt x="12865" y="7096"/>
                  </a:cubicBezTo>
                  <a:cubicBezTo>
                    <a:pt x="13233" y="7030"/>
                    <a:pt x="13605" y="6964"/>
                    <a:pt x="13998" y="6931"/>
                  </a:cubicBezTo>
                  <a:cubicBezTo>
                    <a:pt x="14390" y="6898"/>
                    <a:pt x="14802" y="6898"/>
                    <a:pt x="15195" y="6832"/>
                  </a:cubicBezTo>
                  <a:cubicBezTo>
                    <a:pt x="15587" y="6766"/>
                    <a:pt x="15960" y="6634"/>
                    <a:pt x="16342" y="6534"/>
                  </a:cubicBezTo>
                  <a:cubicBezTo>
                    <a:pt x="16725" y="6435"/>
                    <a:pt x="17117" y="6369"/>
                    <a:pt x="17475" y="6237"/>
                  </a:cubicBezTo>
                  <a:cubicBezTo>
                    <a:pt x="17833" y="6105"/>
                    <a:pt x="18157" y="5907"/>
                    <a:pt x="18486" y="5643"/>
                  </a:cubicBezTo>
                  <a:cubicBezTo>
                    <a:pt x="18814" y="5379"/>
                    <a:pt x="19148" y="5048"/>
                    <a:pt x="19486" y="4784"/>
                  </a:cubicBezTo>
                  <a:cubicBezTo>
                    <a:pt x="19825" y="4520"/>
                    <a:pt x="20168" y="4322"/>
                    <a:pt x="20467" y="4156"/>
                  </a:cubicBezTo>
                  <a:cubicBezTo>
                    <a:pt x="20766" y="3991"/>
                    <a:pt x="21021" y="3859"/>
                    <a:pt x="21173" y="3760"/>
                  </a:cubicBezTo>
                  <a:cubicBezTo>
                    <a:pt x="21325" y="3661"/>
                    <a:pt x="21374" y="3595"/>
                    <a:pt x="21423" y="3529"/>
                  </a:cubicBezTo>
                  <a:cubicBezTo>
                    <a:pt x="21472" y="3463"/>
                    <a:pt x="21522" y="3397"/>
                    <a:pt x="21526" y="3199"/>
                  </a:cubicBezTo>
                  <a:cubicBezTo>
                    <a:pt x="21531" y="3001"/>
                    <a:pt x="21492" y="2670"/>
                    <a:pt x="21404" y="2406"/>
                  </a:cubicBezTo>
                  <a:cubicBezTo>
                    <a:pt x="21316" y="2142"/>
                    <a:pt x="21178" y="1944"/>
                    <a:pt x="21026" y="1646"/>
                  </a:cubicBezTo>
                  <a:cubicBezTo>
                    <a:pt x="20874" y="1349"/>
                    <a:pt x="20707" y="953"/>
                    <a:pt x="20580" y="656"/>
                  </a:cubicBezTo>
                  <a:cubicBezTo>
                    <a:pt x="20452" y="358"/>
                    <a:pt x="20364" y="160"/>
                    <a:pt x="20359" y="61"/>
                  </a:cubicBezTo>
                  <a:cubicBezTo>
                    <a:pt x="20354" y="-38"/>
                    <a:pt x="20433" y="-38"/>
                    <a:pt x="20555" y="226"/>
                  </a:cubicBezTo>
                  <a:cubicBezTo>
                    <a:pt x="20678" y="490"/>
                    <a:pt x="20845" y="1019"/>
                    <a:pt x="21002" y="1580"/>
                  </a:cubicBezTo>
                  <a:cubicBezTo>
                    <a:pt x="21159" y="2142"/>
                    <a:pt x="21306" y="2736"/>
                    <a:pt x="21404" y="3463"/>
                  </a:cubicBezTo>
                  <a:cubicBezTo>
                    <a:pt x="21502" y="4190"/>
                    <a:pt x="21551" y="5048"/>
                    <a:pt x="21575" y="5643"/>
                  </a:cubicBezTo>
                  <a:cubicBezTo>
                    <a:pt x="21600" y="6237"/>
                    <a:pt x="21600" y="6568"/>
                    <a:pt x="21443" y="7129"/>
                  </a:cubicBezTo>
                  <a:cubicBezTo>
                    <a:pt x="21286" y="7690"/>
                    <a:pt x="20972" y="8483"/>
                    <a:pt x="20712" y="9045"/>
                  </a:cubicBezTo>
                  <a:cubicBezTo>
                    <a:pt x="20452" y="9606"/>
                    <a:pt x="20246" y="9936"/>
                    <a:pt x="20040" y="102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823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676289" y="1542234"/>
              <a:ext cx="2394100" cy="143737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0" name="Drawing"/>
          <p:cNvGrpSpPr/>
          <p:nvPr/>
        </p:nvGrpSpPr>
        <p:grpSpPr>
          <a:xfrm>
            <a:off x="1168400" y="1479550"/>
            <a:ext cx="10299700" cy="7321550"/>
            <a:chOff x="0" y="0"/>
            <a:chExt cx="10299700" cy="7321550"/>
          </a:xfrm>
        </p:grpSpPr>
        <p:sp>
          <p:nvSpPr>
            <p:cNvPr id="1827" name="Line"/>
            <p:cNvSpPr/>
            <p:nvPr/>
          </p:nvSpPr>
          <p:spPr>
            <a:xfrm>
              <a:off x="284141" y="710237"/>
              <a:ext cx="252227" cy="674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429" fill="norm" stroke="1" extrusionOk="0">
                  <a:moveTo>
                    <a:pt x="133" y="3866"/>
                  </a:moveTo>
                  <a:cubicBezTo>
                    <a:pt x="133" y="5212"/>
                    <a:pt x="133" y="6558"/>
                    <a:pt x="572" y="8408"/>
                  </a:cubicBezTo>
                  <a:cubicBezTo>
                    <a:pt x="1011" y="10259"/>
                    <a:pt x="1889" y="12614"/>
                    <a:pt x="2680" y="14734"/>
                  </a:cubicBezTo>
                  <a:cubicBezTo>
                    <a:pt x="3470" y="16853"/>
                    <a:pt x="4172" y="18737"/>
                    <a:pt x="4699" y="19881"/>
                  </a:cubicBezTo>
                  <a:cubicBezTo>
                    <a:pt x="5226" y="21025"/>
                    <a:pt x="5577" y="21429"/>
                    <a:pt x="5753" y="21429"/>
                  </a:cubicBezTo>
                  <a:cubicBezTo>
                    <a:pt x="5928" y="21429"/>
                    <a:pt x="5928" y="21025"/>
                    <a:pt x="5402" y="19679"/>
                  </a:cubicBezTo>
                  <a:cubicBezTo>
                    <a:pt x="4875" y="18334"/>
                    <a:pt x="3821" y="16046"/>
                    <a:pt x="2767" y="13691"/>
                  </a:cubicBezTo>
                  <a:cubicBezTo>
                    <a:pt x="1714" y="11336"/>
                    <a:pt x="660" y="8913"/>
                    <a:pt x="221" y="6726"/>
                  </a:cubicBezTo>
                  <a:cubicBezTo>
                    <a:pt x="-218" y="4539"/>
                    <a:pt x="-42" y="2588"/>
                    <a:pt x="1099" y="1410"/>
                  </a:cubicBezTo>
                  <a:cubicBezTo>
                    <a:pt x="2241" y="233"/>
                    <a:pt x="4348" y="-171"/>
                    <a:pt x="6719" y="65"/>
                  </a:cubicBezTo>
                  <a:cubicBezTo>
                    <a:pt x="9089" y="300"/>
                    <a:pt x="11723" y="1175"/>
                    <a:pt x="14270" y="2722"/>
                  </a:cubicBezTo>
                  <a:cubicBezTo>
                    <a:pt x="16816" y="4270"/>
                    <a:pt x="19275" y="6491"/>
                    <a:pt x="20328" y="8577"/>
                  </a:cubicBezTo>
                  <a:cubicBezTo>
                    <a:pt x="21382" y="10663"/>
                    <a:pt x="21031" y="12614"/>
                    <a:pt x="19362" y="14296"/>
                  </a:cubicBezTo>
                  <a:cubicBezTo>
                    <a:pt x="17694" y="15979"/>
                    <a:pt x="14709" y="17392"/>
                    <a:pt x="12602" y="18165"/>
                  </a:cubicBezTo>
                  <a:cubicBezTo>
                    <a:pt x="10494" y="18939"/>
                    <a:pt x="9265" y="19074"/>
                    <a:pt x="8123" y="19108"/>
                  </a:cubicBezTo>
                  <a:cubicBezTo>
                    <a:pt x="6982" y="19141"/>
                    <a:pt x="5928" y="19074"/>
                    <a:pt x="5665" y="18872"/>
                  </a:cubicBezTo>
                  <a:cubicBezTo>
                    <a:pt x="5402" y="18670"/>
                    <a:pt x="5928" y="18334"/>
                    <a:pt x="6455" y="179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8" name="Line"/>
            <p:cNvSpPr/>
            <p:nvPr/>
          </p:nvSpPr>
          <p:spPr>
            <a:xfrm>
              <a:off x="647700" y="1098550"/>
              <a:ext cx="12700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9" name="Line"/>
            <p:cNvSpPr/>
            <p:nvPr/>
          </p:nvSpPr>
          <p:spPr>
            <a:xfrm>
              <a:off x="660400" y="971549"/>
              <a:ext cx="381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0" name="Line"/>
            <p:cNvSpPr/>
            <p:nvPr/>
          </p:nvSpPr>
          <p:spPr>
            <a:xfrm>
              <a:off x="781529" y="919063"/>
              <a:ext cx="167399" cy="315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1051" fill="norm" stroke="1" extrusionOk="0">
                  <a:moveTo>
                    <a:pt x="14165" y="2230"/>
                  </a:moveTo>
                  <a:cubicBezTo>
                    <a:pt x="13112" y="1383"/>
                    <a:pt x="12058" y="536"/>
                    <a:pt x="9951" y="183"/>
                  </a:cubicBezTo>
                  <a:cubicBezTo>
                    <a:pt x="7843" y="-170"/>
                    <a:pt x="4682" y="-29"/>
                    <a:pt x="2575" y="748"/>
                  </a:cubicBezTo>
                  <a:cubicBezTo>
                    <a:pt x="468" y="1524"/>
                    <a:pt x="-586" y="2936"/>
                    <a:pt x="336" y="4418"/>
                  </a:cubicBezTo>
                  <a:cubicBezTo>
                    <a:pt x="1258" y="5901"/>
                    <a:pt x="4155" y="7454"/>
                    <a:pt x="7843" y="9501"/>
                  </a:cubicBezTo>
                  <a:cubicBezTo>
                    <a:pt x="11531" y="11548"/>
                    <a:pt x="16009" y="14089"/>
                    <a:pt x="18380" y="15712"/>
                  </a:cubicBezTo>
                  <a:cubicBezTo>
                    <a:pt x="20751" y="17336"/>
                    <a:pt x="21014" y="18042"/>
                    <a:pt x="20751" y="18748"/>
                  </a:cubicBezTo>
                  <a:cubicBezTo>
                    <a:pt x="20487" y="19454"/>
                    <a:pt x="19697" y="20159"/>
                    <a:pt x="17721" y="20654"/>
                  </a:cubicBezTo>
                  <a:cubicBezTo>
                    <a:pt x="15746" y="21148"/>
                    <a:pt x="12585" y="21430"/>
                    <a:pt x="9819" y="19948"/>
                  </a:cubicBezTo>
                  <a:cubicBezTo>
                    <a:pt x="7053" y="18465"/>
                    <a:pt x="4682" y="15218"/>
                    <a:pt x="3629" y="13101"/>
                  </a:cubicBezTo>
                  <a:cubicBezTo>
                    <a:pt x="2575" y="10983"/>
                    <a:pt x="2838" y="9995"/>
                    <a:pt x="3102" y="90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1" name="Line"/>
            <p:cNvSpPr/>
            <p:nvPr/>
          </p:nvSpPr>
          <p:spPr>
            <a:xfrm>
              <a:off x="1041400" y="673100"/>
              <a:ext cx="69850" cy="538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2" fill="norm" stroke="1" extrusionOk="0">
                  <a:moveTo>
                    <a:pt x="15709" y="0"/>
                  </a:moveTo>
                  <a:cubicBezTo>
                    <a:pt x="12436" y="85"/>
                    <a:pt x="9164" y="169"/>
                    <a:pt x="6545" y="805"/>
                  </a:cubicBezTo>
                  <a:cubicBezTo>
                    <a:pt x="3927" y="1440"/>
                    <a:pt x="1964" y="2626"/>
                    <a:pt x="982" y="5040"/>
                  </a:cubicBezTo>
                  <a:cubicBezTo>
                    <a:pt x="0" y="7454"/>
                    <a:pt x="0" y="11096"/>
                    <a:pt x="0" y="13849"/>
                  </a:cubicBezTo>
                  <a:cubicBezTo>
                    <a:pt x="0" y="16602"/>
                    <a:pt x="0" y="18466"/>
                    <a:pt x="982" y="19609"/>
                  </a:cubicBezTo>
                  <a:cubicBezTo>
                    <a:pt x="1964" y="20753"/>
                    <a:pt x="3927" y="21176"/>
                    <a:pt x="6545" y="21388"/>
                  </a:cubicBezTo>
                  <a:cubicBezTo>
                    <a:pt x="9164" y="21600"/>
                    <a:pt x="12436" y="21600"/>
                    <a:pt x="15055" y="21346"/>
                  </a:cubicBezTo>
                  <a:cubicBezTo>
                    <a:pt x="17673" y="21092"/>
                    <a:pt x="19636" y="20584"/>
                    <a:pt x="21600" y="200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2" name="Line"/>
            <p:cNvSpPr/>
            <p:nvPr/>
          </p:nvSpPr>
          <p:spPr>
            <a:xfrm>
              <a:off x="971550" y="946150"/>
              <a:ext cx="184150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24" y="16971"/>
                    <a:pt x="7448" y="12343"/>
                    <a:pt x="11048" y="8743"/>
                  </a:cubicBezTo>
                  <a:cubicBezTo>
                    <a:pt x="14648" y="5143"/>
                    <a:pt x="18124" y="25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3" name="Line"/>
            <p:cNvSpPr/>
            <p:nvPr/>
          </p:nvSpPr>
          <p:spPr>
            <a:xfrm>
              <a:off x="1231900" y="914400"/>
              <a:ext cx="165100" cy="23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0" fill="norm" stroke="1" extrusionOk="0">
                  <a:moveTo>
                    <a:pt x="0" y="3503"/>
                  </a:moveTo>
                  <a:cubicBezTo>
                    <a:pt x="831" y="2724"/>
                    <a:pt x="1662" y="1946"/>
                    <a:pt x="3185" y="2043"/>
                  </a:cubicBezTo>
                  <a:cubicBezTo>
                    <a:pt x="4708" y="2141"/>
                    <a:pt x="6923" y="3114"/>
                    <a:pt x="9554" y="5351"/>
                  </a:cubicBezTo>
                  <a:cubicBezTo>
                    <a:pt x="12185" y="7589"/>
                    <a:pt x="15231" y="11092"/>
                    <a:pt x="16615" y="13816"/>
                  </a:cubicBezTo>
                  <a:cubicBezTo>
                    <a:pt x="18000" y="16541"/>
                    <a:pt x="17723" y="18486"/>
                    <a:pt x="16615" y="19751"/>
                  </a:cubicBezTo>
                  <a:cubicBezTo>
                    <a:pt x="15508" y="21016"/>
                    <a:pt x="13569" y="21600"/>
                    <a:pt x="12046" y="21211"/>
                  </a:cubicBezTo>
                  <a:cubicBezTo>
                    <a:pt x="10523" y="20822"/>
                    <a:pt x="9415" y="19459"/>
                    <a:pt x="9000" y="16832"/>
                  </a:cubicBezTo>
                  <a:cubicBezTo>
                    <a:pt x="8585" y="14205"/>
                    <a:pt x="8862" y="10314"/>
                    <a:pt x="11077" y="7297"/>
                  </a:cubicBezTo>
                  <a:cubicBezTo>
                    <a:pt x="13292" y="4281"/>
                    <a:pt x="17446" y="214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4" name="Line"/>
            <p:cNvSpPr/>
            <p:nvPr/>
          </p:nvSpPr>
          <p:spPr>
            <a:xfrm>
              <a:off x="1504949" y="958850"/>
              <a:ext cx="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5" name="Line"/>
            <p:cNvSpPr/>
            <p:nvPr/>
          </p:nvSpPr>
          <p:spPr>
            <a:xfrm>
              <a:off x="1484677" y="800100"/>
              <a:ext cx="13923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21600"/>
                  </a:moveTo>
                  <a:cubicBezTo>
                    <a:pt x="4868" y="16800"/>
                    <a:pt x="-1303" y="12000"/>
                    <a:pt x="240" y="8400"/>
                  </a:cubicBezTo>
                  <a:cubicBezTo>
                    <a:pt x="1783" y="4800"/>
                    <a:pt x="11040" y="2400"/>
                    <a:pt x="2029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6" name="Line"/>
            <p:cNvSpPr/>
            <p:nvPr/>
          </p:nvSpPr>
          <p:spPr>
            <a:xfrm>
              <a:off x="1574800" y="622785"/>
              <a:ext cx="204191" cy="461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391" fill="norm" stroke="1" extrusionOk="0">
                  <a:moveTo>
                    <a:pt x="0" y="861"/>
                  </a:moveTo>
                  <a:cubicBezTo>
                    <a:pt x="220" y="370"/>
                    <a:pt x="441" y="-121"/>
                    <a:pt x="882" y="26"/>
                  </a:cubicBezTo>
                  <a:cubicBezTo>
                    <a:pt x="1322" y="174"/>
                    <a:pt x="1984" y="959"/>
                    <a:pt x="2976" y="2972"/>
                  </a:cubicBezTo>
                  <a:cubicBezTo>
                    <a:pt x="3967" y="4984"/>
                    <a:pt x="5290" y="8224"/>
                    <a:pt x="6282" y="11317"/>
                  </a:cubicBezTo>
                  <a:cubicBezTo>
                    <a:pt x="7273" y="14410"/>
                    <a:pt x="7935" y="17355"/>
                    <a:pt x="8265" y="19123"/>
                  </a:cubicBezTo>
                  <a:cubicBezTo>
                    <a:pt x="8596" y="20890"/>
                    <a:pt x="8596" y="21479"/>
                    <a:pt x="8376" y="21381"/>
                  </a:cubicBezTo>
                  <a:cubicBezTo>
                    <a:pt x="8155" y="21283"/>
                    <a:pt x="7714" y="20497"/>
                    <a:pt x="7714" y="19172"/>
                  </a:cubicBezTo>
                  <a:cubicBezTo>
                    <a:pt x="7714" y="17846"/>
                    <a:pt x="8155" y="15981"/>
                    <a:pt x="8816" y="14803"/>
                  </a:cubicBezTo>
                  <a:cubicBezTo>
                    <a:pt x="9478" y="13624"/>
                    <a:pt x="10359" y="13134"/>
                    <a:pt x="11461" y="12888"/>
                  </a:cubicBezTo>
                  <a:cubicBezTo>
                    <a:pt x="12563" y="12643"/>
                    <a:pt x="13886" y="12643"/>
                    <a:pt x="15539" y="13134"/>
                  </a:cubicBezTo>
                  <a:cubicBezTo>
                    <a:pt x="17192" y="13624"/>
                    <a:pt x="19176" y="14606"/>
                    <a:pt x="20278" y="15686"/>
                  </a:cubicBezTo>
                  <a:cubicBezTo>
                    <a:pt x="21380" y="16766"/>
                    <a:pt x="21600" y="17944"/>
                    <a:pt x="20718" y="18975"/>
                  </a:cubicBezTo>
                  <a:cubicBezTo>
                    <a:pt x="19837" y="20006"/>
                    <a:pt x="17853" y="20890"/>
                    <a:pt x="15649" y="21184"/>
                  </a:cubicBezTo>
                  <a:cubicBezTo>
                    <a:pt x="13445" y="21479"/>
                    <a:pt x="11020" y="21184"/>
                    <a:pt x="9918" y="20497"/>
                  </a:cubicBezTo>
                  <a:cubicBezTo>
                    <a:pt x="8816" y="19810"/>
                    <a:pt x="9037" y="18730"/>
                    <a:pt x="9367" y="18092"/>
                  </a:cubicBezTo>
                  <a:cubicBezTo>
                    <a:pt x="9698" y="17454"/>
                    <a:pt x="10139" y="17257"/>
                    <a:pt x="10580" y="170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7" name="Line"/>
            <p:cNvSpPr/>
            <p:nvPr/>
          </p:nvSpPr>
          <p:spPr>
            <a:xfrm>
              <a:off x="1841478" y="563033"/>
              <a:ext cx="355622" cy="478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1535" y="13285"/>
                  </a:moveTo>
                  <a:cubicBezTo>
                    <a:pt x="895" y="14814"/>
                    <a:pt x="256" y="16343"/>
                    <a:pt x="65" y="17634"/>
                  </a:cubicBezTo>
                  <a:cubicBezTo>
                    <a:pt x="-127" y="18924"/>
                    <a:pt x="129" y="19975"/>
                    <a:pt x="512" y="20644"/>
                  </a:cubicBezTo>
                  <a:cubicBezTo>
                    <a:pt x="895" y="21313"/>
                    <a:pt x="1407" y="21600"/>
                    <a:pt x="1982" y="21600"/>
                  </a:cubicBezTo>
                  <a:cubicBezTo>
                    <a:pt x="2557" y="21600"/>
                    <a:pt x="3196" y="21313"/>
                    <a:pt x="3963" y="20596"/>
                  </a:cubicBezTo>
                  <a:cubicBezTo>
                    <a:pt x="4730" y="19880"/>
                    <a:pt x="5624" y="18733"/>
                    <a:pt x="6264" y="17777"/>
                  </a:cubicBezTo>
                  <a:cubicBezTo>
                    <a:pt x="6903" y="16821"/>
                    <a:pt x="7286" y="16057"/>
                    <a:pt x="7478" y="15913"/>
                  </a:cubicBezTo>
                  <a:cubicBezTo>
                    <a:pt x="7669" y="15770"/>
                    <a:pt x="7669" y="16248"/>
                    <a:pt x="7669" y="16726"/>
                  </a:cubicBezTo>
                  <a:cubicBezTo>
                    <a:pt x="7669" y="17204"/>
                    <a:pt x="7669" y="17681"/>
                    <a:pt x="7861" y="18112"/>
                  </a:cubicBezTo>
                  <a:cubicBezTo>
                    <a:pt x="8053" y="18542"/>
                    <a:pt x="8436" y="18924"/>
                    <a:pt x="8948" y="19115"/>
                  </a:cubicBezTo>
                  <a:cubicBezTo>
                    <a:pt x="9459" y="19306"/>
                    <a:pt x="10098" y="19306"/>
                    <a:pt x="10801" y="18733"/>
                  </a:cubicBezTo>
                  <a:cubicBezTo>
                    <a:pt x="11504" y="18159"/>
                    <a:pt x="12271" y="17012"/>
                    <a:pt x="13037" y="14814"/>
                  </a:cubicBezTo>
                  <a:cubicBezTo>
                    <a:pt x="13804" y="12616"/>
                    <a:pt x="14571" y="9366"/>
                    <a:pt x="15146" y="6881"/>
                  </a:cubicBezTo>
                  <a:cubicBezTo>
                    <a:pt x="15722" y="4396"/>
                    <a:pt x="16105" y="2676"/>
                    <a:pt x="16297" y="1577"/>
                  </a:cubicBezTo>
                  <a:cubicBezTo>
                    <a:pt x="16488" y="478"/>
                    <a:pt x="16488" y="0"/>
                    <a:pt x="16361" y="0"/>
                  </a:cubicBezTo>
                  <a:cubicBezTo>
                    <a:pt x="16233" y="0"/>
                    <a:pt x="15977" y="478"/>
                    <a:pt x="15594" y="2294"/>
                  </a:cubicBezTo>
                  <a:cubicBezTo>
                    <a:pt x="15210" y="4110"/>
                    <a:pt x="14699" y="7264"/>
                    <a:pt x="14635" y="10274"/>
                  </a:cubicBezTo>
                  <a:cubicBezTo>
                    <a:pt x="14571" y="13285"/>
                    <a:pt x="14955" y="16152"/>
                    <a:pt x="15338" y="17777"/>
                  </a:cubicBezTo>
                  <a:cubicBezTo>
                    <a:pt x="15722" y="19402"/>
                    <a:pt x="16105" y="19784"/>
                    <a:pt x="16872" y="19880"/>
                  </a:cubicBezTo>
                  <a:cubicBezTo>
                    <a:pt x="17639" y="19975"/>
                    <a:pt x="18789" y="19784"/>
                    <a:pt x="19620" y="19306"/>
                  </a:cubicBezTo>
                  <a:cubicBezTo>
                    <a:pt x="20451" y="18828"/>
                    <a:pt x="20962" y="18064"/>
                    <a:pt x="21473" y="172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8" name="Line"/>
            <p:cNvSpPr/>
            <p:nvPr/>
          </p:nvSpPr>
          <p:spPr>
            <a:xfrm>
              <a:off x="2038350" y="730250"/>
              <a:ext cx="184150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17" y="15508"/>
                    <a:pt x="9434" y="9415"/>
                    <a:pt x="13034" y="5815"/>
                  </a:cubicBezTo>
                  <a:cubicBezTo>
                    <a:pt x="16634" y="2215"/>
                    <a:pt x="19117" y="11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9" name="Line"/>
            <p:cNvSpPr/>
            <p:nvPr/>
          </p:nvSpPr>
          <p:spPr>
            <a:xfrm>
              <a:off x="2228850" y="787400"/>
              <a:ext cx="25400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6271"/>
                    <a:pt x="3600" y="12542"/>
                    <a:pt x="7200" y="16142"/>
                  </a:cubicBezTo>
                  <a:cubicBezTo>
                    <a:pt x="10800" y="19742"/>
                    <a:pt x="16200" y="206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0" name="Line"/>
            <p:cNvSpPr/>
            <p:nvPr/>
          </p:nvSpPr>
          <p:spPr>
            <a:xfrm>
              <a:off x="2212662" y="671362"/>
              <a:ext cx="35239" cy="46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7" h="20493" fill="norm" stroke="1" extrusionOk="0">
                  <a:moveTo>
                    <a:pt x="16377" y="20493"/>
                  </a:moveTo>
                  <a:cubicBezTo>
                    <a:pt x="12777" y="15797"/>
                    <a:pt x="9177" y="11102"/>
                    <a:pt x="5577" y="6876"/>
                  </a:cubicBezTo>
                  <a:cubicBezTo>
                    <a:pt x="1977" y="2650"/>
                    <a:pt x="-1623" y="-1107"/>
                    <a:pt x="777" y="302"/>
                  </a:cubicBezTo>
                  <a:cubicBezTo>
                    <a:pt x="3177" y="1710"/>
                    <a:pt x="11577" y="8284"/>
                    <a:pt x="19977" y="148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1" name="Line"/>
            <p:cNvSpPr/>
            <p:nvPr/>
          </p:nvSpPr>
          <p:spPr>
            <a:xfrm>
              <a:off x="2335680" y="773423"/>
              <a:ext cx="107482" cy="19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5" h="20673" fill="norm" stroke="1" extrusionOk="0">
                  <a:moveTo>
                    <a:pt x="16109" y="136"/>
                  </a:moveTo>
                  <a:cubicBezTo>
                    <a:pt x="13257" y="-89"/>
                    <a:pt x="10404" y="-314"/>
                    <a:pt x="7347" y="1936"/>
                  </a:cubicBezTo>
                  <a:cubicBezTo>
                    <a:pt x="4291" y="4186"/>
                    <a:pt x="1030" y="8911"/>
                    <a:pt x="215" y="12398"/>
                  </a:cubicBezTo>
                  <a:cubicBezTo>
                    <a:pt x="-600" y="15886"/>
                    <a:pt x="1030" y="18136"/>
                    <a:pt x="2864" y="19486"/>
                  </a:cubicBezTo>
                  <a:cubicBezTo>
                    <a:pt x="4698" y="20836"/>
                    <a:pt x="6736" y="21286"/>
                    <a:pt x="9792" y="19486"/>
                  </a:cubicBezTo>
                  <a:cubicBezTo>
                    <a:pt x="12849" y="17686"/>
                    <a:pt x="16925" y="13636"/>
                    <a:pt x="18962" y="10936"/>
                  </a:cubicBezTo>
                  <a:cubicBezTo>
                    <a:pt x="21000" y="8236"/>
                    <a:pt x="21000" y="6886"/>
                    <a:pt x="20185" y="5873"/>
                  </a:cubicBezTo>
                  <a:cubicBezTo>
                    <a:pt x="19370" y="4861"/>
                    <a:pt x="17740" y="4186"/>
                    <a:pt x="16313" y="4073"/>
                  </a:cubicBezTo>
                  <a:cubicBezTo>
                    <a:pt x="14887" y="3961"/>
                    <a:pt x="13664" y="4411"/>
                    <a:pt x="12442" y="48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2" name="Line"/>
            <p:cNvSpPr/>
            <p:nvPr/>
          </p:nvSpPr>
          <p:spPr>
            <a:xfrm>
              <a:off x="2470150" y="757766"/>
              <a:ext cx="241300" cy="182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09"/>
                  </a:moveTo>
                  <a:cubicBezTo>
                    <a:pt x="1326" y="1005"/>
                    <a:pt x="2653" y="0"/>
                    <a:pt x="3600" y="0"/>
                  </a:cubicBezTo>
                  <a:cubicBezTo>
                    <a:pt x="4547" y="0"/>
                    <a:pt x="5116" y="1005"/>
                    <a:pt x="5495" y="4019"/>
                  </a:cubicBezTo>
                  <a:cubicBezTo>
                    <a:pt x="5874" y="7033"/>
                    <a:pt x="6063" y="12056"/>
                    <a:pt x="6158" y="15321"/>
                  </a:cubicBezTo>
                  <a:cubicBezTo>
                    <a:pt x="6253" y="18586"/>
                    <a:pt x="6253" y="20093"/>
                    <a:pt x="6063" y="20219"/>
                  </a:cubicBezTo>
                  <a:cubicBezTo>
                    <a:pt x="5874" y="20344"/>
                    <a:pt x="5495" y="19088"/>
                    <a:pt x="6063" y="16200"/>
                  </a:cubicBezTo>
                  <a:cubicBezTo>
                    <a:pt x="6632" y="13312"/>
                    <a:pt x="8147" y="8791"/>
                    <a:pt x="9284" y="6153"/>
                  </a:cubicBezTo>
                  <a:cubicBezTo>
                    <a:pt x="10421" y="3516"/>
                    <a:pt x="11179" y="2763"/>
                    <a:pt x="12032" y="2512"/>
                  </a:cubicBezTo>
                  <a:cubicBezTo>
                    <a:pt x="12884" y="2260"/>
                    <a:pt x="13832" y="2512"/>
                    <a:pt x="15253" y="4647"/>
                  </a:cubicBezTo>
                  <a:cubicBezTo>
                    <a:pt x="16674" y="6781"/>
                    <a:pt x="18568" y="10800"/>
                    <a:pt x="19705" y="13940"/>
                  </a:cubicBezTo>
                  <a:cubicBezTo>
                    <a:pt x="20842" y="17079"/>
                    <a:pt x="21221" y="193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3" name="Line"/>
            <p:cNvSpPr/>
            <p:nvPr/>
          </p:nvSpPr>
          <p:spPr>
            <a:xfrm>
              <a:off x="3957332" y="0"/>
              <a:ext cx="367018" cy="646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600" fill="norm" stroke="1" extrusionOk="0">
                  <a:moveTo>
                    <a:pt x="2159" y="0"/>
                  </a:moveTo>
                  <a:cubicBezTo>
                    <a:pt x="1415" y="262"/>
                    <a:pt x="670" y="523"/>
                    <a:pt x="297" y="803"/>
                  </a:cubicBezTo>
                  <a:cubicBezTo>
                    <a:pt x="-75" y="1082"/>
                    <a:pt x="-75" y="1379"/>
                    <a:pt x="173" y="1651"/>
                  </a:cubicBezTo>
                  <a:cubicBezTo>
                    <a:pt x="422" y="1924"/>
                    <a:pt x="918" y="2171"/>
                    <a:pt x="1477" y="2437"/>
                  </a:cubicBezTo>
                  <a:cubicBezTo>
                    <a:pt x="2035" y="2702"/>
                    <a:pt x="2656" y="2985"/>
                    <a:pt x="3277" y="3246"/>
                  </a:cubicBezTo>
                  <a:cubicBezTo>
                    <a:pt x="3897" y="3508"/>
                    <a:pt x="4518" y="3749"/>
                    <a:pt x="5015" y="3993"/>
                  </a:cubicBezTo>
                  <a:cubicBezTo>
                    <a:pt x="5511" y="4237"/>
                    <a:pt x="5884" y="4484"/>
                    <a:pt x="6318" y="4735"/>
                  </a:cubicBezTo>
                  <a:cubicBezTo>
                    <a:pt x="6753" y="4986"/>
                    <a:pt x="7249" y="5241"/>
                    <a:pt x="7684" y="5506"/>
                  </a:cubicBezTo>
                  <a:cubicBezTo>
                    <a:pt x="8118" y="5771"/>
                    <a:pt x="8491" y="6047"/>
                    <a:pt x="8987" y="6330"/>
                  </a:cubicBezTo>
                  <a:cubicBezTo>
                    <a:pt x="9484" y="6613"/>
                    <a:pt x="10104" y="6903"/>
                    <a:pt x="10725" y="7200"/>
                  </a:cubicBezTo>
                  <a:cubicBezTo>
                    <a:pt x="11346" y="7497"/>
                    <a:pt x="11966" y="7801"/>
                    <a:pt x="12463" y="8056"/>
                  </a:cubicBezTo>
                  <a:cubicBezTo>
                    <a:pt x="12959" y="8310"/>
                    <a:pt x="13332" y="8516"/>
                    <a:pt x="13642" y="8724"/>
                  </a:cubicBezTo>
                  <a:cubicBezTo>
                    <a:pt x="13953" y="8933"/>
                    <a:pt x="14201" y="9145"/>
                    <a:pt x="14511" y="9357"/>
                  </a:cubicBezTo>
                  <a:cubicBezTo>
                    <a:pt x="14822" y="9569"/>
                    <a:pt x="15194" y="9782"/>
                    <a:pt x="15442" y="9994"/>
                  </a:cubicBezTo>
                  <a:cubicBezTo>
                    <a:pt x="15691" y="10206"/>
                    <a:pt x="15815" y="10418"/>
                    <a:pt x="16001" y="10620"/>
                  </a:cubicBezTo>
                  <a:cubicBezTo>
                    <a:pt x="16187" y="10821"/>
                    <a:pt x="16435" y="11012"/>
                    <a:pt x="16684" y="11235"/>
                  </a:cubicBezTo>
                  <a:cubicBezTo>
                    <a:pt x="16932" y="11458"/>
                    <a:pt x="17180" y="11712"/>
                    <a:pt x="17304" y="11942"/>
                  </a:cubicBezTo>
                  <a:cubicBezTo>
                    <a:pt x="17428" y="12172"/>
                    <a:pt x="17428" y="12377"/>
                    <a:pt x="17491" y="12586"/>
                  </a:cubicBezTo>
                  <a:cubicBezTo>
                    <a:pt x="17553" y="12794"/>
                    <a:pt x="17677" y="13007"/>
                    <a:pt x="17863" y="13226"/>
                  </a:cubicBezTo>
                  <a:cubicBezTo>
                    <a:pt x="18049" y="13445"/>
                    <a:pt x="18297" y="13672"/>
                    <a:pt x="18359" y="13901"/>
                  </a:cubicBezTo>
                  <a:cubicBezTo>
                    <a:pt x="18422" y="14131"/>
                    <a:pt x="18297" y="14365"/>
                    <a:pt x="18173" y="14633"/>
                  </a:cubicBezTo>
                  <a:cubicBezTo>
                    <a:pt x="18049" y="14902"/>
                    <a:pt x="17925" y="15206"/>
                    <a:pt x="17801" y="15479"/>
                  </a:cubicBezTo>
                  <a:cubicBezTo>
                    <a:pt x="17677" y="15751"/>
                    <a:pt x="17553" y="15991"/>
                    <a:pt x="17428" y="16260"/>
                  </a:cubicBezTo>
                  <a:cubicBezTo>
                    <a:pt x="17304" y="16529"/>
                    <a:pt x="17180" y="16826"/>
                    <a:pt x="17118" y="17112"/>
                  </a:cubicBezTo>
                  <a:cubicBezTo>
                    <a:pt x="17056" y="17399"/>
                    <a:pt x="17056" y="17675"/>
                    <a:pt x="17056" y="17950"/>
                  </a:cubicBezTo>
                  <a:cubicBezTo>
                    <a:pt x="17056" y="18226"/>
                    <a:pt x="17056" y="18502"/>
                    <a:pt x="17056" y="18767"/>
                  </a:cubicBezTo>
                  <a:cubicBezTo>
                    <a:pt x="17056" y="19033"/>
                    <a:pt x="17056" y="19287"/>
                    <a:pt x="17118" y="19560"/>
                  </a:cubicBezTo>
                  <a:cubicBezTo>
                    <a:pt x="17180" y="19832"/>
                    <a:pt x="17304" y="20122"/>
                    <a:pt x="17553" y="20391"/>
                  </a:cubicBezTo>
                  <a:cubicBezTo>
                    <a:pt x="17801" y="20659"/>
                    <a:pt x="18173" y="20907"/>
                    <a:pt x="18856" y="21105"/>
                  </a:cubicBezTo>
                  <a:cubicBezTo>
                    <a:pt x="19539" y="21303"/>
                    <a:pt x="20532" y="21451"/>
                    <a:pt x="2152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4" name="Line"/>
            <p:cNvSpPr/>
            <p:nvPr/>
          </p:nvSpPr>
          <p:spPr>
            <a:xfrm>
              <a:off x="8610600" y="196850"/>
              <a:ext cx="374650" cy="561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fill="norm" stroke="1" extrusionOk="0">
                  <a:moveTo>
                    <a:pt x="0" y="0"/>
                  </a:moveTo>
                  <a:cubicBezTo>
                    <a:pt x="1342" y="0"/>
                    <a:pt x="2685" y="0"/>
                    <a:pt x="4210" y="893"/>
                  </a:cubicBezTo>
                  <a:cubicBezTo>
                    <a:pt x="5736" y="1786"/>
                    <a:pt x="7444" y="3573"/>
                    <a:pt x="8908" y="5684"/>
                  </a:cubicBezTo>
                  <a:cubicBezTo>
                    <a:pt x="10373" y="7795"/>
                    <a:pt x="11593" y="10232"/>
                    <a:pt x="12692" y="12505"/>
                  </a:cubicBezTo>
                  <a:cubicBezTo>
                    <a:pt x="13790" y="14779"/>
                    <a:pt x="14766" y="16890"/>
                    <a:pt x="15437" y="18271"/>
                  </a:cubicBezTo>
                  <a:cubicBezTo>
                    <a:pt x="16108" y="19651"/>
                    <a:pt x="16475" y="20301"/>
                    <a:pt x="16841" y="20788"/>
                  </a:cubicBezTo>
                  <a:cubicBezTo>
                    <a:pt x="17207" y="21275"/>
                    <a:pt x="17573" y="21600"/>
                    <a:pt x="17817" y="21519"/>
                  </a:cubicBezTo>
                  <a:cubicBezTo>
                    <a:pt x="18061" y="21438"/>
                    <a:pt x="18183" y="20950"/>
                    <a:pt x="18305" y="19123"/>
                  </a:cubicBezTo>
                  <a:cubicBezTo>
                    <a:pt x="18427" y="17296"/>
                    <a:pt x="18549" y="14129"/>
                    <a:pt x="18610" y="11125"/>
                  </a:cubicBezTo>
                  <a:cubicBezTo>
                    <a:pt x="18671" y="8120"/>
                    <a:pt x="18671" y="5278"/>
                    <a:pt x="18793" y="3370"/>
                  </a:cubicBezTo>
                  <a:cubicBezTo>
                    <a:pt x="18915" y="1462"/>
                    <a:pt x="19159" y="487"/>
                    <a:pt x="19647" y="244"/>
                  </a:cubicBezTo>
                  <a:cubicBezTo>
                    <a:pt x="20136" y="0"/>
                    <a:pt x="20868" y="487"/>
                    <a:pt x="21600" y="9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5" name="Line"/>
            <p:cNvSpPr/>
            <p:nvPr/>
          </p:nvSpPr>
          <p:spPr>
            <a:xfrm>
              <a:off x="9035500" y="437877"/>
              <a:ext cx="197401" cy="184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386" fill="norm" stroke="1" extrusionOk="0">
                  <a:moveTo>
                    <a:pt x="15747" y="2241"/>
                  </a:moveTo>
                  <a:cubicBezTo>
                    <a:pt x="14838" y="1013"/>
                    <a:pt x="13928" y="-214"/>
                    <a:pt x="11996" y="31"/>
                  </a:cubicBezTo>
                  <a:cubicBezTo>
                    <a:pt x="10063" y="277"/>
                    <a:pt x="7107" y="1995"/>
                    <a:pt x="4947" y="4695"/>
                  </a:cubicBezTo>
                  <a:cubicBezTo>
                    <a:pt x="2787" y="7395"/>
                    <a:pt x="1423" y="11077"/>
                    <a:pt x="627" y="14145"/>
                  </a:cubicBezTo>
                  <a:cubicBezTo>
                    <a:pt x="-169" y="17213"/>
                    <a:pt x="-396" y="19668"/>
                    <a:pt x="1082" y="20159"/>
                  </a:cubicBezTo>
                  <a:cubicBezTo>
                    <a:pt x="2560" y="20650"/>
                    <a:pt x="5743" y="19177"/>
                    <a:pt x="8130" y="17459"/>
                  </a:cubicBezTo>
                  <a:cubicBezTo>
                    <a:pt x="10518" y="15741"/>
                    <a:pt x="12109" y="13777"/>
                    <a:pt x="13246" y="12304"/>
                  </a:cubicBezTo>
                  <a:cubicBezTo>
                    <a:pt x="14383" y="10831"/>
                    <a:pt x="15065" y="9850"/>
                    <a:pt x="15747" y="9850"/>
                  </a:cubicBezTo>
                  <a:cubicBezTo>
                    <a:pt x="16429" y="9850"/>
                    <a:pt x="17111" y="10831"/>
                    <a:pt x="18021" y="12918"/>
                  </a:cubicBezTo>
                  <a:cubicBezTo>
                    <a:pt x="18930" y="15004"/>
                    <a:pt x="20067" y="18195"/>
                    <a:pt x="21204" y="21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6" name="Line"/>
            <p:cNvSpPr/>
            <p:nvPr/>
          </p:nvSpPr>
          <p:spPr>
            <a:xfrm>
              <a:off x="9251950" y="298450"/>
              <a:ext cx="228600" cy="30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8" fill="norm" stroke="1" extrusionOk="0">
                  <a:moveTo>
                    <a:pt x="0" y="10208"/>
                  </a:moveTo>
                  <a:cubicBezTo>
                    <a:pt x="800" y="9321"/>
                    <a:pt x="1600" y="8433"/>
                    <a:pt x="3000" y="8211"/>
                  </a:cubicBezTo>
                  <a:cubicBezTo>
                    <a:pt x="4400" y="7989"/>
                    <a:pt x="6400" y="8433"/>
                    <a:pt x="8400" y="9838"/>
                  </a:cubicBezTo>
                  <a:cubicBezTo>
                    <a:pt x="10400" y="11244"/>
                    <a:pt x="12400" y="13611"/>
                    <a:pt x="13200" y="15682"/>
                  </a:cubicBezTo>
                  <a:cubicBezTo>
                    <a:pt x="14000" y="17753"/>
                    <a:pt x="13600" y="19529"/>
                    <a:pt x="12900" y="20490"/>
                  </a:cubicBezTo>
                  <a:cubicBezTo>
                    <a:pt x="12200" y="21452"/>
                    <a:pt x="11200" y="21600"/>
                    <a:pt x="10400" y="21378"/>
                  </a:cubicBezTo>
                  <a:cubicBezTo>
                    <a:pt x="9600" y="21156"/>
                    <a:pt x="9000" y="20564"/>
                    <a:pt x="8800" y="18493"/>
                  </a:cubicBezTo>
                  <a:cubicBezTo>
                    <a:pt x="8600" y="16422"/>
                    <a:pt x="8800" y="12871"/>
                    <a:pt x="11000" y="9542"/>
                  </a:cubicBezTo>
                  <a:cubicBezTo>
                    <a:pt x="13200" y="6214"/>
                    <a:pt x="17400" y="310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7" name="Line"/>
            <p:cNvSpPr/>
            <p:nvPr/>
          </p:nvSpPr>
          <p:spPr>
            <a:xfrm>
              <a:off x="9658713" y="190030"/>
              <a:ext cx="196487" cy="457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523" fill="norm" stroke="1" extrusionOk="0">
                  <a:moveTo>
                    <a:pt x="21106" y="918"/>
                  </a:moveTo>
                  <a:cubicBezTo>
                    <a:pt x="19969" y="520"/>
                    <a:pt x="18832" y="122"/>
                    <a:pt x="16900" y="23"/>
                  </a:cubicBezTo>
                  <a:cubicBezTo>
                    <a:pt x="14967" y="-77"/>
                    <a:pt x="12239" y="122"/>
                    <a:pt x="9169" y="1416"/>
                  </a:cubicBezTo>
                  <a:cubicBezTo>
                    <a:pt x="6100" y="2710"/>
                    <a:pt x="2689" y="5099"/>
                    <a:pt x="1098" y="7836"/>
                  </a:cubicBezTo>
                  <a:cubicBezTo>
                    <a:pt x="-494" y="10574"/>
                    <a:pt x="-267" y="13659"/>
                    <a:pt x="1211" y="15849"/>
                  </a:cubicBezTo>
                  <a:cubicBezTo>
                    <a:pt x="2689" y="18039"/>
                    <a:pt x="5418" y="19333"/>
                    <a:pt x="8032" y="20129"/>
                  </a:cubicBezTo>
                  <a:cubicBezTo>
                    <a:pt x="10647" y="20926"/>
                    <a:pt x="13148" y="21224"/>
                    <a:pt x="15649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8" name="Line"/>
            <p:cNvSpPr/>
            <p:nvPr/>
          </p:nvSpPr>
          <p:spPr>
            <a:xfrm>
              <a:off x="9842500" y="337546"/>
              <a:ext cx="190500" cy="259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7" fill="norm" stroke="1" extrusionOk="0">
                  <a:moveTo>
                    <a:pt x="0" y="2024"/>
                  </a:moveTo>
                  <a:cubicBezTo>
                    <a:pt x="0" y="971"/>
                    <a:pt x="0" y="-83"/>
                    <a:pt x="840" y="5"/>
                  </a:cubicBezTo>
                  <a:cubicBezTo>
                    <a:pt x="1680" y="93"/>
                    <a:pt x="3360" y="1322"/>
                    <a:pt x="6240" y="3780"/>
                  </a:cubicBezTo>
                  <a:cubicBezTo>
                    <a:pt x="9120" y="6239"/>
                    <a:pt x="13200" y="9927"/>
                    <a:pt x="15960" y="13088"/>
                  </a:cubicBezTo>
                  <a:cubicBezTo>
                    <a:pt x="18720" y="16249"/>
                    <a:pt x="20160" y="18883"/>
                    <a:pt x="21600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9" name="Line"/>
            <p:cNvSpPr/>
            <p:nvPr/>
          </p:nvSpPr>
          <p:spPr>
            <a:xfrm>
              <a:off x="9918700" y="330200"/>
              <a:ext cx="139700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36" y="288"/>
                    <a:pt x="17673" y="576"/>
                    <a:pt x="15055" y="2520"/>
                  </a:cubicBezTo>
                  <a:cubicBezTo>
                    <a:pt x="12436" y="4464"/>
                    <a:pt x="9164" y="8064"/>
                    <a:pt x="6545" y="11520"/>
                  </a:cubicBezTo>
                  <a:cubicBezTo>
                    <a:pt x="3927" y="14976"/>
                    <a:pt x="1964" y="1828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0" name="Line"/>
            <p:cNvSpPr/>
            <p:nvPr/>
          </p:nvSpPr>
          <p:spPr>
            <a:xfrm>
              <a:off x="10090149" y="192830"/>
              <a:ext cx="121357" cy="518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0" h="21503" fill="norm" stroke="1" extrusionOk="0">
                  <a:moveTo>
                    <a:pt x="5492" y="430"/>
                  </a:moveTo>
                  <a:cubicBezTo>
                    <a:pt x="6956" y="166"/>
                    <a:pt x="8420" y="-97"/>
                    <a:pt x="9702" y="35"/>
                  </a:cubicBezTo>
                  <a:cubicBezTo>
                    <a:pt x="10983" y="166"/>
                    <a:pt x="12081" y="693"/>
                    <a:pt x="14095" y="2493"/>
                  </a:cubicBezTo>
                  <a:cubicBezTo>
                    <a:pt x="16108" y="4293"/>
                    <a:pt x="19037" y="7366"/>
                    <a:pt x="20319" y="10044"/>
                  </a:cubicBezTo>
                  <a:cubicBezTo>
                    <a:pt x="21600" y="12723"/>
                    <a:pt x="21234" y="15005"/>
                    <a:pt x="17573" y="16849"/>
                  </a:cubicBezTo>
                  <a:cubicBezTo>
                    <a:pt x="13912" y="18693"/>
                    <a:pt x="6956" y="20098"/>
                    <a:pt x="0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1" name="Line"/>
            <p:cNvSpPr/>
            <p:nvPr/>
          </p:nvSpPr>
          <p:spPr>
            <a:xfrm>
              <a:off x="0" y="1060449"/>
              <a:ext cx="9391650" cy="6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7" y="21244"/>
                    <a:pt x="195" y="20887"/>
                    <a:pt x="331" y="20602"/>
                  </a:cubicBezTo>
                  <a:cubicBezTo>
                    <a:pt x="467" y="20317"/>
                    <a:pt x="643" y="20103"/>
                    <a:pt x="832" y="19853"/>
                  </a:cubicBezTo>
                  <a:cubicBezTo>
                    <a:pt x="1022" y="19604"/>
                    <a:pt x="1227" y="19319"/>
                    <a:pt x="1422" y="19069"/>
                  </a:cubicBezTo>
                  <a:cubicBezTo>
                    <a:pt x="1616" y="18820"/>
                    <a:pt x="1801" y="18606"/>
                    <a:pt x="1962" y="18392"/>
                  </a:cubicBezTo>
                  <a:cubicBezTo>
                    <a:pt x="2123" y="18178"/>
                    <a:pt x="2259" y="17964"/>
                    <a:pt x="2407" y="17750"/>
                  </a:cubicBezTo>
                  <a:cubicBezTo>
                    <a:pt x="2556" y="17537"/>
                    <a:pt x="2716" y="17323"/>
                    <a:pt x="2880" y="17109"/>
                  </a:cubicBezTo>
                  <a:cubicBezTo>
                    <a:pt x="3043" y="16895"/>
                    <a:pt x="3208" y="16681"/>
                    <a:pt x="3374" y="16503"/>
                  </a:cubicBezTo>
                  <a:cubicBezTo>
                    <a:pt x="3539" y="16325"/>
                    <a:pt x="3705" y="16182"/>
                    <a:pt x="3887" y="15968"/>
                  </a:cubicBezTo>
                  <a:cubicBezTo>
                    <a:pt x="4070" y="15754"/>
                    <a:pt x="4269" y="15469"/>
                    <a:pt x="4471" y="15149"/>
                  </a:cubicBezTo>
                  <a:cubicBezTo>
                    <a:pt x="4673" y="14828"/>
                    <a:pt x="4878" y="14471"/>
                    <a:pt x="5043" y="14186"/>
                  </a:cubicBezTo>
                  <a:cubicBezTo>
                    <a:pt x="5209" y="13901"/>
                    <a:pt x="5335" y="13687"/>
                    <a:pt x="5447" y="13509"/>
                  </a:cubicBezTo>
                  <a:cubicBezTo>
                    <a:pt x="5559" y="13331"/>
                    <a:pt x="5657" y="13188"/>
                    <a:pt x="5769" y="13046"/>
                  </a:cubicBezTo>
                  <a:cubicBezTo>
                    <a:pt x="5881" y="12903"/>
                    <a:pt x="6007" y="12760"/>
                    <a:pt x="6192" y="12475"/>
                  </a:cubicBezTo>
                  <a:cubicBezTo>
                    <a:pt x="6377" y="12190"/>
                    <a:pt x="6621" y="11762"/>
                    <a:pt x="6813" y="11477"/>
                  </a:cubicBezTo>
                  <a:cubicBezTo>
                    <a:pt x="7005" y="11192"/>
                    <a:pt x="7146" y="11050"/>
                    <a:pt x="7285" y="10871"/>
                  </a:cubicBezTo>
                  <a:cubicBezTo>
                    <a:pt x="7424" y="10693"/>
                    <a:pt x="7560" y="10479"/>
                    <a:pt x="7694" y="10265"/>
                  </a:cubicBezTo>
                  <a:cubicBezTo>
                    <a:pt x="7828" y="10051"/>
                    <a:pt x="7959" y="9838"/>
                    <a:pt x="8098" y="9624"/>
                  </a:cubicBezTo>
                  <a:cubicBezTo>
                    <a:pt x="8237" y="9410"/>
                    <a:pt x="8383" y="9196"/>
                    <a:pt x="8527" y="9018"/>
                  </a:cubicBezTo>
                  <a:cubicBezTo>
                    <a:pt x="8670" y="8840"/>
                    <a:pt x="8811" y="8697"/>
                    <a:pt x="8955" y="8519"/>
                  </a:cubicBezTo>
                  <a:cubicBezTo>
                    <a:pt x="9099" y="8341"/>
                    <a:pt x="9245" y="8127"/>
                    <a:pt x="9388" y="7913"/>
                  </a:cubicBezTo>
                  <a:cubicBezTo>
                    <a:pt x="9532" y="7699"/>
                    <a:pt x="9673" y="7485"/>
                    <a:pt x="9822" y="7307"/>
                  </a:cubicBezTo>
                  <a:cubicBezTo>
                    <a:pt x="9970" y="7129"/>
                    <a:pt x="10126" y="6986"/>
                    <a:pt x="10279" y="6808"/>
                  </a:cubicBezTo>
                  <a:cubicBezTo>
                    <a:pt x="10432" y="6630"/>
                    <a:pt x="10583" y="6416"/>
                    <a:pt x="10737" y="6202"/>
                  </a:cubicBezTo>
                  <a:cubicBezTo>
                    <a:pt x="10890" y="5988"/>
                    <a:pt x="11046" y="5774"/>
                    <a:pt x="11197" y="5560"/>
                  </a:cubicBezTo>
                  <a:cubicBezTo>
                    <a:pt x="11348" y="5347"/>
                    <a:pt x="11494" y="5133"/>
                    <a:pt x="11649" y="4919"/>
                  </a:cubicBezTo>
                  <a:cubicBezTo>
                    <a:pt x="11805" y="4705"/>
                    <a:pt x="11971" y="4491"/>
                    <a:pt x="12134" y="4313"/>
                  </a:cubicBezTo>
                  <a:cubicBezTo>
                    <a:pt x="12297" y="4135"/>
                    <a:pt x="12458" y="3992"/>
                    <a:pt x="12621" y="3814"/>
                  </a:cubicBezTo>
                  <a:cubicBezTo>
                    <a:pt x="12784" y="3636"/>
                    <a:pt x="12949" y="3422"/>
                    <a:pt x="13105" y="3244"/>
                  </a:cubicBezTo>
                  <a:cubicBezTo>
                    <a:pt x="13261" y="3065"/>
                    <a:pt x="13407" y="2923"/>
                    <a:pt x="13565" y="2745"/>
                  </a:cubicBezTo>
                  <a:cubicBezTo>
                    <a:pt x="13723" y="2566"/>
                    <a:pt x="13894" y="2352"/>
                    <a:pt x="14062" y="2174"/>
                  </a:cubicBezTo>
                  <a:cubicBezTo>
                    <a:pt x="14230" y="1996"/>
                    <a:pt x="14395" y="1853"/>
                    <a:pt x="14561" y="1711"/>
                  </a:cubicBezTo>
                  <a:cubicBezTo>
                    <a:pt x="14726" y="1568"/>
                    <a:pt x="14892" y="1426"/>
                    <a:pt x="15050" y="1319"/>
                  </a:cubicBezTo>
                  <a:cubicBezTo>
                    <a:pt x="15208" y="1212"/>
                    <a:pt x="15359" y="1141"/>
                    <a:pt x="15517" y="1069"/>
                  </a:cubicBezTo>
                  <a:cubicBezTo>
                    <a:pt x="15675" y="998"/>
                    <a:pt x="15841" y="927"/>
                    <a:pt x="16004" y="820"/>
                  </a:cubicBezTo>
                  <a:cubicBezTo>
                    <a:pt x="16167" y="713"/>
                    <a:pt x="16328" y="570"/>
                    <a:pt x="16486" y="499"/>
                  </a:cubicBezTo>
                  <a:cubicBezTo>
                    <a:pt x="16644" y="428"/>
                    <a:pt x="16800" y="428"/>
                    <a:pt x="16948" y="392"/>
                  </a:cubicBezTo>
                  <a:cubicBezTo>
                    <a:pt x="17097" y="356"/>
                    <a:pt x="17238" y="285"/>
                    <a:pt x="17387" y="214"/>
                  </a:cubicBezTo>
                  <a:cubicBezTo>
                    <a:pt x="17535" y="143"/>
                    <a:pt x="17691" y="71"/>
                    <a:pt x="17839" y="36"/>
                  </a:cubicBezTo>
                  <a:cubicBezTo>
                    <a:pt x="17988" y="0"/>
                    <a:pt x="18129" y="0"/>
                    <a:pt x="18268" y="0"/>
                  </a:cubicBezTo>
                  <a:cubicBezTo>
                    <a:pt x="18406" y="0"/>
                    <a:pt x="18543" y="0"/>
                    <a:pt x="18730" y="0"/>
                  </a:cubicBezTo>
                  <a:cubicBezTo>
                    <a:pt x="18918" y="0"/>
                    <a:pt x="19156" y="0"/>
                    <a:pt x="19390" y="0"/>
                  </a:cubicBezTo>
                  <a:cubicBezTo>
                    <a:pt x="19624" y="0"/>
                    <a:pt x="19852" y="0"/>
                    <a:pt x="20110" y="36"/>
                  </a:cubicBezTo>
                  <a:cubicBezTo>
                    <a:pt x="20368" y="71"/>
                    <a:pt x="20656" y="143"/>
                    <a:pt x="20909" y="214"/>
                  </a:cubicBezTo>
                  <a:cubicBezTo>
                    <a:pt x="21162" y="285"/>
                    <a:pt x="21381" y="356"/>
                    <a:pt x="21600" y="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2" name="Line"/>
            <p:cNvSpPr/>
            <p:nvPr/>
          </p:nvSpPr>
          <p:spPr>
            <a:xfrm>
              <a:off x="12700" y="1390650"/>
              <a:ext cx="8128000" cy="565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1" y="20791"/>
                    <a:pt x="461" y="19982"/>
                    <a:pt x="686" y="19375"/>
                  </a:cubicBezTo>
                  <a:cubicBezTo>
                    <a:pt x="911" y="18769"/>
                    <a:pt x="1131" y="18364"/>
                    <a:pt x="1327" y="18081"/>
                  </a:cubicBezTo>
                  <a:cubicBezTo>
                    <a:pt x="1524" y="17798"/>
                    <a:pt x="1699" y="17636"/>
                    <a:pt x="1890" y="17434"/>
                  </a:cubicBezTo>
                  <a:cubicBezTo>
                    <a:pt x="2081" y="17231"/>
                    <a:pt x="2289" y="16989"/>
                    <a:pt x="2500" y="16746"/>
                  </a:cubicBezTo>
                  <a:cubicBezTo>
                    <a:pt x="2711" y="16503"/>
                    <a:pt x="2925" y="16261"/>
                    <a:pt x="3153" y="15978"/>
                  </a:cubicBezTo>
                  <a:cubicBezTo>
                    <a:pt x="3381" y="15694"/>
                    <a:pt x="3623" y="15371"/>
                    <a:pt x="3802" y="15128"/>
                  </a:cubicBezTo>
                  <a:cubicBezTo>
                    <a:pt x="3982" y="14885"/>
                    <a:pt x="4101" y="14724"/>
                    <a:pt x="4236" y="14562"/>
                  </a:cubicBezTo>
                  <a:cubicBezTo>
                    <a:pt x="4371" y="14400"/>
                    <a:pt x="4522" y="14238"/>
                    <a:pt x="4660" y="14076"/>
                  </a:cubicBezTo>
                  <a:cubicBezTo>
                    <a:pt x="4798" y="13915"/>
                    <a:pt x="4922" y="13753"/>
                    <a:pt x="5065" y="13591"/>
                  </a:cubicBezTo>
                  <a:cubicBezTo>
                    <a:pt x="5209" y="13429"/>
                    <a:pt x="5372" y="13267"/>
                    <a:pt x="5512" y="13106"/>
                  </a:cubicBezTo>
                  <a:cubicBezTo>
                    <a:pt x="5653" y="12944"/>
                    <a:pt x="5771" y="12782"/>
                    <a:pt x="5909" y="12620"/>
                  </a:cubicBezTo>
                  <a:cubicBezTo>
                    <a:pt x="6047" y="12458"/>
                    <a:pt x="6204" y="12297"/>
                    <a:pt x="6368" y="12135"/>
                  </a:cubicBezTo>
                  <a:cubicBezTo>
                    <a:pt x="6531" y="11973"/>
                    <a:pt x="6699" y="11811"/>
                    <a:pt x="6862" y="11690"/>
                  </a:cubicBezTo>
                  <a:cubicBezTo>
                    <a:pt x="7026" y="11569"/>
                    <a:pt x="7183" y="11488"/>
                    <a:pt x="7335" y="11366"/>
                  </a:cubicBezTo>
                  <a:cubicBezTo>
                    <a:pt x="7487" y="11245"/>
                    <a:pt x="7633" y="11083"/>
                    <a:pt x="7791" y="10921"/>
                  </a:cubicBezTo>
                  <a:cubicBezTo>
                    <a:pt x="7948" y="10760"/>
                    <a:pt x="8117" y="10598"/>
                    <a:pt x="8283" y="10476"/>
                  </a:cubicBezTo>
                  <a:cubicBezTo>
                    <a:pt x="8449" y="10355"/>
                    <a:pt x="8612" y="10274"/>
                    <a:pt x="8769" y="10193"/>
                  </a:cubicBezTo>
                  <a:cubicBezTo>
                    <a:pt x="8927" y="10112"/>
                    <a:pt x="9079" y="10031"/>
                    <a:pt x="9236" y="9910"/>
                  </a:cubicBezTo>
                  <a:cubicBezTo>
                    <a:pt x="9394" y="9789"/>
                    <a:pt x="9557" y="9627"/>
                    <a:pt x="9726" y="9465"/>
                  </a:cubicBezTo>
                  <a:cubicBezTo>
                    <a:pt x="9894" y="9303"/>
                    <a:pt x="10069" y="9142"/>
                    <a:pt x="10240" y="9020"/>
                  </a:cubicBezTo>
                  <a:cubicBezTo>
                    <a:pt x="10412" y="8899"/>
                    <a:pt x="10581" y="8818"/>
                    <a:pt x="10749" y="8697"/>
                  </a:cubicBezTo>
                  <a:cubicBezTo>
                    <a:pt x="10918" y="8575"/>
                    <a:pt x="11087" y="8413"/>
                    <a:pt x="11250" y="8252"/>
                  </a:cubicBezTo>
                  <a:cubicBezTo>
                    <a:pt x="11413" y="8090"/>
                    <a:pt x="11571" y="7928"/>
                    <a:pt x="11739" y="7766"/>
                  </a:cubicBezTo>
                  <a:cubicBezTo>
                    <a:pt x="11908" y="7604"/>
                    <a:pt x="12088" y="7443"/>
                    <a:pt x="12265" y="7281"/>
                  </a:cubicBezTo>
                  <a:cubicBezTo>
                    <a:pt x="12442" y="7119"/>
                    <a:pt x="12617" y="6957"/>
                    <a:pt x="12794" y="6796"/>
                  </a:cubicBezTo>
                  <a:cubicBezTo>
                    <a:pt x="12971" y="6634"/>
                    <a:pt x="13151" y="6472"/>
                    <a:pt x="13326" y="6310"/>
                  </a:cubicBezTo>
                  <a:cubicBezTo>
                    <a:pt x="13500" y="6148"/>
                    <a:pt x="13669" y="5987"/>
                    <a:pt x="13852" y="5825"/>
                  </a:cubicBezTo>
                  <a:cubicBezTo>
                    <a:pt x="14034" y="5663"/>
                    <a:pt x="14231" y="5501"/>
                    <a:pt x="14423" y="5299"/>
                  </a:cubicBezTo>
                  <a:cubicBezTo>
                    <a:pt x="14614" y="5097"/>
                    <a:pt x="14799" y="4854"/>
                    <a:pt x="14985" y="4652"/>
                  </a:cubicBezTo>
                  <a:cubicBezTo>
                    <a:pt x="15171" y="4449"/>
                    <a:pt x="15356" y="4288"/>
                    <a:pt x="15536" y="4126"/>
                  </a:cubicBezTo>
                  <a:cubicBezTo>
                    <a:pt x="15716" y="3964"/>
                    <a:pt x="15891" y="3802"/>
                    <a:pt x="16079" y="3600"/>
                  </a:cubicBezTo>
                  <a:cubicBezTo>
                    <a:pt x="16268" y="3398"/>
                    <a:pt x="16470" y="3155"/>
                    <a:pt x="16664" y="2953"/>
                  </a:cubicBezTo>
                  <a:cubicBezTo>
                    <a:pt x="16858" y="2751"/>
                    <a:pt x="17044" y="2589"/>
                    <a:pt x="17314" y="2346"/>
                  </a:cubicBezTo>
                  <a:cubicBezTo>
                    <a:pt x="17584" y="2103"/>
                    <a:pt x="17938" y="1780"/>
                    <a:pt x="18211" y="1537"/>
                  </a:cubicBezTo>
                  <a:cubicBezTo>
                    <a:pt x="18484" y="1294"/>
                    <a:pt x="18675" y="1133"/>
                    <a:pt x="18939" y="971"/>
                  </a:cubicBezTo>
                  <a:cubicBezTo>
                    <a:pt x="19204" y="809"/>
                    <a:pt x="19541" y="647"/>
                    <a:pt x="19865" y="526"/>
                  </a:cubicBezTo>
                  <a:cubicBezTo>
                    <a:pt x="20188" y="404"/>
                    <a:pt x="20497" y="324"/>
                    <a:pt x="20784" y="243"/>
                  </a:cubicBezTo>
                  <a:cubicBezTo>
                    <a:pt x="21071" y="162"/>
                    <a:pt x="21336" y="8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3" name="Line"/>
            <p:cNvSpPr/>
            <p:nvPr/>
          </p:nvSpPr>
          <p:spPr>
            <a:xfrm>
              <a:off x="8413750" y="158750"/>
              <a:ext cx="149477" cy="7162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600" fill="norm" stroke="1" extrusionOk="0">
                  <a:moveTo>
                    <a:pt x="1825" y="0"/>
                  </a:moveTo>
                  <a:cubicBezTo>
                    <a:pt x="1217" y="223"/>
                    <a:pt x="608" y="447"/>
                    <a:pt x="304" y="689"/>
                  </a:cubicBezTo>
                  <a:cubicBezTo>
                    <a:pt x="0" y="932"/>
                    <a:pt x="0" y="1194"/>
                    <a:pt x="0" y="1455"/>
                  </a:cubicBezTo>
                  <a:cubicBezTo>
                    <a:pt x="0" y="1717"/>
                    <a:pt x="0" y="1979"/>
                    <a:pt x="456" y="2221"/>
                  </a:cubicBezTo>
                  <a:cubicBezTo>
                    <a:pt x="913" y="2464"/>
                    <a:pt x="1825" y="2687"/>
                    <a:pt x="2586" y="2930"/>
                  </a:cubicBezTo>
                  <a:cubicBezTo>
                    <a:pt x="3346" y="3172"/>
                    <a:pt x="3955" y="3434"/>
                    <a:pt x="4563" y="3673"/>
                  </a:cubicBezTo>
                  <a:cubicBezTo>
                    <a:pt x="5172" y="3913"/>
                    <a:pt x="5780" y="4130"/>
                    <a:pt x="6237" y="4350"/>
                  </a:cubicBezTo>
                  <a:cubicBezTo>
                    <a:pt x="6693" y="4570"/>
                    <a:pt x="6997" y="4794"/>
                    <a:pt x="7454" y="5027"/>
                  </a:cubicBezTo>
                  <a:cubicBezTo>
                    <a:pt x="7910" y="5260"/>
                    <a:pt x="8518" y="5502"/>
                    <a:pt x="8975" y="5751"/>
                  </a:cubicBezTo>
                  <a:cubicBezTo>
                    <a:pt x="9431" y="6000"/>
                    <a:pt x="9735" y="6255"/>
                    <a:pt x="9887" y="6517"/>
                  </a:cubicBezTo>
                  <a:cubicBezTo>
                    <a:pt x="10039" y="6779"/>
                    <a:pt x="10039" y="7047"/>
                    <a:pt x="10192" y="7315"/>
                  </a:cubicBezTo>
                  <a:cubicBezTo>
                    <a:pt x="10344" y="7583"/>
                    <a:pt x="10648" y="7851"/>
                    <a:pt x="10800" y="8078"/>
                  </a:cubicBezTo>
                  <a:cubicBezTo>
                    <a:pt x="10952" y="8304"/>
                    <a:pt x="10952" y="8489"/>
                    <a:pt x="10952" y="8681"/>
                  </a:cubicBezTo>
                  <a:cubicBezTo>
                    <a:pt x="10952" y="8872"/>
                    <a:pt x="10952" y="9070"/>
                    <a:pt x="10952" y="9313"/>
                  </a:cubicBezTo>
                  <a:cubicBezTo>
                    <a:pt x="10952" y="9555"/>
                    <a:pt x="10952" y="9843"/>
                    <a:pt x="10952" y="10085"/>
                  </a:cubicBezTo>
                  <a:cubicBezTo>
                    <a:pt x="10952" y="10328"/>
                    <a:pt x="10952" y="10526"/>
                    <a:pt x="10952" y="10723"/>
                  </a:cubicBezTo>
                  <a:cubicBezTo>
                    <a:pt x="10952" y="10921"/>
                    <a:pt x="10952" y="11119"/>
                    <a:pt x="10952" y="11317"/>
                  </a:cubicBezTo>
                  <a:cubicBezTo>
                    <a:pt x="10952" y="11515"/>
                    <a:pt x="10952" y="11713"/>
                    <a:pt x="10952" y="11920"/>
                  </a:cubicBezTo>
                  <a:cubicBezTo>
                    <a:pt x="10952" y="12128"/>
                    <a:pt x="10952" y="12345"/>
                    <a:pt x="10952" y="12549"/>
                  </a:cubicBezTo>
                  <a:cubicBezTo>
                    <a:pt x="10952" y="12753"/>
                    <a:pt x="10952" y="12945"/>
                    <a:pt x="10952" y="13139"/>
                  </a:cubicBezTo>
                  <a:cubicBezTo>
                    <a:pt x="10952" y="13334"/>
                    <a:pt x="10952" y="13532"/>
                    <a:pt x="11256" y="13730"/>
                  </a:cubicBezTo>
                  <a:cubicBezTo>
                    <a:pt x="11561" y="13928"/>
                    <a:pt x="12169" y="14126"/>
                    <a:pt x="12777" y="14323"/>
                  </a:cubicBezTo>
                  <a:cubicBezTo>
                    <a:pt x="13386" y="14521"/>
                    <a:pt x="13994" y="14719"/>
                    <a:pt x="14755" y="14959"/>
                  </a:cubicBezTo>
                  <a:cubicBezTo>
                    <a:pt x="15515" y="15198"/>
                    <a:pt x="16428" y="15479"/>
                    <a:pt x="17341" y="15756"/>
                  </a:cubicBezTo>
                  <a:cubicBezTo>
                    <a:pt x="18254" y="16034"/>
                    <a:pt x="19166" y="16309"/>
                    <a:pt x="19775" y="16580"/>
                  </a:cubicBezTo>
                  <a:cubicBezTo>
                    <a:pt x="20383" y="16851"/>
                    <a:pt x="20687" y="17119"/>
                    <a:pt x="20839" y="17374"/>
                  </a:cubicBezTo>
                  <a:cubicBezTo>
                    <a:pt x="20992" y="17630"/>
                    <a:pt x="20992" y="17872"/>
                    <a:pt x="20992" y="18109"/>
                  </a:cubicBezTo>
                  <a:cubicBezTo>
                    <a:pt x="20992" y="18345"/>
                    <a:pt x="20992" y="18574"/>
                    <a:pt x="20839" y="18830"/>
                  </a:cubicBezTo>
                  <a:cubicBezTo>
                    <a:pt x="20687" y="19085"/>
                    <a:pt x="20383" y="19366"/>
                    <a:pt x="20231" y="19640"/>
                  </a:cubicBezTo>
                  <a:cubicBezTo>
                    <a:pt x="20079" y="19915"/>
                    <a:pt x="20079" y="20183"/>
                    <a:pt x="20383" y="20441"/>
                  </a:cubicBezTo>
                  <a:cubicBezTo>
                    <a:pt x="20687" y="20700"/>
                    <a:pt x="21296" y="20949"/>
                    <a:pt x="21448" y="21128"/>
                  </a:cubicBezTo>
                  <a:cubicBezTo>
                    <a:pt x="21600" y="21306"/>
                    <a:pt x="21296" y="21415"/>
                    <a:pt x="20079" y="21482"/>
                  </a:cubicBezTo>
                  <a:cubicBezTo>
                    <a:pt x="18862" y="21549"/>
                    <a:pt x="16732" y="21574"/>
                    <a:pt x="1460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4" name="Line"/>
            <p:cNvSpPr/>
            <p:nvPr/>
          </p:nvSpPr>
          <p:spPr>
            <a:xfrm>
              <a:off x="7201896" y="386777"/>
              <a:ext cx="259355" cy="454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283" fill="norm" stroke="1" extrusionOk="0">
                  <a:moveTo>
                    <a:pt x="21517" y="3000"/>
                  </a:moveTo>
                  <a:cubicBezTo>
                    <a:pt x="20815" y="2108"/>
                    <a:pt x="20112" y="1216"/>
                    <a:pt x="18532" y="622"/>
                  </a:cubicBezTo>
                  <a:cubicBezTo>
                    <a:pt x="16951" y="27"/>
                    <a:pt x="14493" y="-270"/>
                    <a:pt x="11683" y="324"/>
                  </a:cubicBezTo>
                  <a:cubicBezTo>
                    <a:pt x="8873" y="919"/>
                    <a:pt x="5712" y="2405"/>
                    <a:pt x="3517" y="4436"/>
                  </a:cubicBezTo>
                  <a:cubicBezTo>
                    <a:pt x="1322" y="6468"/>
                    <a:pt x="93" y="9044"/>
                    <a:pt x="5" y="11669"/>
                  </a:cubicBezTo>
                  <a:cubicBezTo>
                    <a:pt x="-83" y="14295"/>
                    <a:pt x="971" y="16970"/>
                    <a:pt x="2727" y="18704"/>
                  </a:cubicBezTo>
                  <a:cubicBezTo>
                    <a:pt x="4483" y="20438"/>
                    <a:pt x="6941" y="21231"/>
                    <a:pt x="9751" y="21280"/>
                  </a:cubicBezTo>
                  <a:cubicBezTo>
                    <a:pt x="12561" y="21330"/>
                    <a:pt x="15722" y="20636"/>
                    <a:pt x="18883" y="199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5" name="Line"/>
            <p:cNvSpPr/>
            <p:nvPr/>
          </p:nvSpPr>
          <p:spPr>
            <a:xfrm>
              <a:off x="7194550" y="635000"/>
              <a:ext cx="24130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68" y="16941"/>
                    <a:pt x="8337" y="12282"/>
                    <a:pt x="11937" y="8682"/>
                  </a:cubicBezTo>
                  <a:cubicBezTo>
                    <a:pt x="15537" y="5082"/>
                    <a:pt x="18568" y="254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6" name="Line"/>
            <p:cNvSpPr/>
            <p:nvPr/>
          </p:nvSpPr>
          <p:spPr>
            <a:xfrm>
              <a:off x="7569200" y="389546"/>
              <a:ext cx="234950" cy="494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2" fill="norm" stroke="1" extrusionOk="0">
                  <a:moveTo>
                    <a:pt x="21600" y="1827"/>
                  </a:moveTo>
                  <a:cubicBezTo>
                    <a:pt x="20238" y="1186"/>
                    <a:pt x="18876" y="546"/>
                    <a:pt x="16930" y="225"/>
                  </a:cubicBezTo>
                  <a:cubicBezTo>
                    <a:pt x="14984" y="-95"/>
                    <a:pt x="12454" y="-95"/>
                    <a:pt x="10119" y="363"/>
                  </a:cubicBezTo>
                  <a:cubicBezTo>
                    <a:pt x="7784" y="820"/>
                    <a:pt x="5643" y="1736"/>
                    <a:pt x="4184" y="3566"/>
                  </a:cubicBezTo>
                  <a:cubicBezTo>
                    <a:pt x="2724" y="5397"/>
                    <a:pt x="1946" y="8142"/>
                    <a:pt x="1362" y="10613"/>
                  </a:cubicBezTo>
                  <a:cubicBezTo>
                    <a:pt x="778" y="13085"/>
                    <a:pt x="389" y="15281"/>
                    <a:pt x="195" y="16746"/>
                  </a:cubicBezTo>
                  <a:cubicBezTo>
                    <a:pt x="0" y="18210"/>
                    <a:pt x="0" y="18942"/>
                    <a:pt x="0" y="19583"/>
                  </a:cubicBezTo>
                  <a:cubicBezTo>
                    <a:pt x="0" y="20224"/>
                    <a:pt x="0" y="20773"/>
                    <a:pt x="584" y="21093"/>
                  </a:cubicBezTo>
                  <a:cubicBezTo>
                    <a:pt x="1168" y="21413"/>
                    <a:pt x="2335" y="21505"/>
                    <a:pt x="4768" y="21047"/>
                  </a:cubicBezTo>
                  <a:cubicBezTo>
                    <a:pt x="7200" y="20590"/>
                    <a:pt x="10897" y="19583"/>
                    <a:pt x="14595" y="185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7" name="Line"/>
            <p:cNvSpPr/>
            <p:nvPr/>
          </p:nvSpPr>
          <p:spPr>
            <a:xfrm>
              <a:off x="7766050" y="596900"/>
              <a:ext cx="190500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8" name="Line"/>
            <p:cNvSpPr/>
            <p:nvPr/>
          </p:nvSpPr>
          <p:spPr>
            <a:xfrm>
              <a:off x="7842250" y="590550"/>
              <a:ext cx="152400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00" y="0"/>
                    <a:pt x="17400" y="0"/>
                    <a:pt x="15000" y="1326"/>
                  </a:cubicBezTo>
                  <a:cubicBezTo>
                    <a:pt x="12600" y="2653"/>
                    <a:pt x="9900" y="5305"/>
                    <a:pt x="7350" y="8905"/>
                  </a:cubicBezTo>
                  <a:cubicBezTo>
                    <a:pt x="4800" y="12505"/>
                    <a:pt x="2400" y="170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9" name="Line"/>
            <p:cNvSpPr/>
            <p:nvPr/>
          </p:nvSpPr>
          <p:spPr>
            <a:xfrm>
              <a:off x="7988300" y="431243"/>
              <a:ext cx="225511" cy="517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471" fill="norm" stroke="1" extrusionOk="0">
                  <a:moveTo>
                    <a:pt x="4845" y="2394"/>
                  </a:moveTo>
                  <a:cubicBezTo>
                    <a:pt x="4643" y="1955"/>
                    <a:pt x="4441" y="1515"/>
                    <a:pt x="4845" y="1164"/>
                  </a:cubicBezTo>
                  <a:cubicBezTo>
                    <a:pt x="5249" y="813"/>
                    <a:pt x="6258" y="550"/>
                    <a:pt x="7974" y="330"/>
                  </a:cubicBezTo>
                  <a:cubicBezTo>
                    <a:pt x="9690" y="111"/>
                    <a:pt x="12112" y="-65"/>
                    <a:pt x="14232" y="23"/>
                  </a:cubicBezTo>
                  <a:cubicBezTo>
                    <a:pt x="16351" y="111"/>
                    <a:pt x="18168" y="462"/>
                    <a:pt x="18875" y="1515"/>
                  </a:cubicBezTo>
                  <a:cubicBezTo>
                    <a:pt x="19581" y="2569"/>
                    <a:pt x="19178" y="4325"/>
                    <a:pt x="19077" y="6125"/>
                  </a:cubicBezTo>
                  <a:cubicBezTo>
                    <a:pt x="18976" y="7925"/>
                    <a:pt x="19178" y="9769"/>
                    <a:pt x="19783" y="11525"/>
                  </a:cubicBezTo>
                  <a:cubicBezTo>
                    <a:pt x="20389" y="13281"/>
                    <a:pt x="21398" y="14950"/>
                    <a:pt x="21499" y="16442"/>
                  </a:cubicBezTo>
                  <a:cubicBezTo>
                    <a:pt x="21600" y="17935"/>
                    <a:pt x="20793" y="19252"/>
                    <a:pt x="17563" y="20086"/>
                  </a:cubicBezTo>
                  <a:cubicBezTo>
                    <a:pt x="14333" y="20920"/>
                    <a:pt x="8680" y="21272"/>
                    <a:pt x="5350" y="21403"/>
                  </a:cubicBezTo>
                  <a:cubicBezTo>
                    <a:pt x="2019" y="21535"/>
                    <a:pt x="1009" y="21447"/>
                    <a:pt x="0" y="21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0" name="Line"/>
            <p:cNvSpPr/>
            <p:nvPr/>
          </p:nvSpPr>
          <p:spPr>
            <a:xfrm>
              <a:off x="6498166" y="19050"/>
              <a:ext cx="105193" cy="6902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600" fill="norm" stroke="1" extrusionOk="0">
                  <a:moveTo>
                    <a:pt x="16416" y="0"/>
                  </a:moveTo>
                  <a:cubicBezTo>
                    <a:pt x="15120" y="205"/>
                    <a:pt x="13824" y="411"/>
                    <a:pt x="12960" y="639"/>
                  </a:cubicBezTo>
                  <a:cubicBezTo>
                    <a:pt x="12096" y="868"/>
                    <a:pt x="11664" y="1119"/>
                    <a:pt x="11448" y="1384"/>
                  </a:cubicBezTo>
                  <a:cubicBezTo>
                    <a:pt x="11232" y="1649"/>
                    <a:pt x="11232" y="1928"/>
                    <a:pt x="11232" y="2189"/>
                  </a:cubicBezTo>
                  <a:cubicBezTo>
                    <a:pt x="11232" y="2451"/>
                    <a:pt x="11232" y="2696"/>
                    <a:pt x="11016" y="2961"/>
                  </a:cubicBezTo>
                  <a:cubicBezTo>
                    <a:pt x="10800" y="3226"/>
                    <a:pt x="10368" y="3511"/>
                    <a:pt x="9936" y="3782"/>
                  </a:cubicBezTo>
                  <a:cubicBezTo>
                    <a:pt x="9504" y="4054"/>
                    <a:pt x="9072" y="4312"/>
                    <a:pt x="8856" y="4580"/>
                  </a:cubicBezTo>
                  <a:cubicBezTo>
                    <a:pt x="8640" y="4849"/>
                    <a:pt x="8640" y="5127"/>
                    <a:pt x="8640" y="5408"/>
                  </a:cubicBezTo>
                  <a:cubicBezTo>
                    <a:pt x="8640" y="5690"/>
                    <a:pt x="8640" y="5975"/>
                    <a:pt x="8640" y="6233"/>
                  </a:cubicBezTo>
                  <a:cubicBezTo>
                    <a:pt x="8640" y="6491"/>
                    <a:pt x="8640" y="6723"/>
                    <a:pt x="8640" y="6968"/>
                  </a:cubicBezTo>
                  <a:cubicBezTo>
                    <a:pt x="8640" y="7213"/>
                    <a:pt x="8640" y="7472"/>
                    <a:pt x="8424" y="7733"/>
                  </a:cubicBezTo>
                  <a:cubicBezTo>
                    <a:pt x="8208" y="7995"/>
                    <a:pt x="7776" y="8260"/>
                    <a:pt x="7344" y="8531"/>
                  </a:cubicBezTo>
                  <a:cubicBezTo>
                    <a:pt x="6912" y="8803"/>
                    <a:pt x="6480" y="9081"/>
                    <a:pt x="5832" y="9359"/>
                  </a:cubicBezTo>
                  <a:cubicBezTo>
                    <a:pt x="5184" y="9638"/>
                    <a:pt x="4320" y="9916"/>
                    <a:pt x="3672" y="10197"/>
                  </a:cubicBezTo>
                  <a:cubicBezTo>
                    <a:pt x="3024" y="10479"/>
                    <a:pt x="2592" y="10764"/>
                    <a:pt x="2376" y="11042"/>
                  </a:cubicBezTo>
                  <a:cubicBezTo>
                    <a:pt x="2160" y="11320"/>
                    <a:pt x="2160" y="11592"/>
                    <a:pt x="1944" y="11866"/>
                  </a:cubicBezTo>
                  <a:cubicBezTo>
                    <a:pt x="1728" y="12141"/>
                    <a:pt x="1296" y="12420"/>
                    <a:pt x="864" y="12694"/>
                  </a:cubicBezTo>
                  <a:cubicBezTo>
                    <a:pt x="432" y="12969"/>
                    <a:pt x="0" y="13241"/>
                    <a:pt x="0" y="13519"/>
                  </a:cubicBezTo>
                  <a:cubicBezTo>
                    <a:pt x="0" y="13797"/>
                    <a:pt x="432" y="14082"/>
                    <a:pt x="1080" y="14360"/>
                  </a:cubicBezTo>
                  <a:cubicBezTo>
                    <a:pt x="1728" y="14638"/>
                    <a:pt x="2592" y="14910"/>
                    <a:pt x="3672" y="15185"/>
                  </a:cubicBezTo>
                  <a:cubicBezTo>
                    <a:pt x="4752" y="15460"/>
                    <a:pt x="6048" y="15738"/>
                    <a:pt x="7560" y="16010"/>
                  </a:cubicBezTo>
                  <a:cubicBezTo>
                    <a:pt x="9072" y="16281"/>
                    <a:pt x="10800" y="16546"/>
                    <a:pt x="12312" y="16814"/>
                  </a:cubicBezTo>
                  <a:cubicBezTo>
                    <a:pt x="13824" y="17083"/>
                    <a:pt x="15120" y="17354"/>
                    <a:pt x="16200" y="17616"/>
                  </a:cubicBezTo>
                  <a:cubicBezTo>
                    <a:pt x="17280" y="17877"/>
                    <a:pt x="18144" y="18129"/>
                    <a:pt x="19008" y="18371"/>
                  </a:cubicBezTo>
                  <a:cubicBezTo>
                    <a:pt x="19872" y="18613"/>
                    <a:pt x="20736" y="18845"/>
                    <a:pt x="21168" y="19106"/>
                  </a:cubicBezTo>
                  <a:cubicBezTo>
                    <a:pt x="21600" y="19368"/>
                    <a:pt x="21600" y="19659"/>
                    <a:pt x="20952" y="19928"/>
                  </a:cubicBezTo>
                  <a:cubicBezTo>
                    <a:pt x="20304" y="20196"/>
                    <a:pt x="19008" y="20441"/>
                    <a:pt x="17496" y="20686"/>
                  </a:cubicBezTo>
                  <a:cubicBezTo>
                    <a:pt x="15984" y="20931"/>
                    <a:pt x="14256" y="21176"/>
                    <a:pt x="12960" y="21328"/>
                  </a:cubicBezTo>
                  <a:cubicBezTo>
                    <a:pt x="11664" y="21481"/>
                    <a:pt x="10800" y="21540"/>
                    <a:pt x="99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1" name="Line"/>
            <p:cNvSpPr/>
            <p:nvPr/>
          </p:nvSpPr>
          <p:spPr>
            <a:xfrm>
              <a:off x="4755638" y="518265"/>
              <a:ext cx="158393" cy="544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2" h="21458" fill="norm" stroke="1" extrusionOk="0">
                  <a:moveTo>
                    <a:pt x="7544" y="9853"/>
                  </a:moveTo>
                  <a:cubicBezTo>
                    <a:pt x="8928" y="12272"/>
                    <a:pt x="10313" y="14690"/>
                    <a:pt x="11282" y="16442"/>
                  </a:cubicBezTo>
                  <a:cubicBezTo>
                    <a:pt x="12252" y="18193"/>
                    <a:pt x="12805" y="19277"/>
                    <a:pt x="13082" y="20070"/>
                  </a:cubicBezTo>
                  <a:cubicBezTo>
                    <a:pt x="13359" y="20862"/>
                    <a:pt x="13359" y="21362"/>
                    <a:pt x="12944" y="21446"/>
                  </a:cubicBezTo>
                  <a:cubicBezTo>
                    <a:pt x="12528" y="21529"/>
                    <a:pt x="11698" y="21195"/>
                    <a:pt x="9898" y="19778"/>
                  </a:cubicBezTo>
                  <a:cubicBezTo>
                    <a:pt x="8098" y="18360"/>
                    <a:pt x="5328" y="15858"/>
                    <a:pt x="3390" y="13064"/>
                  </a:cubicBezTo>
                  <a:cubicBezTo>
                    <a:pt x="1452" y="10270"/>
                    <a:pt x="344" y="7185"/>
                    <a:pt x="67" y="5141"/>
                  </a:cubicBezTo>
                  <a:cubicBezTo>
                    <a:pt x="-210" y="3098"/>
                    <a:pt x="344" y="2097"/>
                    <a:pt x="2282" y="1347"/>
                  </a:cubicBezTo>
                  <a:cubicBezTo>
                    <a:pt x="4221" y="596"/>
                    <a:pt x="7544" y="96"/>
                    <a:pt x="10590" y="12"/>
                  </a:cubicBezTo>
                  <a:cubicBezTo>
                    <a:pt x="13636" y="-71"/>
                    <a:pt x="16405" y="263"/>
                    <a:pt x="18344" y="1013"/>
                  </a:cubicBezTo>
                  <a:cubicBezTo>
                    <a:pt x="20282" y="1764"/>
                    <a:pt x="21390" y="2931"/>
                    <a:pt x="20282" y="4182"/>
                  </a:cubicBezTo>
                  <a:cubicBezTo>
                    <a:pt x="19175" y="5433"/>
                    <a:pt x="15852" y="6768"/>
                    <a:pt x="12805" y="7602"/>
                  </a:cubicBezTo>
                  <a:cubicBezTo>
                    <a:pt x="9759" y="8436"/>
                    <a:pt x="6990" y="8769"/>
                    <a:pt x="4221" y="91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2" name="Line"/>
            <p:cNvSpPr/>
            <p:nvPr/>
          </p:nvSpPr>
          <p:spPr>
            <a:xfrm>
              <a:off x="5052699" y="229843"/>
              <a:ext cx="211452" cy="53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297" fill="norm" stroke="1" extrusionOk="0">
                  <a:moveTo>
                    <a:pt x="16231" y="14435"/>
                  </a:moveTo>
                  <a:cubicBezTo>
                    <a:pt x="13879" y="13842"/>
                    <a:pt x="11526" y="13250"/>
                    <a:pt x="8853" y="13334"/>
                  </a:cubicBezTo>
                  <a:cubicBezTo>
                    <a:pt x="6180" y="13419"/>
                    <a:pt x="3186" y="14181"/>
                    <a:pt x="1582" y="15282"/>
                  </a:cubicBezTo>
                  <a:cubicBezTo>
                    <a:pt x="-22" y="16384"/>
                    <a:pt x="-236" y="17824"/>
                    <a:pt x="192" y="18882"/>
                  </a:cubicBezTo>
                  <a:cubicBezTo>
                    <a:pt x="619" y="19941"/>
                    <a:pt x="1689" y="20619"/>
                    <a:pt x="2758" y="21000"/>
                  </a:cubicBezTo>
                  <a:cubicBezTo>
                    <a:pt x="3827" y="21381"/>
                    <a:pt x="4897" y="21466"/>
                    <a:pt x="6394" y="20831"/>
                  </a:cubicBezTo>
                  <a:cubicBezTo>
                    <a:pt x="7891" y="20195"/>
                    <a:pt x="9815" y="18840"/>
                    <a:pt x="11419" y="16680"/>
                  </a:cubicBezTo>
                  <a:cubicBezTo>
                    <a:pt x="13023" y="14520"/>
                    <a:pt x="14307" y="11555"/>
                    <a:pt x="14948" y="8760"/>
                  </a:cubicBezTo>
                  <a:cubicBezTo>
                    <a:pt x="15590" y="5965"/>
                    <a:pt x="15590" y="3339"/>
                    <a:pt x="15269" y="1814"/>
                  </a:cubicBezTo>
                  <a:cubicBezTo>
                    <a:pt x="14948" y="290"/>
                    <a:pt x="14307" y="-134"/>
                    <a:pt x="13772" y="35"/>
                  </a:cubicBezTo>
                  <a:cubicBezTo>
                    <a:pt x="13237" y="205"/>
                    <a:pt x="12810" y="967"/>
                    <a:pt x="12596" y="3000"/>
                  </a:cubicBezTo>
                  <a:cubicBezTo>
                    <a:pt x="12382" y="5033"/>
                    <a:pt x="12382" y="8337"/>
                    <a:pt x="13344" y="11301"/>
                  </a:cubicBezTo>
                  <a:cubicBezTo>
                    <a:pt x="14307" y="14266"/>
                    <a:pt x="16231" y="16892"/>
                    <a:pt x="17728" y="18417"/>
                  </a:cubicBezTo>
                  <a:cubicBezTo>
                    <a:pt x="19225" y="19941"/>
                    <a:pt x="20295" y="20365"/>
                    <a:pt x="21364" y="207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3" name="Line"/>
            <p:cNvSpPr/>
            <p:nvPr/>
          </p:nvSpPr>
          <p:spPr>
            <a:xfrm>
              <a:off x="5336371" y="218195"/>
              <a:ext cx="143679" cy="569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434" fill="norm" stroke="1" extrusionOk="0">
                  <a:moveTo>
                    <a:pt x="21249" y="1348"/>
                  </a:moveTo>
                  <a:cubicBezTo>
                    <a:pt x="20623" y="950"/>
                    <a:pt x="19997" y="551"/>
                    <a:pt x="18275" y="272"/>
                  </a:cubicBezTo>
                  <a:cubicBezTo>
                    <a:pt x="16553" y="-7"/>
                    <a:pt x="13736" y="-166"/>
                    <a:pt x="10762" y="272"/>
                  </a:cubicBezTo>
                  <a:cubicBezTo>
                    <a:pt x="7788" y="711"/>
                    <a:pt x="4658" y="1747"/>
                    <a:pt x="2623" y="3461"/>
                  </a:cubicBezTo>
                  <a:cubicBezTo>
                    <a:pt x="588" y="5174"/>
                    <a:pt x="-351" y="7565"/>
                    <a:pt x="119" y="10076"/>
                  </a:cubicBezTo>
                  <a:cubicBezTo>
                    <a:pt x="588" y="12587"/>
                    <a:pt x="2466" y="15217"/>
                    <a:pt x="4032" y="17130"/>
                  </a:cubicBezTo>
                  <a:cubicBezTo>
                    <a:pt x="5597" y="19043"/>
                    <a:pt x="6849" y="20238"/>
                    <a:pt x="8101" y="21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4" name="Line"/>
            <p:cNvSpPr/>
            <p:nvPr/>
          </p:nvSpPr>
          <p:spPr>
            <a:xfrm>
              <a:off x="5251450" y="476250"/>
              <a:ext cx="209550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7432"/>
                    <a:pt x="4800" y="13263"/>
                    <a:pt x="8400" y="9663"/>
                  </a:cubicBezTo>
                  <a:cubicBezTo>
                    <a:pt x="12000" y="6063"/>
                    <a:pt x="16800" y="303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5" name="Line"/>
            <p:cNvSpPr/>
            <p:nvPr/>
          </p:nvSpPr>
          <p:spPr>
            <a:xfrm>
              <a:off x="388294" y="2324230"/>
              <a:ext cx="409255" cy="563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379" fill="norm" stroke="1" extrusionOk="0">
                  <a:moveTo>
                    <a:pt x="943" y="1200"/>
                  </a:moveTo>
                  <a:cubicBezTo>
                    <a:pt x="502" y="2565"/>
                    <a:pt x="61" y="3930"/>
                    <a:pt x="6" y="6018"/>
                  </a:cubicBezTo>
                  <a:cubicBezTo>
                    <a:pt x="-49" y="8105"/>
                    <a:pt x="282" y="10916"/>
                    <a:pt x="998" y="13325"/>
                  </a:cubicBezTo>
                  <a:cubicBezTo>
                    <a:pt x="1714" y="15734"/>
                    <a:pt x="2816" y="17741"/>
                    <a:pt x="3918" y="19066"/>
                  </a:cubicBezTo>
                  <a:cubicBezTo>
                    <a:pt x="5020" y="20391"/>
                    <a:pt x="6122" y="21033"/>
                    <a:pt x="7280" y="21274"/>
                  </a:cubicBezTo>
                  <a:cubicBezTo>
                    <a:pt x="8437" y="21515"/>
                    <a:pt x="9649" y="21354"/>
                    <a:pt x="11357" y="20672"/>
                  </a:cubicBezTo>
                  <a:cubicBezTo>
                    <a:pt x="13065" y="19989"/>
                    <a:pt x="15269" y="18785"/>
                    <a:pt x="17088" y="17299"/>
                  </a:cubicBezTo>
                  <a:cubicBezTo>
                    <a:pt x="18906" y="15814"/>
                    <a:pt x="20339" y="14047"/>
                    <a:pt x="20945" y="11960"/>
                  </a:cubicBezTo>
                  <a:cubicBezTo>
                    <a:pt x="21551" y="9872"/>
                    <a:pt x="21331" y="7463"/>
                    <a:pt x="20780" y="5456"/>
                  </a:cubicBezTo>
                  <a:cubicBezTo>
                    <a:pt x="20229" y="3448"/>
                    <a:pt x="19347" y="1842"/>
                    <a:pt x="18631" y="959"/>
                  </a:cubicBezTo>
                  <a:cubicBezTo>
                    <a:pt x="17914" y="76"/>
                    <a:pt x="17363" y="-85"/>
                    <a:pt x="17033" y="35"/>
                  </a:cubicBezTo>
                  <a:cubicBezTo>
                    <a:pt x="16702" y="156"/>
                    <a:pt x="16592" y="557"/>
                    <a:pt x="16647" y="959"/>
                  </a:cubicBezTo>
                  <a:cubicBezTo>
                    <a:pt x="16702" y="1360"/>
                    <a:pt x="16922" y="1762"/>
                    <a:pt x="17143" y="21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6" name="Line"/>
            <p:cNvSpPr/>
            <p:nvPr/>
          </p:nvSpPr>
          <p:spPr>
            <a:xfrm>
              <a:off x="891116" y="2536068"/>
              <a:ext cx="132895" cy="169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036" fill="norm" stroke="1" extrusionOk="0">
                  <a:moveTo>
                    <a:pt x="675" y="6021"/>
                  </a:moveTo>
                  <a:cubicBezTo>
                    <a:pt x="337" y="8656"/>
                    <a:pt x="0" y="11290"/>
                    <a:pt x="0" y="12870"/>
                  </a:cubicBezTo>
                  <a:cubicBezTo>
                    <a:pt x="0" y="14451"/>
                    <a:pt x="337" y="14977"/>
                    <a:pt x="675" y="13002"/>
                  </a:cubicBezTo>
                  <a:cubicBezTo>
                    <a:pt x="1012" y="11026"/>
                    <a:pt x="1350" y="6548"/>
                    <a:pt x="2869" y="3651"/>
                  </a:cubicBezTo>
                  <a:cubicBezTo>
                    <a:pt x="4387" y="753"/>
                    <a:pt x="7087" y="-564"/>
                    <a:pt x="10462" y="226"/>
                  </a:cubicBezTo>
                  <a:cubicBezTo>
                    <a:pt x="13838" y="1016"/>
                    <a:pt x="17887" y="3914"/>
                    <a:pt x="19744" y="7734"/>
                  </a:cubicBezTo>
                  <a:cubicBezTo>
                    <a:pt x="21600" y="11553"/>
                    <a:pt x="21262" y="16295"/>
                    <a:pt x="20925" y="210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7" name="Line"/>
            <p:cNvSpPr/>
            <p:nvPr/>
          </p:nvSpPr>
          <p:spPr>
            <a:xfrm>
              <a:off x="1092199" y="2476500"/>
              <a:ext cx="1905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143"/>
                    <a:pt x="14400" y="10286"/>
                    <a:pt x="18000" y="13886"/>
                  </a:cubicBezTo>
                  <a:cubicBezTo>
                    <a:pt x="21600" y="17486"/>
                    <a:pt x="21600" y="195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8" name="Line"/>
            <p:cNvSpPr/>
            <p:nvPr/>
          </p:nvSpPr>
          <p:spPr>
            <a:xfrm>
              <a:off x="1104900" y="2368550"/>
              <a:ext cx="1270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9" name="Line"/>
            <p:cNvSpPr/>
            <p:nvPr/>
          </p:nvSpPr>
          <p:spPr>
            <a:xfrm>
              <a:off x="1240610" y="2163741"/>
              <a:ext cx="137340" cy="541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496" fill="norm" stroke="1" extrusionOk="0">
                  <a:moveTo>
                    <a:pt x="21235" y="1325"/>
                  </a:moveTo>
                  <a:cubicBezTo>
                    <a:pt x="17635" y="821"/>
                    <a:pt x="14035" y="316"/>
                    <a:pt x="11253" y="106"/>
                  </a:cubicBezTo>
                  <a:cubicBezTo>
                    <a:pt x="8471" y="-104"/>
                    <a:pt x="6508" y="-20"/>
                    <a:pt x="4544" y="526"/>
                  </a:cubicBezTo>
                  <a:cubicBezTo>
                    <a:pt x="2580" y="1073"/>
                    <a:pt x="617" y="2081"/>
                    <a:pt x="126" y="4014"/>
                  </a:cubicBezTo>
                  <a:cubicBezTo>
                    <a:pt x="-365" y="5947"/>
                    <a:pt x="617" y="8805"/>
                    <a:pt x="2417" y="11536"/>
                  </a:cubicBezTo>
                  <a:cubicBezTo>
                    <a:pt x="4217" y="14268"/>
                    <a:pt x="6835" y="16873"/>
                    <a:pt x="8144" y="18512"/>
                  </a:cubicBezTo>
                  <a:cubicBezTo>
                    <a:pt x="9453" y="20151"/>
                    <a:pt x="9453" y="20824"/>
                    <a:pt x="9453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0" name="Line"/>
            <p:cNvSpPr/>
            <p:nvPr/>
          </p:nvSpPr>
          <p:spPr>
            <a:xfrm>
              <a:off x="1204606" y="2393950"/>
              <a:ext cx="262244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600" fill="norm" stroke="1" extrusionOk="0">
                  <a:moveTo>
                    <a:pt x="155" y="21600"/>
                  </a:moveTo>
                  <a:cubicBezTo>
                    <a:pt x="-18" y="19045"/>
                    <a:pt x="-191" y="16490"/>
                    <a:pt x="500" y="14400"/>
                  </a:cubicBezTo>
                  <a:cubicBezTo>
                    <a:pt x="1191" y="12310"/>
                    <a:pt x="2747" y="10684"/>
                    <a:pt x="5079" y="8942"/>
                  </a:cubicBezTo>
                  <a:cubicBezTo>
                    <a:pt x="7412" y="7200"/>
                    <a:pt x="10523" y="5342"/>
                    <a:pt x="13374" y="3832"/>
                  </a:cubicBezTo>
                  <a:cubicBezTo>
                    <a:pt x="16225" y="2323"/>
                    <a:pt x="18817" y="1161"/>
                    <a:pt x="2140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1" name="Line"/>
            <p:cNvSpPr/>
            <p:nvPr/>
          </p:nvSpPr>
          <p:spPr>
            <a:xfrm>
              <a:off x="1521929" y="2207340"/>
              <a:ext cx="140873" cy="473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4" h="21396" fill="norm" stroke="1" extrusionOk="0">
                  <a:moveTo>
                    <a:pt x="19089" y="3839"/>
                  </a:moveTo>
                  <a:cubicBezTo>
                    <a:pt x="19715" y="3265"/>
                    <a:pt x="20341" y="2692"/>
                    <a:pt x="20654" y="2070"/>
                  </a:cubicBezTo>
                  <a:cubicBezTo>
                    <a:pt x="20967" y="1449"/>
                    <a:pt x="20967" y="780"/>
                    <a:pt x="19871" y="398"/>
                  </a:cubicBezTo>
                  <a:cubicBezTo>
                    <a:pt x="18776" y="16"/>
                    <a:pt x="16584" y="-80"/>
                    <a:pt x="14863" y="63"/>
                  </a:cubicBezTo>
                  <a:cubicBezTo>
                    <a:pt x="13141" y="207"/>
                    <a:pt x="11889" y="589"/>
                    <a:pt x="9697" y="2214"/>
                  </a:cubicBezTo>
                  <a:cubicBezTo>
                    <a:pt x="7506" y="3839"/>
                    <a:pt x="4376" y="6706"/>
                    <a:pt x="2341" y="9430"/>
                  </a:cubicBezTo>
                  <a:cubicBezTo>
                    <a:pt x="306" y="12154"/>
                    <a:pt x="-633" y="14734"/>
                    <a:pt x="463" y="16741"/>
                  </a:cubicBezTo>
                  <a:cubicBezTo>
                    <a:pt x="1558" y="18748"/>
                    <a:pt x="4689" y="20182"/>
                    <a:pt x="7819" y="20851"/>
                  </a:cubicBezTo>
                  <a:cubicBezTo>
                    <a:pt x="10950" y="21520"/>
                    <a:pt x="14080" y="21424"/>
                    <a:pt x="17210" y="213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2" name="Line"/>
            <p:cNvSpPr/>
            <p:nvPr/>
          </p:nvSpPr>
          <p:spPr>
            <a:xfrm>
              <a:off x="1712012" y="2377016"/>
              <a:ext cx="167588" cy="170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263" fill="norm" stroke="1" extrusionOk="0">
                  <a:moveTo>
                    <a:pt x="10847" y="2107"/>
                  </a:moveTo>
                  <a:cubicBezTo>
                    <a:pt x="8957" y="1054"/>
                    <a:pt x="7067" y="0"/>
                    <a:pt x="5717" y="0"/>
                  </a:cubicBezTo>
                  <a:cubicBezTo>
                    <a:pt x="4367" y="0"/>
                    <a:pt x="3557" y="1054"/>
                    <a:pt x="2612" y="4083"/>
                  </a:cubicBezTo>
                  <a:cubicBezTo>
                    <a:pt x="1667" y="7112"/>
                    <a:pt x="587" y="12117"/>
                    <a:pt x="182" y="15278"/>
                  </a:cubicBezTo>
                  <a:cubicBezTo>
                    <a:pt x="-223" y="18439"/>
                    <a:pt x="47" y="19756"/>
                    <a:pt x="992" y="20546"/>
                  </a:cubicBezTo>
                  <a:cubicBezTo>
                    <a:pt x="1937" y="21337"/>
                    <a:pt x="3557" y="21600"/>
                    <a:pt x="5177" y="20678"/>
                  </a:cubicBezTo>
                  <a:cubicBezTo>
                    <a:pt x="6797" y="19756"/>
                    <a:pt x="8417" y="17649"/>
                    <a:pt x="9632" y="15146"/>
                  </a:cubicBezTo>
                  <a:cubicBezTo>
                    <a:pt x="10847" y="12644"/>
                    <a:pt x="11657" y="9746"/>
                    <a:pt x="11927" y="7639"/>
                  </a:cubicBezTo>
                  <a:cubicBezTo>
                    <a:pt x="12197" y="5532"/>
                    <a:pt x="11927" y="4215"/>
                    <a:pt x="11522" y="4215"/>
                  </a:cubicBezTo>
                  <a:cubicBezTo>
                    <a:pt x="11117" y="4215"/>
                    <a:pt x="10577" y="5532"/>
                    <a:pt x="10577" y="6980"/>
                  </a:cubicBezTo>
                  <a:cubicBezTo>
                    <a:pt x="10577" y="8429"/>
                    <a:pt x="11117" y="10010"/>
                    <a:pt x="13007" y="11459"/>
                  </a:cubicBezTo>
                  <a:cubicBezTo>
                    <a:pt x="14897" y="12907"/>
                    <a:pt x="18137" y="14224"/>
                    <a:pt x="21377" y="15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3" name="Line"/>
            <p:cNvSpPr/>
            <p:nvPr/>
          </p:nvSpPr>
          <p:spPr>
            <a:xfrm>
              <a:off x="2019299" y="2495550"/>
              <a:ext cx="21729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17673" y="0"/>
                  </a:moveTo>
                  <a:cubicBezTo>
                    <a:pt x="19636" y="5635"/>
                    <a:pt x="21600" y="11270"/>
                    <a:pt x="18655" y="14870"/>
                  </a:cubicBezTo>
                  <a:cubicBezTo>
                    <a:pt x="15709" y="18470"/>
                    <a:pt x="7855" y="200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4" name="Line"/>
            <p:cNvSpPr/>
            <p:nvPr/>
          </p:nvSpPr>
          <p:spPr>
            <a:xfrm>
              <a:off x="2152650" y="2165350"/>
              <a:ext cx="143854" cy="354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543" fill="norm" stroke="1" extrusionOk="0">
                  <a:moveTo>
                    <a:pt x="939" y="0"/>
                  </a:moveTo>
                  <a:cubicBezTo>
                    <a:pt x="626" y="4886"/>
                    <a:pt x="313" y="9771"/>
                    <a:pt x="313" y="12921"/>
                  </a:cubicBezTo>
                  <a:cubicBezTo>
                    <a:pt x="313" y="16071"/>
                    <a:pt x="626" y="17486"/>
                    <a:pt x="939" y="18514"/>
                  </a:cubicBezTo>
                  <a:cubicBezTo>
                    <a:pt x="1252" y="19543"/>
                    <a:pt x="1565" y="20186"/>
                    <a:pt x="2348" y="20121"/>
                  </a:cubicBezTo>
                  <a:cubicBezTo>
                    <a:pt x="3130" y="20057"/>
                    <a:pt x="4383" y="19286"/>
                    <a:pt x="5322" y="18386"/>
                  </a:cubicBezTo>
                  <a:cubicBezTo>
                    <a:pt x="6261" y="17486"/>
                    <a:pt x="6887" y="16457"/>
                    <a:pt x="7670" y="15557"/>
                  </a:cubicBezTo>
                  <a:cubicBezTo>
                    <a:pt x="8452" y="14657"/>
                    <a:pt x="9391" y="13886"/>
                    <a:pt x="10643" y="13564"/>
                  </a:cubicBezTo>
                  <a:cubicBezTo>
                    <a:pt x="11896" y="13243"/>
                    <a:pt x="13461" y="13371"/>
                    <a:pt x="15339" y="14271"/>
                  </a:cubicBezTo>
                  <a:cubicBezTo>
                    <a:pt x="17217" y="15171"/>
                    <a:pt x="19409" y="16843"/>
                    <a:pt x="20504" y="18000"/>
                  </a:cubicBezTo>
                  <a:cubicBezTo>
                    <a:pt x="21600" y="19157"/>
                    <a:pt x="21600" y="19800"/>
                    <a:pt x="20035" y="20379"/>
                  </a:cubicBezTo>
                  <a:cubicBezTo>
                    <a:pt x="18470" y="20957"/>
                    <a:pt x="15339" y="21471"/>
                    <a:pt x="12052" y="21536"/>
                  </a:cubicBezTo>
                  <a:cubicBezTo>
                    <a:pt x="8765" y="21600"/>
                    <a:pt x="5322" y="21214"/>
                    <a:pt x="3287" y="20571"/>
                  </a:cubicBezTo>
                  <a:cubicBezTo>
                    <a:pt x="1252" y="19929"/>
                    <a:pt x="626" y="19029"/>
                    <a:pt x="0" y="181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5" name="Line"/>
            <p:cNvSpPr/>
            <p:nvPr/>
          </p:nvSpPr>
          <p:spPr>
            <a:xfrm>
              <a:off x="2311400" y="2119447"/>
              <a:ext cx="135925" cy="46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472" fill="norm" stroke="1" extrusionOk="0">
                  <a:moveTo>
                    <a:pt x="3927" y="67"/>
                  </a:moveTo>
                  <a:cubicBezTo>
                    <a:pt x="6545" y="-30"/>
                    <a:pt x="9164" y="-128"/>
                    <a:pt x="12109" y="605"/>
                  </a:cubicBezTo>
                  <a:cubicBezTo>
                    <a:pt x="15055" y="1338"/>
                    <a:pt x="18327" y="2902"/>
                    <a:pt x="19964" y="5345"/>
                  </a:cubicBezTo>
                  <a:cubicBezTo>
                    <a:pt x="21600" y="7789"/>
                    <a:pt x="21600" y="11112"/>
                    <a:pt x="18000" y="13946"/>
                  </a:cubicBezTo>
                  <a:cubicBezTo>
                    <a:pt x="14400" y="16781"/>
                    <a:pt x="7200" y="19126"/>
                    <a:pt x="0" y="21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6" name="Line"/>
            <p:cNvSpPr/>
            <p:nvPr/>
          </p:nvSpPr>
          <p:spPr>
            <a:xfrm>
              <a:off x="4972049" y="1739900"/>
              <a:ext cx="57151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4140"/>
                    <a:pt x="4800" y="8280"/>
                    <a:pt x="8400" y="11880"/>
                  </a:cubicBezTo>
                  <a:cubicBezTo>
                    <a:pt x="12000" y="15480"/>
                    <a:pt x="16800" y="185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7" name="Line"/>
            <p:cNvSpPr/>
            <p:nvPr/>
          </p:nvSpPr>
          <p:spPr>
            <a:xfrm>
              <a:off x="4782079" y="2042704"/>
              <a:ext cx="564622" cy="87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0878" fill="norm" stroke="1" extrusionOk="0">
                  <a:moveTo>
                    <a:pt x="1430" y="18557"/>
                  </a:moveTo>
                  <a:cubicBezTo>
                    <a:pt x="786" y="19562"/>
                    <a:pt x="141" y="20567"/>
                    <a:pt x="20" y="20818"/>
                  </a:cubicBezTo>
                  <a:cubicBezTo>
                    <a:pt x="-101" y="21069"/>
                    <a:pt x="302" y="20567"/>
                    <a:pt x="1793" y="18809"/>
                  </a:cubicBezTo>
                  <a:cubicBezTo>
                    <a:pt x="3284" y="17050"/>
                    <a:pt x="5863" y="14036"/>
                    <a:pt x="8724" y="10520"/>
                  </a:cubicBezTo>
                  <a:cubicBezTo>
                    <a:pt x="11586" y="7004"/>
                    <a:pt x="14729" y="2985"/>
                    <a:pt x="16905" y="1227"/>
                  </a:cubicBezTo>
                  <a:cubicBezTo>
                    <a:pt x="19081" y="-531"/>
                    <a:pt x="20290" y="-29"/>
                    <a:pt x="21499" y="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8" name="Line"/>
            <p:cNvSpPr/>
            <p:nvPr/>
          </p:nvSpPr>
          <p:spPr>
            <a:xfrm>
              <a:off x="4864099" y="2247900"/>
              <a:ext cx="140913" cy="251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532" fill="norm" stroke="1" extrusionOk="0">
                  <a:moveTo>
                    <a:pt x="0" y="0"/>
                  </a:moveTo>
                  <a:cubicBezTo>
                    <a:pt x="1290" y="4356"/>
                    <a:pt x="2579" y="8713"/>
                    <a:pt x="3385" y="11526"/>
                  </a:cubicBezTo>
                  <a:cubicBezTo>
                    <a:pt x="4191" y="14339"/>
                    <a:pt x="4513" y="15610"/>
                    <a:pt x="4675" y="17153"/>
                  </a:cubicBezTo>
                  <a:cubicBezTo>
                    <a:pt x="4836" y="18696"/>
                    <a:pt x="4836" y="20511"/>
                    <a:pt x="4836" y="20874"/>
                  </a:cubicBezTo>
                  <a:cubicBezTo>
                    <a:pt x="4836" y="21237"/>
                    <a:pt x="4836" y="20148"/>
                    <a:pt x="5158" y="18605"/>
                  </a:cubicBezTo>
                  <a:cubicBezTo>
                    <a:pt x="5481" y="17062"/>
                    <a:pt x="6125" y="15066"/>
                    <a:pt x="7093" y="13795"/>
                  </a:cubicBezTo>
                  <a:cubicBezTo>
                    <a:pt x="8060" y="12524"/>
                    <a:pt x="9349" y="11980"/>
                    <a:pt x="10800" y="11708"/>
                  </a:cubicBezTo>
                  <a:cubicBezTo>
                    <a:pt x="12251" y="11435"/>
                    <a:pt x="13863" y="11435"/>
                    <a:pt x="15313" y="11708"/>
                  </a:cubicBezTo>
                  <a:cubicBezTo>
                    <a:pt x="16764" y="11980"/>
                    <a:pt x="18054" y="12524"/>
                    <a:pt x="19182" y="13250"/>
                  </a:cubicBezTo>
                  <a:cubicBezTo>
                    <a:pt x="20310" y="13976"/>
                    <a:pt x="21278" y="14884"/>
                    <a:pt x="21439" y="16155"/>
                  </a:cubicBezTo>
                  <a:cubicBezTo>
                    <a:pt x="21600" y="17425"/>
                    <a:pt x="20955" y="19059"/>
                    <a:pt x="18537" y="20057"/>
                  </a:cubicBezTo>
                  <a:cubicBezTo>
                    <a:pt x="16119" y="21055"/>
                    <a:pt x="11928" y="21418"/>
                    <a:pt x="9027" y="21509"/>
                  </a:cubicBezTo>
                  <a:cubicBezTo>
                    <a:pt x="6125" y="21600"/>
                    <a:pt x="4513" y="21418"/>
                    <a:pt x="4675" y="20965"/>
                  </a:cubicBezTo>
                  <a:cubicBezTo>
                    <a:pt x="4836" y="20511"/>
                    <a:pt x="6770" y="19785"/>
                    <a:pt x="8704" y="19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9" name="Line"/>
            <p:cNvSpPr/>
            <p:nvPr/>
          </p:nvSpPr>
          <p:spPr>
            <a:xfrm>
              <a:off x="5111750" y="2336800"/>
              <a:ext cx="107950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4" y="17600"/>
                    <a:pt x="847" y="13600"/>
                    <a:pt x="4447" y="10000"/>
                  </a:cubicBezTo>
                  <a:cubicBezTo>
                    <a:pt x="8047" y="6400"/>
                    <a:pt x="14824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0" name="Line"/>
            <p:cNvSpPr/>
            <p:nvPr/>
          </p:nvSpPr>
          <p:spPr>
            <a:xfrm>
              <a:off x="5303339" y="2250985"/>
              <a:ext cx="189411" cy="132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160" fill="norm" stroke="1" extrusionOk="0">
                  <a:moveTo>
                    <a:pt x="12836" y="7608"/>
                  </a:moveTo>
                  <a:cubicBezTo>
                    <a:pt x="12596" y="5921"/>
                    <a:pt x="12356" y="4233"/>
                    <a:pt x="11876" y="2715"/>
                  </a:cubicBezTo>
                  <a:cubicBezTo>
                    <a:pt x="11396" y="1196"/>
                    <a:pt x="10676" y="-154"/>
                    <a:pt x="9356" y="15"/>
                  </a:cubicBezTo>
                  <a:cubicBezTo>
                    <a:pt x="8036" y="183"/>
                    <a:pt x="6116" y="1871"/>
                    <a:pt x="4436" y="4402"/>
                  </a:cubicBezTo>
                  <a:cubicBezTo>
                    <a:pt x="2756" y="6933"/>
                    <a:pt x="1316" y="10308"/>
                    <a:pt x="596" y="12840"/>
                  </a:cubicBezTo>
                  <a:cubicBezTo>
                    <a:pt x="-124" y="15371"/>
                    <a:pt x="-124" y="17058"/>
                    <a:pt x="236" y="18577"/>
                  </a:cubicBezTo>
                  <a:cubicBezTo>
                    <a:pt x="596" y="20096"/>
                    <a:pt x="1316" y="21446"/>
                    <a:pt x="2756" y="21108"/>
                  </a:cubicBezTo>
                  <a:cubicBezTo>
                    <a:pt x="4196" y="20771"/>
                    <a:pt x="6356" y="18746"/>
                    <a:pt x="8156" y="16890"/>
                  </a:cubicBezTo>
                  <a:cubicBezTo>
                    <a:pt x="9956" y="15033"/>
                    <a:pt x="11396" y="13346"/>
                    <a:pt x="12476" y="13177"/>
                  </a:cubicBezTo>
                  <a:cubicBezTo>
                    <a:pt x="13556" y="13008"/>
                    <a:pt x="14276" y="14358"/>
                    <a:pt x="15716" y="15709"/>
                  </a:cubicBezTo>
                  <a:cubicBezTo>
                    <a:pt x="17156" y="17058"/>
                    <a:pt x="19316" y="18409"/>
                    <a:pt x="21476" y="197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1" name="Line"/>
            <p:cNvSpPr/>
            <p:nvPr/>
          </p:nvSpPr>
          <p:spPr>
            <a:xfrm>
              <a:off x="7000786" y="1726160"/>
              <a:ext cx="212814" cy="170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0984" fill="norm" stroke="1" extrusionOk="0">
                  <a:moveTo>
                    <a:pt x="12520" y="12619"/>
                  </a:moveTo>
                  <a:cubicBezTo>
                    <a:pt x="12520" y="10017"/>
                    <a:pt x="12520" y="7414"/>
                    <a:pt x="11664" y="5072"/>
                  </a:cubicBezTo>
                  <a:cubicBezTo>
                    <a:pt x="10809" y="2730"/>
                    <a:pt x="9098" y="648"/>
                    <a:pt x="7280" y="127"/>
                  </a:cubicBezTo>
                  <a:cubicBezTo>
                    <a:pt x="5462" y="-393"/>
                    <a:pt x="3538" y="648"/>
                    <a:pt x="2148" y="3771"/>
                  </a:cubicBezTo>
                  <a:cubicBezTo>
                    <a:pt x="757" y="6894"/>
                    <a:pt x="-98" y="12099"/>
                    <a:pt x="9" y="15352"/>
                  </a:cubicBezTo>
                  <a:cubicBezTo>
                    <a:pt x="116" y="18605"/>
                    <a:pt x="1185" y="19906"/>
                    <a:pt x="2254" y="20556"/>
                  </a:cubicBezTo>
                  <a:cubicBezTo>
                    <a:pt x="3324" y="21207"/>
                    <a:pt x="4393" y="21207"/>
                    <a:pt x="5676" y="19906"/>
                  </a:cubicBezTo>
                  <a:cubicBezTo>
                    <a:pt x="6959" y="18605"/>
                    <a:pt x="8456" y="16002"/>
                    <a:pt x="9633" y="13790"/>
                  </a:cubicBezTo>
                  <a:cubicBezTo>
                    <a:pt x="10809" y="11578"/>
                    <a:pt x="11664" y="9756"/>
                    <a:pt x="12413" y="9887"/>
                  </a:cubicBezTo>
                  <a:cubicBezTo>
                    <a:pt x="13161" y="10017"/>
                    <a:pt x="13803" y="12099"/>
                    <a:pt x="15300" y="13530"/>
                  </a:cubicBezTo>
                  <a:cubicBezTo>
                    <a:pt x="16797" y="14961"/>
                    <a:pt x="19150" y="15742"/>
                    <a:pt x="21502" y="16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2" name="Line"/>
            <p:cNvSpPr/>
            <p:nvPr/>
          </p:nvSpPr>
          <p:spPr>
            <a:xfrm>
              <a:off x="7251700" y="1784350"/>
              <a:ext cx="1524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3" name="Line"/>
            <p:cNvSpPr/>
            <p:nvPr/>
          </p:nvSpPr>
          <p:spPr>
            <a:xfrm>
              <a:off x="7308850" y="1739900"/>
              <a:ext cx="31750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4" name="Line"/>
            <p:cNvSpPr/>
            <p:nvPr/>
          </p:nvSpPr>
          <p:spPr>
            <a:xfrm>
              <a:off x="7435850" y="1600199"/>
              <a:ext cx="132439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fill="norm" stroke="1" extrusionOk="0">
                  <a:moveTo>
                    <a:pt x="4114" y="0"/>
                  </a:moveTo>
                  <a:cubicBezTo>
                    <a:pt x="4457" y="5268"/>
                    <a:pt x="4800" y="10537"/>
                    <a:pt x="4971" y="13698"/>
                  </a:cubicBezTo>
                  <a:cubicBezTo>
                    <a:pt x="5143" y="16859"/>
                    <a:pt x="5143" y="17912"/>
                    <a:pt x="5143" y="18000"/>
                  </a:cubicBezTo>
                  <a:cubicBezTo>
                    <a:pt x="5143" y="18088"/>
                    <a:pt x="5143" y="17210"/>
                    <a:pt x="6514" y="16068"/>
                  </a:cubicBezTo>
                  <a:cubicBezTo>
                    <a:pt x="7886" y="14927"/>
                    <a:pt x="10629" y="13522"/>
                    <a:pt x="12857" y="12907"/>
                  </a:cubicBezTo>
                  <a:cubicBezTo>
                    <a:pt x="15086" y="12293"/>
                    <a:pt x="16800" y="12468"/>
                    <a:pt x="18171" y="12907"/>
                  </a:cubicBezTo>
                  <a:cubicBezTo>
                    <a:pt x="19543" y="13346"/>
                    <a:pt x="20571" y="14049"/>
                    <a:pt x="21086" y="15015"/>
                  </a:cubicBezTo>
                  <a:cubicBezTo>
                    <a:pt x="21600" y="15980"/>
                    <a:pt x="21600" y="17210"/>
                    <a:pt x="20914" y="18088"/>
                  </a:cubicBezTo>
                  <a:cubicBezTo>
                    <a:pt x="20229" y="18966"/>
                    <a:pt x="18857" y="19493"/>
                    <a:pt x="15257" y="20020"/>
                  </a:cubicBezTo>
                  <a:cubicBezTo>
                    <a:pt x="11657" y="20546"/>
                    <a:pt x="5829" y="2107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5" name="Line"/>
            <p:cNvSpPr/>
            <p:nvPr/>
          </p:nvSpPr>
          <p:spPr>
            <a:xfrm>
              <a:off x="6997700" y="1936750"/>
              <a:ext cx="609600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75" y="19309"/>
                    <a:pt x="3150" y="17018"/>
                    <a:pt x="5250" y="14400"/>
                  </a:cubicBezTo>
                  <a:cubicBezTo>
                    <a:pt x="7350" y="11782"/>
                    <a:pt x="9975" y="8836"/>
                    <a:pt x="12787" y="6382"/>
                  </a:cubicBezTo>
                  <a:cubicBezTo>
                    <a:pt x="15600" y="3927"/>
                    <a:pt x="18600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6" name="Line"/>
            <p:cNvSpPr/>
            <p:nvPr/>
          </p:nvSpPr>
          <p:spPr>
            <a:xfrm>
              <a:off x="7283450" y="2086632"/>
              <a:ext cx="241300" cy="169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9" fill="norm" stroke="1" extrusionOk="0">
                  <a:moveTo>
                    <a:pt x="0" y="6635"/>
                  </a:moveTo>
                  <a:cubicBezTo>
                    <a:pt x="189" y="5318"/>
                    <a:pt x="379" y="4001"/>
                    <a:pt x="1611" y="2815"/>
                  </a:cubicBezTo>
                  <a:cubicBezTo>
                    <a:pt x="2842" y="1630"/>
                    <a:pt x="5116" y="576"/>
                    <a:pt x="6726" y="181"/>
                  </a:cubicBezTo>
                  <a:cubicBezTo>
                    <a:pt x="8337" y="-214"/>
                    <a:pt x="9284" y="49"/>
                    <a:pt x="9853" y="840"/>
                  </a:cubicBezTo>
                  <a:cubicBezTo>
                    <a:pt x="10421" y="1630"/>
                    <a:pt x="10611" y="2947"/>
                    <a:pt x="10137" y="5713"/>
                  </a:cubicBezTo>
                  <a:cubicBezTo>
                    <a:pt x="9663" y="8479"/>
                    <a:pt x="8526" y="12693"/>
                    <a:pt x="7484" y="15591"/>
                  </a:cubicBezTo>
                  <a:cubicBezTo>
                    <a:pt x="6442" y="18488"/>
                    <a:pt x="5495" y="20069"/>
                    <a:pt x="5495" y="20727"/>
                  </a:cubicBezTo>
                  <a:cubicBezTo>
                    <a:pt x="5495" y="21386"/>
                    <a:pt x="6442" y="21123"/>
                    <a:pt x="9284" y="19674"/>
                  </a:cubicBezTo>
                  <a:cubicBezTo>
                    <a:pt x="12126" y="18225"/>
                    <a:pt x="16863" y="15591"/>
                    <a:pt x="21600" y="129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7" name="Line"/>
            <p:cNvSpPr/>
            <p:nvPr/>
          </p:nvSpPr>
          <p:spPr>
            <a:xfrm>
              <a:off x="8788133" y="1656805"/>
              <a:ext cx="108217" cy="375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510" fill="norm" stroke="1" extrusionOk="0">
                  <a:moveTo>
                    <a:pt x="18745" y="2216"/>
                  </a:moveTo>
                  <a:cubicBezTo>
                    <a:pt x="18329" y="1609"/>
                    <a:pt x="17914" y="1002"/>
                    <a:pt x="16460" y="577"/>
                  </a:cubicBezTo>
                  <a:cubicBezTo>
                    <a:pt x="15006" y="153"/>
                    <a:pt x="12514" y="-90"/>
                    <a:pt x="10645" y="31"/>
                  </a:cubicBezTo>
                  <a:cubicBezTo>
                    <a:pt x="8775" y="153"/>
                    <a:pt x="7529" y="638"/>
                    <a:pt x="5452" y="2398"/>
                  </a:cubicBezTo>
                  <a:cubicBezTo>
                    <a:pt x="3375" y="4157"/>
                    <a:pt x="468" y="7191"/>
                    <a:pt x="52" y="10225"/>
                  </a:cubicBezTo>
                  <a:cubicBezTo>
                    <a:pt x="-363" y="13258"/>
                    <a:pt x="1714" y="16292"/>
                    <a:pt x="5660" y="18173"/>
                  </a:cubicBezTo>
                  <a:cubicBezTo>
                    <a:pt x="9606" y="20054"/>
                    <a:pt x="15422" y="20782"/>
                    <a:pt x="21237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8" name="Line"/>
            <p:cNvSpPr/>
            <p:nvPr/>
          </p:nvSpPr>
          <p:spPr>
            <a:xfrm>
              <a:off x="9023713" y="1667933"/>
              <a:ext cx="120287" cy="346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539" fill="norm" stroke="1" extrusionOk="0">
                  <a:moveTo>
                    <a:pt x="1072" y="1317"/>
                  </a:moveTo>
                  <a:cubicBezTo>
                    <a:pt x="693" y="659"/>
                    <a:pt x="314" y="0"/>
                    <a:pt x="124" y="0"/>
                  </a:cubicBezTo>
                  <a:cubicBezTo>
                    <a:pt x="-65" y="0"/>
                    <a:pt x="-65" y="659"/>
                    <a:pt x="314" y="3161"/>
                  </a:cubicBezTo>
                  <a:cubicBezTo>
                    <a:pt x="693" y="5663"/>
                    <a:pt x="1451" y="10010"/>
                    <a:pt x="1830" y="13105"/>
                  </a:cubicBezTo>
                  <a:cubicBezTo>
                    <a:pt x="2209" y="16200"/>
                    <a:pt x="2209" y="18044"/>
                    <a:pt x="2209" y="19361"/>
                  </a:cubicBezTo>
                  <a:cubicBezTo>
                    <a:pt x="2209" y="20678"/>
                    <a:pt x="2209" y="21468"/>
                    <a:pt x="2019" y="21534"/>
                  </a:cubicBezTo>
                  <a:cubicBezTo>
                    <a:pt x="1830" y="21600"/>
                    <a:pt x="1451" y="20941"/>
                    <a:pt x="1451" y="19756"/>
                  </a:cubicBezTo>
                  <a:cubicBezTo>
                    <a:pt x="1451" y="18571"/>
                    <a:pt x="1830" y="16859"/>
                    <a:pt x="3535" y="15607"/>
                  </a:cubicBezTo>
                  <a:cubicBezTo>
                    <a:pt x="5240" y="14356"/>
                    <a:pt x="8272" y="13566"/>
                    <a:pt x="11114" y="13171"/>
                  </a:cubicBezTo>
                  <a:cubicBezTo>
                    <a:pt x="13956" y="12776"/>
                    <a:pt x="16609" y="12776"/>
                    <a:pt x="18503" y="13105"/>
                  </a:cubicBezTo>
                  <a:cubicBezTo>
                    <a:pt x="20398" y="13434"/>
                    <a:pt x="21535" y="14093"/>
                    <a:pt x="21535" y="15146"/>
                  </a:cubicBezTo>
                  <a:cubicBezTo>
                    <a:pt x="21535" y="16200"/>
                    <a:pt x="20398" y="17649"/>
                    <a:pt x="18882" y="18637"/>
                  </a:cubicBezTo>
                  <a:cubicBezTo>
                    <a:pt x="17367" y="19624"/>
                    <a:pt x="15472" y="20151"/>
                    <a:pt x="13388" y="20546"/>
                  </a:cubicBezTo>
                  <a:cubicBezTo>
                    <a:pt x="11303" y="20941"/>
                    <a:pt x="9030" y="21205"/>
                    <a:pt x="6756" y="21271"/>
                  </a:cubicBezTo>
                  <a:cubicBezTo>
                    <a:pt x="4482" y="21337"/>
                    <a:pt x="2209" y="21205"/>
                    <a:pt x="1830" y="20941"/>
                  </a:cubicBezTo>
                  <a:cubicBezTo>
                    <a:pt x="1451" y="20678"/>
                    <a:pt x="2967" y="20283"/>
                    <a:pt x="4482" y="198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9" name="Line"/>
            <p:cNvSpPr/>
            <p:nvPr/>
          </p:nvSpPr>
          <p:spPr>
            <a:xfrm>
              <a:off x="9353550" y="1892300"/>
              <a:ext cx="2222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97" y="19800"/>
                    <a:pt x="6994" y="18000"/>
                    <a:pt x="10594" y="14400"/>
                  </a:cubicBezTo>
                  <a:cubicBezTo>
                    <a:pt x="14194" y="10800"/>
                    <a:pt x="17897" y="5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0" name="Line"/>
            <p:cNvSpPr/>
            <p:nvPr/>
          </p:nvSpPr>
          <p:spPr>
            <a:xfrm>
              <a:off x="9643132" y="1787706"/>
              <a:ext cx="256518" cy="15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0424" fill="norm" stroke="1" extrusionOk="0">
                  <a:moveTo>
                    <a:pt x="13489" y="5591"/>
                  </a:moveTo>
                  <a:cubicBezTo>
                    <a:pt x="13489" y="4151"/>
                    <a:pt x="13489" y="2711"/>
                    <a:pt x="13135" y="1559"/>
                  </a:cubicBezTo>
                  <a:cubicBezTo>
                    <a:pt x="12781" y="407"/>
                    <a:pt x="12072" y="-457"/>
                    <a:pt x="10302" y="263"/>
                  </a:cubicBezTo>
                  <a:cubicBezTo>
                    <a:pt x="8531" y="983"/>
                    <a:pt x="5699" y="3287"/>
                    <a:pt x="3840" y="6023"/>
                  </a:cubicBezTo>
                  <a:cubicBezTo>
                    <a:pt x="1981" y="8759"/>
                    <a:pt x="1095" y="11927"/>
                    <a:pt x="564" y="14231"/>
                  </a:cubicBezTo>
                  <a:cubicBezTo>
                    <a:pt x="33" y="16535"/>
                    <a:pt x="-144" y="17975"/>
                    <a:pt x="122" y="19127"/>
                  </a:cubicBezTo>
                  <a:cubicBezTo>
                    <a:pt x="387" y="20279"/>
                    <a:pt x="1095" y="21143"/>
                    <a:pt x="3043" y="19559"/>
                  </a:cubicBezTo>
                  <a:cubicBezTo>
                    <a:pt x="4990" y="17975"/>
                    <a:pt x="8177" y="13943"/>
                    <a:pt x="10213" y="11927"/>
                  </a:cubicBezTo>
                  <a:cubicBezTo>
                    <a:pt x="12249" y="9911"/>
                    <a:pt x="13135" y="9911"/>
                    <a:pt x="14286" y="11207"/>
                  </a:cubicBezTo>
                  <a:cubicBezTo>
                    <a:pt x="15436" y="12503"/>
                    <a:pt x="16853" y="15095"/>
                    <a:pt x="18092" y="16679"/>
                  </a:cubicBezTo>
                  <a:cubicBezTo>
                    <a:pt x="19331" y="18263"/>
                    <a:pt x="20394" y="18839"/>
                    <a:pt x="21456" y="19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1" name="Line"/>
            <p:cNvSpPr/>
            <p:nvPr/>
          </p:nvSpPr>
          <p:spPr>
            <a:xfrm>
              <a:off x="9988550" y="1676400"/>
              <a:ext cx="87904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600" fill="norm" stroke="1" extrusionOk="0">
                  <a:moveTo>
                    <a:pt x="0" y="0"/>
                  </a:moveTo>
                  <a:cubicBezTo>
                    <a:pt x="5143" y="432"/>
                    <a:pt x="10286" y="864"/>
                    <a:pt x="14400" y="2592"/>
                  </a:cubicBezTo>
                  <a:cubicBezTo>
                    <a:pt x="18514" y="4320"/>
                    <a:pt x="21600" y="7344"/>
                    <a:pt x="21343" y="10584"/>
                  </a:cubicBezTo>
                  <a:cubicBezTo>
                    <a:pt x="21086" y="13824"/>
                    <a:pt x="17486" y="17280"/>
                    <a:pt x="14400" y="19152"/>
                  </a:cubicBezTo>
                  <a:cubicBezTo>
                    <a:pt x="11314" y="21024"/>
                    <a:pt x="8743" y="21312"/>
                    <a:pt x="61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2" name="Line"/>
            <p:cNvSpPr/>
            <p:nvPr/>
          </p:nvSpPr>
          <p:spPr>
            <a:xfrm>
              <a:off x="10083800" y="1466841"/>
              <a:ext cx="215900" cy="206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5" fill="norm" stroke="1" extrusionOk="0">
                  <a:moveTo>
                    <a:pt x="0" y="3928"/>
                  </a:moveTo>
                  <a:cubicBezTo>
                    <a:pt x="0" y="2838"/>
                    <a:pt x="0" y="1747"/>
                    <a:pt x="529" y="983"/>
                  </a:cubicBezTo>
                  <a:cubicBezTo>
                    <a:pt x="1059" y="219"/>
                    <a:pt x="2118" y="-217"/>
                    <a:pt x="3812" y="110"/>
                  </a:cubicBezTo>
                  <a:cubicBezTo>
                    <a:pt x="5506" y="438"/>
                    <a:pt x="7835" y="1528"/>
                    <a:pt x="9318" y="3492"/>
                  </a:cubicBezTo>
                  <a:cubicBezTo>
                    <a:pt x="10800" y="5456"/>
                    <a:pt x="11435" y="8292"/>
                    <a:pt x="11012" y="10692"/>
                  </a:cubicBezTo>
                  <a:cubicBezTo>
                    <a:pt x="10588" y="13092"/>
                    <a:pt x="9106" y="15056"/>
                    <a:pt x="7624" y="16692"/>
                  </a:cubicBezTo>
                  <a:cubicBezTo>
                    <a:pt x="6141" y="18328"/>
                    <a:pt x="4659" y="19638"/>
                    <a:pt x="4447" y="20401"/>
                  </a:cubicBezTo>
                  <a:cubicBezTo>
                    <a:pt x="4235" y="21165"/>
                    <a:pt x="5294" y="21383"/>
                    <a:pt x="8365" y="21165"/>
                  </a:cubicBezTo>
                  <a:cubicBezTo>
                    <a:pt x="11435" y="20947"/>
                    <a:pt x="16518" y="20292"/>
                    <a:pt x="21600" y="196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3" name="Line"/>
            <p:cNvSpPr/>
            <p:nvPr/>
          </p:nvSpPr>
          <p:spPr>
            <a:xfrm>
              <a:off x="8909050" y="2152093"/>
              <a:ext cx="1073150" cy="121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6" fill="norm" stroke="1" extrusionOk="0">
                  <a:moveTo>
                    <a:pt x="0" y="21326"/>
                  </a:moveTo>
                  <a:cubicBezTo>
                    <a:pt x="1576" y="18347"/>
                    <a:pt x="3153" y="15367"/>
                    <a:pt x="4729" y="12574"/>
                  </a:cubicBezTo>
                  <a:cubicBezTo>
                    <a:pt x="6305" y="9781"/>
                    <a:pt x="7882" y="7174"/>
                    <a:pt x="9437" y="5312"/>
                  </a:cubicBezTo>
                  <a:cubicBezTo>
                    <a:pt x="10992" y="3450"/>
                    <a:pt x="12525" y="2333"/>
                    <a:pt x="14080" y="1402"/>
                  </a:cubicBezTo>
                  <a:cubicBezTo>
                    <a:pt x="15636" y="471"/>
                    <a:pt x="17212" y="-274"/>
                    <a:pt x="18469" y="98"/>
                  </a:cubicBezTo>
                  <a:cubicBezTo>
                    <a:pt x="19725" y="471"/>
                    <a:pt x="20663" y="1960"/>
                    <a:pt x="21600" y="3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4" name="Line"/>
            <p:cNvSpPr/>
            <p:nvPr/>
          </p:nvSpPr>
          <p:spPr>
            <a:xfrm>
              <a:off x="9328150" y="2432049"/>
              <a:ext cx="19050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891"/>
                    <a:pt x="0" y="11782"/>
                    <a:pt x="3600" y="15382"/>
                  </a:cubicBezTo>
                  <a:cubicBezTo>
                    <a:pt x="7200" y="18982"/>
                    <a:pt x="14400" y="2029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5" name="Line"/>
            <p:cNvSpPr/>
            <p:nvPr/>
          </p:nvSpPr>
          <p:spPr>
            <a:xfrm>
              <a:off x="9480550" y="2366433"/>
              <a:ext cx="317500" cy="254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9" fill="norm" stroke="1" extrusionOk="0">
                  <a:moveTo>
                    <a:pt x="0" y="3392"/>
                  </a:moveTo>
                  <a:cubicBezTo>
                    <a:pt x="0" y="2499"/>
                    <a:pt x="0" y="1607"/>
                    <a:pt x="360" y="982"/>
                  </a:cubicBezTo>
                  <a:cubicBezTo>
                    <a:pt x="720" y="357"/>
                    <a:pt x="1440" y="0"/>
                    <a:pt x="2592" y="0"/>
                  </a:cubicBezTo>
                  <a:cubicBezTo>
                    <a:pt x="3744" y="0"/>
                    <a:pt x="5328" y="357"/>
                    <a:pt x="6408" y="2410"/>
                  </a:cubicBezTo>
                  <a:cubicBezTo>
                    <a:pt x="7488" y="4463"/>
                    <a:pt x="8064" y="8212"/>
                    <a:pt x="7560" y="11246"/>
                  </a:cubicBezTo>
                  <a:cubicBezTo>
                    <a:pt x="7056" y="14281"/>
                    <a:pt x="5472" y="16602"/>
                    <a:pt x="4608" y="18208"/>
                  </a:cubicBezTo>
                  <a:cubicBezTo>
                    <a:pt x="3744" y="19815"/>
                    <a:pt x="3600" y="20707"/>
                    <a:pt x="3888" y="21154"/>
                  </a:cubicBezTo>
                  <a:cubicBezTo>
                    <a:pt x="4176" y="21600"/>
                    <a:pt x="4896" y="21600"/>
                    <a:pt x="7128" y="20975"/>
                  </a:cubicBezTo>
                  <a:cubicBezTo>
                    <a:pt x="9360" y="20350"/>
                    <a:pt x="13104" y="19101"/>
                    <a:pt x="15768" y="18119"/>
                  </a:cubicBezTo>
                  <a:cubicBezTo>
                    <a:pt x="18432" y="17137"/>
                    <a:pt x="20016" y="16423"/>
                    <a:pt x="21600" y="15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6" name="Line"/>
            <p:cNvSpPr/>
            <p:nvPr/>
          </p:nvSpPr>
          <p:spPr>
            <a:xfrm>
              <a:off x="647700" y="3638650"/>
              <a:ext cx="327776" cy="398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403" fill="norm" stroke="1" extrusionOk="0">
                  <a:moveTo>
                    <a:pt x="0" y="5793"/>
                  </a:moveTo>
                  <a:cubicBezTo>
                    <a:pt x="3877" y="5452"/>
                    <a:pt x="7754" y="5110"/>
                    <a:pt x="11215" y="4372"/>
                  </a:cubicBezTo>
                  <a:cubicBezTo>
                    <a:pt x="14677" y="3633"/>
                    <a:pt x="17723" y="2496"/>
                    <a:pt x="19454" y="1643"/>
                  </a:cubicBezTo>
                  <a:cubicBezTo>
                    <a:pt x="21185" y="790"/>
                    <a:pt x="21600" y="222"/>
                    <a:pt x="21392" y="52"/>
                  </a:cubicBezTo>
                  <a:cubicBezTo>
                    <a:pt x="21185" y="-119"/>
                    <a:pt x="20354" y="108"/>
                    <a:pt x="18208" y="1132"/>
                  </a:cubicBezTo>
                  <a:cubicBezTo>
                    <a:pt x="16062" y="2155"/>
                    <a:pt x="12600" y="3974"/>
                    <a:pt x="10523" y="5395"/>
                  </a:cubicBezTo>
                  <a:cubicBezTo>
                    <a:pt x="8446" y="6816"/>
                    <a:pt x="7754" y="7839"/>
                    <a:pt x="7615" y="8578"/>
                  </a:cubicBezTo>
                  <a:cubicBezTo>
                    <a:pt x="7477" y="9317"/>
                    <a:pt x="7892" y="9772"/>
                    <a:pt x="8862" y="10169"/>
                  </a:cubicBezTo>
                  <a:cubicBezTo>
                    <a:pt x="9831" y="10567"/>
                    <a:pt x="11354" y="10908"/>
                    <a:pt x="12531" y="11193"/>
                  </a:cubicBezTo>
                  <a:cubicBezTo>
                    <a:pt x="13708" y="11477"/>
                    <a:pt x="14538" y="11704"/>
                    <a:pt x="14954" y="12102"/>
                  </a:cubicBezTo>
                  <a:cubicBezTo>
                    <a:pt x="15369" y="12500"/>
                    <a:pt x="15369" y="13068"/>
                    <a:pt x="14608" y="14092"/>
                  </a:cubicBezTo>
                  <a:cubicBezTo>
                    <a:pt x="13846" y="15115"/>
                    <a:pt x="12323" y="16593"/>
                    <a:pt x="11423" y="17616"/>
                  </a:cubicBezTo>
                  <a:cubicBezTo>
                    <a:pt x="10523" y="18639"/>
                    <a:pt x="10246" y="19207"/>
                    <a:pt x="10108" y="19776"/>
                  </a:cubicBezTo>
                  <a:cubicBezTo>
                    <a:pt x="9969" y="20344"/>
                    <a:pt x="9969" y="20913"/>
                    <a:pt x="10385" y="21197"/>
                  </a:cubicBezTo>
                  <a:cubicBezTo>
                    <a:pt x="10800" y="21481"/>
                    <a:pt x="11631" y="21481"/>
                    <a:pt x="13362" y="21140"/>
                  </a:cubicBezTo>
                  <a:cubicBezTo>
                    <a:pt x="15092" y="20799"/>
                    <a:pt x="17723" y="20117"/>
                    <a:pt x="20354" y="19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7" name="Line"/>
            <p:cNvSpPr/>
            <p:nvPr/>
          </p:nvSpPr>
          <p:spPr>
            <a:xfrm>
              <a:off x="1022299" y="3794038"/>
              <a:ext cx="279451" cy="166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235" fill="norm" stroke="1" extrusionOk="0">
                  <a:moveTo>
                    <a:pt x="491" y="5276"/>
                  </a:moveTo>
                  <a:cubicBezTo>
                    <a:pt x="166" y="3926"/>
                    <a:pt x="-159" y="2576"/>
                    <a:pt x="85" y="1766"/>
                  </a:cubicBezTo>
                  <a:cubicBezTo>
                    <a:pt x="328" y="956"/>
                    <a:pt x="1140" y="686"/>
                    <a:pt x="2439" y="1091"/>
                  </a:cubicBezTo>
                  <a:cubicBezTo>
                    <a:pt x="3739" y="1496"/>
                    <a:pt x="5525" y="2576"/>
                    <a:pt x="6743" y="5276"/>
                  </a:cubicBezTo>
                  <a:cubicBezTo>
                    <a:pt x="7961" y="7976"/>
                    <a:pt x="8611" y="12296"/>
                    <a:pt x="8611" y="15536"/>
                  </a:cubicBezTo>
                  <a:cubicBezTo>
                    <a:pt x="8611" y="18776"/>
                    <a:pt x="7961" y="20936"/>
                    <a:pt x="7555" y="21206"/>
                  </a:cubicBezTo>
                  <a:cubicBezTo>
                    <a:pt x="7149" y="21476"/>
                    <a:pt x="6987" y="19856"/>
                    <a:pt x="8124" y="16346"/>
                  </a:cubicBezTo>
                  <a:cubicBezTo>
                    <a:pt x="9261" y="12836"/>
                    <a:pt x="11697" y="7436"/>
                    <a:pt x="13158" y="4196"/>
                  </a:cubicBezTo>
                  <a:cubicBezTo>
                    <a:pt x="14620" y="956"/>
                    <a:pt x="15107" y="-124"/>
                    <a:pt x="15026" y="11"/>
                  </a:cubicBezTo>
                  <a:cubicBezTo>
                    <a:pt x="14945" y="146"/>
                    <a:pt x="14295" y="1496"/>
                    <a:pt x="13727" y="4196"/>
                  </a:cubicBezTo>
                  <a:cubicBezTo>
                    <a:pt x="13158" y="6896"/>
                    <a:pt x="12671" y="10946"/>
                    <a:pt x="13321" y="13781"/>
                  </a:cubicBezTo>
                  <a:cubicBezTo>
                    <a:pt x="13970" y="16616"/>
                    <a:pt x="15757" y="18236"/>
                    <a:pt x="17300" y="19046"/>
                  </a:cubicBezTo>
                  <a:cubicBezTo>
                    <a:pt x="18843" y="19856"/>
                    <a:pt x="20142" y="19856"/>
                    <a:pt x="21441" y="198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8" name="Line"/>
            <p:cNvSpPr/>
            <p:nvPr/>
          </p:nvSpPr>
          <p:spPr>
            <a:xfrm>
              <a:off x="1403350" y="3665474"/>
              <a:ext cx="122226" cy="629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548" fill="norm" stroke="1" extrusionOk="0">
                  <a:moveTo>
                    <a:pt x="0" y="4732"/>
                  </a:moveTo>
                  <a:cubicBezTo>
                    <a:pt x="366" y="6834"/>
                    <a:pt x="732" y="8936"/>
                    <a:pt x="1831" y="11400"/>
                  </a:cubicBezTo>
                  <a:cubicBezTo>
                    <a:pt x="2929" y="13865"/>
                    <a:pt x="4759" y="16692"/>
                    <a:pt x="5858" y="18322"/>
                  </a:cubicBezTo>
                  <a:cubicBezTo>
                    <a:pt x="6956" y="19953"/>
                    <a:pt x="7322" y="20388"/>
                    <a:pt x="7688" y="20787"/>
                  </a:cubicBezTo>
                  <a:cubicBezTo>
                    <a:pt x="8054" y="21186"/>
                    <a:pt x="8420" y="21548"/>
                    <a:pt x="8603" y="21548"/>
                  </a:cubicBezTo>
                  <a:cubicBezTo>
                    <a:pt x="8786" y="21548"/>
                    <a:pt x="8786" y="21186"/>
                    <a:pt x="8237" y="19736"/>
                  </a:cubicBezTo>
                  <a:cubicBezTo>
                    <a:pt x="7688" y="18286"/>
                    <a:pt x="6590" y="15749"/>
                    <a:pt x="5308" y="13357"/>
                  </a:cubicBezTo>
                  <a:cubicBezTo>
                    <a:pt x="4027" y="10965"/>
                    <a:pt x="2563" y="8718"/>
                    <a:pt x="2014" y="6653"/>
                  </a:cubicBezTo>
                  <a:cubicBezTo>
                    <a:pt x="1464" y="4587"/>
                    <a:pt x="1831" y="2702"/>
                    <a:pt x="2746" y="1615"/>
                  </a:cubicBezTo>
                  <a:cubicBezTo>
                    <a:pt x="3661" y="528"/>
                    <a:pt x="5125" y="238"/>
                    <a:pt x="6956" y="93"/>
                  </a:cubicBezTo>
                  <a:cubicBezTo>
                    <a:pt x="8786" y="-52"/>
                    <a:pt x="10983" y="-52"/>
                    <a:pt x="13363" y="274"/>
                  </a:cubicBezTo>
                  <a:cubicBezTo>
                    <a:pt x="15742" y="600"/>
                    <a:pt x="18305" y="1253"/>
                    <a:pt x="19769" y="2340"/>
                  </a:cubicBezTo>
                  <a:cubicBezTo>
                    <a:pt x="21234" y="3427"/>
                    <a:pt x="21600" y="4949"/>
                    <a:pt x="20502" y="6073"/>
                  </a:cubicBezTo>
                  <a:cubicBezTo>
                    <a:pt x="19403" y="7196"/>
                    <a:pt x="16841" y="7921"/>
                    <a:pt x="14644" y="8356"/>
                  </a:cubicBezTo>
                  <a:cubicBezTo>
                    <a:pt x="12447" y="8791"/>
                    <a:pt x="10617" y="8936"/>
                    <a:pt x="9153" y="8863"/>
                  </a:cubicBezTo>
                  <a:cubicBezTo>
                    <a:pt x="7688" y="8791"/>
                    <a:pt x="6590" y="8501"/>
                    <a:pt x="6041" y="8139"/>
                  </a:cubicBezTo>
                  <a:cubicBezTo>
                    <a:pt x="5492" y="7776"/>
                    <a:pt x="5492" y="7341"/>
                    <a:pt x="5492" y="69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9" name="Line"/>
            <p:cNvSpPr/>
            <p:nvPr/>
          </p:nvSpPr>
          <p:spPr>
            <a:xfrm>
              <a:off x="1706443" y="3429949"/>
              <a:ext cx="122357" cy="42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52" fill="norm" stroke="1" extrusionOk="0">
                  <a:moveTo>
                    <a:pt x="20810" y="919"/>
                  </a:moveTo>
                  <a:cubicBezTo>
                    <a:pt x="19730" y="489"/>
                    <a:pt x="18650" y="59"/>
                    <a:pt x="17210" y="6"/>
                  </a:cubicBezTo>
                  <a:cubicBezTo>
                    <a:pt x="15770" y="-48"/>
                    <a:pt x="13970" y="274"/>
                    <a:pt x="11270" y="1725"/>
                  </a:cubicBezTo>
                  <a:cubicBezTo>
                    <a:pt x="8570" y="3176"/>
                    <a:pt x="4970" y="5755"/>
                    <a:pt x="2630" y="8495"/>
                  </a:cubicBezTo>
                  <a:cubicBezTo>
                    <a:pt x="290" y="11236"/>
                    <a:pt x="-790" y="14137"/>
                    <a:pt x="650" y="16286"/>
                  </a:cubicBezTo>
                  <a:cubicBezTo>
                    <a:pt x="2090" y="18436"/>
                    <a:pt x="6050" y="19833"/>
                    <a:pt x="9110" y="20585"/>
                  </a:cubicBezTo>
                  <a:cubicBezTo>
                    <a:pt x="12170" y="21337"/>
                    <a:pt x="14330" y="21445"/>
                    <a:pt x="16490" y="21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0" name="Line"/>
            <p:cNvSpPr/>
            <p:nvPr/>
          </p:nvSpPr>
          <p:spPr>
            <a:xfrm>
              <a:off x="1995621" y="3507526"/>
              <a:ext cx="252279" cy="353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332" fill="norm" stroke="1" extrusionOk="0">
                  <a:moveTo>
                    <a:pt x="7414" y="7912"/>
                  </a:moveTo>
                  <a:cubicBezTo>
                    <a:pt x="5254" y="7528"/>
                    <a:pt x="3094" y="7145"/>
                    <a:pt x="1744" y="6378"/>
                  </a:cubicBezTo>
                  <a:cubicBezTo>
                    <a:pt x="394" y="5611"/>
                    <a:pt x="-146" y="4461"/>
                    <a:pt x="34" y="3247"/>
                  </a:cubicBezTo>
                  <a:cubicBezTo>
                    <a:pt x="214" y="2033"/>
                    <a:pt x="1114" y="754"/>
                    <a:pt x="2644" y="243"/>
                  </a:cubicBezTo>
                  <a:cubicBezTo>
                    <a:pt x="4174" y="-268"/>
                    <a:pt x="6334" y="-12"/>
                    <a:pt x="8764" y="1394"/>
                  </a:cubicBezTo>
                  <a:cubicBezTo>
                    <a:pt x="11194" y="2799"/>
                    <a:pt x="13894" y="5356"/>
                    <a:pt x="16054" y="8551"/>
                  </a:cubicBezTo>
                  <a:cubicBezTo>
                    <a:pt x="18214" y="11746"/>
                    <a:pt x="19834" y="15581"/>
                    <a:pt x="20644" y="17817"/>
                  </a:cubicBezTo>
                  <a:cubicBezTo>
                    <a:pt x="21454" y="20054"/>
                    <a:pt x="21454" y="20693"/>
                    <a:pt x="21454" y="21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1" name="Line"/>
            <p:cNvSpPr/>
            <p:nvPr/>
          </p:nvSpPr>
          <p:spPr>
            <a:xfrm>
              <a:off x="2063224" y="3718070"/>
              <a:ext cx="114826" cy="168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4" h="21182" fill="norm" stroke="1" extrusionOk="0">
                  <a:moveTo>
                    <a:pt x="20924" y="1182"/>
                  </a:moveTo>
                  <a:cubicBezTo>
                    <a:pt x="18610" y="382"/>
                    <a:pt x="16295" y="-418"/>
                    <a:pt x="13210" y="249"/>
                  </a:cubicBezTo>
                  <a:cubicBezTo>
                    <a:pt x="10124" y="915"/>
                    <a:pt x="6267" y="3049"/>
                    <a:pt x="3567" y="5582"/>
                  </a:cubicBezTo>
                  <a:cubicBezTo>
                    <a:pt x="867" y="8115"/>
                    <a:pt x="-676" y="11049"/>
                    <a:pt x="288" y="13715"/>
                  </a:cubicBezTo>
                  <a:cubicBezTo>
                    <a:pt x="1253" y="16382"/>
                    <a:pt x="4724" y="18782"/>
                    <a:pt x="8195" y="21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2" name="Line"/>
            <p:cNvSpPr/>
            <p:nvPr/>
          </p:nvSpPr>
          <p:spPr>
            <a:xfrm>
              <a:off x="2317750" y="3395577"/>
              <a:ext cx="121381" cy="522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4" h="21495" fill="norm" stroke="1" extrusionOk="0">
                  <a:moveTo>
                    <a:pt x="0" y="1114"/>
                  </a:moveTo>
                  <a:cubicBezTo>
                    <a:pt x="360" y="679"/>
                    <a:pt x="720" y="243"/>
                    <a:pt x="1980" y="69"/>
                  </a:cubicBezTo>
                  <a:cubicBezTo>
                    <a:pt x="3240" y="-105"/>
                    <a:pt x="5400" y="-18"/>
                    <a:pt x="8460" y="1158"/>
                  </a:cubicBezTo>
                  <a:cubicBezTo>
                    <a:pt x="11520" y="2334"/>
                    <a:pt x="15480" y="4598"/>
                    <a:pt x="18000" y="7342"/>
                  </a:cubicBezTo>
                  <a:cubicBezTo>
                    <a:pt x="20520" y="10085"/>
                    <a:pt x="21600" y="13308"/>
                    <a:pt x="19620" y="15747"/>
                  </a:cubicBezTo>
                  <a:cubicBezTo>
                    <a:pt x="17640" y="18185"/>
                    <a:pt x="12600" y="19840"/>
                    <a:pt x="7560" y="21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3" name="Line"/>
            <p:cNvSpPr/>
            <p:nvPr/>
          </p:nvSpPr>
          <p:spPr>
            <a:xfrm>
              <a:off x="4519599" y="3366651"/>
              <a:ext cx="382601" cy="381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300" fill="norm" stroke="1" extrusionOk="0">
                  <a:moveTo>
                    <a:pt x="89" y="8434"/>
                  </a:moveTo>
                  <a:cubicBezTo>
                    <a:pt x="-29" y="6782"/>
                    <a:pt x="-148" y="5130"/>
                    <a:pt x="564" y="3595"/>
                  </a:cubicBezTo>
                  <a:cubicBezTo>
                    <a:pt x="1276" y="2061"/>
                    <a:pt x="2819" y="644"/>
                    <a:pt x="4599" y="172"/>
                  </a:cubicBezTo>
                  <a:cubicBezTo>
                    <a:pt x="6379" y="-300"/>
                    <a:pt x="8397" y="172"/>
                    <a:pt x="10593" y="1943"/>
                  </a:cubicBezTo>
                  <a:cubicBezTo>
                    <a:pt x="12788" y="3713"/>
                    <a:pt x="15162" y="6782"/>
                    <a:pt x="16764" y="9733"/>
                  </a:cubicBezTo>
                  <a:cubicBezTo>
                    <a:pt x="18366" y="12684"/>
                    <a:pt x="19197" y="15516"/>
                    <a:pt x="19672" y="17228"/>
                  </a:cubicBezTo>
                  <a:cubicBezTo>
                    <a:pt x="20147" y="18939"/>
                    <a:pt x="20265" y="19530"/>
                    <a:pt x="20503" y="20120"/>
                  </a:cubicBezTo>
                  <a:cubicBezTo>
                    <a:pt x="20740" y="20710"/>
                    <a:pt x="21096" y="21300"/>
                    <a:pt x="21274" y="21300"/>
                  </a:cubicBezTo>
                  <a:cubicBezTo>
                    <a:pt x="21452" y="21300"/>
                    <a:pt x="21452" y="20710"/>
                    <a:pt x="21452" y="201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4" name="Line"/>
            <p:cNvSpPr/>
            <p:nvPr/>
          </p:nvSpPr>
          <p:spPr>
            <a:xfrm>
              <a:off x="4679950" y="3581062"/>
              <a:ext cx="177800" cy="241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7" fill="norm" stroke="1" extrusionOk="0">
                  <a:moveTo>
                    <a:pt x="21600" y="3381"/>
                  </a:moveTo>
                  <a:cubicBezTo>
                    <a:pt x="21600" y="2264"/>
                    <a:pt x="21600" y="1147"/>
                    <a:pt x="20957" y="495"/>
                  </a:cubicBezTo>
                  <a:cubicBezTo>
                    <a:pt x="20314" y="-157"/>
                    <a:pt x="19029" y="-343"/>
                    <a:pt x="16971" y="1054"/>
                  </a:cubicBezTo>
                  <a:cubicBezTo>
                    <a:pt x="14914" y="2450"/>
                    <a:pt x="12086" y="5429"/>
                    <a:pt x="9129" y="9060"/>
                  </a:cubicBezTo>
                  <a:cubicBezTo>
                    <a:pt x="6171" y="12691"/>
                    <a:pt x="3086" y="16974"/>
                    <a:pt x="0" y="21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5" name="Line"/>
            <p:cNvSpPr/>
            <p:nvPr/>
          </p:nvSpPr>
          <p:spPr>
            <a:xfrm>
              <a:off x="5111749" y="3443877"/>
              <a:ext cx="254001" cy="258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0" fill="norm" stroke="1" extrusionOk="0">
                  <a:moveTo>
                    <a:pt x="0" y="11318"/>
                  </a:moveTo>
                  <a:cubicBezTo>
                    <a:pt x="0" y="12189"/>
                    <a:pt x="0" y="13060"/>
                    <a:pt x="540" y="13582"/>
                  </a:cubicBezTo>
                  <a:cubicBezTo>
                    <a:pt x="1080" y="14105"/>
                    <a:pt x="2160" y="14279"/>
                    <a:pt x="3870" y="13321"/>
                  </a:cubicBezTo>
                  <a:cubicBezTo>
                    <a:pt x="5580" y="12363"/>
                    <a:pt x="7920" y="10273"/>
                    <a:pt x="9360" y="8269"/>
                  </a:cubicBezTo>
                  <a:cubicBezTo>
                    <a:pt x="10800" y="6266"/>
                    <a:pt x="11340" y="4350"/>
                    <a:pt x="11520" y="2956"/>
                  </a:cubicBezTo>
                  <a:cubicBezTo>
                    <a:pt x="11700" y="1563"/>
                    <a:pt x="11520" y="692"/>
                    <a:pt x="10980" y="256"/>
                  </a:cubicBezTo>
                  <a:cubicBezTo>
                    <a:pt x="10440" y="-179"/>
                    <a:pt x="9540" y="-179"/>
                    <a:pt x="8010" y="1215"/>
                  </a:cubicBezTo>
                  <a:cubicBezTo>
                    <a:pt x="6480" y="2608"/>
                    <a:pt x="4320" y="5395"/>
                    <a:pt x="2790" y="8705"/>
                  </a:cubicBezTo>
                  <a:cubicBezTo>
                    <a:pt x="1260" y="12015"/>
                    <a:pt x="360" y="15847"/>
                    <a:pt x="360" y="18111"/>
                  </a:cubicBezTo>
                  <a:cubicBezTo>
                    <a:pt x="360" y="20376"/>
                    <a:pt x="1260" y="21073"/>
                    <a:pt x="3060" y="21247"/>
                  </a:cubicBezTo>
                  <a:cubicBezTo>
                    <a:pt x="4860" y="21421"/>
                    <a:pt x="7560" y="21073"/>
                    <a:pt x="10800" y="20115"/>
                  </a:cubicBezTo>
                  <a:cubicBezTo>
                    <a:pt x="14040" y="19156"/>
                    <a:pt x="17820" y="17589"/>
                    <a:pt x="21600" y="160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6" name="Line"/>
            <p:cNvSpPr/>
            <p:nvPr/>
          </p:nvSpPr>
          <p:spPr>
            <a:xfrm>
              <a:off x="5105400" y="3251200"/>
              <a:ext cx="1651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15" y="16200"/>
                    <a:pt x="11631" y="10800"/>
                    <a:pt x="15231" y="7200"/>
                  </a:cubicBezTo>
                  <a:cubicBezTo>
                    <a:pt x="18831" y="3600"/>
                    <a:pt x="20215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7" name="Line"/>
            <p:cNvSpPr/>
            <p:nvPr/>
          </p:nvSpPr>
          <p:spPr>
            <a:xfrm>
              <a:off x="5331988" y="2970690"/>
              <a:ext cx="287763" cy="312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244" fill="norm" stroke="1" extrusionOk="0">
                  <a:moveTo>
                    <a:pt x="4880" y="9148"/>
                  </a:moveTo>
                  <a:cubicBezTo>
                    <a:pt x="3304" y="8428"/>
                    <a:pt x="1727" y="7708"/>
                    <a:pt x="860" y="6916"/>
                  </a:cubicBezTo>
                  <a:cubicBezTo>
                    <a:pt x="-7" y="6124"/>
                    <a:pt x="-165" y="5260"/>
                    <a:pt x="150" y="4180"/>
                  </a:cubicBezTo>
                  <a:cubicBezTo>
                    <a:pt x="466" y="3100"/>
                    <a:pt x="1254" y="1804"/>
                    <a:pt x="2831" y="940"/>
                  </a:cubicBezTo>
                  <a:cubicBezTo>
                    <a:pt x="4407" y="76"/>
                    <a:pt x="6772" y="-356"/>
                    <a:pt x="8901" y="364"/>
                  </a:cubicBezTo>
                  <a:cubicBezTo>
                    <a:pt x="11029" y="1084"/>
                    <a:pt x="12921" y="2956"/>
                    <a:pt x="14734" y="6268"/>
                  </a:cubicBezTo>
                  <a:cubicBezTo>
                    <a:pt x="16547" y="9580"/>
                    <a:pt x="18282" y="14332"/>
                    <a:pt x="19385" y="17068"/>
                  </a:cubicBezTo>
                  <a:cubicBezTo>
                    <a:pt x="20489" y="19804"/>
                    <a:pt x="20962" y="20524"/>
                    <a:pt x="21435" y="212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8" name="Line"/>
            <p:cNvSpPr/>
            <p:nvPr/>
          </p:nvSpPr>
          <p:spPr>
            <a:xfrm>
              <a:off x="5427774" y="3149600"/>
              <a:ext cx="141176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600" fill="norm" stroke="1" extrusionOk="0">
                  <a:moveTo>
                    <a:pt x="21186" y="0"/>
                  </a:moveTo>
                  <a:cubicBezTo>
                    <a:pt x="19280" y="0"/>
                    <a:pt x="17374" y="0"/>
                    <a:pt x="13880" y="2769"/>
                  </a:cubicBezTo>
                  <a:cubicBezTo>
                    <a:pt x="10386" y="5538"/>
                    <a:pt x="5304" y="11077"/>
                    <a:pt x="2604" y="14677"/>
                  </a:cubicBezTo>
                  <a:cubicBezTo>
                    <a:pt x="-96" y="18277"/>
                    <a:pt x="-414" y="19938"/>
                    <a:pt x="380" y="20769"/>
                  </a:cubicBezTo>
                  <a:cubicBezTo>
                    <a:pt x="1174" y="21600"/>
                    <a:pt x="3080" y="21600"/>
                    <a:pt x="49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9" name="Line"/>
            <p:cNvSpPr/>
            <p:nvPr/>
          </p:nvSpPr>
          <p:spPr>
            <a:xfrm>
              <a:off x="5670550" y="3037416"/>
              <a:ext cx="304800" cy="216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2" fill="norm" stroke="1" extrusionOk="0">
                  <a:moveTo>
                    <a:pt x="0" y="5452"/>
                  </a:moveTo>
                  <a:cubicBezTo>
                    <a:pt x="300" y="4404"/>
                    <a:pt x="600" y="3355"/>
                    <a:pt x="1275" y="2726"/>
                  </a:cubicBezTo>
                  <a:cubicBezTo>
                    <a:pt x="1950" y="2097"/>
                    <a:pt x="3000" y="1887"/>
                    <a:pt x="4275" y="3670"/>
                  </a:cubicBezTo>
                  <a:cubicBezTo>
                    <a:pt x="5550" y="5452"/>
                    <a:pt x="7050" y="9227"/>
                    <a:pt x="7500" y="12268"/>
                  </a:cubicBezTo>
                  <a:cubicBezTo>
                    <a:pt x="7950" y="15309"/>
                    <a:pt x="7350" y="17616"/>
                    <a:pt x="6525" y="19188"/>
                  </a:cubicBezTo>
                  <a:cubicBezTo>
                    <a:pt x="5700" y="20761"/>
                    <a:pt x="4650" y="21600"/>
                    <a:pt x="4050" y="21390"/>
                  </a:cubicBezTo>
                  <a:cubicBezTo>
                    <a:pt x="3450" y="21181"/>
                    <a:pt x="3300" y="19922"/>
                    <a:pt x="4125" y="17616"/>
                  </a:cubicBezTo>
                  <a:cubicBezTo>
                    <a:pt x="4950" y="15309"/>
                    <a:pt x="6750" y="11953"/>
                    <a:pt x="8400" y="9122"/>
                  </a:cubicBezTo>
                  <a:cubicBezTo>
                    <a:pt x="10050" y="6291"/>
                    <a:pt x="11550" y="3984"/>
                    <a:pt x="12600" y="2412"/>
                  </a:cubicBezTo>
                  <a:cubicBezTo>
                    <a:pt x="13650" y="839"/>
                    <a:pt x="14250" y="0"/>
                    <a:pt x="14325" y="0"/>
                  </a:cubicBezTo>
                  <a:cubicBezTo>
                    <a:pt x="14400" y="0"/>
                    <a:pt x="13950" y="839"/>
                    <a:pt x="13200" y="3355"/>
                  </a:cubicBezTo>
                  <a:cubicBezTo>
                    <a:pt x="12450" y="5872"/>
                    <a:pt x="11400" y="10066"/>
                    <a:pt x="11325" y="13107"/>
                  </a:cubicBezTo>
                  <a:cubicBezTo>
                    <a:pt x="11250" y="16148"/>
                    <a:pt x="12150" y="18035"/>
                    <a:pt x="14025" y="18769"/>
                  </a:cubicBezTo>
                  <a:cubicBezTo>
                    <a:pt x="15900" y="19503"/>
                    <a:pt x="18750" y="19083"/>
                    <a:pt x="21600" y="186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0" name="Line"/>
            <p:cNvSpPr/>
            <p:nvPr/>
          </p:nvSpPr>
          <p:spPr>
            <a:xfrm>
              <a:off x="7264400" y="3054350"/>
              <a:ext cx="76200" cy="33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00" y="1766"/>
                    <a:pt x="6000" y="3532"/>
                    <a:pt x="8700" y="6521"/>
                  </a:cubicBezTo>
                  <a:cubicBezTo>
                    <a:pt x="11400" y="9509"/>
                    <a:pt x="13800" y="13721"/>
                    <a:pt x="15900" y="16438"/>
                  </a:cubicBezTo>
                  <a:cubicBezTo>
                    <a:pt x="18000" y="19155"/>
                    <a:pt x="19800" y="2037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1" name="Line"/>
            <p:cNvSpPr/>
            <p:nvPr/>
          </p:nvSpPr>
          <p:spPr>
            <a:xfrm>
              <a:off x="7423150" y="3111500"/>
              <a:ext cx="114300" cy="514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00" y="2933"/>
                    <a:pt x="16000" y="5867"/>
                    <a:pt x="13400" y="8667"/>
                  </a:cubicBezTo>
                  <a:cubicBezTo>
                    <a:pt x="10800" y="11467"/>
                    <a:pt x="8400" y="14133"/>
                    <a:pt x="6200" y="16267"/>
                  </a:cubicBezTo>
                  <a:cubicBezTo>
                    <a:pt x="4000" y="18400"/>
                    <a:pt x="2000" y="20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2" name="Line"/>
            <p:cNvSpPr/>
            <p:nvPr/>
          </p:nvSpPr>
          <p:spPr>
            <a:xfrm>
              <a:off x="7668364" y="3273204"/>
              <a:ext cx="275487" cy="425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401" fill="norm" stroke="1" extrusionOk="0">
                  <a:moveTo>
                    <a:pt x="7610" y="7512"/>
                  </a:moveTo>
                  <a:cubicBezTo>
                    <a:pt x="5466" y="7406"/>
                    <a:pt x="3323" y="7299"/>
                    <a:pt x="1921" y="6767"/>
                  </a:cubicBezTo>
                  <a:cubicBezTo>
                    <a:pt x="520" y="6235"/>
                    <a:pt x="-140" y="5278"/>
                    <a:pt x="25" y="4160"/>
                  </a:cubicBezTo>
                  <a:cubicBezTo>
                    <a:pt x="190" y="3043"/>
                    <a:pt x="1179" y="1766"/>
                    <a:pt x="2581" y="968"/>
                  </a:cubicBezTo>
                  <a:cubicBezTo>
                    <a:pt x="3982" y="170"/>
                    <a:pt x="5796" y="-149"/>
                    <a:pt x="7610" y="64"/>
                  </a:cubicBezTo>
                  <a:cubicBezTo>
                    <a:pt x="9423" y="277"/>
                    <a:pt x="11237" y="1021"/>
                    <a:pt x="12804" y="2724"/>
                  </a:cubicBezTo>
                  <a:cubicBezTo>
                    <a:pt x="14370" y="4426"/>
                    <a:pt x="15689" y="7086"/>
                    <a:pt x="16678" y="10119"/>
                  </a:cubicBezTo>
                  <a:cubicBezTo>
                    <a:pt x="17668" y="13151"/>
                    <a:pt x="18327" y="16556"/>
                    <a:pt x="18904" y="18631"/>
                  </a:cubicBezTo>
                  <a:cubicBezTo>
                    <a:pt x="19481" y="20706"/>
                    <a:pt x="19976" y="21451"/>
                    <a:pt x="20388" y="21398"/>
                  </a:cubicBezTo>
                  <a:cubicBezTo>
                    <a:pt x="20800" y="21345"/>
                    <a:pt x="21130" y="20493"/>
                    <a:pt x="21460" y="196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3" name="Line"/>
            <p:cNvSpPr/>
            <p:nvPr/>
          </p:nvSpPr>
          <p:spPr>
            <a:xfrm>
              <a:off x="7658100" y="3505199"/>
              <a:ext cx="234950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54" y="1292"/>
                    <a:pt x="17708" y="2585"/>
                    <a:pt x="14789" y="5446"/>
                  </a:cubicBezTo>
                  <a:cubicBezTo>
                    <a:pt x="11870" y="8308"/>
                    <a:pt x="7978" y="12738"/>
                    <a:pt x="5351" y="15692"/>
                  </a:cubicBezTo>
                  <a:cubicBezTo>
                    <a:pt x="2724" y="18646"/>
                    <a:pt x="1362" y="2012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4" name="Line"/>
            <p:cNvSpPr/>
            <p:nvPr/>
          </p:nvSpPr>
          <p:spPr>
            <a:xfrm>
              <a:off x="9182100" y="3333749"/>
              <a:ext cx="69850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82" y="1523"/>
                    <a:pt x="9164" y="3046"/>
                    <a:pt x="11782" y="5954"/>
                  </a:cubicBezTo>
                  <a:cubicBezTo>
                    <a:pt x="14400" y="8862"/>
                    <a:pt x="15055" y="13154"/>
                    <a:pt x="16364" y="15992"/>
                  </a:cubicBezTo>
                  <a:cubicBezTo>
                    <a:pt x="17673" y="18831"/>
                    <a:pt x="19636" y="2021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5" name="Line"/>
            <p:cNvSpPr/>
            <p:nvPr/>
          </p:nvSpPr>
          <p:spPr>
            <a:xfrm>
              <a:off x="9359900" y="3340100"/>
              <a:ext cx="152400" cy="476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1920"/>
                    <a:pt x="14400" y="3840"/>
                    <a:pt x="11400" y="6480"/>
                  </a:cubicBezTo>
                  <a:cubicBezTo>
                    <a:pt x="8400" y="9120"/>
                    <a:pt x="6000" y="12480"/>
                    <a:pt x="4200" y="15120"/>
                  </a:cubicBezTo>
                  <a:cubicBezTo>
                    <a:pt x="2400" y="17760"/>
                    <a:pt x="1200" y="196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6" name="Line"/>
            <p:cNvSpPr/>
            <p:nvPr/>
          </p:nvSpPr>
          <p:spPr>
            <a:xfrm>
              <a:off x="9586429" y="3533382"/>
              <a:ext cx="249722" cy="378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442" fill="norm" stroke="1" extrusionOk="0">
                  <a:moveTo>
                    <a:pt x="6116" y="7762"/>
                  </a:moveTo>
                  <a:cubicBezTo>
                    <a:pt x="4316" y="7282"/>
                    <a:pt x="2516" y="6802"/>
                    <a:pt x="1346" y="5842"/>
                  </a:cubicBezTo>
                  <a:cubicBezTo>
                    <a:pt x="176" y="4882"/>
                    <a:pt x="-364" y="3442"/>
                    <a:pt x="266" y="2362"/>
                  </a:cubicBezTo>
                  <a:cubicBezTo>
                    <a:pt x="896" y="1282"/>
                    <a:pt x="2696" y="562"/>
                    <a:pt x="4586" y="202"/>
                  </a:cubicBezTo>
                  <a:cubicBezTo>
                    <a:pt x="6476" y="-158"/>
                    <a:pt x="8456" y="-158"/>
                    <a:pt x="10526" y="1222"/>
                  </a:cubicBezTo>
                  <a:cubicBezTo>
                    <a:pt x="12596" y="2602"/>
                    <a:pt x="14756" y="5362"/>
                    <a:pt x="16556" y="8662"/>
                  </a:cubicBezTo>
                  <a:cubicBezTo>
                    <a:pt x="18356" y="11962"/>
                    <a:pt x="19796" y="15802"/>
                    <a:pt x="20516" y="18022"/>
                  </a:cubicBezTo>
                  <a:cubicBezTo>
                    <a:pt x="21236" y="20242"/>
                    <a:pt x="21236" y="20842"/>
                    <a:pt x="21236" y="21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7" name="Line"/>
            <p:cNvSpPr/>
            <p:nvPr/>
          </p:nvSpPr>
          <p:spPr>
            <a:xfrm>
              <a:off x="9588464" y="3797300"/>
              <a:ext cx="190536" cy="231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434" fill="norm" stroke="1" extrusionOk="0">
                  <a:moveTo>
                    <a:pt x="21367" y="0"/>
                  </a:moveTo>
                  <a:cubicBezTo>
                    <a:pt x="18519" y="1178"/>
                    <a:pt x="15670" y="2356"/>
                    <a:pt x="12585" y="5105"/>
                  </a:cubicBezTo>
                  <a:cubicBezTo>
                    <a:pt x="9499" y="7855"/>
                    <a:pt x="6176" y="12175"/>
                    <a:pt x="4158" y="14727"/>
                  </a:cubicBezTo>
                  <a:cubicBezTo>
                    <a:pt x="2141" y="17280"/>
                    <a:pt x="1429" y="18065"/>
                    <a:pt x="835" y="19047"/>
                  </a:cubicBezTo>
                  <a:cubicBezTo>
                    <a:pt x="242" y="20029"/>
                    <a:pt x="-233" y="21207"/>
                    <a:pt x="123" y="21404"/>
                  </a:cubicBezTo>
                  <a:cubicBezTo>
                    <a:pt x="479" y="21600"/>
                    <a:pt x="1666" y="20815"/>
                    <a:pt x="2853" y="200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8" name="Line"/>
            <p:cNvSpPr/>
            <p:nvPr/>
          </p:nvSpPr>
          <p:spPr>
            <a:xfrm>
              <a:off x="9874249" y="3357421"/>
              <a:ext cx="254001" cy="190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1" fill="norm" stroke="1" extrusionOk="0">
                  <a:moveTo>
                    <a:pt x="0" y="5826"/>
                  </a:moveTo>
                  <a:cubicBezTo>
                    <a:pt x="0" y="4652"/>
                    <a:pt x="0" y="3479"/>
                    <a:pt x="360" y="2539"/>
                  </a:cubicBezTo>
                  <a:cubicBezTo>
                    <a:pt x="720" y="1600"/>
                    <a:pt x="1440" y="896"/>
                    <a:pt x="2430" y="426"/>
                  </a:cubicBezTo>
                  <a:cubicBezTo>
                    <a:pt x="3420" y="-43"/>
                    <a:pt x="4680" y="-278"/>
                    <a:pt x="5670" y="544"/>
                  </a:cubicBezTo>
                  <a:cubicBezTo>
                    <a:pt x="6660" y="1365"/>
                    <a:pt x="7380" y="3244"/>
                    <a:pt x="7020" y="5944"/>
                  </a:cubicBezTo>
                  <a:cubicBezTo>
                    <a:pt x="6660" y="8644"/>
                    <a:pt x="5220" y="12165"/>
                    <a:pt x="4140" y="14865"/>
                  </a:cubicBezTo>
                  <a:cubicBezTo>
                    <a:pt x="3060" y="17565"/>
                    <a:pt x="2340" y="19444"/>
                    <a:pt x="2700" y="20383"/>
                  </a:cubicBezTo>
                  <a:cubicBezTo>
                    <a:pt x="3060" y="21322"/>
                    <a:pt x="4500" y="21322"/>
                    <a:pt x="7830" y="20852"/>
                  </a:cubicBezTo>
                  <a:cubicBezTo>
                    <a:pt x="11160" y="20383"/>
                    <a:pt x="16380" y="19444"/>
                    <a:pt x="21600" y="18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9" name="Line"/>
            <p:cNvSpPr/>
            <p:nvPr/>
          </p:nvSpPr>
          <p:spPr>
            <a:xfrm>
              <a:off x="648193" y="5404846"/>
              <a:ext cx="434235" cy="545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561" fill="norm" stroke="1" extrusionOk="0">
                  <a:moveTo>
                    <a:pt x="2167" y="9254"/>
                  </a:moveTo>
                  <a:cubicBezTo>
                    <a:pt x="1749" y="9003"/>
                    <a:pt x="1332" y="8752"/>
                    <a:pt x="914" y="8501"/>
                  </a:cubicBezTo>
                  <a:cubicBezTo>
                    <a:pt x="497" y="8249"/>
                    <a:pt x="80" y="7998"/>
                    <a:pt x="28" y="8040"/>
                  </a:cubicBezTo>
                  <a:cubicBezTo>
                    <a:pt x="-25" y="8082"/>
                    <a:pt x="288" y="8417"/>
                    <a:pt x="810" y="9756"/>
                  </a:cubicBezTo>
                  <a:cubicBezTo>
                    <a:pt x="1332" y="11096"/>
                    <a:pt x="2062" y="13440"/>
                    <a:pt x="2532" y="15408"/>
                  </a:cubicBezTo>
                  <a:cubicBezTo>
                    <a:pt x="3001" y="17375"/>
                    <a:pt x="3210" y="18966"/>
                    <a:pt x="3262" y="20012"/>
                  </a:cubicBezTo>
                  <a:cubicBezTo>
                    <a:pt x="3314" y="21059"/>
                    <a:pt x="3210" y="21561"/>
                    <a:pt x="2949" y="21561"/>
                  </a:cubicBezTo>
                  <a:cubicBezTo>
                    <a:pt x="2688" y="21561"/>
                    <a:pt x="2271" y="21059"/>
                    <a:pt x="1645" y="19426"/>
                  </a:cubicBezTo>
                  <a:cubicBezTo>
                    <a:pt x="1019" y="17794"/>
                    <a:pt x="184" y="15031"/>
                    <a:pt x="28" y="12184"/>
                  </a:cubicBezTo>
                  <a:cubicBezTo>
                    <a:pt x="-129" y="9338"/>
                    <a:pt x="393" y="6408"/>
                    <a:pt x="1123" y="4524"/>
                  </a:cubicBezTo>
                  <a:cubicBezTo>
                    <a:pt x="1854" y="2640"/>
                    <a:pt x="2793" y="1803"/>
                    <a:pt x="3628" y="1426"/>
                  </a:cubicBezTo>
                  <a:cubicBezTo>
                    <a:pt x="4462" y="1049"/>
                    <a:pt x="5193" y="1133"/>
                    <a:pt x="6028" y="1803"/>
                  </a:cubicBezTo>
                  <a:cubicBezTo>
                    <a:pt x="6862" y="2473"/>
                    <a:pt x="7801" y="3728"/>
                    <a:pt x="9210" y="5863"/>
                  </a:cubicBezTo>
                  <a:cubicBezTo>
                    <a:pt x="10619" y="7998"/>
                    <a:pt x="12497" y="11012"/>
                    <a:pt x="14167" y="13482"/>
                  </a:cubicBezTo>
                  <a:cubicBezTo>
                    <a:pt x="15836" y="15952"/>
                    <a:pt x="17297" y="17877"/>
                    <a:pt x="18341" y="18966"/>
                  </a:cubicBezTo>
                  <a:cubicBezTo>
                    <a:pt x="19384" y="20054"/>
                    <a:pt x="20010" y="20305"/>
                    <a:pt x="20480" y="20180"/>
                  </a:cubicBezTo>
                  <a:cubicBezTo>
                    <a:pt x="20949" y="20054"/>
                    <a:pt x="21262" y="19552"/>
                    <a:pt x="21367" y="17835"/>
                  </a:cubicBezTo>
                  <a:cubicBezTo>
                    <a:pt x="21471" y="16119"/>
                    <a:pt x="21367" y="13189"/>
                    <a:pt x="21106" y="10384"/>
                  </a:cubicBezTo>
                  <a:cubicBezTo>
                    <a:pt x="20845" y="7580"/>
                    <a:pt x="20428" y="4901"/>
                    <a:pt x="20114" y="3352"/>
                  </a:cubicBezTo>
                  <a:cubicBezTo>
                    <a:pt x="19801" y="1803"/>
                    <a:pt x="19593" y="1384"/>
                    <a:pt x="19332" y="924"/>
                  </a:cubicBezTo>
                  <a:cubicBezTo>
                    <a:pt x="19071" y="463"/>
                    <a:pt x="18758" y="-39"/>
                    <a:pt x="18654" y="3"/>
                  </a:cubicBezTo>
                  <a:cubicBezTo>
                    <a:pt x="18549" y="45"/>
                    <a:pt x="18654" y="631"/>
                    <a:pt x="18758" y="12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0" name="Line"/>
            <p:cNvSpPr/>
            <p:nvPr/>
          </p:nvSpPr>
          <p:spPr>
            <a:xfrm>
              <a:off x="1208516" y="5530850"/>
              <a:ext cx="302784" cy="32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397" fill="norm" stroke="1" extrusionOk="0">
                  <a:moveTo>
                    <a:pt x="6607" y="8836"/>
                  </a:moveTo>
                  <a:cubicBezTo>
                    <a:pt x="5857" y="8696"/>
                    <a:pt x="5107" y="8556"/>
                    <a:pt x="3982" y="9397"/>
                  </a:cubicBezTo>
                  <a:cubicBezTo>
                    <a:pt x="2857" y="10239"/>
                    <a:pt x="1357" y="12062"/>
                    <a:pt x="607" y="14166"/>
                  </a:cubicBezTo>
                  <a:cubicBezTo>
                    <a:pt x="-143" y="16270"/>
                    <a:pt x="-143" y="18655"/>
                    <a:pt x="307" y="19987"/>
                  </a:cubicBezTo>
                  <a:cubicBezTo>
                    <a:pt x="757" y="21319"/>
                    <a:pt x="1657" y="21600"/>
                    <a:pt x="3082" y="20268"/>
                  </a:cubicBezTo>
                  <a:cubicBezTo>
                    <a:pt x="4507" y="18935"/>
                    <a:pt x="6457" y="15990"/>
                    <a:pt x="7132" y="13745"/>
                  </a:cubicBezTo>
                  <a:cubicBezTo>
                    <a:pt x="7807" y="11501"/>
                    <a:pt x="7207" y="9958"/>
                    <a:pt x="6607" y="8977"/>
                  </a:cubicBezTo>
                  <a:cubicBezTo>
                    <a:pt x="6007" y="7995"/>
                    <a:pt x="5407" y="7574"/>
                    <a:pt x="5482" y="7223"/>
                  </a:cubicBezTo>
                  <a:cubicBezTo>
                    <a:pt x="5557" y="6873"/>
                    <a:pt x="6307" y="6592"/>
                    <a:pt x="7582" y="6242"/>
                  </a:cubicBezTo>
                  <a:cubicBezTo>
                    <a:pt x="8857" y="5891"/>
                    <a:pt x="10657" y="5470"/>
                    <a:pt x="12532" y="6312"/>
                  </a:cubicBezTo>
                  <a:cubicBezTo>
                    <a:pt x="14407" y="7153"/>
                    <a:pt x="16357" y="9257"/>
                    <a:pt x="17482" y="11782"/>
                  </a:cubicBezTo>
                  <a:cubicBezTo>
                    <a:pt x="18607" y="14306"/>
                    <a:pt x="18907" y="17252"/>
                    <a:pt x="18757" y="19005"/>
                  </a:cubicBezTo>
                  <a:cubicBezTo>
                    <a:pt x="18607" y="20758"/>
                    <a:pt x="18007" y="21319"/>
                    <a:pt x="17407" y="21390"/>
                  </a:cubicBezTo>
                  <a:cubicBezTo>
                    <a:pt x="16807" y="21460"/>
                    <a:pt x="16207" y="21039"/>
                    <a:pt x="15832" y="18935"/>
                  </a:cubicBezTo>
                  <a:cubicBezTo>
                    <a:pt x="15457" y="16831"/>
                    <a:pt x="15307" y="13044"/>
                    <a:pt x="16282" y="9608"/>
                  </a:cubicBezTo>
                  <a:cubicBezTo>
                    <a:pt x="17257" y="6171"/>
                    <a:pt x="19357" y="3086"/>
                    <a:pt x="2145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1" name="Line"/>
            <p:cNvSpPr/>
            <p:nvPr/>
          </p:nvSpPr>
          <p:spPr>
            <a:xfrm>
              <a:off x="1850534" y="5350820"/>
              <a:ext cx="156067" cy="573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525" fill="norm" stroke="1" extrusionOk="0">
                  <a:moveTo>
                    <a:pt x="16915" y="799"/>
                  </a:moveTo>
                  <a:cubicBezTo>
                    <a:pt x="16051" y="481"/>
                    <a:pt x="15187" y="163"/>
                    <a:pt x="14035" y="44"/>
                  </a:cubicBezTo>
                  <a:cubicBezTo>
                    <a:pt x="12883" y="-75"/>
                    <a:pt x="11443" y="4"/>
                    <a:pt x="9571" y="838"/>
                  </a:cubicBezTo>
                  <a:cubicBezTo>
                    <a:pt x="7699" y="1672"/>
                    <a:pt x="5395" y="3260"/>
                    <a:pt x="3379" y="5444"/>
                  </a:cubicBezTo>
                  <a:cubicBezTo>
                    <a:pt x="1363" y="7628"/>
                    <a:pt x="-365" y="10407"/>
                    <a:pt x="67" y="12790"/>
                  </a:cubicBezTo>
                  <a:cubicBezTo>
                    <a:pt x="499" y="15172"/>
                    <a:pt x="3091" y="17157"/>
                    <a:pt x="6979" y="18547"/>
                  </a:cubicBezTo>
                  <a:cubicBezTo>
                    <a:pt x="10867" y="19937"/>
                    <a:pt x="16051" y="20731"/>
                    <a:pt x="21235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2" name="Line"/>
            <p:cNvSpPr/>
            <p:nvPr/>
          </p:nvSpPr>
          <p:spPr>
            <a:xfrm>
              <a:off x="2108200" y="5507333"/>
              <a:ext cx="387350" cy="385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5" fill="norm" stroke="1" extrusionOk="0">
                  <a:moveTo>
                    <a:pt x="0" y="21495"/>
                  </a:moveTo>
                  <a:cubicBezTo>
                    <a:pt x="590" y="18898"/>
                    <a:pt x="1180" y="16302"/>
                    <a:pt x="1830" y="13233"/>
                  </a:cubicBezTo>
                  <a:cubicBezTo>
                    <a:pt x="2479" y="10164"/>
                    <a:pt x="3187" y="6623"/>
                    <a:pt x="3600" y="4557"/>
                  </a:cubicBezTo>
                  <a:cubicBezTo>
                    <a:pt x="4013" y="2492"/>
                    <a:pt x="4131" y="1902"/>
                    <a:pt x="4190" y="1252"/>
                  </a:cubicBezTo>
                  <a:cubicBezTo>
                    <a:pt x="4249" y="603"/>
                    <a:pt x="4249" y="-105"/>
                    <a:pt x="4013" y="13"/>
                  </a:cubicBezTo>
                  <a:cubicBezTo>
                    <a:pt x="3777" y="131"/>
                    <a:pt x="3305" y="1075"/>
                    <a:pt x="3010" y="3200"/>
                  </a:cubicBezTo>
                  <a:cubicBezTo>
                    <a:pt x="2715" y="5325"/>
                    <a:pt x="2597" y="8629"/>
                    <a:pt x="2833" y="11049"/>
                  </a:cubicBezTo>
                  <a:cubicBezTo>
                    <a:pt x="3069" y="13469"/>
                    <a:pt x="3659" y="15003"/>
                    <a:pt x="4131" y="16065"/>
                  </a:cubicBezTo>
                  <a:cubicBezTo>
                    <a:pt x="4603" y="17128"/>
                    <a:pt x="4957" y="17718"/>
                    <a:pt x="5430" y="18072"/>
                  </a:cubicBezTo>
                  <a:cubicBezTo>
                    <a:pt x="5902" y="18426"/>
                    <a:pt x="6492" y="18544"/>
                    <a:pt x="7023" y="18308"/>
                  </a:cubicBezTo>
                  <a:cubicBezTo>
                    <a:pt x="7554" y="18072"/>
                    <a:pt x="8026" y="17482"/>
                    <a:pt x="8852" y="15534"/>
                  </a:cubicBezTo>
                  <a:cubicBezTo>
                    <a:pt x="9679" y="13587"/>
                    <a:pt x="10859" y="10282"/>
                    <a:pt x="11567" y="8098"/>
                  </a:cubicBezTo>
                  <a:cubicBezTo>
                    <a:pt x="12275" y="5915"/>
                    <a:pt x="12511" y="4852"/>
                    <a:pt x="12689" y="3849"/>
                  </a:cubicBezTo>
                  <a:cubicBezTo>
                    <a:pt x="12866" y="2846"/>
                    <a:pt x="12984" y="1902"/>
                    <a:pt x="12925" y="1784"/>
                  </a:cubicBezTo>
                  <a:cubicBezTo>
                    <a:pt x="12866" y="1665"/>
                    <a:pt x="12630" y="2374"/>
                    <a:pt x="12689" y="3554"/>
                  </a:cubicBezTo>
                  <a:cubicBezTo>
                    <a:pt x="12748" y="4734"/>
                    <a:pt x="13102" y="6387"/>
                    <a:pt x="14636" y="7803"/>
                  </a:cubicBezTo>
                  <a:cubicBezTo>
                    <a:pt x="16170" y="9220"/>
                    <a:pt x="18885" y="10400"/>
                    <a:pt x="21600" y="115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3" name="Line"/>
            <p:cNvSpPr/>
            <p:nvPr/>
          </p:nvSpPr>
          <p:spPr>
            <a:xfrm>
              <a:off x="2533650" y="5759450"/>
              <a:ext cx="63500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4" name="Line"/>
            <p:cNvSpPr/>
            <p:nvPr/>
          </p:nvSpPr>
          <p:spPr>
            <a:xfrm>
              <a:off x="2742268" y="5524500"/>
              <a:ext cx="350183" cy="200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359" fill="norm" stroke="1" extrusionOk="0">
                  <a:moveTo>
                    <a:pt x="5877" y="7425"/>
                  </a:moveTo>
                  <a:cubicBezTo>
                    <a:pt x="5230" y="11025"/>
                    <a:pt x="4584" y="14625"/>
                    <a:pt x="3937" y="16987"/>
                  </a:cubicBezTo>
                  <a:cubicBezTo>
                    <a:pt x="3290" y="19350"/>
                    <a:pt x="2644" y="20475"/>
                    <a:pt x="1997" y="21037"/>
                  </a:cubicBezTo>
                  <a:cubicBezTo>
                    <a:pt x="1350" y="21600"/>
                    <a:pt x="703" y="21600"/>
                    <a:pt x="315" y="19575"/>
                  </a:cubicBezTo>
                  <a:cubicBezTo>
                    <a:pt x="-73" y="17550"/>
                    <a:pt x="-202" y="13500"/>
                    <a:pt x="509" y="10462"/>
                  </a:cubicBezTo>
                  <a:cubicBezTo>
                    <a:pt x="1221" y="7425"/>
                    <a:pt x="2773" y="5400"/>
                    <a:pt x="5489" y="3938"/>
                  </a:cubicBezTo>
                  <a:cubicBezTo>
                    <a:pt x="8205" y="2475"/>
                    <a:pt x="12085" y="1575"/>
                    <a:pt x="14931" y="1012"/>
                  </a:cubicBezTo>
                  <a:cubicBezTo>
                    <a:pt x="17776" y="450"/>
                    <a:pt x="19587" y="225"/>
                    <a:pt x="2139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5" name="Line"/>
            <p:cNvSpPr/>
            <p:nvPr/>
          </p:nvSpPr>
          <p:spPr>
            <a:xfrm>
              <a:off x="3111500" y="5202022"/>
              <a:ext cx="273050" cy="169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2" fill="norm" stroke="1" extrusionOk="0">
                  <a:moveTo>
                    <a:pt x="0" y="3027"/>
                  </a:moveTo>
                  <a:cubicBezTo>
                    <a:pt x="502" y="1960"/>
                    <a:pt x="1005" y="894"/>
                    <a:pt x="1674" y="360"/>
                  </a:cubicBezTo>
                  <a:cubicBezTo>
                    <a:pt x="2344" y="-173"/>
                    <a:pt x="3181" y="-173"/>
                    <a:pt x="4353" y="760"/>
                  </a:cubicBezTo>
                  <a:cubicBezTo>
                    <a:pt x="5526" y="1694"/>
                    <a:pt x="7033" y="3560"/>
                    <a:pt x="7702" y="5960"/>
                  </a:cubicBezTo>
                  <a:cubicBezTo>
                    <a:pt x="8372" y="8360"/>
                    <a:pt x="8205" y="11294"/>
                    <a:pt x="7870" y="13427"/>
                  </a:cubicBezTo>
                  <a:cubicBezTo>
                    <a:pt x="7535" y="15560"/>
                    <a:pt x="7033" y="16894"/>
                    <a:pt x="6447" y="18094"/>
                  </a:cubicBezTo>
                  <a:cubicBezTo>
                    <a:pt x="5860" y="19294"/>
                    <a:pt x="5191" y="20360"/>
                    <a:pt x="5274" y="20894"/>
                  </a:cubicBezTo>
                  <a:cubicBezTo>
                    <a:pt x="5358" y="21427"/>
                    <a:pt x="6195" y="21427"/>
                    <a:pt x="9042" y="21027"/>
                  </a:cubicBezTo>
                  <a:cubicBezTo>
                    <a:pt x="11888" y="20627"/>
                    <a:pt x="16744" y="19827"/>
                    <a:pt x="21600" y="190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6" name="Line"/>
            <p:cNvSpPr/>
            <p:nvPr/>
          </p:nvSpPr>
          <p:spPr>
            <a:xfrm>
              <a:off x="3403600" y="5143500"/>
              <a:ext cx="175807" cy="590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600" fill="norm" stroke="1" extrusionOk="0">
                  <a:moveTo>
                    <a:pt x="0" y="0"/>
                  </a:moveTo>
                  <a:cubicBezTo>
                    <a:pt x="4629" y="1703"/>
                    <a:pt x="9257" y="3406"/>
                    <a:pt x="13371" y="5535"/>
                  </a:cubicBezTo>
                  <a:cubicBezTo>
                    <a:pt x="17486" y="7665"/>
                    <a:pt x="21086" y="10219"/>
                    <a:pt x="21343" y="12542"/>
                  </a:cubicBezTo>
                  <a:cubicBezTo>
                    <a:pt x="21600" y="14865"/>
                    <a:pt x="18514" y="16955"/>
                    <a:pt x="14529" y="18426"/>
                  </a:cubicBezTo>
                  <a:cubicBezTo>
                    <a:pt x="10543" y="19897"/>
                    <a:pt x="5657" y="20748"/>
                    <a:pt x="7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7" name="Line"/>
            <p:cNvSpPr/>
            <p:nvPr/>
          </p:nvSpPr>
          <p:spPr>
            <a:xfrm>
              <a:off x="4635500" y="5196651"/>
              <a:ext cx="63500" cy="289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6" fill="norm" stroke="1" extrusionOk="0">
                  <a:moveTo>
                    <a:pt x="0" y="2174"/>
                  </a:moveTo>
                  <a:cubicBezTo>
                    <a:pt x="720" y="1391"/>
                    <a:pt x="1440" y="609"/>
                    <a:pt x="3600" y="217"/>
                  </a:cubicBezTo>
                  <a:cubicBezTo>
                    <a:pt x="5760" y="-174"/>
                    <a:pt x="9360" y="-174"/>
                    <a:pt x="12600" y="1391"/>
                  </a:cubicBezTo>
                  <a:cubicBezTo>
                    <a:pt x="15840" y="2956"/>
                    <a:pt x="18720" y="6087"/>
                    <a:pt x="20160" y="9687"/>
                  </a:cubicBezTo>
                  <a:cubicBezTo>
                    <a:pt x="21600" y="13287"/>
                    <a:pt x="21600" y="17356"/>
                    <a:pt x="21600" y="21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8" name="Line"/>
            <p:cNvSpPr/>
            <p:nvPr/>
          </p:nvSpPr>
          <p:spPr>
            <a:xfrm>
              <a:off x="4444999" y="5562600"/>
              <a:ext cx="685801" cy="54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0" fill="norm" stroke="1" extrusionOk="0">
                  <a:moveTo>
                    <a:pt x="0" y="12462"/>
                  </a:moveTo>
                  <a:cubicBezTo>
                    <a:pt x="1467" y="16615"/>
                    <a:pt x="2933" y="20769"/>
                    <a:pt x="4767" y="21185"/>
                  </a:cubicBezTo>
                  <a:cubicBezTo>
                    <a:pt x="6600" y="21600"/>
                    <a:pt x="8800" y="18277"/>
                    <a:pt x="11067" y="14538"/>
                  </a:cubicBezTo>
                  <a:cubicBezTo>
                    <a:pt x="13333" y="10800"/>
                    <a:pt x="15667" y="6646"/>
                    <a:pt x="17433" y="4154"/>
                  </a:cubicBezTo>
                  <a:cubicBezTo>
                    <a:pt x="19200" y="1662"/>
                    <a:pt x="20400" y="83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9" name="Line"/>
            <p:cNvSpPr/>
            <p:nvPr/>
          </p:nvSpPr>
          <p:spPr>
            <a:xfrm>
              <a:off x="4356945" y="5833205"/>
              <a:ext cx="316655" cy="176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383" fill="norm" stroke="1" extrusionOk="0">
                  <a:moveTo>
                    <a:pt x="5485" y="8012"/>
                  </a:moveTo>
                  <a:cubicBezTo>
                    <a:pt x="5912" y="11612"/>
                    <a:pt x="6338" y="15212"/>
                    <a:pt x="6125" y="17654"/>
                  </a:cubicBezTo>
                  <a:cubicBezTo>
                    <a:pt x="5912" y="20097"/>
                    <a:pt x="5059" y="21383"/>
                    <a:pt x="3922" y="21383"/>
                  </a:cubicBezTo>
                  <a:cubicBezTo>
                    <a:pt x="2785" y="21383"/>
                    <a:pt x="1364" y="20097"/>
                    <a:pt x="583" y="18812"/>
                  </a:cubicBezTo>
                  <a:cubicBezTo>
                    <a:pt x="-199" y="17526"/>
                    <a:pt x="-341" y="16240"/>
                    <a:pt x="1080" y="13669"/>
                  </a:cubicBezTo>
                  <a:cubicBezTo>
                    <a:pt x="2501" y="11097"/>
                    <a:pt x="5485" y="7240"/>
                    <a:pt x="8754" y="4669"/>
                  </a:cubicBezTo>
                  <a:cubicBezTo>
                    <a:pt x="12022" y="2097"/>
                    <a:pt x="15575" y="812"/>
                    <a:pt x="17706" y="297"/>
                  </a:cubicBezTo>
                  <a:cubicBezTo>
                    <a:pt x="19838" y="-217"/>
                    <a:pt x="20548" y="40"/>
                    <a:pt x="21259" y="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0" name="Line"/>
            <p:cNvSpPr/>
            <p:nvPr/>
          </p:nvSpPr>
          <p:spPr>
            <a:xfrm>
              <a:off x="4635499" y="5683250"/>
              <a:ext cx="381001" cy="370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0" y="14727"/>
                  </a:moveTo>
                  <a:cubicBezTo>
                    <a:pt x="480" y="15955"/>
                    <a:pt x="960" y="17182"/>
                    <a:pt x="1320" y="18164"/>
                  </a:cubicBezTo>
                  <a:cubicBezTo>
                    <a:pt x="1680" y="19145"/>
                    <a:pt x="1920" y="19882"/>
                    <a:pt x="2280" y="20495"/>
                  </a:cubicBezTo>
                  <a:cubicBezTo>
                    <a:pt x="2640" y="21109"/>
                    <a:pt x="3120" y="21600"/>
                    <a:pt x="3360" y="21477"/>
                  </a:cubicBezTo>
                  <a:cubicBezTo>
                    <a:pt x="3600" y="21355"/>
                    <a:pt x="3600" y="20618"/>
                    <a:pt x="3300" y="18716"/>
                  </a:cubicBezTo>
                  <a:cubicBezTo>
                    <a:pt x="3000" y="16814"/>
                    <a:pt x="2400" y="13745"/>
                    <a:pt x="2220" y="11230"/>
                  </a:cubicBezTo>
                  <a:cubicBezTo>
                    <a:pt x="2040" y="8714"/>
                    <a:pt x="2280" y="6750"/>
                    <a:pt x="3780" y="5032"/>
                  </a:cubicBezTo>
                  <a:cubicBezTo>
                    <a:pt x="5280" y="3314"/>
                    <a:pt x="8040" y="1841"/>
                    <a:pt x="11220" y="1043"/>
                  </a:cubicBezTo>
                  <a:cubicBezTo>
                    <a:pt x="14400" y="245"/>
                    <a:pt x="18000" y="12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1" name="Line"/>
            <p:cNvSpPr/>
            <p:nvPr/>
          </p:nvSpPr>
          <p:spPr>
            <a:xfrm>
              <a:off x="4806949" y="5827837"/>
              <a:ext cx="158751" cy="159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6" fill="norm" stroke="1" extrusionOk="0">
                  <a:moveTo>
                    <a:pt x="0" y="3560"/>
                  </a:moveTo>
                  <a:cubicBezTo>
                    <a:pt x="864" y="2438"/>
                    <a:pt x="1728" y="1316"/>
                    <a:pt x="2880" y="615"/>
                  </a:cubicBezTo>
                  <a:cubicBezTo>
                    <a:pt x="4032" y="-86"/>
                    <a:pt x="5472" y="-367"/>
                    <a:pt x="7056" y="755"/>
                  </a:cubicBezTo>
                  <a:cubicBezTo>
                    <a:pt x="8640" y="1877"/>
                    <a:pt x="10368" y="4402"/>
                    <a:pt x="9792" y="7488"/>
                  </a:cubicBezTo>
                  <a:cubicBezTo>
                    <a:pt x="9216" y="10573"/>
                    <a:pt x="6336" y="14220"/>
                    <a:pt x="4320" y="16604"/>
                  </a:cubicBezTo>
                  <a:cubicBezTo>
                    <a:pt x="2304" y="18989"/>
                    <a:pt x="1152" y="20111"/>
                    <a:pt x="1584" y="20672"/>
                  </a:cubicBezTo>
                  <a:cubicBezTo>
                    <a:pt x="2016" y="21233"/>
                    <a:pt x="4032" y="21233"/>
                    <a:pt x="7632" y="20532"/>
                  </a:cubicBezTo>
                  <a:cubicBezTo>
                    <a:pt x="11232" y="19830"/>
                    <a:pt x="16416" y="18428"/>
                    <a:pt x="21600" y="170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2" name="Line"/>
            <p:cNvSpPr/>
            <p:nvPr/>
          </p:nvSpPr>
          <p:spPr>
            <a:xfrm>
              <a:off x="5029200" y="5835650"/>
              <a:ext cx="31750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3" name="Line"/>
            <p:cNvSpPr/>
            <p:nvPr/>
          </p:nvSpPr>
          <p:spPr>
            <a:xfrm>
              <a:off x="5124450" y="5816600"/>
              <a:ext cx="25400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4" name="Line"/>
            <p:cNvSpPr/>
            <p:nvPr/>
          </p:nvSpPr>
          <p:spPr>
            <a:xfrm>
              <a:off x="4946650" y="5759450"/>
              <a:ext cx="355600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14" y="18360"/>
                    <a:pt x="2829" y="15120"/>
                    <a:pt x="6429" y="11520"/>
                  </a:cubicBezTo>
                  <a:cubicBezTo>
                    <a:pt x="10029" y="7920"/>
                    <a:pt x="15814" y="39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5" name="Line"/>
            <p:cNvSpPr/>
            <p:nvPr/>
          </p:nvSpPr>
          <p:spPr>
            <a:xfrm>
              <a:off x="5372100" y="5282268"/>
              <a:ext cx="342900" cy="327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2" fill="norm" stroke="1" extrusionOk="0">
                  <a:moveTo>
                    <a:pt x="0" y="7853"/>
                  </a:moveTo>
                  <a:cubicBezTo>
                    <a:pt x="2000" y="7853"/>
                    <a:pt x="4000" y="7853"/>
                    <a:pt x="6000" y="7238"/>
                  </a:cubicBezTo>
                  <a:cubicBezTo>
                    <a:pt x="8000" y="6622"/>
                    <a:pt x="10000" y="5392"/>
                    <a:pt x="11200" y="4503"/>
                  </a:cubicBezTo>
                  <a:cubicBezTo>
                    <a:pt x="12400" y="3615"/>
                    <a:pt x="12800" y="3068"/>
                    <a:pt x="13067" y="2384"/>
                  </a:cubicBezTo>
                  <a:cubicBezTo>
                    <a:pt x="13333" y="1701"/>
                    <a:pt x="13467" y="881"/>
                    <a:pt x="13133" y="402"/>
                  </a:cubicBezTo>
                  <a:cubicBezTo>
                    <a:pt x="12800" y="-76"/>
                    <a:pt x="12000" y="-213"/>
                    <a:pt x="10400" y="471"/>
                  </a:cubicBezTo>
                  <a:cubicBezTo>
                    <a:pt x="8800" y="1154"/>
                    <a:pt x="6400" y="2658"/>
                    <a:pt x="4533" y="4777"/>
                  </a:cubicBezTo>
                  <a:cubicBezTo>
                    <a:pt x="2667" y="6896"/>
                    <a:pt x="1333" y="9630"/>
                    <a:pt x="733" y="12228"/>
                  </a:cubicBezTo>
                  <a:cubicBezTo>
                    <a:pt x="133" y="14825"/>
                    <a:pt x="267" y="17286"/>
                    <a:pt x="1467" y="18926"/>
                  </a:cubicBezTo>
                  <a:cubicBezTo>
                    <a:pt x="2667" y="20567"/>
                    <a:pt x="4933" y="21387"/>
                    <a:pt x="8467" y="21045"/>
                  </a:cubicBezTo>
                  <a:cubicBezTo>
                    <a:pt x="12000" y="20703"/>
                    <a:pt x="16800" y="19200"/>
                    <a:pt x="21600" y="176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6" name="Line"/>
            <p:cNvSpPr/>
            <p:nvPr/>
          </p:nvSpPr>
          <p:spPr>
            <a:xfrm>
              <a:off x="5334000" y="4870450"/>
              <a:ext cx="228600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00" y="15000"/>
                    <a:pt x="10000" y="8400"/>
                    <a:pt x="13600" y="4800"/>
                  </a:cubicBezTo>
                  <a:cubicBezTo>
                    <a:pt x="17200" y="1200"/>
                    <a:pt x="19400" y="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7" name="Line"/>
            <p:cNvSpPr/>
            <p:nvPr/>
          </p:nvSpPr>
          <p:spPr>
            <a:xfrm>
              <a:off x="5624935" y="4690447"/>
              <a:ext cx="77365" cy="256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3" h="21430" fill="norm" stroke="1" extrusionOk="0">
                  <a:moveTo>
                    <a:pt x="20243" y="2840"/>
                  </a:moveTo>
                  <a:cubicBezTo>
                    <a:pt x="19689" y="1955"/>
                    <a:pt x="19135" y="1069"/>
                    <a:pt x="17474" y="538"/>
                  </a:cubicBezTo>
                  <a:cubicBezTo>
                    <a:pt x="15812" y="7"/>
                    <a:pt x="13043" y="-170"/>
                    <a:pt x="10828" y="184"/>
                  </a:cubicBezTo>
                  <a:cubicBezTo>
                    <a:pt x="8612" y="538"/>
                    <a:pt x="6951" y="1423"/>
                    <a:pt x="4458" y="3725"/>
                  </a:cubicBezTo>
                  <a:cubicBezTo>
                    <a:pt x="1966" y="6027"/>
                    <a:pt x="-1357" y="9745"/>
                    <a:pt x="581" y="12932"/>
                  </a:cubicBezTo>
                  <a:cubicBezTo>
                    <a:pt x="2520" y="16119"/>
                    <a:pt x="9720" y="18774"/>
                    <a:pt x="16920" y="2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8" name="Line"/>
            <p:cNvSpPr/>
            <p:nvPr/>
          </p:nvSpPr>
          <p:spPr>
            <a:xfrm>
              <a:off x="5740400" y="4754033"/>
              <a:ext cx="165100" cy="14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2" fill="norm" stroke="1" extrusionOk="0">
                  <a:moveTo>
                    <a:pt x="0" y="318"/>
                  </a:moveTo>
                  <a:cubicBezTo>
                    <a:pt x="1385" y="635"/>
                    <a:pt x="2769" y="953"/>
                    <a:pt x="4154" y="3335"/>
                  </a:cubicBezTo>
                  <a:cubicBezTo>
                    <a:pt x="5538" y="5718"/>
                    <a:pt x="6923" y="10165"/>
                    <a:pt x="7338" y="13341"/>
                  </a:cubicBezTo>
                  <a:cubicBezTo>
                    <a:pt x="7754" y="16518"/>
                    <a:pt x="7200" y="18424"/>
                    <a:pt x="6231" y="19694"/>
                  </a:cubicBezTo>
                  <a:cubicBezTo>
                    <a:pt x="5262" y="20965"/>
                    <a:pt x="3877" y="21600"/>
                    <a:pt x="3185" y="21124"/>
                  </a:cubicBezTo>
                  <a:cubicBezTo>
                    <a:pt x="2492" y="20647"/>
                    <a:pt x="2492" y="19059"/>
                    <a:pt x="3600" y="15882"/>
                  </a:cubicBezTo>
                  <a:cubicBezTo>
                    <a:pt x="4708" y="12706"/>
                    <a:pt x="6923" y="7941"/>
                    <a:pt x="8585" y="4765"/>
                  </a:cubicBezTo>
                  <a:cubicBezTo>
                    <a:pt x="10246" y="1588"/>
                    <a:pt x="11354" y="0"/>
                    <a:pt x="11769" y="0"/>
                  </a:cubicBezTo>
                  <a:cubicBezTo>
                    <a:pt x="12185" y="0"/>
                    <a:pt x="11908" y="1588"/>
                    <a:pt x="11631" y="3971"/>
                  </a:cubicBezTo>
                  <a:cubicBezTo>
                    <a:pt x="11354" y="6353"/>
                    <a:pt x="11077" y="9529"/>
                    <a:pt x="12046" y="12229"/>
                  </a:cubicBezTo>
                  <a:cubicBezTo>
                    <a:pt x="13015" y="14929"/>
                    <a:pt x="15231" y="17153"/>
                    <a:pt x="17031" y="18265"/>
                  </a:cubicBezTo>
                  <a:cubicBezTo>
                    <a:pt x="18831" y="19376"/>
                    <a:pt x="20215" y="19376"/>
                    <a:pt x="21600" y="19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9" name="Line"/>
            <p:cNvSpPr/>
            <p:nvPr/>
          </p:nvSpPr>
          <p:spPr>
            <a:xfrm>
              <a:off x="5937250" y="4794250"/>
              <a:ext cx="13335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0" name="Line"/>
            <p:cNvSpPr/>
            <p:nvPr/>
          </p:nvSpPr>
          <p:spPr>
            <a:xfrm>
              <a:off x="6083300" y="4672470"/>
              <a:ext cx="222250" cy="178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fill="norm" stroke="1" extrusionOk="0">
                  <a:moveTo>
                    <a:pt x="0" y="21481"/>
                  </a:moveTo>
                  <a:cubicBezTo>
                    <a:pt x="2263" y="15128"/>
                    <a:pt x="4526" y="8775"/>
                    <a:pt x="5760" y="4963"/>
                  </a:cubicBezTo>
                  <a:cubicBezTo>
                    <a:pt x="6994" y="1152"/>
                    <a:pt x="7200" y="-119"/>
                    <a:pt x="7200" y="8"/>
                  </a:cubicBezTo>
                  <a:cubicBezTo>
                    <a:pt x="7200" y="135"/>
                    <a:pt x="6994" y="1660"/>
                    <a:pt x="7097" y="4328"/>
                  </a:cubicBezTo>
                  <a:cubicBezTo>
                    <a:pt x="7200" y="6996"/>
                    <a:pt x="7611" y="10808"/>
                    <a:pt x="8126" y="13222"/>
                  </a:cubicBezTo>
                  <a:cubicBezTo>
                    <a:pt x="8640" y="15636"/>
                    <a:pt x="9257" y="16653"/>
                    <a:pt x="10080" y="17034"/>
                  </a:cubicBezTo>
                  <a:cubicBezTo>
                    <a:pt x="10903" y="17415"/>
                    <a:pt x="11931" y="17161"/>
                    <a:pt x="12960" y="15890"/>
                  </a:cubicBezTo>
                  <a:cubicBezTo>
                    <a:pt x="13989" y="14620"/>
                    <a:pt x="15017" y="12333"/>
                    <a:pt x="15943" y="10554"/>
                  </a:cubicBezTo>
                  <a:cubicBezTo>
                    <a:pt x="16869" y="8775"/>
                    <a:pt x="17691" y="7505"/>
                    <a:pt x="18617" y="7886"/>
                  </a:cubicBezTo>
                  <a:cubicBezTo>
                    <a:pt x="19543" y="8267"/>
                    <a:pt x="20571" y="10300"/>
                    <a:pt x="21600" y="12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1" name="Line"/>
            <p:cNvSpPr/>
            <p:nvPr/>
          </p:nvSpPr>
          <p:spPr>
            <a:xfrm>
              <a:off x="6337300" y="4622800"/>
              <a:ext cx="41149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6" h="21600" fill="norm" stroke="1" extrusionOk="0">
                  <a:moveTo>
                    <a:pt x="0" y="0"/>
                  </a:moveTo>
                  <a:cubicBezTo>
                    <a:pt x="8229" y="5200"/>
                    <a:pt x="16457" y="10400"/>
                    <a:pt x="19029" y="13900"/>
                  </a:cubicBezTo>
                  <a:cubicBezTo>
                    <a:pt x="21600" y="17400"/>
                    <a:pt x="18514" y="19200"/>
                    <a:pt x="15943" y="20200"/>
                  </a:cubicBezTo>
                  <a:cubicBezTo>
                    <a:pt x="13371" y="21200"/>
                    <a:pt x="11314" y="21400"/>
                    <a:pt x="92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2" name="Line"/>
            <p:cNvSpPr/>
            <p:nvPr/>
          </p:nvSpPr>
          <p:spPr>
            <a:xfrm>
              <a:off x="6330950" y="4484279"/>
              <a:ext cx="146050" cy="100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9" fill="norm" stroke="1" extrusionOk="0">
                  <a:moveTo>
                    <a:pt x="0" y="5149"/>
                  </a:moveTo>
                  <a:cubicBezTo>
                    <a:pt x="939" y="3349"/>
                    <a:pt x="1878" y="1549"/>
                    <a:pt x="3130" y="649"/>
                  </a:cubicBezTo>
                  <a:cubicBezTo>
                    <a:pt x="4383" y="-251"/>
                    <a:pt x="5948" y="-251"/>
                    <a:pt x="7043" y="874"/>
                  </a:cubicBezTo>
                  <a:cubicBezTo>
                    <a:pt x="8139" y="1999"/>
                    <a:pt x="8765" y="4249"/>
                    <a:pt x="8765" y="7399"/>
                  </a:cubicBezTo>
                  <a:cubicBezTo>
                    <a:pt x="8765" y="10549"/>
                    <a:pt x="8139" y="14599"/>
                    <a:pt x="8765" y="16624"/>
                  </a:cubicBezTo>
                  <a:cubicBezTo>
                    <a:pt x="9391" y="18649"/>
                    <a:pt x="11270" y="18649"/>
                    <a:pt x="13617" y="19099"/>
                  </a:cubicBezTo>
                  <a:cubicBezTo>
                    <a:pt x="15965" y="19549"/>
                    <a:pt x="18783" y="20449"/>
                    <a:pt x="21600" y="21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3" name="Line"/>
            <p:cNvSpPr/>
            <p:nvPr/>
          </p:nvSpPr>
          <p:spPr>
            <a:xfrm>
              <a:off x="5742101" y="4972049"/>
              <a:ext cx="645999" cy="64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305" fill="norm" stroke="1" extrusionOk="0">
                  <a:moveTo>
                    <a:pt x="367" y="10452"/>
                  </a:moveTo>
                  <a:cubicBezTo>
                    <a:pt x="155" y="13239"/>
                    <a:pt x="-57" y="16026"/>
                    <a:pt x="14" y="18116"/>
                  </a:cubicBezTo>
                  <a:cubicBezTo>
                    <a:pt x="84" y="20206"/>
                    <a:pt x="437" y="21600"/>
                    <a:pt x="1672" y="21252"/>
                  </a:cubicBezTo>
                  <a:cubicBezTo>
                    <a:pt x="2908" y="20903"/>
                    <a:pt x="5025" y="18813"/>
                    <a:pt x="7355" y="15677"/>
                  </a:cubicBezTo>
                  <a:cubicBezTo>
                    <a:pt x="9684" y="12542"/>
                    <a:pt x="12225" y="8361"/>
                    <a:pt x="14625" y="5574"/>
                  </a:cubicBezTo>
                  <a:cubicBezTo>
                    <a:pt x="17025" y="2787"/>
                    <a:pt x="19284" y="1394"/>
                    <a:pt x="215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4" name="Line"/>
            <p:cNvSpPr/>
            <p:nvPr/>
          </p:nvSpPr>
          <p:spPr>
            <a:xfrm>
              <a:off x="5905500" y="5107516"/>
              <a:ext cx="196850" cy="11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9" fill="norm" stroke="1" extrusionOk="0">
                  <a:moveTo>
                    <a:pt x="0" y="5400"/>
                  </a:moveTo>
                  <a:cubicBezTo>
                    <a:pt x="697" y="3857"/>
                    <a:pt x="1394" y="2314"/>
                    <a:pt x="2323" y="1350"/>
                  </a:cubicBezTo>
                  <a:cubicBezTo>
                    <a:pt x="3252" y="386"/>
                    <a:pt x="4413" y="0"/>
                    <a:pt x="5574" y="0"/>
                  </a:cubicBezTo>
                  <a:cubicBezTo>
                    <a:pt x="6735" y="0"/>
                    <a:pt x="7897" y="386"/>
                    <a:pt x="8245" y="2893"/>
                  </a:cubicBezTo>
                  <a:cubicBezTo>
                    <a:pt x="8594" y="5400"/>
                    <a:pt x="8129" y="10029"/>
                    <a:pt x="7548" y="13114"/>
                  </a:cubicBezTo>
                  <a:cubicBezTo>
                    <a:pt x="6968" y="16200"/>
                    <a:pt x="6271" y="17743"/>
                    <a:pt x="6387" y="19093"/>
                  </a:cubicBezTo>
                  <a:cubicBezTo>
                    <a:pt x="6503" y="20443"/>
                    <a:pt x="7432" y="21600"/>
                    <a:pt x="10103" y="21214"/>
                  </a:cubicBezTo>
                  <a:cubicBezTo>
                    <a:pt x="12774" y="20829"/>
                    <a:pt x="17187" y="18900"/>
                    <a:pt x="21600" y="169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5" name="Line"/>
            <p:cNvSpPr/>
            <p:nvPr/>
          </p:nvSpPr>
          <p:spPr>
            <a:xfrm>
              <a:off x="6078109" y="5175250"/>
              <a:ext cx="202042" cy="73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0770" fill="norm" stroke="1" extrusionOk="0">
                  <a:moveTo>
                    <a:pt x="7977" y="1800"/>
                  </a:moveTo>
                  <a:cubicBezTo>
                    <a:pt x="6852" y="7200"/>
                    <a:pt x="5727" y="12600"/>
                    <a:pt x="4377" y="16200"/>
                  </a:cubicBezTo>
                  <a:cubicBezTo>
                    <a:pt x="3027" y="19800"/>
                    <a:pt x="1452" y="21600"/>
                    <a:pt x="664" y="20400"/>
                  </a:cubicBezTo>
                  <a:cubicBezTo>
                    <a:pt x="-123" y="19200"/>
                    <a:pt x="-123" y="15000"/>
                    <a:pt x="214" y="11700"/>
                  </a:cubicBezTo>
                  <a:cubicBezTo>
                    <a:pt x="552" y="8400"/>
                    <a:pt x="1227" y="6000"/>
                    <a:pt x="4827" y="4200"/>
                  </a:cubicBezTo>
                  <a:cubicBezTo>
                    <a:pt x="8427" y="2400"/>
                    <a:pt x="14952" y="1200"/>
                    <a:pt x="2147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6" name="Line"/>
            <p:cNvSpPr/>
            <p:nvPr/>
          </p:nvSpPr>
          <p:spPr>
            <a:xfrm>
              <a:off x="6305550" y="5096056"/>
              <a:ext cx="184150" cy="94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2" fill="norm" stroke="1" extrusionOk="0">
                  <a:moveTo>
                    <a:pt x="0" y="664"/>
                  </a:moveTo>
                  <a:cubicBezTo>
                    <a:pt x="2483" y="195"/>
                    <a:pt x="4966" y="-275"/>
                    <a:pt x="6703" y="195"/>
                  </a:cubicBezTo>
                  <a:cubicBezTo>
                    <a:pt x="8441" y="664"/>
                    <a:pt x="9434" y="2073"/>
                    <a:pt x="9807" y="3951"/>
                  </a:cubicBezTo>
                  <a:cubicBezTo>
                    <a:pt x="10179" y="5829"/>
                    <a:pt x="9931" y="8177"/>
                    <a:pt x="9310" y="10055"/>
                  </a:cubicBezTo>
                  <a:cubicBezTo>
                    <a:pt x="8690" y="11934"/>
                    <a:pt x="7697" y="13342"/>
                    <a:pt x="6828" y="14986"/>
                  </a:cubicBezTo>
                  <a:cubicBezTo>
                    <a:pt x="5959" y="16629"/>
                    <a:pt x="5214" y="18508"/>
                    <a:pt x="5462" y="19682"/>
                  </a:cubicBezTo>
                  <a:cubicBezTo>
                    <a:pt x="5710" y="20855"/>
                    <a:pt x="6952" y="21325"/>
                    <a:pt x="9807" y="20621"/>
                  </a:cubicBezTo>
                  <a:cubicBezTo>
                    <a:pt x="12662" y="19916"/>
                    <a:pt x="17131" y="18038"/>
                    <a:pt x="21600" y="16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7" name="Line"/>
            <p:cNvSpPr/>
            <p:nvPr/>
          </p:nvSpPr>
          <p:spPr>
            <a:xfrm>
              <a:off x="7213600" y="5417796"/>
              <a:ext cx="546100" cy="367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4" fill="norm" stroke="1" extrusionOk="0">
                  <a:moveTo>
                    <a:pt x="0" y="21404"/>
                  </a:moveTo>
                  <a:cubicBezTo>
                    <a:pt x="921" y="18935"/>
                    <a:pt x="1842" y="16467"/>
                    <a:pt x="2888" y="13628"/>
                  </a:cubicBezTo>
                  <a:cubicBezTo>
                    <a:pt x="3935" y="10789"/>
                    <a:pt x="5107" y="7580"/>
                    <a:pt x="5777" y="5667"/>
                  </a:cubicBezTo>
                  <a:cubicBezTo>
                    <a:pt x="6447" y="3754"/>
                    <a:pt x="6614" y="3137"/>
                    <a:pt x="6781" y="2273"/>
                  </a:cubicBezTo>
                  <a:cubicBezTo>
                    <a:pt x="6949" y="1409"/>
                    <a:pt x="7116" y="298"/>
                    <a:pt x="7074" y="51"/>
                  </a:cubicBezTo>
                  <a:cubicBezTo>
                    <a:pt x="7033" y="-196"/>
                    <a:pt x="6781" y="421"/>
                    <a:pt x="6279" y="2705"/>
                  </a:cubicBezTo>
                  <a:cubicBezTo>
                    <a:pt x="5777" y="4988"/>
                    <a:pt x="5023" y="8938"/>
                    <a:pt x="4647" y="11962"/>
                  </a:cubicBezTo>
                  <a:cubicBezTo>
                    <a:pt x="4270" y="14986"/>
                    <a:pt x="4270" y="17084"/>
                    <a:pt x="4437" y="18503"/>
                  </a:cubicBezTo>
                  <a:cubicBezTo>
                    <a:pt x="4605" y="19923"/>
                    <a:pt x="4940" y="20663"/>
                    <a:pt x="5526" y="21034"/>
                  </a:cubicBezTo>
                  <a:cubicBezTo>
                    <a:pt x="6112" y="21404"/>
                    <a:pt x="6949" y="21404"/>
                    <a:pt x="8079" y="20231"/>
                  </a:cubicBezTo>
                  <a:cubicBezTo>
                    <a:pt x="9209" y="19059"/>
                    <a:pt x="10633" y="16714"/>
                    <a:pt x="11930" y="13937"/>
                  </a:cubicBezTo>
                  <a:cubicBezTo>
                    <a:pt x="13228" y="11159"/>
                    <a:pt x="14400" y="7950"/>
                    <a:pt x="15028" y="6037"/>
                  </a:cubicBezTo>
                  <a:cubicBezTo>
                    <a:pt x="15656" y="4124"/>
                    <a:pt x="15740" y="3507"/>
                    <a:pt x="15698" y="2766"/>
                  </a:cubicBezTo>
                  <a:cubicBezTo>
                    <a:pt x="15656" y="2026"/>
                    <a:pt x="15488" y="1162"/>
                    <a:pt x="15363" y="1038"/>
                  </a:cubicBezTo>
                  <a:cubicBezTo>
                    <a:pt x="15237" y="915"/>
                    <a:pt x="15153" y="1532"/>
                    <a:pt x="15279" y="3013"/>
                  </a:cubicBezTo>
                  <a:cubicBezTo>
                    <a:pt x="15405" y="4494"/>
                    <a:pt x="15740" y="6839"/>
                    <a:pt x="16828" y="9061"/>
                  </a:cubicBezTo>
                  <a:cubicBezTo>
                    <a:pt x="17916" y="11283"/>
                    <a:pt x="19758" y="13381"/>
                    <a:pt x="21600" y="15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8" name="Line"/>
            <p:cNvSpPr/>
            <p:nvPr/>
          </p:nvSpPr>
          <p:spPr>
            <a:xfrm>
              <a:off x="9221289" y="5575300"/>
              <a:ext cx="595812" cy="261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342" fill="norm" stroke="1" extrusionOk="0">
                  <a:moveTo>
                    <a:pt x="5246" y="2074"/>
                  </a:moveTo>
                  <a:cubicBezTo>
                    <a:pt x="5629" y="1728"/>
                    <a:pt x="6012" y="1382"/>
                    <a:pt x="6357" y="1469"/>
                  </a:cubicBezTo>
                  <a:cubicBezTo>
                    <a:pt x="6701" y="1555"/>
                    <a:pt x="7008" y="2074"/>
                    <a:pt x="7199" y="3283"/>
                  </a:cubicBezTo>
                  <a:cubicBezTo>
                    <a:pt x="7391" y="4493"/>
                    <a:pt x="7467" y="6394"/>
                    <a:pt x="7314" y="8813"/>
                  </a:cubicBezTo>
                  <a:cubicBezTo>
                    <a:pt x="7161" y="11232"/>
                    <a:pt x="6778" y="14170"/>
                    <a:pt x="6318" y="16330"/>
                  </a:cubicBezTo>
                  <a:cubicBezTo>
                    <a:pt x="5859" y="18490"/>
                    <a:pt x="5323" y="19872"/>
                    <a:pt x="4825" y="20650"/>
                  </a:cubicBezTo>
                  <a:cubicBezTo>
                    <a:pt x="4327" y="21427"/>
                    <a:pt x="3867" y="21600"/>
                    <a:pt x="3293" y="20909"/>
                  </a:cubicBezTo>
                  <a:cubicBezTo>
                    <a:pt x="2718" y="20218"/>
                    <a:pt x="2029" y="18662"/>
                    <a:pt x="1455" y="16675"/>
                  </a:cubicBezTo>
                  <a:cubicBezTo>
                    <a:pt x="880" y="14688"/>
                    <a:pt x="421" y="12269"/>
                    <a:pt x="191" y="10627"/>
                  </a:cubicBezTo>
                  <a:cubicBezTo>
                    <a:pt x="-39" y="8986"/>
                    <a:pt x="-39" y="8122"/>
                    <a:pt x="76" y="7344"/>
                  </a:cubicBezTo>
                  <a:cubicBezTo>
                    <a:pt x="191" y="6566"/>
                    <a:pt x="421" y="5875"/>
                    <a:pt x="1608" y="5098"/>
                  </a:cubicBezTo>
                  <a:cubicBezTo>
                    <a:pt x="2795" y="4320"/>
                    <a:pt x="4940" y="3456"/>
                    <a:pt x="7506" y="2592"/>
                  </a:cubicBezTo>
                  <a:cubicBezTo>
                    <a:pt x="10072" y="1728"/>
                    <a:pt x="13059" y="864"/>
                    <a:pt x="15472" y="432"/>
                  </a:cubicBezTo>
                  <a:cubicBezTo>
                    <a:pt x="17884" y="0"/>
                    <a:pt x="19723" y="0"/>
                    <a:pt x="2156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9" name="Line"/>
            <p:cNvSpPr/>
            <p:nvPr/>
          </p:nvSpPr>
          <p:spPr>
            <a:xfrm>
              <a:off x="9842500" y="5241612"/>
              <a:ext cx="349250" cy="168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0" fill="norm" stroke="1" extrusionOk="0">
                  <a:moveTo>
                    <a:pt x="0" y="1239"/>
                  </a:moveTo>
                  <a:cubicBezTo>
                    <a:pt x="1964" y="439"/>
                    <a:pt x="3927" y="-361"/>
                    <a:pt x="5564" y="172"/>
                  </a:cubicBezTo>
                  <a:cubicBezTo>
                    <a:pt x="7200" y="706"/>
                    <a:pt x="8509" y="2572"/>
                    <a:pt x="8902" y="5106"/>
                  </a:cubicBezTo>
                  <a:cubicBezTo>
                    <a:pt x="9295" y="7639"/>
                    <a:pt x="8771" y="10839"/>
                    <a:pt x="8182" y="13106"/>
                  </a:cubicBezTo>
                  <a:cubicBezTo>
                    <a:pt x="7593" y="15372"/>
                    <a:pt x="6938" y="16706"/>
                    <a:pt x="6349" y="17906"/>
                  </a:cubicBezTo>
                  <a:cubicBezTo>
                    <a:pt x="5760" y="19106"/>
                    <a:pt x="5236" y="20172"/>
                    <a:pt x="5367" y="20706"/>
                  </a:cubicBezTo>
                  <a:cubicBezTo>
                    <a:pt x="5498" y="21239"/>
                    <a:pt x="6284" y="21239"/>
                    <a:pt x="9098" y="21106"/>
                  </a:cubicBezTo>
                  <a:cubicBezTo>
                    <a:pt x="11913" y="20972"/>
                    <a:pt x="16756" y="20706"/>
                    <a:pt x="21600" y="20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