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3.png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image" Target="../media/image329.png"/><Relationship Id="rId9" Type="http://schemas.openxmlformats.org/officeDocument/2006/relationships/image" Target="../media/image3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1.png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5.png"/><Relationship Id="rId3" Type="http://schemas.openxmlformats.org/officeDocument/2006/relationships/image" Target="../media/image336.png"/><Relationship Id="rId4" Type="http://schemas.openxmlformats.org/officeDocument/2006/relationships/image" Target="../media/image337.png"/><Relationship Id="rId5" Type="http://schemas.openxmlformats.org/officeDocument/2006/relationships/image" Target="../media/image338.png"/><Relationship Id="rId6" Type="http://schemas.openxmlformats.org/officeDocument/2006/relationships/image" Target="../media/image339.png"/><Relationship Id="rId7" Type="http://schemas.openxmlformats.org/officeDocument/2006/relationships/image" Target="../media/image340.png"/><Relationship Id="rId8" Type="http://schemas.openxmlformats.org/officeDocument/2006/relationships/image" Target="../media/image341.png"/><Relationship Id="rId9" Type="http://schemas.openxmlformats.org/officeDocument/2006/relationships/image" Target="../media/image342.png"/><Relationship Id="rId10" Type="http://schemas.openxmlformats.org/officeDocument/2006/relationships/image" Target="../media/image343.png"/><Relationship Id="rId11" Type="http://schemas.openxmlformats.org/officeDocument/2006/relationships/image" Target="../media/image344.png"/><Relationship Id="rId12" Type="http://schemas.openxmlformats.org/officeDocument/2006/relationships/image" Target="../media/image345.png"/><Relationship Id="rId13" Type="http://schemas.openxmlformats.org/officeDocument/2006/relationships/image" Target="../media/image346.png"/><Relationship Id="rId14" Type="http://schemas.openxmlformats.org/officeDocument/2006/relationships/image" Target="../media/image347.png"/><Relationship Id="rId15" Type="http://schemas.openxmlformats.org/officeDocument/2006/relationships/image" Target="../media/image348.png"/><Relationship Id="rId16" Type="http://schemas.openxmlformats.org/officeDocument/2006/relationships/image" Target="../media/image349.png"/><Relationship Id="rId17" Type="http://schemas.openxmlformats.org/officeDocument/2006/relationships/image" Target="../media/image350.png"/><Relationship Id="rId18" Type="http://schemas.openxmlformats.org/officeDocument/2006/relationships/image" Target="../media/image351.png"/><Relationship Id="rId19" Type="http://schemas.openxmlformats.org/officeDocument/2006/relationships/image" Target="../media/image352.png"/><Relationship Id="rId20" Type="http://schemas.openxmlformats.org/officeDocument/2006/relationships/image" Target="../media/image353.png"/><Relationship Id="rId21" Type="http://schemas.openxmlformats.org/officeDocument/2006/relationships/image" Target="../media/image354.png"/><Relationship Id="rId22" Type="http://schemas.openxmlformats.org/officeDocument/2006/relationships/image" Target="../media/image355.png"/><Relationship Id="rId23" Type="http://schemas.openxmlformats.org/officeDocument/2006/relationships/image" Target="../media/image356.png"/><Relationship Id="rId24" Type="http://schemas.openxmlformats.org/officeDocument/2006/relationships/image" Target="../media/image357.png"/><Relationship Id="rId25" Type="http://schemas.openxmlformats.org/officeDocument/2006/relationships/image" Target="../media/image358.png"/><Relationship Id="rId26" Type="http://schemas.openxmlformats.org/officeDocument/2006/relationships/image" Target="../media/image359.png"/><Relationship Id="rId27" Type="http://schemas.openxmlformats.org/officeDocument/2006/relationships/image" Target="../media/image360.png"/><Relationship Id="rId28" Type="http://schemas.openxmlformats.org/officeDocument/2006/relationships/image" Target="../media/image361.png"/><Relationship Id="rId29" Type="http://schemas.openxmlformats.org/officeDocument/2006/relationships/image" Target="../media/image362.png"/><Relationship Id="rId30" Type="http://schemas.openxmlformats.org/officeDocument/2006/relationships/image" Target="../media/image363.png"/><Relationship Id="rId31" Type="http://schemas.openxmlformats.org/officeDocument/2006/relationships/image" Target="../media/image364.png"/><Relationship Id="rId32" Type="http://schemas.openxmlformats.org/officeDocument/2006/relationships/image" Target="../media/image365.png"/><Relationship Id="rId33" Type="http://schemas.openxmlformats.org/officeDocument/2006/relationships/image" Target="../media/image366.png"/><Relationship Id="rId34" Type="http://schemas.openxmlformats.org/officeDocument/2006/relationships/image" Target="../media/image367.png"/><Relationship Id="rId35" Type="http://schemas.openxmlformats.org/officeDocument/2006/relationships/image" Target="../media/image368.png"/><Relationship Id="rId36" Type="http://schemas.openxmlformats.org/officeDocument/2006/relationships/image" Target="../media/image369.png"/><Relationship Id="rId37" Type="http://schemas.openxmlformats.org/officeDocument/2006/relationships/image" Target="../media/image370.png"/><Relationship Id="rId38" Type="http://schemas.openxmlformats.org/officeDocument/2006/relationships/image" Target="../media/image37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2.png"/><Relationship Id="rId3" Type="http://schemas.openxmlformats.org/officeDocument/2006/relationships/image" Target="../media/image373.png"/><Relationship Id="rId4" Type="http://schemas.openxmlformats.org/officeDocument/2006/relationships/image" Target="../media/image374.png"/><Relationship Id="rId5" Type="http://schemas.openxmlformats.org/officeDocument/2006/relationships/image" Target="../media/image375.png"/><Relationship Id="rId6" Type="http://schemas.openxmlformats.org/officeDocument/2006/relationships/image" Target="../media/image376.png"/><Relationship Id="rId7" Type="http://schemas.openxmlformats.org/officeDocument/2006/relationships/image" Target="../media/image377.png"/><Relationship Id="rId8" Type="http://schemas.openxmlformats.org/officeDocument/2006/relationships/image" Target="../media/image378.png"/><Relationship Id="rId9" Type="http://schemas.openxmlformats.org/officeDocument/2006/relationships/image" Target="../media/image379.png"/><Relationship Id="rId10" Type="http://schemas.openxmlformats.org/officeDocument/2006/relationships/image" Target="../media/image380.png"/><Relationship Id="rId11" Type="http://schemas.openxmlformats.org/officeDocument/2006/relationships/image" Target="../media/image381.png"/><Relationship Id="rId12" Type="http://schemas.openxmlformats.org/officeDocument/2006/relationships/image" Target="../media/image382.png"/><Relationship Id="rId13" Type="http://schemas.openxmlformats.org/officeDocument/2006/relationships/image" Target="../media/image383.png"/><Relationship Id="rId14" Type="http://schemas.openxmlformats.org/officeDocument/2006/relationships/image" Target="../media/image384.png"/><Relationship Id="rId15" Type="http://schemas.openxmlformats.org/officeDocument/2006/relationships/image" Target="../media/image385.png"/><Relationship Id="rId16" Type="http://schemas.openxmlformats.org/officeDocument/2006/relationships/image" Target="../media/image386.png"/><Relationship Id="rId17" Type="http://schemas.openxmlformats.org/officeDocument/2006/relationships/image" Target="../media/image387.png"/><Relationship Id="rId18" Type="http://schemas.openxmlformats.org/officeDocument/2006/relationships/image" Target="../media/image388.png"/><Relationship Id="rId19" Type="http://schemas.openxmlformats.org/officeDocument/2006/relationships/image" Target="../media/image389.png"/><Relationship Id="rId20" Type="http://schemas.openxmlformats.org/officeDocument/2006/relationships/image" Target="../media/image390.png"/><Relationship Id="rId21" Type="http://schemas.openxmlformats.org/officeDocument/2006/relationships/image" Target="../media/image391.png"/><Relationship Id="rId22" Type="http://schemas.openxmlformats.org/officeDocument/2006/relationships/image" Target="../media/image392.png"/><Relationship Id="rId23" Type="http://schemas.openxmlformats.org/officeDocument/2006/relationships/image" Target="../media/image393.png"/><Relationship Id="rId24" Type="http://schemas.openxmlformats.org/officeDocument/2006/relationships/image" Target="../media/image394.png"/><Relationship Id="rId25" Type="http://schemas.openxmlformats.org/officeDocument/2006/relationships/image" Target="../media/image395.png"/><Relationship Id="rId26" Type="http://schemas.openxmlformats.org/officeDocument/2006/relationships/image" Target="../media/image396.png"/><Relationship Id="rId27" Type="http://schemas.openxmlformats.org/officeDocument/2006/relationships/image" Target="../media/image397.png"/><Relationship Id="rId28" Type="http://schemas.openxmlformats.org/officeDocument/2006/relationships/image" Target="../media/image398.png"/><Relationship Id="rId29" Type="http://schemas.openxmlformats.org/officeDocument/2006/relationships/image" Target="../media/image399.png"/><Relationship Id="rId30" Type="http://schemas.openxmlformats.org/officeDocument/2006/relationships/image" Target="../media/image400.png"/><Relationship Id="rId31" Type="http://schemas.openxmlformats.org/officeDocument/2006/relationships/image" Target="../media/image401.png"/><Relationship Id="rId32" Type="http://schemas.openxmlformats.org/officeDocument/2006/relationships/image" Target="../media/image402.png"/><Relationship Id="rId33" Type="http://schemas.openxmlformats.org/officeDocument/2006/relationships/image" Target="../media/image403.png"/><Relationship Id="rId34" Type="http://schemas.openxmlformats.org/officeDocument/2006/relationships/image" Target="../media/image404.png"/><Relationship Id="rId35" Type="http://schemas.openxmlformats.org/officeDocument/2006/relationships/image" Target="../media/image405.png"/><Relationship Id="rId36" Type="http://schemas.openxmlformats.org/officeDocument/2006/relationships/image" Target="../media/image406.png"/><Relationship Id="rId37" Type="http://schemas.openxmlformats.org/officeDocument/2006/relationships/image" Target="../media/image40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8.png"/><Relationship Id="rId3" Type="http://schemas.openxmlformats.org/officeDocument/2006/relationships/image" Target="../media/image409.png"/><Relationship Id="rId4" Type="http://schemas.openxmlformats.org/officeDocument/2006/relationships/image" Target="../media/image410.png"/><Relationship Id="rId5" Type="http://schemas.openxmlformats.org/officeDocument/2006/relationships/image" Target="../media/image411.png"/><Relationship Id="rId6" Type="http://schemas.openxmlformats.org/officeDocument/2006/relationships/image" Target="../media/image412.png"/><Relationship Id="rId7" Type="http://schemas.openxmlformats.org/officeDocument/2006/relationships/image" Target="../media/image413.png"/><Relationship Id="rId8" Type="http://schemas.openxmlformats.org/officeDocument/2006/relationships/image" Target="../media/image414.png"/><Relationship Id="rId9" Type="http://schemas.openxmlformats.org/officeDocument/2006/relationships/image" Target="../media/image415.png"/><Relationship Id="rId10" Type="http://schemas.openxmlformats.org/officeDocument/2006/relationships/image" Target="../media/image416.png"/><Relationship Id="rId11" Type="http://schemas.openxmlformats.org/officeDocument/2006/relationships/image" Target="../media/image417.png"/><Relationship Id="rId12" Type="http://schemas.openxmlformats.org/officeDocument/2006/relationships/image" Target="../media/image418.png"/><Relationship Id="rId13" Type="http://schemas.openxmlformats.org/officeDocument/2006/relationships/image" Target="../media/image419.png"/><Relationship Id="rId14" Type="http://schemas.openxmlformats.org/officeDocument/2006/relationships/image" Target="../media/image420.png"/><Relationship Id="rId15" Type="http://schemas.openxmlformats.org/officeDocument/2006/relationships/image" Target="../media/image421.png"/><Relationship Id="rId16" Type="http://schemas.openxmlformats.org/officeDocument/2006/relationships/image" Target="../media/image422.png"/><Relationship Id="rId17" Type="http://schemas.openxmlformats.org/officeDocument/2006/relationships/image" Target="../media/image423.png"/><Relationship Id="rId18" Type="http://schemas.openxmlformats.org/officeDocument/2006/relationships/image" Target="../media/image424.png"/><Relationship Id="rId19" Type="http://schemas.openxmlformats.org/officeDocument/2006/relationships/image" Target="../media/image425.png"/><Relationship Id="rId20" Type="http://schemas.openxmlformats.org/officeDocument/2006/relationships/image" Target="../media/image426.png"/><Relationship Id="rId21" Type="http://schemas.openxmlformats.org/officeDocument/2006/relationships/image" Target="../media/image427.png"/><Relationship Id="rId22" Type="http://schemas.openxmlformats.org/officeDocument/2006/relationships/image" Target="../media/image428.png"/><Relationship Id="rId23" Type="http://schemas.openxmlformats.org/officeDocument/2006/relationships/image" Target="../media/image429.png"/><Relationship Id="rId24" Type="http://schemas.openxmlformats.org/officeDocument/2006/relationships/image" Target="../media/image430.png"/><Relationship Id="rId25" Type="http://schemas.openxmlformats.org/officeDocument/2006/relationships/image" Target="../media/image431.png"/><Relationship Id="rId26" Type="http://schemas.openxmlformats.org/officeDocument/2006/relationships/image" Target="../media/image432.png"/><Relationship Id="rId27" Type="http://schemas.openxmlformats.org/officeDocument/2006/relationships/image" Target="../media/image433.png"/><Relationship Id="rId28" Type="http://schemas.openxmlformats.org/officeDocument/2006/relationships/image" Target="../media/image434.png"/><Relationship Id="rId29" Type="http://schemas.openxmlformats.org/officeDocument/2006/relationships/image" Target="../media/image435.png"/><Relationship Id="rId30" Type="http://schemas.openxmlformats.org/officeDocument/2006/relationships/image" Target="../media/image436.png"/><Relationship Id="rId31" Type="http://schemas.openxmlformats.org/officeDocument/2006/relationships/image" Target="../media/image437.png"/><Relationship Id="rId32" Type="http://schemas.openxmlformats.org/officeDocument/2006/relationships/image" Target="../media/image438.png"/><Relationship Id="rId33" Type="http://schemas.openxmlformats.org/officeDocument/2006/relationships/image" Target="../media/image439.png"/><Relationship Id="rId34" Type="http://schemas.openxmlformats.org/officeDocument/2006/relationships/image" Target="../media/image440.png"/><Relationship Id="rId35" Type="http://schemas.openxmlformats.org/officeDocument/2006/relationships/image" Target="../media/image441.png"/><Relationship Id="rId36" Type="http://schemas.openxmlformats.org/officeDocument/2006/relationships/image" Target="../media/image442.png"/><Relationship Id="rId37" Type="http://schemas.openxmlformats.org/officeDocument/2006/relationships/image" Target="../media/image443.png"/><Relationship Id="rId38" Type="http://schemas.openxmlformats.org/officeDocument/2006/relationships/image" Target="../media/image444.png"/><Relationship Id="rId39" Type="http://schemas.openxmlformats.org/officeDocument/2006/relationships/image" Target="../media/image445.png"/><Relationship Id="rId40" Type="http://schemas.openxmlformats.org/officeDocument/2006/relationships/image" Target="../media/image446.png"/><Relationship Id="rId41" Type="http://schemas.openxmlformats.org/officeDocument/2006/relationships/image" Target="../media/image447.png"/><Relationship Id="rId42" Type="http://schemas.openxmlformats.org/officeDocument/2006/relationships/image" Target="../media/image448.png"/><Relationship Id="rId43" Type="http://schemas.openxmlformats.org/officeDocument/2006/relationships/image" Target="../media/image449.png"/><Relationship Id="rId44" Type="http://schemas.openxmlformats.org/officeDocument/2006/relationships/image" Target="../media/image45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1.png"/><Relationship Id="rId3" Type="http://schemas.openxmlformats.org/officeDocument/2006/relationships/image" Target="../media/image452.png"/><Relationship Id="rId4" Type="http://schemas.openxmlformats.org/officeDocument/2006/relationships/image" Target="../media/image453.png"/><Relationship Id="rId5" Type="http://schemas.openxmlformats.org/officeDocument/2006/relationships/image" Target="../media/image454.png"/><Relationship Id="rId6" Type="http://schemas.openxmlformats.org/officeDocument/2006/relationships/image" Target="../media/image455.png"/><Relationship Id="rId7" Type="http://schemas.openxmlformats.org/officeDocument/2006/relationships/image" Target="../media/image456.png"/><Relationship Id="rId8" Type="http://schemas.openxmlformats.org/officeDocument/2006/relationships/image" Target="../media/image457.png"/><Relationship Id="rId9" Type="http://schemas.openxmlformats.org/officeDocument/2006/relationships/image" Target="../media/image458.png"/><Relationship Id="rId10" Type="http://schemas.openxmlformats.org/officeDocument/2006/relationships/image" Target="../media/image459.png"/><Relationship Id="rId11" Type="http://schemas.openxmlformats.org/officeDocument/2006/relationships/image" Target="../media/image460.png"/><Relationship Id="rId12" Type="http://schemas.openxmlformats.org/officeDocument/2006/relationships/image" Target="../media/image461.png"/><Relationship Id="rId13" Type="http://schemas.openxmlformats.org/officeDocument/2006/relationships/image" Target="../media/image462.png"/><Relationship Id="rId14" Type="http://schemas.openxmlformats.org/officeDocument/2006/relationships/image" Target="../media/image46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4.png"/><Relationship Id="rId3" Type="http://schemas.openxmlformats.org/officeDocument/2006/relationships/image" Target="../media/image465.png"/><Relationship Id="rId4" Type="http://schemas.openxmlformats.org/officeDocument/2006/relationships/image" Target="../media/image466.png"/><Relationship Id="rId5" Type="http://schemas.openxmlformats.org/officeDocument/2006/relationships/image" Target="../media/image467.png"/><Relationship Id="rId6" Type="http://schemas.openxmlformats.org/officeDocument/2006/relationships/image" Target="../media/image468.png"/><Relationship Id="rId7" Type="http://schemas.openxmlformats.org/officeDocument/2006/relationships/image" Target="../media/image469.png"/><Relationship Id="rId8" Type="http://schemas.openxmlformats.org/officeDocument/2006/relationships/image" Target="../media/image470.png"/><Relationship Id="rId9" Type="http://schemas.openxmlformats.org/officeDocument/2006/relationships/image" Target="../media/image471.png"/><Relationship Id="rId10" Type="http://schemas.openxmlformats.org/officeDocument/2006/relationships/image" Target="../media/image472.png"/><Relationship Id="rId11" Type="http://schemas.openxmlformats.org/officeDocument/2006/relationships/image" Target="../media/image473.png"/><Relationship Id="rId12" Type="http://schemas.openxmlformats.org/officeDocument/2006/relationships/image" Target="../media/image474.png"/><Relationship Id="rId13" Type="http://schemas.openxmlformats.org/officeDocument/2006/relationships/image" Target="../media/image475.png"/><Relationship Id="rId14" Type="http://schemas.openxmlformats.org/officeDocument/2006/relationships/image" Target="../media/image476.png"/><Relationship Id="rId15" Type="http://schemas.openxmlformats.org/officeDocument/2006/relationships/image" Target="../media/image477.png"/><Relationship Id="rId16" Type="http://schemas.openxmlformats.org/officeDocument/2006/relationships/image" Target="../media/image478.png"/><Relationship Id="rId17" Type="http://schemas.openxmlformats.org/officeDocument/2006/relationships/image" Target="../media/image479.png"/><Relationship Id="rId18" Type="http://schemas.openxmlformats.org/officeDocument/2006/relationships/image" Target="../media/image480.png"/><Relationship Id="rId19" Type="http://schemas.openxmlformats.org/officeDocument/2006/relationships/image" Target="../media/image481.png"/><Relationship Id="rId20" Type="http://schemas.openxmlformats.org/officeDocument/2006/relationships/image" Target="../media/image482.png"/><Relationship Id="rId21" Type="http://schemas.openxmlformats.org/officeDocument/2006/relationships/image" Target="../media/image483.png"/><Relationship Id="rId22" Type="http://schemas.openxmlformats.org/officeDocument/2006/relationships/image" Target="../media/image484.png"/><Relationship Id="rId23" Type="http://schemas.openxmlformats.org/officeDocument/2006/relationships/image" Target="../media/image485.png"/><Relationship Id="rId24" Type="http://schemas.openxmlformats.org/officeDocument/2006/relationships/image" Target="../media/image486.png"/><Relationship Id="rId25" Type="http://schemas.openxmlformats.org/officeDocument/2006/relationships/image" Target="../media/image487.png"/><Relationship Id="rId26" Type="http://schemas.openxmlformats.org/officeDocument/2006/relationships/image" Target="../media/image488.png"/><Relationship Id="rId27" Type="http://schemas.openxmlformats.org/officeDocument/2006/relationships/image" Target="../media/image489.png"/><Relationship Id="rId28" Type="http://schemas.openxmlformats.org/officeDocument/2006/relationships/image" Target="../media/image490.png"/><Relationship Id="rId29" Type="http://schemas.openxmlformats.org/officeDocument/2006/relationships/image" Target="../media/image491.png"/><Relationship Id="rId30" Type="http://schemas.openxmlformats.org/officeDocument/2006/relationships/image" Target="../media/image492.png"/><Relationship Id="rId31" Type="http://schemas.openxmlformats.org/officeDocument/2006/relationships/image" Target="../media/image493.png"/><Relationship Id="rId32" Type="http://schemas.openxmlformats.org/officeDocument/2006/relationships/image" Target="../media/image494.png"/><Relationship Id="rId33" Type="http://schemas.openxmlformats.org/officeDocument/2006/relationships/image" Target="../media/image495.png"/><Relationship Id="rId34" Type="http://schemas.openxmlformats.org/officeDocument/2006/relationships/image" Target="../media/image496.png"/><Relationship Id="rId35" Type="http://schemas.openxmlformats.org/officeDocument/2006/relationships/image" Target="../media/image497.png"/><Relationship Id="rId36" Type="http://schemas.openxmlformats.org/officeDocument/2006/relationships/image" Target="../media/image498.png"/><Relationship Id="rId37" Type="http://schemas.openxmlformats.org/officeDocument/2006/relationships/image" Target="../media/image499.png"/><Relationship Id="rId38" Type="http://schemas.openxmlformats.org/officeDocument/2006/relationships/image" Target="../media/image500.png"/><Relationship Id="rId39" Type="http://schemas.openxmlformats.org/officeDocument/2006/relationships/image" Target="../media/image501.png"/><Relationship Id="rId40" Type="http://schemas.openxmlformats.org/officeDocument/2006/relationships/image" Target="../media/image502.png"/><Relationship Id="rId41" Type="http://schemas.openxmlformats.org/officeDocument/2006/relationships/image" Target="../media/image503.png"/><Relationship Id="rId42" Type="http://schemas.openxmlformats.org/officeDocument/2006/relationships/image" Target="../media/image504.png"/><Relationship Id="rId43" Type="http://schemas.openxmlformats.org/officeDocument/2006/relationships/image" Target="../media/image505.png"/><Relationship Id="rId44" Type="http://schemas.openxmlformats.org/officeDocument/2006/relationships/image" Target="../media/image506.png"/><Relationship Id="rId45" Type="http://schemas.openxmlformats.org/officeDocument/2006/relationships/image" Target="../media/image507.png"/><Relationship Id="rId46" Type="http://schemas.openxmlformats.org/officeDocument/2006/relationships/image" Target="../media/image50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9.png"/><Relationship Id="rId3" Type="http://schemas.openxmlformats.org/officeDocument/2006/relationships/image" Target="../media/image510.png"/><Relationship Id="rId4" Type="http://schemas.openxmlformats.org/officeDocument/2006/relationships/image" Target="../media/image511.png"/><Relationship Id="rId5" Type="http://schemas.openxmlformats.org/officeDocument/2006/relationships/image" Target="../media/image512.png"/><Relationship Id="rId6" Type="http://schemas.openxmlformats.org/officeDocument/2006/relationships/image" Target="../media/image513.png"/><Relationship Id="rId7" Type="http://schemas.openxmlformats.org/officeDocument/2006/relationships/image" Target="../media/image514.png"/><Relationship Id="rId8" Type="http://schemas.openxmlformats.org/officeDocument/2006/relationships/image" Target="../media/image515.png"/><Relationship Id="rId9" Type="http://schemas.openxmlformats.org/officeDocument/2006/relationships/image" Target="../media/image516.png"/><Relationship Id="rId10" Type="http://schemas.openxmlformats.org/officeDocument/2006/relationships/image" Target="../media/image517.png"/><Relationship Id="rId11" Type="http://schemas.openxmlformats.org/officeDocument/2006/relationships/image" Target="../media/image518.png"/><Relationship Id="rId12" Type="http://schemas.openxmlformats.org/officeDocument/2006/relationships/image" Target="../media/image519.png"/><Relationship Id="rId13" Type="http://schemas.openxmlformats.org/officeDocument/2006/relationships/image" Target="../media/image520.png"/><Relationship Id="rId14" Type="http://schemas.openxmlformats.org/officeDocument/2006/relationships/image" Target="../media/image521.png"/><Relationship Id="rId15" Type="http://schemas.openxmlformats.org/officeDocument/2006/relationships/image" Target="../media/image522.png"/><Relationship Id="rId16" Type="http://schemas.openxmlformats.org/officeDocument/2006/relationships/image" Target="../media/image523.png"/><Relationship Id="rId17" Type="http://schemas.openxmlformats.org/officeDocument/2006/relationships/image" Target="../media/image524.png"/><Relationship Id="rId18" Type="http://schemas.openxmlformats.org/officeDocument/2006/relationships/image" Target="../media/image525.png"/><Relationship Id="rId19" Type="http://schemas.openxmlformats.org/officeDocument/2006/relationships/image" Target="../media/image526.png"/><Relationship Id="rId20" Type="http://schemas.openxmlformats.org/officeDocument/2006/relationships/image" Target="../media/image527.png"/><Relationship Id="rId21" Type="http://schemas.openxmlformats.org/officeDocument/2006/relationships/image" Target="../media/image528.png"/><Relationship Id="rId22" Type="http://schemas.openxmlformats.org/officeDocument/2006/relationships/image" Target="../media/image529.png"/><Relationship Id="rId23" Type="http://schemas.openxmlformats.org/officeDocument/2006/relationships/image" Target="../media/image530.png"/><Relationship Id="rId24" Type="http://schemas.openxmlformats.org/officeDocument/2006/relationships/image" Target="../media/image531.png"/><Relationship Id="rId25" Type="http://schemas.openxmlformats.org/officeDocument/2006/relationships/image" Target="../media/image532.png"/><Relationship Id="rId26" Type="http://schemas.openxmlformats.org/officeDocument/2006/relationships/image" Target="../media/image533.png"/><Relationship Id="rId27" Type="http://schemas.openxmlformats.org/officeDocument/2006/relationships/image" Target="../media/image534.png"/><Relationship Id="rId28" Type="http://schemas.openxmlformats.org/officeDocument/2006/relationships/image" Target="../media/image535.png"/><Relationship Id="rId29" Type="http://schemas.openxmlformats.org/officeDocument/2006/relationships/image" Target="../media/image536.png"/><Relationship Id="rId30" Type="http://schemas.openxmlformats.org/officeDocument/2006/relationships/image" Target="../media/image537.png"/><Relationship Id="rId31" Type="http://schemas.openxmlformats.org/officeDocument/2006/relationships/image" Target="../media/image538.png"/><Relationship Id="rId32" Type="http://schemas.openxmlformats.org/officeDocument/2006/relationships/image" Target="../media/image539.png"/><Relationship Id="rId33" Type="http://schemas.openxmlformats.org/officeDocument/2006/relationships/image" Target="../media/image540.png"/><Relationship Id="rId34" Type="http://schemas.openxmlformats.org/officeDocument/2006/relationships/image" Target="../media/image541.png"/><Relationship Id="rId35" Type="http://schemas.openxmlformats.org/officeDocument/2006/relationships/image" Target="../media/image542.png"/><Relationship Id="rId36" Type="http://schemas.openxmlformats.org/officeDocument/2006/relationships/image" Target="../media/image543.png"/><Relationship Id="rId37" Type="http://schemas.openxmlformats.org/officeDocument/2006/relationships/image" Target="../media/image544.png"/><Relationship Id="rId38" Type="http://schemas.openxmlformats.org/officeDocument/2006/relationships/image" Target="../media/image545.png"/><Relationship Id="rId39" Type="http://schemas.openxmlformats.org/officeDocument/2006/relationships/image" Target="../media/image546.png"/><Relationship Id="rId40" Type="http://schemas.openxmlformats.org/officeDocument/2006/relationships/image" Target="../media/image547.png"/><Relationship Id="rId41" Type="http://schemas.openxmlformats.org/officeDocument/2006/relationships/image" Target="../media/image548.png"/><Relationship Id="rId42" Type="http://schemas.openxmlformats.org/officeDocument/2006/relationships/image" Target="../media/image549.png"/><Relationship Id="rId43" Type="http://schemas.openxmlformats.org/officeDocument/2006/relationships/image" Target="../media/image550.png"/><Relationship Id="rId44" Type="http://schemas.openxmlformats.org/officeDocument/2006/relationships/image" Target="../media/image551.png"/><Relationship Id="rId45" Type="http://schemas.openxmlformats.org/officeDocument/2006/relationships/image" Target="../media/image552.png"/><Relationship Id="rId46" Type="http://schemas.openxmlformats.org/officeDocument/2006/relationships/image" Target="../media/image553.png"/><Relationship Id="rId47" Type="http://schemas.openxmlformats.org/officeDocument/2006/relationships/image" Target="../media/image554.png"/><Relationship Id="rId48" Type="http://schemas.openxmlformats.org/officeDocument/2006/relationships/image" Target="../media/image555.png"/><Relationship Id="rId49" Type="http://schemas.openxmlformats.org/officeDocument/2006/relationships/image" Target="../media/image556.png"/><Relationship Id="rId50" Type="http://schemas.openxmlformats.org/officeDocument/2006/relationships/image" Target="../media/image557.png"/><Relationship Id="rId51" Type="http://schemas.openxmlformats.org/officeDocument/2006/relationships/image" Target="../media/image558.png"/><Relationship Id="rId52" Type="http://schemas.openxmlformats.org/officeDocument/2006/relationships/image" Target="../media/image559.png"/><Relationship Id="rId53" Type="http://schemas.openxmlformats.org/officeDocument/2006/relationships/image" Target="../media/image560.png"/><Relationship Id="rId54" Type="http://schemas.openxmlformats.org/officeDocument/2006/relationships/image" Target="../media/image561.png"/><Relationship Id="rId55" Type="http://schemas.openxmlformats.org/officeDocument/2006/relationships/image" Target="../media/image562.png"/><Relationship Id="rId56" Type="http://schemas.openxmlformats.org/officeDocument/2006/relationships/image" Target="../media/image563.png"/><Relationship Id="rId57" Type="http://schemas.openxmlformats.org/officeDocument/2006/relationships/image" Target="../media/image564.png"/><Relationship Id="rId58" Type="http://schemas.openxmlformats.org/officeDocument/2006/relationships/image" Target="../media/image565.png"/><Relationship Id="rId59" Type="http://schemas.openxmlformats.org/officeDocument/2006/relationships/image" Target="../media/image566.png"/><Relationship Id="rId60" Type="http://schemas.openxmlformats.org/officeDocument/2006/relationships/image" Target="../media/image567.png"/><Relationship Id="rId61" Type="http://schemas.openxmlformats.org/officeDocument/2006/relationships/image" Target="../media/image568.png"/><Relationship Id="rId62" Type="http://schemas.openxmlformats.org/officeDocument/2006/relationships/image" Target="../media/image569.png"/><Relationship Id="rId63" Type="http://schemas.openxmlformats.org/officeDocument/2006/relationships/image" Target="../media/image570.png"/><Relationship Id="rId64" Type="http://schemas.openxmlformats.org/officeDocument/2006/relationships/image" Target="../media/image571.png"/><Relationship Id="rId65" Type="http://schemas.openxmlformats.org/officeDocument/2006/relationships/image" Target="../media/image572.png"/><Relationship Id="rId66" Type="http://schemas.openxmlformats.org/officeDocument/2006/relationships/image" Target="../media/image573.png"/><Relationship Id="rId67" Type="http://schemas.openxmlformats.org/officeDocument/2006/relationships/image" Target="../media/image574.png"/><Relationship Id="rId68" Type="http://schemas.openxmlformats.org/officeDocument/2006/relationships/image" Target="../media/image575.png"/><Relationship Id="rId69" Type="http://schemas.openxmlformats.org/officeDocument/2006/relationships/image" Target="../media/image576.png"/><Relationship Id="rId70" Type="http://schemas.openxmlformats.org/officeDocument/2006/relationships/image" Target="../media/image577.png"/><Relationship Id="rId71" Type="http://schemas.openxmlformats.org/officeDocument/2006/relationships/image" Target="../media/image578.png"/><Relationship Id="rId72" Type="http://schemas.openxmlformats.org/officeDocument/2006/relationships/image" Target="../media/image579.png"/><Relationship Id="rId73" Type="http://schemas.openxmlformats.org/officeDocument/2006/relationships/image" Target="../media/image580.png"/><Relationship Id="rId74" Type="http://schemas.openxmlformats.org/officeDocument/2006/relationships/image" Target="../media/image581.png"/><Relationship Id="rId75" Type="http://schemas.openxmlformats.org/officeDocument/2006/relationships/image" Target="../media/image582.png"/><Relationship Id="rId76" Type="http://schemas.openxmlformats.org/officeDocument/2006/relationships/image" Target="../media/image58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4.png"/><Relationship Id="rId3" Type="http://schemas.openxmlformats.org/officeDocument/2006/relationships/image" Target="../media/image585.png"/><Relationship Id="rId4" Type="http://schemas.openxmlformats.org/officeDocument/2006/relationships/image" Target="../media/image586.png"/><Relationship Id="rId5" Type="http://schemas.openxmlformats.org/officeDocument/2006/relationships/image" Target="../media/image587.png"/><Relationship Id="rId6" Type="http://schemas.openxmlformats.org/officeDocument/2006/relationships/image" Target="../media/image588.png"/><Relationship Id="rId7" Type="http://schemas.openxmlformats.org/officeDocument/2006/relationships/image" Target="../media/image589.png"/><Relationship Id="rId8" Type="http://schemas.openxmlformats.org/officeDocument/2006/relationships/image" Target="../media/image590.png"/><Relationship Id="rId9" Type="http://schemas.openxmlformats.org/officeDocument/2006/relationships/image" Target="../media/image591.png"/><Relationship Id="rId10" Type="http://schemas.openxmlformats.org/officeDocument/2006/relationships/image" Target="../media/image592.png"/><Relationship Id="rId11" Type="http://schemas.openxmlformats.org/officeDocument/2006/relationships/image" Target="../media/image593.png"/><Relationship Id="rId12" Type="http://schemas.openxmlformats.org/officeDocument/2006/relationships/image" Target="../media/image594.png"/><Relationship Id="rId13" Type="http://schemas.openxmlformats.org/officeDocument/2006/relationships/image" Target="../media/image595.png"/><Relationship Id="rId14" Type="http://schemas.openxmlformats.org/officeDocument/2006/relationships/image" Target="../media/image596.png"/><Relationship Id="rId15" Type="http://schemas.openxmlformats.org/officeDocument/2006/relationships/image" Target="../media/image597.png"/><Relationship Id="rId16" Type="http://schemas.openxmlformats.org/officeDocument/2006/relationships/image" Target="../media/image598.png"/><Relationship Id="rId17" Type="http://schemas.openxmlformats.org/officeDocument/2006/relationships/image" Target="../media/image599.png"/><Relationship Id="rId18" Type="http://schemas.openxmlformats.org/officeDocument/2006/relationships/image" Target="../media/image600.png"/><Relationship Id="rId19" Type="http://schemas.openxmlformats.org/officeDocument/2006/relationships/image" Target="../media/image601.png"/><Relationship Id="rId20" Type="http://schemas.openxmlformats.org/officeDocument/2006/relationships/image" Target="../media/image602.png"/><Relationship Id="rId21" Type="http://schemas.openxmlformats.org/officeDocument/2006/relationships/image" Target="../media/image603.png"/><Relationship Id="rId22" Type="http://schemas.openxmlformats.org/officeDocument/2006/relationships/image" Target="../media/image604.png"/><Relationship Id="rId23" Type="http://schemas.openxmlformats.org/officeDocument/2006/relationships/image" Target="../media/image60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6.png"/><Relationship Id="rId3" Type="http://schemas.openxmlformats.org/officeDocument/2006/relationships/image" Target="../media/image607.png"/><Relationship Id="rId4" Type="http://schemas.openxmlformats.org/officeDocument/2006/relationships/image" Target="../media/image608.png"/><Relationship Id="rId5" Type="http://schemas.openxmlformats.org/officeDocument/2006/relationships/image" Target="../media/image609.png"/><Relationship Id="rId6" Type="http://schemas.openxmlformats.org/officeDocument/2006/relationships/image" Target="../media/image610.png"/><Relationship Id="rId7" Type="http://schemas.openxmlformats.org/officeDocument/2006/relationships/image" Target="../media/image611.png"/><Relationship Id="rId8" Type="http://schemas.openxmlformats.org/officeDocument/2006/relationships/image" Target="../media/image612.png"/><Relationship Id="rId9" Type="http://schemas.openxmlformats.org/officeDocument/2006/relationships/image" Target="../media/image613.png"/><Relationship Id="rId10" Type="http://schemas.openxmlformats.org/officeDocument/2006/relationships/image" Target="../media/image614.png"/><Relationship Id="rId11" Type="http://schemas.openxmlformats.org/officeDocument/2006/relationships/image" Target="../media/image615.png"/><Relationship Id="rId12" Type="http://schemas.openxmlformats.org/officeDocument/2006/relationships/image" Target="../media/image616.png"/><Relationship Id="rId13" Type="http://schemas.openxmlformats.org/officeDocument/2006/relationships/image" Target="../media/image617.png"/><Relationship Id="rId14" Type="http://schemas.openxmlformats.org/officeDocument/2006/relationships/image" Target="../media/image618.png"/><Relationship Id="rId15" Type="http://schemas.openxmlformats.org/officeDocument/2006/relationships/image" Target="../media/image619.png"/><Relationship Id="rId16" Type="http://schemas.openxmlformats.org/officeDocument/2006/relationships/image" Target="../media/image620.png"/><Relationship Id="rId17" Type="http://schemas.openxmlformats.org/officeDocument/2006/relationships/image" Target="../media/image621.png"/><Relationship Id="rId18" Type="http://schemas.openxmlformats.org/officeDocument/2006/relationships/image" Target="../media/image622.png"/><Relationship Id="rId19" Type="http://schemas.openxmlformats.org/officeDocument/2006/relationships/image" Target="../media/image623.png"/><Relationship Id="rId20" Type="http://schemas.openxmlformats.org/officeDocument/2006/relationships/image" Target="../media/image624.png"/><Relationship Id="rId21" Type="http://schemas.openxmlformats.org/officeDocument/2006/relationships/image" Target="../media/image625.png"/><Relationship Id="rId22" Type="http://schemas.openxmlformats.org/officeDocument/2006/relationships/image" Target="../media/image626.png"/><Relationship Id="rId23" Type="http://schemas.openxmlformats.org/officeDocument/2006/relationships/image" Target="../media/image627.png"/><Relationship Id="rId24" Type="http://schemas.openxmlformats.org/officeDocument/2006/relationships/image" Target="../media/image628.png"/><Relationship Id="rId25" Type="http://schemas.openxmlformats.org/officeDocument/2006/relationships/image" Target="../media/image629.png"/><Relationship Id="rId26" Type="http://schemas.openxmlformats.org/officeDocument/2006/relationships/image" Target="../media/image630.png"/><Relationship Id="rId27" Type="http://schemas.openxmlformats.org/officeDocument/2006/relationships/image" Target="../media/image631.png"/><Relationship Id="rId28" Type="http://schemas.openxmlformats.org/officeDocument/2006/relationships/image" Target="../media/image632.png"/><Relationship Id="rId29" Type="http://schemas.openxmlformats.org/officeDocument/2006/relationships/image" Target="../media/image633.png"/><Relationship Id="rId30" Type="http://schemas.openxmlformats.org/officeDocument/2006/relationships/image" Target="../media/image634.png"/><Relationship Id="rId31" Type="http://schemas.openxmlformats.org/officeDocument/2006/relationships/image" Target="../media/image635.png"/><Relationship Id="rId32" Type="http://schemas.openxmlformats.org/officeDocument/2006/relationships/image" Target="../media/image636.png"/><Relationship Id="rId33" Type="http://schemas.openxmlformats.org/officeDocument/2006/relationships/image" Target="../media/image637.png"/><Relationship Id="rId34" Type="http://schemas.openxmlformats.org/officeDocument/2006/relationships/image" Target="../media/image638.png"/><Relationship Id="rId35" Type="http://schemas.openxmlformats.org/officeDocument/2006/relationships/image" Target="../media/image639.png"/><Relationship Id="rId36" Type="http://schemas.openxmlformats.org/officeDocument/2006/relationships/image" Target="../media/image640.png"/><Relationship Id="rId37" Type="http://schemas.openxmlformats.org/officeDocument/2006/relationships/image" Target="../media/image641.png"/><Relationship Id="rId38" Type="http://schemas.openxmlformats.org/officeDocument/2006/relationships/image" Target="../media/image642.png"/><Relationship Id="rId39" Type="http://schemas.openxmlformats.org/officeDocument/2006/relationships/image" Target="../media/image643.png"/><Relationship Id="rId40" Type="http://schemas.openxmlformats.org/officeDocument/2006/relationships/image" Target="../media/image644.png"/><Relationship Id="rId41" Type="http://schemas.openxmlformats.org/officeDocument/2006/relationships/image" Target="../media/image645.png"/><Relationship Id="rId42" Type="http://schemas.openxmlformats.org/officeDocument/2006/relationships/image" Target="../media/image646.png"/><Relationship Id="rId43" Type="http://schemas.openxmlformats.org/officeDocument/2006/relationships/image" Target="../media/image647.png"/><Relationship Id="rId44" Type="http://schemas.openxmlformats.org/officeDocument/2006/relationships/image" Target="../media/image648.png"/><Relationship Id="rId45" Type="http://schemas.openxmlformats.org/officeDocument/2006/relationships/image" Target="../media/image649.png"/><Relationship Id="rId46" Type="http://schemas.openxmlformats.org/officeDocument/2006/relationships/image" Target="../media/image650.png"/><Relationship Id="rId47" Type="http://schemas.openxmlformats.org/officeDocument/2006/relationships/image" Target="../media/image651.png"/><Relationship Id="rId48" Type="http://schemas.openxmlformats.org/officeDocument/2006/relationships/image" Target="../media/image652.png"/><Relationship Id="rId49" Type="http://schemas.openxmlformats.org/officeDocument/2006/relationships/image" Target="../media/image653.png"/><Relationship Id="rId50" Type="http://schemas.openxmlformats.org/officeDocument/2006/relationships/image" Target="../media/image654.png"/><Relationship Id="rId51" Type="http://schemas.openxmlformats.org/officeDocument/2006/relationships/image" Target="../media/image655.png"/><Relationship Id="rId52" Type="http://schemas.openxmlformats.org/officeDocument/2006/relationships/image" Target="../media/image656.png"/><Relationship Id="rId53" Type="http://schemas.openxmlformats.org/officeDocument/2006/relationships/image" Target="../media/image657.png"/><Relationship Id="rId54" Type="http://schemas.openxmlformats.org/officeDocument/2006/relationships/image" Target="../media/image658.png"/><Relationship Id="rId55" Type="http://schemas.openxmlformats.org/officeDocument/2006/relationships/image" Target="../media/image659.png"/><Relationship Id="rId56" Type="http://schemas.openxmlformats.org/officeDocument/2006/relationships/image" Target="../media/image660.png"/><Relationship Id="rId57" Type="http://schemas.openxmlformats.org/officeDocument/2006/relationships/image" Target="../media/image661.png"/><Relationship Id="rId58" Type="http://schemas.openxmlformats.org/officeDocument/2006/relationships/image" Target="../media/image662.png"/><Relationship Id="rId59" Type="http://schemas.openxmlformats.org/officeDocument/2006/relationships/image" Target="../media/image663.png"/><Relationship Id="rId60" Type="http://schemas.openxmlformats.org/officeDocument/2006/relationships/image" Target="../media/image664.png"/><Relationship Id="rId61" Type="http://schemas.openxmlformats.org/officeDocument/2006/relationships/image" Target="../media/image665.png"/><Relationship Id="rId62" Type="http://schemas.openxmlformats.org/officeDocument/2006/relationships/image" Target="../media/image666.png"/><Relationship Id="rId63" Type="http://schemas.openxmlformats.org/officeDocument/2006/relationships/image" Target="../media/image667.png"/><Relationship Id="rId64" Type="http://schemas.openxmlformats.org/officeDocument/2006/relationships/image" Target="../media/image668.png"/><Relationship Id="rId65" Type="http://schemas.openxmlformats.org/officeDocument/2006/relationships/image" Target="../media/image669.png"/><Relationship Id="rId66" Type="http://schemas.openxmlformats.org/officeDocument/2006/relationships/image" Target="../media/image670.png"/><Relationship Id="rId67" Type="http://schemas.openxmlformats.org/officeDocument/2006/relationships/image" Target="../media/image671.png"/><Relationship Id="rId68" Type="http://schemas.openxmlformats.org/officeDocument/2006/relationships/image" Target="../media/image672.png"/><Relationship Id="rId69" Type="http://schemas.openxmlformats.org/officeDocument/2006/relationships/image" Target="../media/image673.png"/><Relationship Id="rId70" Type="http://schemas.openxmlformats.org/officeDocument/2006/relationships/image" Target="../media/image674.png"/><Relationship Id="rId71" Type="http://schemas.openxmlformats.org/officeDocument/2006/relationships/image" Target="../media/image675.png"/><Relationship Id="rId72" Type="http://schemas.openxmlformats.org/officeDocument/2006/relationships/image" Target="../media/image676.png"/><Relationship Id="rId73" Type="http://schemas.openxmlformats.org/officeDocument/2006/relationships/image" Target="../media/image677.png"/><Relationship Id="rId74" Type="http://schemas.openxmlformats.org/officeDocument/2006/relationships/image" Target="../media/image678.png"/><Relationship Id="rId75" Type="http://schemas.openxmlformats.org/officeDocument/2006/relationships/image" Target="../media/image679.png"/><Relationship Id="rId76" Type="http://schemas.openxmlformats.org/officeDocument/2006/relationships/image" Target="../media/image680.png"/><Relationship Id="rId77" Type="http://schemas.openxmlformats.org/officeDocument/2006/relationships/image" Target="../media/image681.png"/><Relationship Id="rId78" Type="http://schemas.openxmlformats.org/officeDocument/2006/relationships/image" Target="../media/image682.png"/><Relationship Id="rId79" Type="http://schemas.openxmlformats.org/officeDocument/2006/relationships/image" Target="../media/image683.png"/><Relationship Id="rId80" Type="http://schemas.openxmlformats.org/officeDocument/2006/relationships/image" Target="../media/image684.png"/><Relationship Id="rId81" Type="http://schemas.openxmlformats.org/officeDocument/2006/relationships/image" Target="../media/image685.png"/><Relationship Id="rId82" Type="http://schemas.openxmlformats.org/officeDocument/2006/relationships/image" Target="../media/image686.png"/><Relationship Id="rId83" Type="http://schemas.openxmlformats.org/officeDocument/2006/relationships/image" Target="../media/image687.png"/><Relationship Id="rId84" Type="http://schemas.openxmlformats.org/officeDocument/2006/relationships/image" Target="../media/image688.png"/><Relationship Id="rId85" Type="http://schemas.openxmlformats.org/officeDocument/2006/relationships/image" Target="../media/image689.png"/><Relationship Id="rId86" Type="http://schemas.openxmlformats.org/officeDocument/2006/relationships/image" Target="../media/image690.png"/><Relationship Id="rId87" Type="http://schemas.openxmlformats.org/officeDocument/2006/relationships/image" Target="../media/image691.png"/><Relationship Id="rId88" Type="http://schemas.openxmlformats.org/officeDocument/2006/relationships/image" Target="../media/image692.png"/><Relationship Id="rId89" Type="http://schemas.openxmlformats.org/officeDocument/2006/relationships/image" Target="../media/image693.png"/><Relationship Id="rId90" Type="http://schemas.openxmlformats.org/officeDocument/2006/relationships/image" Target="../media/image694.png"/><Relationship Id="rId91" Type="http://schemas.openxmlformats.org/officeDocument/2006/relationships/image" Target="../media/image695.png"/><Relationship Id="rId92" Type="http://schemas.openxmlformats.org/officeDocument/2006/relationships/image" Target="../media/image696.png"/><Relationship Id="rId93" Type="http://schemas.openxmlformats.org/officeDocument/2006/relationships/image" Target="../media/image697.png"/><Relationship Id="rId94" Type="http://schemas.openxmlformats.org/officeDocument/2006/relationships/image" Target="../media/image698.png"/><Relationship Id="rId95" Type="http://schemas.openxmlformats.org/officeDocument/2006/relationships/image" Target="../media/image699.png"/><Relationship Id="rId96" Type="http://schemas.openxmlformats.org/officeDocument/2006/relationships/image" Target="../media/image700.png"/><Relationship Id="rId97" Type="http://schemas.openxmlformats.org/officeDocument/2006/relationships/image" Target="../media/image701.png"/><Relationship Id="rId98" Type="http://schemas.openxmlformats.org/officeDocument/2006/relationships/image" Target="../media/image702.png"/><Relationship Id="rId99" Type="http://schemas.openxmlformats.org/officeDocument/2006/relationships/image" Target="../media/image703.png"/><Relationship Id="rId100" Type="http://schemas.openxmlformats.org/officeDocument/2006/relationships/image" Target="../media/image704.png"/><Relationship Id="rId101" Type="http://schemas.openxmlformats.org/officeDocument/2006/relationships/image" Target="../media/image705.png"/><Relationship Id="rId102" Type="http://schemas.openxmlformats.org/officeDocument/2006/relationships/image" Target="../media/image706.png"/><Relationship Id="rId103" Type="http://schemas.openxmlformats.org/officeDocument/2006/relationships/image" Target="../media/image707.png"/><Relationship Id="rId104" Type="http://schemas.openxmlformats.org/officeDocument/2006/relationships/image" Target="../media/image708.png"/><Relationship Id="rId105" Type="http://schemas.openxmlformats.org/officeDocument/2006/relationships/image" Target="../media/image709.png"/><Relationship Id="rId106" Type="http://schemas.openxmlformats.org/officeDocument/2006/relationships/image" Target="../media/image710.png"/><Relationship Id="rId107" Type="http://schemas.openxmlformats.org/officeDocument/2006/relationships/image" Target="../media/image711.png"/><Relationship Id="rId108" Type="http://schemas.openxmlformats.org/officeDocument/2006/relationships/image" Target="../media/image712.png"/><Relationship Id="rId109" Type="http://schemas.openxmlformats.org/officeDocument/2006/relationships/image" Target="../media/image713.png"/><Relationship Id="rId110" Type="http://schemas.openxmlformats.org/officeDocument/2006/relationships/image" Target="../media/image714.png"/><Relationship Id="rId111" Type="http://schemas.openxmlformats.org/officeDocument/2006/relationships/image" Target="../media/image715.png"/><Relationship Id="rId112" Type="http://schemas.openxmlformats.org/officeDocument/2006/relationships/image" Target="../media/image716.png"/><Relationship Id="rId113" Type="http://schemas.openxmlformats.org/officeDocument/2006/relationships/image" Target="../media/image717.png"/><Relationship Id="rId114" Type="http://schemas.openxmlformats.org/officeDocument/2006/relationships/image" Target="../media/image718.png"/><Relationship Id="rId115" Type="http://schemas.openxmlformats.org/officeDocument/2006/relationships/image" Target="../media/image719.png"/><Relationship Id="rId116" Type="http://schemas.openxmlformats.org/officeDocument/2006/relationships/image" Target="../media/image720.png"/><Relationship Id="rId117" Type="http://schemas.openxmlformats.org/officeDocument/2006/relationships/image" Target="../media/image721.png"/><Relationship Id="rId118" Type="http://schemas.openxmlformats.org/officeDocument/2006/relationships/image" Target="../media/image722.png"/><Relationship Id="rId119" Type="http://schemas.openxmlformats.org/officeDocument/2006/relationships/image" Target="../media/image723.png"/><Relationship Id="rId120" Type="http://schemas.openxmlformats.org/officeDocument/2006/relationships/image" Target="../media/image724.png"/><Relationship Id="rId121" Type="http://schemas.openxmlformats.org/officeDocument/2006/relationships/image" Target="../media/image725.png"/><Relationship Id="rId122" Type="http://schemas.openxmlformats.org/officeDocument/2006/relationships/image" Target="../media/image726.png"/><Relationship Id="rId123" Type="http://schemas.openxmlformats.org/officeDocument/2006/relationships/image" Target="../media/image727.png"/><Relationship Id="rId124" Type="http://schemas.openxmlformats.org/officeDocument/2006/relationships/image" Target="../media/image728.png"/><Relationship Id="rId125" Type="http://schemas.openxmlformats.org/officeDocument/2006/relationships/image" Target="../media/image7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openxmlformats.org/officeDocument/2006/relationships/image" Target="../media/image85.png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openxmlformats.org/officeDocument/2006/relationships/image" Target="../media/image92.png"/><Relationship Id="rId93" Type="http://schemas.openxmlformats.org/officeDocument/2006/relationships/image" Target="../media/image93.png"/><Relationship Id="rId94" Type="http://schemas.openxmlformats.org/officeDocument/2006/relationships/image" Target="../media/image94.png"/><Relationship Id="rId95" Type="http://schemas.openxmlformats.org/officeDocument/2006/relationships/image" Target="../media/image95.png"/><Relationship Id="rId96" Type="http://schemas.openxmlformats.org/officeDocument/2006/relationships/image" Target="../media/image96.png"/><Relationship Id="rId97" Type="http://schemas.openxmlformats.org/officeDocument/2006/relationships/image" Target="../media/image97.png"/><Relationship Id="rId98" Type="http://schemas.openxmlformats.org/officeDocument/2006/relationships/image" Target="../media/image98.png"/><Relationship Id="rId99" Type="http://schemas.openxmlformats.org/officeDocument/2006/relationships/image" Target="../media/image99.png"/><Relationship Id="rId100" Type="http://schemas.openxmlformats.org/officeDocument/2006/relationships/image" Target="../media/image100.png"/><Relationship Id="rId101" Type="http://schemas.openxmlformats.org/officeDocument/2006/relationships/image" Target="../media/image101.png"/><Relationship Id="rId102" Type="http://schemas.openxmlformats.org/officeDocument/2006/relationships/image" Target="../media/image102.png"/><Relationship Id="rId103" Type="http://schemas.openxmlformats.org/officeDocument/2006/relationships/image" Target="../media/image103.png"/><Relationship Id="rId104" Type="http://schemas.openxmlformats.org/officeDocument/2006/relationships/image" Target="../media/image104.png"/><Relationship Id="rId105" Type="http://schemas.openxmlformats.org/officeDocument/2006/relationships/image" Target="../media/image105.png"/><Relationship Id="rId106" Type="http://schemas.openxmlformats.org/officeDocument/2006/relationships/image" Target="../media/image106.png"/><Relationship Id="rId107" Type="http://schemas.openxmlformats.org/officeDocument/2006/relationships/image" Target="../media/image107.png"/><Relationship Id="rId108" Type="http://schemas.openxmlformats.org/officeDocument/2006/relationships/image" Target="../media/image108.png"/><Relationship Id="rId109" Type="http://schemas.openxmlformats.org/officeDocument/2006/relationships/image" Target="../media/image109.png"/><Relationship Id="rId110" Type="http://schemas.openxmlformats.org/officeDocument/2006/relationships/image" Target="../media/image110.png"/><Relationship Id="rId111" Type="http://schemas.openxmlformats.org/officeDocument/2006/relationships/image" Target="../media/image111.png"/><Relationship Id="rId112" Type="http://schemas.openxmlformats.org/officeDocument/2006/relationships/image" Target="../media/image112.png"/><Relationship Id="rId113" Type="http://schemas.openxmlformats.org/officeDocument/2006/relationships/image" Target="../media/image113.png"/><Relationship Id="rId114" Type="http://schemas.openxmlformats.org/officeDocument/2006/relationships/image" Target="../media/image114.png"/><Relationship Id="rId115" Type="http://schemas.openxmlformats.org/officeDocument/2006/relationships/image" Target="../media/image115.png"/><Relationship Id="rId116" Type="http://schemas.openxmlformats.org/officeDocument/2006/relationships/image" Target="../media/image116.png"/><Relationship Id="rId117" Type="http://schemas.openxmlformats.org/officeDocument/2006/relationships/image" Target="../media/image117.png"/><Relationship Id="rId118" Type="http://schemas.openxmlformats.org/officeDocument/2006/relationships/image" Target="../media/image118.png"/><Relationship Id="rId119" Type="http://schemas.openxmlformats.org/officeDocument/2006/relationships/image" Target="../media/image119.png"/><Relationship Id="rId120" Type="http://schemas.openxmlformats.org/officeDocument/2006/relationships/image" Target="../media/image120.png"/><Relationship Id="rId121" Type="http://schemas.openxmlformats.org/officeDocument/2006/relationships/image" Target="../media/image121.png"/><Relationship Id="rId122" Type="http://schemas.openxmlformats.org/officeDocument/2006/relationships/image" Target="../media/image122.png"/><Relationship Id="rId123" Type="http://schemas.openxmlformats.org/officeDocument/2006/relationships/image" Target="../media/image123.png"/><Relationship Id="rId124" Type="http://schemas.openxmlformats.org/officeDocument/2006/relationships/image" Target="../media/image124.png"/><Relationship Id="rId125" Type="http://schemas.openxmlformats.org/officeDocument/2006/relationships/image" Target="../media/image125.png"/><Relationship Id="rId126" Type="http://schemas.openxmlformats.org/officeDocument/2006/relationships/image" Target="../media/image126.png"/><Relationship Id="rId127" Type="http://schemas.openxmlformats.org/officeDocument/2006/relationships/image" Target="../media/image127.png"/><Relationship Id="rId128" Type="http://schemas.openxmlformats.org/officeDocument/2006/relationships/image" Target="../media/image128.png"/><Relationship Id="rId129" Type="http://schemas.openxmlformats.org/officeDocument/2006/relationships/image" Target="../media/image129.png"/><Relationship Id="rId130" Type="http://schemas.openxmlformats.org/officeDocument/2006/relationships/image" Target="../media/image130.png"/><Relationship Id="rId131" Type="http://schemas.openxmlformats.org/officeDocument/2006/relationships/image" Target="../media/image131.png"/><Relationship Id="rId132" Type="http://schemas.openxmlformats.org/officeDocument/2006/relationships/image" Target="../media/image132.png"/><Relationship Id="rId133" Type="http://schemas.openxmlformats.org/officeDocument/2006/relationships/image" Target="../media/image133.png"/><Relationship Id="rId134" Type="http://schemas.openxmlformats.org/officeDocument/2006/relationships/image" Target="../media/image13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Relationship Id="rId14" Type="http://schemas.openxmlformats.org/officeDocument/2006/relationships/image" Target="../media/image147.png"/><Relationship Id="rId15" Type="http://schemas.openxmlformats.org/officeDocument/2006/relationships/image" Target="../media/image148.png"/><Relationship Id="rId16" Type="http://schemas.openxmlformats.org/officeDocument/2006/relationships/image" Target="../media/image149.png"/><Relationship Id="rId17" Type="http://schemas.openxmlformats.org/officeDocument/2006/relationships/image" Target="../media/image150.png"/><Relationship Id="rId18" Type="http://schemas.openxmlformats.org/officeDocument/2006/relationships/image" Target="../media/image151.png"/><Relationship Id="rId19" Type="http://schemas.openxmlformats.org/officeDocument/2006/relationships/image" Target="../media/image152.png"/><Relationship Id="rId20" Type="http://schemas.openxmlformats.org/officeDocument/2006/relationships/image" Target="../media/image153.png"/><Relationship Id="rId21" Type="http://schemas.openxmlformats.org/officeDocument/2006/relationships/image" Target="../media/image154.png"/><Relationship Id="rId22" Type="http://schemas.openxmlformats.org/officeDocument/2006/relationships/image" Target="../media/image155.png"/><Relationship Id="rId23" Type="http://schemas.openxmlformats.org/officeDocument/2006/relationships/image" Target="../media/image156.png"/><Relationship Id="rId24" Type="http://schemas.openxmlformats.org/officeDocument/2006/relationships/image" Target="../media/image157.png"/><Relationship Id="rId25" Type="http://schemas.openxmlformats.org/officeDocument/2006/relationships/image" Target="../media/image158.png"/><Relationship Id="rId26" Type="http://schemas.openxmlformats.org/officeDocument/2006/relationships/image" Target="../media/image159.png"/><Relationship Id="rId27" Type="http://schemas.openxmlformats.org/officeDocument/2006/relationships/image" Target="../media/image160.png"/><Relationship Id="rId28" Type="http://schemas.openxmlformats.org/officeDocument/2006/relationships/image" Target="../media/image161.png"/><Relationship Id="rId29" Type="http://schemas.openxmlformats.org/officeDocument/2006/relationships/image" Target="../media/image162.png"/><Relationship Id="rId30" Type="http://schemas.openxmlformats.org/officeDocument/2006/relationships/image" Target="../media/image163.png"/><Relationship Id="rId31" Type="http://schemas.openxmlformats.org/officeDocument/2006/relationships/image" Target="../media/image164.png"/><Relationship Id="rId32" Type="http://schemas.openxmlformats.org/officeDocument/2006/relationships/image" Target="../media/image165.png"/><Relationship Id="rId33" Type="http://schemas.openxmlformats.org/officeDocument/2006/relationships/image" Target="../media/image166.png"/><Relationship Id="rId34" Type="http://schemas.openxmlformats.org/officeDocument/2006/relationships/image" Target="../media/image167.png"/><Relationship Id="rId35" Type="http://schemas.openxmlformats.org/officeDocument/2006/relationships/image" Target="../media/image168.png"/><Relationship Id="rId36" Type="http://schemas.openxmlformats.org/officeDocument/2006/relationships/image" Target="../media/image169.png"/><Relationship Id="rId37" Type="http://schemas.openxmlformats.org/officeDocument/2006/relationships/image" Target="../media/image170.png"/><Relationship Id="rId38" Type="http://schemas.openxmlformats.org/officeDocument/2006/relationships/image" Target="../media/image171.png"/><Relationship Id="rId39" Type="http://schemas.openxmlformats.org/officeDocument/2006/relationships/image" Target="../media/image172.png"/><Relationship Id="rId40" Type="http://schemas.openxmlformats.org/officeDocument/2006/relationships/image" Target="../media/image173.png"/><Relationship Id="rId41" Type="http://schemas.openxmlformats.org/officeDocument/2006/relationships/image" Target="../media/image174.png"/><Relationship Id="rId42" Type="http://schemas.openxmlformats.org/officeDocument/2006/relationships/image" Target="../media/image175.png"/><Relationship Id="rId43" Type="http://schemas.openxmlformats.org/officeDocument/2006/relationships/image" Target="../media/image176.png"/><Relationship Id="rId44" Type="http://schemas.openxmlformats.org/officeDocument/2006/relationships/image" Target="../media/image177.png"/><Relationship Id="rId45" Type="http://schemas.openxmlformats.org/officeDocument/2006/relationships/image" Target="../media/image178.png"/><Relationship Id="rId46" Type="http://schemas.openxmlformats.org/officeDocument/2006/relationships/image" Target="../media/image179.png"/><Relationship Id="rId47" Type="http://schemas.openxmlformats.org/officeDocument/2006/relationships/image" Target="../media/image180.png"/><Relationship Id="rId48" Type="http://schemas.openxmlformats.org/officeDocument/2006/relationships/image" Target="../media/image181.png"/><Relationship Id="rId49" Type="http://schemas.openxmlformats.org/officeDocument/2006/relationships/image" Target="../media/image182.png"/><Relationship Id="rId50" Type="http://schemas.openxmlformats.org/officeDocument/2006/relationships/image" Target="../media/image183.png"/><Relationship Id="rId51" Type="http://schemas.openxmlformats.org/officeDocument/2006/relationships/image" Target="../media/image184.png"/><Relationship Id="rId52" Type="http://schemas.openxmlformats.org/officeDocument/2006/relationships/image" Target="../media/image185.png"/><Relationship Id="rId53" Type="http://schemas.openxmlformats.org/officeDocument/2006/relationships/image" Target="../media/image186.png"/><Relationship Id="rId54" Type="http://schemas.openxmlformats.org/officeDocument/2006/relationships/image" Target="../media/image187.png"/><Relationship Id="rId55" Type="http://schemas.openxmlformats.org/officeDocument/2006/relationships/image" Target="../media/image188.png"/><Relationship Id="rId56" Type="http://schemas.openxmlformats.org/officeDocument/2006/relationships/image" Target="../media/image189.png"/><Relationship Id="rId57" Type="http://schemas.openxmlformats.org/officeDocument/2006/relationships/image" Target="../media/image190.png"/><Relationship Id="rId58" Type="http://schemas.openxmlformats.org/officeDocument/2006/relationships/image" Target="../media/image191.png"/><Relationship Id="rId59" Type="http://schemas.openxmlformats.org/officeDocument/2006/relationships/image" Target="../media/image192.png"/><Relationship Id="rId60" Type="http://schemas.openxmlformats.org/officeDocument/2006/relationships/image" Target="../media/image193.png"/><Relationship Id="rId61" Type="http://schemas.openxmlformats.org/officeDocument/2006/relationships/image" Target="../media/image194.png"/><Relationship Id="rId62" Type="http://schemas.openxmlformats.org/officeDocument/2006/relationships/image" Target="../media/image195.png"/><Relationship Id="rId63" Type="http://schemas.openxmlformats.org/officeDocument/2006/relationships/image" Target="../media/image196.png"/><Relationship Id="rId64" Type="http://schemas.openxmlformats.org/officeDocument/2006/relationships/image" Target="../media/image197.png"/><Relationship Id="rId65" Type="http://schemas.openxmlformats.org/officeDocument/2006/relationships/image" Target="../media/image198.png"/><Relationship Id="rId66" Type="http://schemas.openxmlformats.org/officeDocument/2006/relationships/image" Target="../media/image199.png"/><Relationship Id="rId67" Type="http://schemas.openxmlformats.org/officeDocument/2006/relationships/image" Target="../media/image200.png"/><Relationship Id="rId68" Type="http://schemas.openxmlformats.org/officeDocument/2006/relationships/image" Target="../media/image201.png"/><Relationship Id="rId69" Type="http://schemas.openxmlformats.org/officeDocument/2006/relationships/image" Target="../media/image202.png"/><Relationship Id="rId70" Type="http://schemas.openxmlformats.org/officeDocument/2006/relationships/image" Target="../media/image203.png"/><Relationship Id="rId71" Type="http://schemas.openxmlformats.org/officeDocument/2006/relationships/image" Target="../media/image204.png"/><Relationship Id="rId72" Type="http://schemas.openxmlformats.org/officeDocument/2006/relationships/image" Target="../media/image205.png"/><Relationship Id="rId73" Type="http://schemas.openxmlformats.org/officeDocument/2006/relationships/image" Target="../media/image206.png"/><Relationship Id="rId74" Type="http://schemas.openxmlformats.org/officeDocument/2006/relationships/image" Target="../media/image207.png"/><Relationship Id="rId75" Type="http://schemas.openxmlformats.org/officeDocument/2006/relationships/image" Target="../media/image208.png"/><Relationship Id="rId76" Type="http://schemas.openxmlformats.org/officeDocument/2006/relationships/image" Target="../media/image209.png"/><Relationship Id="rId77" Type="http://schemas.openxmlformats.org/officeDocument/2006/relationships/image" Target="../media/image210.png"/><Relationship Id="rId78" Type="http://schemas.openxmlformats.org/officeDocument/2006/relationships/image" Target="../media/image211.png"/><Relationship Id="rId79" Type="http://schemas.openxmlformats.org/officeDocument/2006/relationships/image" Target="../media/image212.png"/><Relationship Id="rId80" Type="http://schemas.openxmlformats.org/officeDocument/2006/relationships/image" Target="../media/image213.png"/><Relationship Id="rId81" Type="http://schemas.openxmlformats.org/officeDocument/2006/relationships/image" Target="../media/image214.png"/><Relationship Id="rId82" Type="http://schemas.openxmlformats.org/officeDocument/2006/relationships/image" Target="../media/image215.png"/><Relationship Id="rId83" Type="http://schemas.openxmlformats.org/officeDocument/2006/relationships/image" Target="../media/image216.png"/><Relationship Id="rId84" Type="http://schemas.openxmlformats.org/officeDocument/2006/relationships/image" Target="../media/image217.png"/><Relationship Id="rId85" Type="http://schemas.openxmlformats.org/officeDocument/2006/relationships/image" Target="../media/image218.png"/><Relationship Id="rId86" Type="http://schemas.openxmlformats.org/officeDocument/2006/relationships/image" Target="../media/image219.png"/><Relationship Id="rId87" Type="http://schemas.openxmlformats.org/officeDocument/2006/relationships/image" Target="../media/image220.png"/><Relationship Id="rId88" Type="http://schemas.openxmlformats.org/officeDocument/2006/relationships/image" Target="../media/image221.png"/><Relationship Id="rId89" Type="http://schemas.openxmlformats.org/officeDocument/2006/relationships/image" Target="../media/image222.png"/><Relationship Id="rId90" Type="http://schemas.openxmlformats.org/officeDocument/2006/relationships/image" Target="../media/image223.png"/><Relationship Id="rId91" Type="http://schemas.openxmlformats.org/officeDocument/2006/relationships/image" Target="../media/image224.png"/><Relationship Id="rId92" Type="http://schemas.openxmlformats.org/officeDocument/2006/relationships/image" Target="../media/image225.png"/><Relationship Id="rId93" Type="http://schemas.openxmlformats.org/officeDocument/2006/relationships/image" Target="../media/image226.png"/><Relationship Id="rId94" Type="http://schemas.openxmlformats.org/officeDocument/2006/relationships/image" Target="../media/image227.png"/><Relationship Id="rId95" Type="http://schemas.openxmlformats.org/officeDocument/2006/relationships/image" Target="../media/image228.png"/><Relationship Id="rId96" Type="http://schemas.openxmlformats.org/officeDocument/2006/relationships/image" Target="../media/image229.png"/><Relationship Id="rId97" Type="http://schemas.openxmlformats.org/officeDocument/2006/relationships/image" Target="../media/image230.png"/><Relationship Id="rId98" Type="http://schemas.openxmlformats.org/officeDocument/2006/relationships/image" Target="../media/image231.png"/><Relationship Id="rId99" Type="http://schemas.openxmlformats.org/officeDocument/2006/relationships/image" Target="../media/image232.png"/><Relationship Id="rId100" Type="http://schemas.openxmlformats.org/officeDocument/2006/relationships/image" Target="../media/image233.png"/><Relationship Id="rId101" Type="http://schemas.openxmlformats.org/officeDocument/2006/relationships/image" Target="../media/image234.png"/><Relationship Id="rId102" Type="http://schemas.openxmlformats.org/officeDocument/2006/relationships/image" Target="../media/image235.png"/><Relationship Id="rId103" Type="http://schemas.openxmlformats.org/officeDocument/2006/relationships/image" Target="../media/image23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7.png"/><Relationship Id="rId3" Type="http://schemas.openxmlformats.org/officeDocument/2006/relationships/image" Target="../media/image238.png"/><Relationship Id="rId4" Type="http://schemas.openxmlformats.org/officeDocument/2006/relationships/image" Target="../media/image239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image" Target="../media/image244.png"/><Relationship Id="rId10" Type="http://schemas.openxmlformats.org/officeDocument/2006/relationships/image" Target="../media/image245.png"/><Relationship Id="rId11" Type="http://schemas.openxmlformats.org/officeDocument/2006/relationships/image" Target="../media/image246.png"/><Relationship Id="rId12" Type="http://schemas.openxmlformats.org/officeDocument/2006/relationships/image" Target="../media/image247.png"/><Relationship Id="rId13" Type="http://schemas.openxmlformats.org/officeDocument/2006/relationships/image" Target="../media/image248.png"/><Relationship Id="rId14" Type="http://schemas.openxmlformats.org/officeDocument/2006/relationships/image" Target="../media/image249.png"/><Relationship Id="rId15" Type="http://schemas.openxmlformats.org/officeDocument/2006/relationships/image" Target="../media/image250.png"/><Relationship Id="rId16" Type="http://schemas.openxmlformats.org/officeDocument/2006/relationships/image" Target="../media/image25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258.png"/><Relationship Id="rId9" Type="http://schemas.openxmlformats.org/officeDocument/2006/relationships/image" Target="../media/image259.png"/><Relationship Id="rId10" Type="http://schemas.openxmlformats.org/officeDocument/2006/relationships/image" Target="../media/image260.png"/><Relationship Id="rId11" Type="http://schemas.openxmlformats.org/officeDocument/2006/relationships/image" Target="../media/image261.png"/><Relationship Id="rId12" Type="http://schemas.openxmlformats.org/officeDocument/2006/relationships/image" Target="../media/image262.png"/><Relationship Id="rId13" Type="http://schemas.openxmlformats.org/officeDocument/2006/relationships/image" Target="../media/image263.png"/><Relationship Id="rId14" Type="http://schemas.openxmlformats.org/officeDocument/2006/relationships/image" Target="../media/image264.png"/><Relationship Id="rId15" Type="http://schemas.openxmlformats.org/officeDocument/2006/relationships/image" Target="../media/image265.png"/><Relationship Id="rId16" Type="http://schemas.openxmlformats.org/officeDocument/2006/relationships/image" Target="../media/image266.png"/><Relationship Id="rId17" Type="http://schemas.openxmlformats.org/officeDocument/2006/relationships/image" Target="../media/image267.png"/><Relationship Id="rId18" Type="http://schemas.openxmlformats.org/officeDocument/2006/relationships/image" Target="../media/image268.png"/><Relationship Id="rId19" Type="http://schemas.openxmlformats.org/officeDocument/2006/relationships/image" Target="../media/image269.png"/><Relationship Id="rId20" Type="http://schemas.openxmlformats.org/officeDocument/2006/relationships/image" Target="../media/image270.png"/><Relationship Id="rId21" Type="http://schemas.openxmlformats.org/officeDocument/2006/relationships/image" Target="../media/image271.png"/><Relationship Id="rId22" Type="http://schemas.openxmlformats.org/officeDocument/2006/relationships/image" Target="../media/image272.png"/><Relationship Id="rId23" Type="http://schemas.openxmlformats.org/officeDocument/2006/relationships/image" Target="../media/image273.png"/><Relationship Id="rId24" Type="http://schemas.openxmlformats.org/officeDocument/2006/relationships/image" Target="../media/image274.png"/><Relationship Id="rId25" Type="http://schemas.openxmlformats.org/officeDocument/2006/relationships/image" Target="../media/image275.png"/><Relationship Id="rId26" Type="http://schemas.openxmlformats.org/officeDocument/2006/relationships/image" Target="../media/image276.png"/><Relationship Id="rId27" Type="http://schemas.openxmlformats.org/officeDocument/2006/relationships/image" Target="../media/image277.png"/><Relationship Id="rId28" Type="http://schemas.openxmlformats.org/officeDocument/2006/relationships/image" Target="../media/image278.png"/><Relationship Id="rId29" Type="http://schemas.openxmlformats.org/officeDocument/2006/relationships/image" Target="../media/image279.png"/><Relationship Id="rId30" Type="http://schemas.openxmlformats.org/officeDocument/2006/relationships/image" Target="../media/image280.png"/><Relationship Id="rId31" Type="http://schemas.openxmlformats.org/officeDocument/2006/relationships/image" Target="../media/image281.png"/><Relationship Id="rId32" Type="http://schemas.openxmlformats.org/officeDocument/2006/relationships/image" Target="../media/image282.png"/><Relationship Id="rId33" Type="http://schemas.openxmlformats.org/officeDocument/2006/relationships/image" Target="../media/image283.png"/><Relationship Id="rId34" Type="http://schemas.openxmlformats.org/officeDocument/2006/relationships/image" Target="../media/image284.png"/><Relationship Id="rId35" Type="http://schemas.openxmlformats.org/officeDocument/2006/relationships/image" Target="../media/image285.png"/><Relationship Id="rId36" Type="http://schemas.openxmlformats.org/officeDocument/2006/relationships/image" Target="../media/image286.png"/><Relationship Id="rId37" Type="http://schemas.openxmlformats.org/officeDocument/2006/relationships/image" Target="../media/image287.png"/><Relationship Id="rId38" Type="http://schemas.openxmlformats.org/officeDocument/2006/relationships/image" Target="../media/image288.png"/><Relationship Id="rId39" Type="http://schemas.openxmlformats.org/officeDocument/2006/relationships/image" Target="../media/image289.png"/><Relationship Id="rId40" Type="http://schemas.openxmlformats.org/officeDocument/2006/relationships/image" Target="../media/image290.png"/><Relationship Id="rId41" Type="http://schemas.openxmlformats.org/officeDocument/2006/relationships/image" Target="../media/image291.png"/><Relationship Id="rId42" Type="http://schemas.openxmlformats.org/officeDocument/2006/relationships/image" Target="../media/image292.png"/><Relationship Id="rId43" Type="http://schemas.openxmlformats.org/officeDocument/2006/relationships/image" Target="../media/image293.png"/><Relationship Id="rId44" Type="http://schemas.openxmlformats.org/officeDocument/2006/relationships/image" Target="../media/image294.png"/><Relationship Id="rId45" Type="http://schemas.openxmlformats.org/officeDocument/2006/relationships/image" Target="../media/image295.png"/><Relationship Id="rId46" Type="http://schemas.openxmlformats.org/officeDocument/2006/relationships/image" Target="../media/image296.png"/><Relationship Id="rId47" Type="http://schemas.openxmlformats.org/officeDocument/2006/relationships/image" Target="../media/image297.png"/><Relationship Id="rId48" Type="http://schemas.openxmlformats.org/officeDocument/2006/relationships/image" Target="../media/image298.png"/><Relationship Id="rId49" Type="http://schemas.openxmlformats.org/officeDocument/2006/relationships/image" Target="../media/image299.png"/><Relationship Id="rId50" Type="http://schemas.openxmlformats.org/officeDocument/2006/relationships/image" Target="../media/image300.png"/><Relationship Id="rId51" Type="http://schemas.openxmlformats.org/officeDocument/2006/relationships/image" Target="../media/image301.png"/><Relationship Id="rId52" Type="http://schemas.openxmlformats.org/officeDocument/2006/relationships/image" Target="../media/image302.png"/><Relationship Id="rId53" Type="http://schemas.openxmlformats.org/officeDocument/2006/relationships/image" Target="../media/image303.png"/><Relationship Id="rId54" Type="http://schemas.openxmlformats.org/officeDocument/2006/relationships/image" Target="../media/image304.png"/><Relationship Id="rId55" Type="http://schemas.openxmlformats.org/officeDocument/2006/relationships/image" Target="../media/image305.png"/><Relationship Id="rId56" Type="http://schemas.openxmlformats.org/officeDocument/2006/relationships/image" Target="../media/image306.png"/><Relationship Id="rId57" Type="http://schemas.openxmlformats.org/officeDocument/2006/relationships/image" Target="../media/image307.png"/><Relationship Id="rId58" Type="http://schemas.openxmlformats.org/officeDocument/2006/relationships/image" Target="../media/image308.png"/><Relationship Id="rId59" Type="http://schemas.openxmlformats.org/officeDocument/2006/relationships/image" Target="../media/image309.png"/><Relationship Id="rId60" Type="http://schemas.openxmlformats.org/officeDocument/2006/relationships/image" Target="../media/image310.png"/><Relationship Id="rId61" Type="http://schemas.openxmlformats.org/officeDocument/2006/relationships/image" Target="../media/image311.png"/><Relationship Id="rId62" Type="http://schemas.openxmlformats.org/officeDocument/2006/relationships/image" Target="../media/image312.png"/><Relationship Id="rId63" Type="http://schemas.openxmlformats.org/officeDocument/2006/relationships/image" Target="../media/image313.png"/><Relationship Id="rId64" Type="http://schemas.openxmlformats.org/officeDocument/2006/relationships/image" Target="../media/image314.png"/><Relationship Id="rId65" Type="http://schemas.openxmlformats.org/officeDocument/2006/relationships/image" Target="../media/image315.png"/><Relationship Id="rId66" Type="http://schemas.openxmlformats.org/officeDocument/2006/relationships/image" Target="../media/image3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8.png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Drawing"/>
          <p:cNvGrpSpPr/>
          <p:nvPr/>
        </p:nvGrpSpPr>
        <p:grpSpPr>
          <a:xfrm>
            <a:off x="2162672" y="1433554"/>
            <a:ext cx="10511928" cy="6720118"/>
            <a:chOff x="0" y="0"/>
            <a:chExt cx="10511927" cy="6720116"/>
          </a:xfrm>
        </p:grpSpPr>
        <p:sp>
          <p:nvSpPr>
            <p:cNvPr id="119" name="Line"/>
            <p:cNvSpPr/>
            <p:nvPr/>
          </p:nvSpPr>
          <p:spPr>
            <a:xfrm>
              <a:off x="127936" y="123396"/>
              <a:ext cx="446242" cy="44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2" fill="norm" stroke="1" extrusionOk="0">
                  <a:moveTo>
                    <a:pt x="695" y="1760"/>
                  </a:moveTo>
                  <a:cubicBezTo>
                    <a:pt x="288" y="1053"/>
                    <a:pt x="-120" y="347"/>
                    <a:pt x="33" y="94"/>
                  </a:cubicBezTo>
                  <a:cubicBezTo>
                    <a:pt x="186" y="-158"/>
                    <a:pt x="899" y="44"/>
                    <a:pt x="2631" y="1356"/>
                  </a:cubicBezTo>
                  <a:cubicBezTo>
                    <a:pt x="4363" y="2668"/>
                    <a:pt x="7114" y="5091"/>
                    <a:pt x="9916" y="7816"/>
                  </a:cubicBezTo>
                  <a:cubicBezTo>
                    <a:pt x="12718" y="10541"/>
                    <a:pt x="15571" y="13569"/>
                    <a:pt x="17506" y="15891"/>
                  </a:cubicBezTo>
                  <a:cubicBezTo>
                    <a:pt x="19442" y="18212"/>
                    <a:pt x="20461" y="19827"/>
                    <a:pt x="2148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05158" y="24501"/>
              <a:ext cx="356320" cy="61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72" fill="norm" stroke="1" extrusionOk="0">
                  <a:moveTo>
                    <a:pt x="21389" y="85"/>
                  </a:moveTo>
                  <a:cubicBezTo>
                    <a:pt x="20754" y="11"/>
                    <a:pt x="20118" y="-63"/>
                    <a:pt x="19547" y="85"/>
                  </a:cubicBezTo>
                  <a:cubicBezTo>
                    <a:pt x="18975" y="234"/>
                    <a:pt x="18467" y="605"/>
                    <a:pt x="17133" y="2015"/>
                  </a:cubicBezTo>
                  <a:cubicBezTo>
                    <a:pt x="15798" y="3426"/>
                    <a:pt x="13638" y="5875"/>
                    <a:pt x="11478" y="8362"/>
                  </a:cubicBezTo>
                  <a:cubicBezTo>
                    <a:pt x="9318" y="10848"/>
                    <a:pt x="7158" y="13372"/>
                    <a:pt x="5253" y="15450"/>
                  </a:cubicBezTo>
                  <a:cubicBezTo>
                    <a:pt x="3347" y="17529"/>
                    <a:pt x="1695" y="19162"/>
                    <a:pt x="805" y="20164"/>
                  </a:cubicBezTo>
                  <a:cubicBezTo>
                    <a:pt x="-84" y="21166"/>
                    <a:pt x="-211" y="21537"/>
                    <a:pt x="297" y="21463"/>
                  </a:cubicBezTo>
                  <a:cubicBezTo>
                    <a:pt x="805" y="21389"/>
                    <a:pt x="1949" y="20869"/>
                    <a:pt x="3093" y="2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694827" y="338095"/>
              <a:ext cx="3683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5" y="21600"/>
                  </a:moveTo>
                  <a:cubicBezTo>
                    <a:pt x="372" y="20000"/>
                    <a:pt x="0" y="18400"/>
                    <a:pt x="0" y="15600"/>
                  </a:cubicBezTo>
                  <a:cubicBezTo>
                    <a:pt x="0" y="12800"/>
                    <a:pt x="372" y="8800"/>
                    <a:pt x="1179" y="5800"/>
                  </a:cubicBezTo>
                  <a:cubicBezTo>
                    <a:pt x="1986" y="2800"/>
                    <a:pt x="3228" y="800"/>
                    <a:pt x="4345" y="2000"/>
                  </a:cubicBezTo>
                  <a:cubicBezTo>
                    <a:pt x="5462" y="3200"/>
                    <a:pt x="6455" y="7600"/>
                    <a:pt x="7386" y="11400"/>
                  </a:cubicBezTo>
                  <a:cubicBezTo>
                    <a:pt x="8317" y="15200"/>
                    <a:pt x="9186" y="18400"/>
                    <a:pt x="9931" y="20000"/>
                  </a:cubicBezTo>
                  <a:cubicBezTo>
                    <a:pt x="10676" y="21600"/>
                    <a:pt x="11297" y="21600"/>
                    <a:pt x="12662" y="19000"/>
                  </a:cubicBezTo>
                  <a:cubicBezTo>
                    <a:pt x="14028" y="16400"/>
                    <a:pt x="16138" y="11200"/>
                    <a:pt x="17752" y="7600"/>
                  </a:cubicBezTo>
                  <a:cubicBezTo>
                    <a:pt x="19366" y="4000"/>
                    <a:pt x="20483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420519" y="17359"/>
              <a:ext cx="226446" cy="49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291" fill="norm" stroke="1" extrusionOk="0">
                  <a:moveTo>
                    <a:pt x="19273" y="3450"/>
                  </a:moveTo>
                  <a:cubicBezTo>
                    <a:pt x="19666" y="2990"/>
                    <a:pt x="20059" y="2531"/>
                    <a:pt x="20452" y="1933"/>
                  </a:cubicBezTo>
                  <a:cubicBezTo>
                    <a:pt x="20844" y="1336"/>
                    <a:pt x="21237" y="600"/>
                    <a:pt x="20844" y="233"/>
                  </a:cubicBezTo>
                  <a:cubicBezTo>
                    <a:pt x="20452" y="-135"/>
                    <a:pt x="19273" y="-135"/>
                    <a:pt x="16524" y="738"/>
                  </a:cubicBezTo>
                  <a:cubicBezTo>
                    <a:pt x="13775" y="1611"/>
                    <a:pt x="9455" y="3358"/>
                    <a:pt x="6313" y="5702"/>
                  </a:cubicBezTo>
                  <a:cubicBezTo>
                    <a:pt x="3172" y="8045"/>
                    <a:pt x="1208" y="10987"/>
                    <a:pt x="422" y="13331"/>
                  </a:cubicBezTo>
                  <a:cubicBezTo>
                    <a:pt x="-363" y="15674"/>
                    <a:pt x="30" y="17421"/>
                    <a:pt x="913" y="18708"/>
                  </a:cubicBezTo>
                  <a:cubicBezTo>
                    <a:pt x="1797" y="19994"/>
                    <a:pt x="3172" y="20822"/>
                    <a:pt x="4939" y="21143"/>
                  </a:cubicBezTo>
                  <a:cubicBezTo>
                    <a:pt x="6706" y="21465"/>
                    <a:pt x="8866" y="21281"/>
                    <a:pt x="11026" y="20408"/>
                  </a:cubicBezTo>
                  <a:cubicBezTo>
                    <a:pt x="13186" y="19535"/>
                    <a:pt x="15346" y="17972"/>
                    <a:pt x="16721" y="16685"/>
                  </a:cubicBezTo>
                  <a:cubicBezTo>
                    <a:pt x="18095" y="15399"/>
                    <a:pt x="18684" y="14388"/>
                    <a:pt x="18782" y="13652"/>
                  </a:cubicBezTo>
                  <a:cubicBezTo>
                    <a:pt x="18881" y="12917"/>
                    <a:pt x="18488" y="12457"/>
                    <a:pt x="17604" y="12182"/>
                  </a:cubicBezTo>
                  <a:cubicBezTo>
                    <a:pt x="16721" y="11906"/>
                    <a:pt x="15346" y="11814"/>
                    <a:pt x="14168" y="11860"/>
                  </a:cubicBezTo>
                  <a:cubicBezTo>
                    <a:pt x="12990" y="11906"/>
                    <a:pt x="12008" y="12090"/>
                    <a:pt x="11124" y="12365"/>
                  </a:cubicBezTo>
                  <a:cubicBezTo>
                    <a:pt x="10241" y="12641"/>
                    <a:pt x="9455" y="13009"/>
                    <a:pt x="9652" y="13514"/>
                  </a:cubicBezTo>
                  <a:cubicBezTo>
                    <a:pt x="9848" y="14020"/>
                    <a:pt x="11026" y="14663"/>
                    <a:pt x="12204" y="15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714742" y="259942"/>
              <a:ext cx="129436" cy="2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82" fill="norm" stroke="1" extrusionOk="0">
                  <a:moveTo>
                    <a:pt x="3536" y="7819"/>
                  </a:moveTo>
                  <a:cubicBezTo>
                    <a:pt x="4930" y="8454"/>
                    <a:pt x="6323" y="9090"/>
                    <a:pt x="8065" y="8772"/>
                  </a:cubicBezTo>
                  <a:cubicBezTo>
                    <a:pt x="9807" y="8454"/>
                    <a:pt x="11898" y="7184"/>
                    <a:pt x="13117" y="6019"/>
                  </a:cubicBezTo>
                  <a:cubicBezTo>
                    <a:pt x="14336" y="4854"/>
                    <a:pt x="14685" y="3796"/>
                    <a:pt x="14685" y="2737"/>
                  </a:cubicBezTo>
                  <a:cubicBezTo>
                    <a:pt x="14685" y="1678"/>
                    <a:pt x="14336" y="619"/>
                    <a:pt x="13291" y="196"/>
                  </a:cubicBezTo>
                  <a:cubicBezTo>
                    <a:pt x="12246" y="-228"/>
                    <a:pt x="10504" y="-16"/>
                    <a:pt x="8239" y="1360"/>
                  </a:cubicBezTo>
                  <a:cubicBezTo>
                    <a:pt x="5975" y="2737"/>
                    <a:pt x="3188" y="5278"/>
                    <a:pt x="1620" y="8560"/>
                  </a:cubicBezTo>
                  <a:cubicBezTo>
                    <a:pt x="52" y="11843"/>
                    <a:pt x="-296" y="15866"/>
                    <a:pt x="227" y="18196"/>
                  </a:cubicBezTo>
                  <a:cubicBezTo>
                    <a:pt x="749" y="20525"/>
                    <a:pt x="2143" y="21160"/>
                    <a:pt x="5801" y="21266"/>
                  </a:cubicBezTo>
                  <a:cubicBezTo>
                    <a:pt x="9459" y="21372"/>
                    <a:pt x="15381" y="20948"/>
                    <a:pt x="21304" y="20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907124" y="255545"/>
              <a:ext cx="135593" cy="21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1014" fill="norm" stroke="1" extrusionOk="0">
                  <a:moveTo>
                    <a:pt x="20095" y="1834"/>
                  </a:moveTo>
                  <a:cubicBezTo>
                    <a:pt x="16283" y="1019"/>
                    <a:pt x="12472" y="204"/>
                    <a:pt x="8977" y="1121"/>
                  </a:cubicBezTo>
                  <a:cubicBezTo>
                    <a:pt x="5483" y="2038"/>
                    <a:pt x="2307" y="4687"/>
                    <a:pt x="877" y="8049"/>
                  </a:cubicBezTo>
                  <a:cubicBezTo>
                    <a:pt x="-552" y="11411"/>
                    <a:pt x="-234" y="15487"/>
                    <a:pt x="1830" y="18034"/>
                  </a:cubicBezTo>
                  <a:cubicBezTo>
                    <a:pt x="3895" y="20581"/>
                    <a:pt x="7707" y="21600"/>
                    <a:pt x="11519" y="20683"/>
                  </a:cubicBezTo>
                  <a:cubicBezTo>
                    <a:pt x="15330" y="19766"/>
                    <a:pt x="19142" y="16913"/>
                    <a:pt x="20095" y="13143"/>
                  </a:cubicBezTo>
                  <a:cubicBezTo>
                    <a:pt x="21048" y="9374"/>
                    <a:pt x="19142" y="4687"/>
                    <a:pt x="172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224046" y="3865"/>
              <a:ext cx="153532" cy="48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96" fill="norm" stroke="1" extrusionOk="0">
                  <a:moveTo>
                    <a:pt x="21462" y="3022"/>
                  </a:moveTo>
                  <a:cubicBezTo>
                    <a:pt x="21462" y="2549"/>
                    <a:pt x="21462" y="2075"/>
                    <a:pt x="20574" y="1554"/>
                  </a:cubicBezTo>
                  <a:cubicBezTo>
                    <a:pt x="19687" y="1033"/>
                    <a:pt x="17911" y="464"/>
                    <a:pt x="16136" y="180"/>
                  </a:cubicBezTo>
                  <a:cubicBezTo>
                    <a:pt x="14361" y="-104"/>
                    <a:pt x="12585" y="-104"/>
                    <a:pt x="10514" y="559"/>
                  </a:cubicBezTo>
                  <a:cubicBezTo>
                    <a:pt x="8443" y="1222"/>
                    <a:pt x="6076" y="2549"/>
                    <a:pt x="4004" y="4775"/>
                  </a:cubicBezTo>
                  <a:cubicBezTo>
                    <a:pt x="1933" y="7001"/>
                    <a:pt x="158" y="10128"/>
                    <a:pt x="10" y="12875"/>
                  </a:cubicBezTo>
                  <a:cubicBezTo>
                    <a:pt x="-138" y="15622"/>
                    <a:pt x="1341" y="17991"/>
                    <a:pt x="4152" y="19364"/>
                  </a:cubicBezTo>
                  <a:cubicBezTo>
                    <a:pt x="6963" y="20738"/>
                    <a:pt x="11106" y="21117"/>
                    <a:pt x="15248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428377" y="148871"/>
              <a:ext cx="139310" cy="56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514" fill="norm" stroke="1" extrusionOk="0">
                  <a:moveTo>
                    <a:pt x="4628" y="6479"/>
                  </a:moveTo>
                  <a:cubicBezTo>
                    <a:pt x="2777" y="8494"/>
                    <a:pt x="925" y="10509"/>
                    <a:pt x="308" y="12887"/>
                  </a:cubicBezTo>
                  <a:cubicBezTo>
                    <a:pt x="-309" y="15264"/>
                    <a:pt x="308" y="18005"/>
                    <a:pt x="771" y="19576"/>
                  </a:cubicBezTo>
                  <a:cubicBezTo>
                    <a:pt x="1234" y="21148"/>
                    <a:pt x="1542" y="21551"/>
                    <a:pt x="1851" y="21511"/>
                  </a:cubicBezTo>
                  <a:cubicBezTo>
                    <a:pt x="2160" y="21470"/>
                    <a:pt x="2468" y="20987"/>
                    <a:pt x="2314" y="19375"/>
                  </a:cubicBezTo>
                  <a:cubicBezTo>
                    <a:pt x="2160" y="17763"/>
                    <a:pt x="1542" y="15023"/>
                    <a:pt x="1080" y="12121"/>
                  </a:cubicBezTo>
                  <a:cubicBezTo>
                    <a:pt x="617" y="9220"/>
                    <a:pt x="308" y="6157"/>
                    <a:pt x="462" y="4223"/>
                  </a:cubicBezTo>
                  <a:cubicBezTo>
                    <a:pt x="617" y="2288"/>
                    <a:pt x="1234" y="1482"/>
                    <a:pt x="2160" y="958"/>
                  </a:cubicBezTo>
                  <a:cubicBezTo>
                    <a:pt x="3085" y="435"/>
                    <a:pt x="4320" y="193"/>
                    <a:pt x="5708" y="72"/>
                  </a:cubicBezTo>
                  <a:cubicBezTo>
                    <a:pt x="7097" y="-49"/>
                    <a:pt x="8640" y="-49"/>
                    <a:pt x="10954" y="314"/>
                  </a:cubicBezTo>
                  <a:cubicBezTo>
                    <a:pt x="13268" y="676"/>
                    <a:pt x="16354" y="1402"/>
                    <a:pt x="18360" y="2450"/>
                  </a:cubicBezTo>
                  <a:cubicBezTo>
                    <a:pt x="20365" y="3497"/>
                    <a:pt x="21291" y="4867"/>
                    <a:pt x="18822" y="6076"/>
                  </a:cubicBezTo>
                  <a:cubicBezTo>
                    <a:pt x="16354" y="7285"/>
                    <a:pt x="10491" y="8333"/>
                    <a:pt x="6788" y="8857"/>
                  </a:cubicBezTo>
                  <a:cubicBezTo>
                    <a:pt x="3085" y="9381"/>
                    <a:pt x="1542" y="9381"/>
                    <a:pt x="0" y="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682377" y="0"/>
              <a:ext cx="127005" cy="46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76" fill="norm" stroke="1" extrusionOk="0">
                  <a:moveTo>
                    <a:pt x="0" y="71"/>
                  </a:moveTo>
                  <a:cubicBezTo>
                    <a:pt x="2439" y="-26"/>
                    <a:pt x="4877" y="-124"/>
                    <a:pt x="8013" y="511"/>
                  </a:cubicBezTo>
                  <a:cubicBezTo>
                    <a:pt x="11148" y="1147"/>
                    <a:pt x="14981" y="2515"/>
                    <a:pt x="17594" y="4616"/>
                  </a:cubicBezTo>
                  <a:cubicBezTo>
                    <a:pt x="20206" y="6718"/>
                    <a:pt x="21600" y="9552"/>
                    <a:pt x="20555" y="12338"/>
                  </a:cubicBezTo>
                  <a:cubicBezTo>
                    <a:pt x="19510" y="15123"/>
                    <a:pt x="16026" y="17860"/>
                    <a:pt x="13587" y="19375"/>
                  </a:cubicBezTo>
                  <a:cubicBezTo>
                    <a:pt x="11148" y="20890"/>
                    <a:pt x="9755" y="21183"/>
                    <a:pt x="836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-1" y="2173740"/>
              <a:ext cx="415429" cy="63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11" fill="norm" stroke="1" extrusionOk="0">
                  <a:moveTo>
                    <a:pt x="138" y="4534"/>
                  </a:moveTo>
                  <a:cubicBezTo>
                    <a:pt x="29" y="3884"/>
                    <a:pt x="-81" y="3234"/>
                    <a:pt x="83" y="3017"/>
                  </a:cubicBezTo>
                  <a:cubicBezTo>
                    <a:pt x="248" y="2801"/>
                    <a:pt x="687" y="3017"/>
                    <a:pt x="1509" y="4209"/>
                  </a:cubicBezTo>
                  <a:cubicBezTo>
                    <a:pt x="2331" y="5401"/>
                    <a:pt x="3537" y="7569"/>
                    <a:pt x="4798" y="9952"/>
                  </a:cubicBezTo>
                  <a:cubicBezTo>
                    <a:pt x="6059" y="12336"/>
                    <a:pt x="7375" y="14937"/>
                    <a:pt x="8416" y="16779"/>
                  </a:cubicBezTo>
                  <a:cubicBezTo>
                    <a:pt x="9458" y="18621"/>
                    <a:pt x="10226" y="19705"/>
                    <a:pt x="10883" y="20427"/>
                  </a:cubicBezTo>
                  <a:cubicBezTo>
                    <a:pt x="11541" y="21150"/>
                    <a:pt x="12090" y="21511"/>
                    <a:pt x="12473" y="21511"/>
                  </a:cubicBezTo>
                  <a:cubicBezTo>
                    <a:pt x="12857" y="21511"/>
                    <a:pt x="13076" y="21150"/>
                    <a:pt x="13405" y="19560"/>
                  </a:cubicBezTo>
                  <a:cubicBezTo>
                    <a:pt x="13734" y="17971"/>
                    <a:pt x="14173" y="15154"/>
                    <a:pt x="14666" y="12336"/>
                  </a:cubicBezTo>
                  <a:cubicBezTo>
                    <a:pt x="15160" y="9519"/>
                    <a:pt x="15708" y="6702"/>
                    <a:pt x="16146" y="4859"/>
                  </a:cubicBezTo>
                  <a:cubicBezTo>
                    <a:pt x="16585" y="3017"/>
                    <a:pt x="16914" y="2150"/>
                    <a:pt x="17298" y="1428"/>
                  </a:cubicBezTo>
                  <a:cubicBezTo>
                    <a:pt x="17681" y="706"/>
                    <a:pt x="18120" y="128"/>
                    <a:pt x="18504" y="19"/>
                  </a:cubicBezTo>
                  <a:cubicBezTo>
                    <a:pt x="18888" y="-89"/>
                    <a:pt x="19216" y="272"/>
                    <a:pt x="19710" y="814"/>
                  </a:cubicBezTo>
                  <a:cubicBezTo>
                    <a:pt x="20203" y="1356"/>
                    <a:pt x="20861" y="2078"/>
                    <a:pt x="21519" y="2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15862" y="2197514"/>
              <a:ext cx="278966" cy="53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69" fill="norm" stroke="1" extrusionOk="0">
                  <a:moveTo>
                    <a:pt x="9224" y="15925"/>
                  </a:moveTo>
                  <a:cubicBezTo>
                    <a:pt x="8412" y="14645"/>
                    <a:pt x="7599" y="13364"/>
                    <a:pt x="6706" y="12638"/>
                  </a:cubicBezTo>
                  <a:cubicBezTo>
                    <a:pt x="5813" y="11913"/>
                    <a:pt x="4839" y="11742"/>
                    <a:pt x="4108" y="11827"/>
                  </a:cubicBezTo>
                  <a:cubicBezTo>
                    <a:pt x="3377" y="11913"/>
                    <a:pt x="2890" y="12254"/>
                    <a:pt x="2159" y="13705"/>
                  </a:cubicBezTo>
                  <a:cubicBezTo>
                    <a:pt x="1428" y="15157"/>
                    <a:pt x="454" y="17718"/>
                    <a:pt x="129" y="19212"/>
                  </a:cubicBezTo>
                  <a:cubicBezTo>
                    <a:pt x="-196" y="20706"/>
                    <a:pt x="129" y="21133"/>
                    <a:pt x="697" y="21347"/>
                  </a:cubicBezTo>
                  <a:cubicBezTo>
                    <a:pt x="1266" y="21560"/>
                    <a:pt x="2078" y="21560"/>
                    <a:pt x="3458" y="20792"/>
                  </a:cubicBezTo>
                  <a:cubicBezTo>
                    <a:pt x="4839" y="20023"/>
                    <a:pt x="6787" y="18486"/>
                    <a:pt x="7924" y="17505"/>
                  </a:cubicBezTo>
                  <a:cubicBezTo>
                    <a:pt x="9061" y="16523"/>
                    <a:pt x="9386" y="16096"/>
                    <a:pt x="9548" y="16181"/>
                  </a:cubicBezTo>
                  <a:cubicBezTo>
                    <a:pt x="9711" y="16267"/>
                    <a:pt x="9711" y="16864"/>
                    <a:pt x="9792" y="17590"/>
                  </a:cubicBezTo>
                  <a:cubicBezTo>
                    <a:pt x="9873" y="18316"/>
                    <a:pt x="10036" y="19169"/>
                    <a:pt x="10442" y="19724"/>
                  </a:cubicBezTo>
                  <a:cubicBezTo>
                    <a:pt x="10848" y="20279"/>
                    <a:pt x="11497" y="20535"/>
                    <a:pt x="12147" y="20450"/>
                  </a:cubicBezTo>
                  <a:cubicBezTo>
                    <a:pt x="12796" y="20365"/>
                    <a:pt x="13446" y="19938"/>
                    <a:pt x="14421" y="18316"/>
                  </a:cubicBezTo>
                  <a:cubicBezTo>
                    <a:pt x="15395" y="16694"/>
                    <a:pt x="16694" y="13876"/>
                    <a:pt x="17587" y="11187"/>
                  </a:cubicBezTo>
                  <a:cubicBezTo>
                    <a:pt x="18481" y="8498"/>
                    <a:pt x="18968" y="5936"/>
                    <a:pt x="19212" y="4229"/>
                  </a:cubicBezTo>
                  <a:cubicBezTo>
                    <a:pt x="19455" y="2521"/>
                    <a:pt x="19455" y="1668"/>
                    <a:pt x="19374" y="1027"/>
                  </a:cubicBezTo>
                  <a:cubicBezTo>
                    <a:pt x="19293" y="387"/>
                    <a:pt x="19130" y="-40"/>
                    <a:pt x="18887" y="3"/>
                  </a:cubicBezTo>
                  <a:cubicBezTo>
                    <a:pt x="18643" y="45"/>
                    <a:pt x="18318" y="558"/>
                    <a:pt x="17993" y="2479"/>
                  </a:cubicBezTo>
                  <a:cubicBezTo>
                    <a:pt x="17669" y="4400"/>
                    <a:pt x="17344" y="7729"/>
                    <a:pt x="17425" y="10504"/>
                  </a:cubicBezTo>
                  <a:cubicBezTo>
                    <a:pt x="17506" y="13279"/>
                    <a:pt x="17993" y="15498"/>
                    <a:pt x="18399" y="16907"/>
                  </a:cubicBezTo>
                  <a:cubicBezTo>
                    <a:pt x="18806" y="18316"/>
                    <a:pt x="19130" y="18913"/>
                    <a:pt x="19536" y="19383"/>
                  </a:cubicBezTo>
                  <a:cubicBezTo>
                    <a:pt x="19942" y="19852"/>
                    <a:pt x="20430" y="20194"/>
                    <a:pt x="20754" y="20365"/>
                  </a:cubicBezTo>
                  <a:cubicBezTo>
                    <a:pt x="21079" y="20535"/>
                    <a:pt x="21242" y="20535"/>
                    <a:pt x="21404" y="20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758327" y="2554245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777377" y="2408195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858240" y="2190179"/>
              <a:ext cx="141388" cy="47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25" fill="norm" stroke="1" extrusionOk="0">
                  <a:moveTo>
                    <a:pt x="17406" y="15225"/>
                  </a:moveTo>
                  <a:cubicBezTo>
                    <a:pt x="14865" y="14273"/>
                    <a:pt x="12324" y="13322"/>
                    <a:pt x="10259" y="12846"/>
                  </a:cubicBezTo>
                  <a:cubicBezTo>
                    <a:pt x="8194" y="12370"/>
                    <a:pt x="6606" y="12370"/>
                    <a:pt x="4859" y="13084"/>
                  </a:cubicBezTo>
                  <a:cubicBezTo>
                    <a:pt x="3112" y="13797"/>
                    <a:pt x="1206" y="15225"/>
                    <a:pt x="412" y="16700"/>
                  </a:cubicBezTo>
                  <a:cubicBezTo>
                    <a:pt x="-382" y="18174"/>
                    <a:pt x="-64" y="19697"/>
                    <a:pt x="1683" y="20553"/>
                  </a:cubicBezTo>
                  <a:cubicBezTo>
                    <a:pt x="3430" y="21410"/>
                    <a:pt x="6606" y="21600"/>
                    <a:pt x="9465" y="20886"/>
                  </a:cubicBezTo>
                  <a:cubicBezTo>
                    <a:pt x="12324" y="20173"/>
                    <a:pt x="14865" y="18555"/>
                    <a:pt x="16453" y="16176"/>
                  </a:cubicBezTo>
                  <a:cubicBezTo>
                    <a:pt x="18042" y="13797"/>
                    <a:pt x="18677" y="10657"/>
                    <a:pt x="18994" y="7993"/>
                  </a:cubicBezTo>
                  <a:cubicBezTo>
                    <a:pt x="19312" y="5329"/>
                    <a:pt x="19312" y="3140"/>
                    <a:pt x="18994" y="1808"/>
                  </a:cubicBezTo>
                  <a:cubicBezTo>
                    <a:pt x="18677" y="476"/>
                    <a:pt x="18042" y="0"/>
                    <a:pt x="17247" y="0"/>
                  </a:cubicBezTo>
                  <a:cubicBezTo>
                    <a:pt x="16453" y="0"/>
                    <a:pt x="15500" y="476"/>
                    <a:pt x="14865" y="2046"/>
                  </a:cubicBezTo>
                  <a:cubicBezTo>
                    <a:pt x="14230" y="3616"/>
                    <a:pt x="13912" y="6280"/>
                    <a:pt x="14547" y="9182"/>
                  </a:cubicBezTo>
                  <a:cubicBezTo>
                    <a:pt x="15183" y="12085"/>
                    <a:pt x="16771" y="15225"/>
                    <a:pt x="18042" y="17270"/>
                  </a:cubicBezTo>
                  <a:cubicBezTo>
                    <a:pt x="19312" y="19316"/>
                    <a:pt x="20265" y="20268"/>
                    <a:pt x="21218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1082177" y="2522495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1113927" y="2331995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1203805" y="2122445"/>
              <a:ext cx="75223" cy="53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28" fill="norm" stroke="1" extrusionOk="0">
                  <a:moveTo>
                    <a:pt x="15923" y="0"/>
                  </a:moveTo>
                  <a:cubicBezTo>
                    <a:pt x="11723" y="2976"/>
                    <a:pt x="7523" y="5953"/>
                    <a:pt x="4823" y="8844"/>
                  </a:cubicBezTo>
                  <a:cubicBezTo>
                    <a:pt x="2123" y="11735"/>
                    <a:pt x="923" y="14542"/>
                    <a:pt x="323" y="16455"/>
                  </a:cubicBezTo>
                  <a:cubicBezTo>
                    <a:pt x="-277" y="18369"/>
                    <a:pt x="-277" y="19389"/>
                    <a:pt x="2423" y="20154"/>
                  </a:cubicBezTo>
                  <a:cubicBezTo>
                    <a:pt x="5123" y="20920"/>
                    <a:pt x="10523" y="21430"/>
                    <a:pt x="14123" y="21515"/>
                  </a:cubicBezTo>
                  <a:cubicBezTo>
                    <a:pt x="17723" y="21600"/>
                    <a:pt x="19523" y="21260"/>
                    <a:pt x="21323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1137210" y="2395522"/>
              <a:ext cx="343645" cy="49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93" fill="norm" stroke="1" extrusionOk="0">
                  <a:moveTo>
                    <a:pt x="1325" y="2449"/>
                  </a:moveTo>
                  <a:cubicBezTo>
                    <a:pt x="663" y="2540"/>
                    <a:pt x="0" y="2631"/>
                    <a:pt x="0" y="2631"/>
                  </a:cubicBezTo>
                  <a:cubicBezTo>
                    <a:pt x="0" y="2631"/>
                    <a:pt x="663" y="2540"/>
                    <a:pt x="2319" y="2132"/>
                  </a:cubicBezTo>
                  <a:cubicBezTo>
                    <a:pt x="3975" y="1723"/>
                    <a:pt x="6626" y="997"/>
                    <a:pt x="8282" y="543"/>
                  </a:cubicBezTo>
                  <a:cubicBezTo>
                    <a:pt x="9939" y="90"/>
                    <a:pt x="10601" y="-92"/>
                    <a:pt x="10866" y="44"/>
                  </a:cubicBezTo>
                  <a:cubicBezTo>
                    <a:pt x="11131" y="180"/>
                    <a:pt x="10999" y="634"/>
                    <a:pt x="10800" y="1088"/>
                  </a:cubicBezTo>
                  <a:cubicBezTo>
                    <a:pt x="10601" y="1542"/>
                    <a:pt x="10336" y="1995"/>
                    <a:pt x="10137" y="2449"/>
                  </a:cubicBezTo>
                  <a:cubicBezTo>
                    <a:pt x="9939" y="2903"/>
                    <a:pt x="9806" y="3357"/>
                    <a:pt x="10336" y="3629"/>
                  </a:cubicBezTo>
                  <a:cubicBezTo>
                    <a:pt x="10866" y="3901"/>
                    <a:pt x="12059" y="3992"/>
                    <a:pt x="12920" y="3901"/>
                  </a:cubicBezTo>
                  <a:cubicBezTo>
                    <a:pt x="13782" y="3811"/>
                    <a:pt x="14312" y="3538"/>
                    <a:pt x="14908" y="3311"/>
                  </a:cubicBezTo>
                  <a:cubicBezTo>
                    <a:pt x="15504" y="3084"/>
                    <a:pt x="16167" y="2903"/>
                    <a:pt x="16763" y="2948"/>
                  </a:cubicBezTo>
                  <a:cubicBezTo>
                    <a:pt x="17360" y="2994"/>
                    <a:pt x="17890" y="3266"/>
                    <a:pt x="18221" y="4083"/>
                  </a:cubicBezTo>
                  <a:cubicBezTo>
                    <a:pt x="18552" y="4900"/>
                    <a:pt x="18685" y="6261"/>
                    <a:pt x="19215" y="8666"/>
                  </a:cubicBezTo>
                  <a:cubicBezTo>
                    <a:pt x="19745" y="11071"/>
                    <a:pt x="20672" y="14520"/>
                    <a:pt x="21136" y="16743"/>
                  </a:cubicBezTo>
                  <a:cubicBezTo>
                    <a:pt x="21600" y="18967"/>
                    <a:pt x="21600" y="19965"/>
                    <a:pt x="21335" y="20600"/>
                  </a:cubicBezTo>
                  <a:cubicBezTo>
                    <a:pt x="21070" y="21236"/>
                    <a:pt x="20540" y="21508"/>
                    <a:pt x="19347" y="21100"/>
                  </a:cubicBezTo>
                  <a:cubicBezTo>
                    <a:pt x="18155" y="20691"/>
                    <a:pt x="16299" y="19602"/>
                    <a:pt x="15306" y="18649"/>
                  </a:cubicBezTo>
                  <a:cubicBezTo>
                    <a:pt x="14312" y="17696"/>
                    <a:pt x="14179" y="16879"/>
                    <a:pt x="14047" y="16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1837827" y="2141495"/>
              <a:ext cx="69851" cy="48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11782" y="0"/>
                  </a:moveTo>
                  <a:cubicBezTo>
                    <a:pt x="7855" y="3287"/>
                    <a:pt x="3927" y="6574"/>
                    <a:pt x="1964" y="9720"/>
                  </a:cubicBezTo>
                  <a:cubicBezTo>
                    <a:pt x="0" y="12866"/>
                    <a:pt x="0" y="15871"/>
                    <a:pt x="0" y="17703"/>
                  </a:cubicBezTo>
                  <a:cubicBezTo>
                    <a:pt x="0" y="19534"/>
                    <a:pt x="0" y="20191"/>
                    <a:pt x="2618" y="20708"/>
                  </a:cubicBezTo>
                  <a:cubicBezTo>
                    <a:pt x="5236" y="21224"/>
                    <a:pt x="10473" y="21600"/>
                    <a:pt x="14073" y="21553"/>
                  </a:cubicBezTo>
                  <a:cubicBezTo>
                    <a:pt x="17673" y="21506"/>
                    <a:pt x="19636" y="21037"/>
                    <a:pt x="21600" y="2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767977" y="2427245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2002927" y="2374329"/>
              <a:ext cx="263344" cy="21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90" fill="norm" stroke="1" extrusionOk="0">
                  <a:moveTo>
                    <a:pt x="0" y="10479"/>
                  </a:moveTo>
                  <a:cubicBezTo>
                    <a:pt x="1886" y="8982"/>
                    <a:pt x="3771" y="7485"/>
                    <a:pt x="4886" y="6202"/>
                  </a:cubicBezTo>
                  <a:cubicBezTo>
                    <a:pt x="6000" y="4919"/>
                    <a:pt x="6343" y="3850"/>
                    <a:pt x="6086" y="3529"/>
                  </a:cubicBezTo>
                  <a:cubicBezTo>
                    <a:pt x="5829" y="3208"/>
                    <a:pt x="4971" y="3636"/>
                    <a:pt x="4029" y="5347"/>
                  </a:cubicBezTo>
                  <a:cubicBezTo>
                    <a:pt x="3086" y="7057"/>
                    <a:pt x="2057" y="10051"/>
                    <a:pt x="1543" y="12297"/>
                  </a:cubicBezTo>
                  <a:cubicBezTo>
                    <a:pt x="1029" y="14543"/>
                    <a:pt x="1029" y="16040"/>
                    <a:pt x="2143" y="17216"/>
                  </a:cubicBezTo>
                  <a:cubicBezTo>
                    <a:pt x="3257" y="18392"/>
                    <a:pt x="5486" y="19248"/>
                    <a:pt x="8057" y="18392"/>
                  </a:cubicBezTo>
                  <a:cubicBezTo>
                    <a:pt x="10629" y="17537"/>
                    <a:pt x="13543" y="14970"/>
                    <a:pt x="15171" y="11976"/>
                  </a:cubicBezTo>
                  <a:cubicBezTo>
                    <a:pt x="16800" y="8982"/>
                    <a:pt x="17143" y="5560"/>
                    <a:pt x="17229" y="3315"/>
                  </a:cubicBezTo>
                  <a:cubicBezTo>
                    <a:pt x="17314" y="1069"/>
                    <a:pt x="17143" y="0"/>
                    <a:pt x="17229" y="0"/>
                  </a:cubicBezTo>
                  <a:cubicBezTo>
                    <a:pt x="17314" y="0"/>
                    <a:pt x="17657" y="1069"/>
                    <a:pt x="18514" y="3636"/>
                  </a:cubicBezTo>
                  <a:cubicBezTo>
                    <a:pt x="19371" y="6202"/>
                    <a:pt x="20743" y="10265"/>
                    <a:pt x="21171" y="13366"/>
                  </a:cubicBezTo>
                  <a:cubicBezTo>
                    <a:pt x="21600" y="16467"/>
                    <a:pt x="21086" y="18606"/>
                    <a:pt x="20400" y="19889"/>
                  </a:cubicBezTo>
                  <a:cubicBezTo>
                    <a:pt x="19714" y="21172"/>
                    <a:pt x="18857" y="21600"/>
                    <a:pt x="17743" y="21065"/>
                  </a:cubicBezTo>
                  <a:cubicBezTo>
                    <a:pt x="16629" y="20531"/>
                    <a:pt x="15257" y="19034"/>
                    <a:pt x="13886" y="17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2354294" y="2122445"/>
              <a:ext cx="67734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3400"/>
                    <a:pt x="16200" y="6800"/>
                    <a:pt x="12825" y="9950"/>
                  </a:cubicBezTo>
                  <a:cubicBezTo>
                    <a:pt x="9450" y="13100"/>
                    <a:pt x="5400" y="16000"/>
                    <a:pt x="3037" y="17700"/>
                  </a:cubicBezTo>
                  <a:cubicBezTo>
                    <a:pt x="675" y="19400"/>
                    <a:pt x="0" y="19900"/>
                    <a:pt x="0" y="20450"/>
                  </a:cubicBezTo>
                  <a:cubicBezTo>
                    <a:pt x="0" y="21000"/>
                    <a:pt x="675" y="21600"/>
                    <a:pt x="2362" y="21600"/>
                  </a:cubicBezTo>
                  <a:cubicBezTo>
                    <a:pt x="4050" y="21600"/>
                    <a:pt x="6750" y="21000"/>
                    <a:pt x="945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2287546" y="2423012"/>
              <a:ext cx="121782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3605" y="21600"/>
                  </a:moveTo>
                  <a:cubicBezTo>
                    <a:pt x="10626" y="16386"/>
                    <a:pt x="7647" y="11172"/>
                    <a:pt x="5040" y="7821"/>
                  </a:cubicBezTo>
                  <a:cubicBezTo>
                    <a:pt x="2433" y="4469"/>
                    <a:pt x="198" y="2979"/>
                    <a:pt x="12" y="1862"/>
                  </a:cubicBezTo>
                  <a:cubicBezTo>
                    <a:pt x="-174" y="745"/>
                    <a:pt x="1688" y="0"/>
                    <a:pt x="5598" y="0"/>
                  </a:cubicBezTo>
                  <a:cubicBezTo>
                    <a:pt x="9509" y="0"/>
                    <a:pt x="15467" y="745"/>
                    <a:pt x="21426" y="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2549027" y="246534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3604070" y="2517884"/>
              <a:ext cx="602308" cy="68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45" fill="norm" stroke="1" extrusionOk="0">
                  <a:moveTo>
                    <a:pt x="19974" y="745"/>
                  </a:moveTo>
                  <a:cubicBezTo>
                    <a:pt x="20202" y="412"/>
                    <a:pt x="20429" y="78"/>
                    <a:pt x="20391" y="12"/>
                  </a:cubicBezTo>
                  <a:cubicBezTo>
                    <a:pt x="20353" y="-55"/>
                    <a:pt x="20050" y="145"/>
                    <a:pt x="18762" y="945"/>
                  </a:cubicBezTo>
                  <a:cubicBezTo>
                    <a:pt x="17473" y="1745"/>
                    <a:pt x="15200" y="3145"/>
                    <a:pt x="12964" y="4345"/>
                  </a:cubicBezTo>
                  <a:cubicBezTo>
                    <a:pt x="10728" y="5545"/>
                    <a:pt x="8530" y="6545"/>
                    <a:pt x="7242" y="7112"/>
                  </a:cubicBezTo>
                  <a:cubicBezTo>
                    <a:pt x="5953" y="7678"/>
                    <a:pt x="5574" y="7812"/>
                    <a:pt x="5233" y="7978"/>
                  </a:cubicBezTo>
                  <a:cubicBezTo>
                    <a:pt x="4892" y="8145"/>
                    <a:pt x="4589" y="8345"/>
                    <a:pt x="4475" y="8612"/>
                  </a:cubicBezTo>
                  <a:cubicBezTo>
                    <a:pt x="4362" y="8878"/>
                    <a:pt x="4438" y="9212"/>
                    <a:pt x="4665" y="9412"/>
                  </a:cubicBezTo>
                  <a:cubicBezTo>
                    <a:pt x="4892" y="9612"/>
                    <a:pt x="5271" y="9678"/>
                    <a:pt x="6408" y="9845"/>
                  </a:cubicBezTo>
                  <a:cubicBezTo>
                    <a:pt x="7545" y="10012"/>
                    <a:pt x="9440" y="10278"/>
                    <a:pt x="10577" y="10545"/>
                  </a:cubicBezTo>
                  <a:cubicBezTo>
                    <a:pt x="11713" y="10812"/>
                    <a:pt x="12092" y="11078"/>
                    <a:pt x="12244" y="11378"/>
                  </a:cubicBezTo>
                  <a:cubicBezTo>
                    <a:pt x="12395" y="11678"/>
                    <a:pt x="12320" y="12012"/>
                    <a:pt x="11372" y="12912"/>
                  </a:cubicBezTo>
                  <a:cubicBezTo>
                    <a:pt x="10425" y="13812"/>
                    <a:pt x="8606" y="15278"/>
                    <a:pt x="6825" y="16445"/>
                  </a:cubicBezTo>
                  <a:cubicBezTo>
                    <a:pt x="5044" y="17612"/>
                    <a:pt x="3301" y="18478"/>
                    <a:pt x="2240" y="18978"/>
                  </a:cubicBezTo>
                  <a:cubicBezTo>
                    <a:pt x="1179" y="19478"/>
                    <a:pt x="800" y="19612"/>
                    <a:pt x="497" y="19812"/>
                  </a:cubicBezTo>
                  <a:cubicBezTo>
                    <a:pt x="193" y="20012"/>
                    <a:pt x="-34" y="20278"/>
                    <a:pt x="4" y="20512"/>
                  </a:cubicBezTo>
                  <a:cubicBezTo>
                    <a:pt x="42" y="20745"/>
                    <a:pt x="345" y="20945"/>
                    <a:pt x="1747" y="21045"/>
                  </a:cubicBezTo>
                  <a:cubicBezTo>
                    <a:pt x="3149" y="21145"/>
                    <a:pt x="5650" y="21145"/>
                    <a:pt x="8151" y="21112"/>
                  </a:cubicBezTo>
                  <a:cubicBezTo>
                    <a:pt x="10652" y="21078"/>
                    <a:pt x="13153" y="21012"/>
                    <a:pt x="15389" y="21078"/>
                  </a:cubicBezTo>
                  <a:cubicBezTo>
                    <a:pt x="17625" y="21145"/>
                    <a:pt x="19595" y="21345"/>
                    <a:pt x="21566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3499116" y="3462295"/>
              <a:ext cx="307212" cy="21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45" fill="norm" stroke="1" extrusionOk="0">
                  <a:moveTo>
                    <a:pt x="4163" y="0"/>
                  </a:moveTo>
                  <a:cubicBezTo>
                    <a:pt x="2832" y="5243"/>
                    <a:pt x="1500" y="10485"/>
                    <a:pt x="761" y="13631"/>
                  </a:cubicBezTo>
                  <a:cubicBezTo>
                    <a:pt x="21" y="16777"/>
                    <a:pt x="-127" y="17825"/>
                    <a:pt x="95" y="18664"/>
                  </a:cubicBezTo>
                  <a:cubicBezTo>
                    <a:pt x="317" y="19503"/>
                    <a:pt x="909" y="20132"/>
                    <a:pt x="1500" y="20027"/>
                  </a:cubicBezTo>
                  <a:cubicBezTo>
                    <a:pt x="2092" y="19922"/>
                    <a:pt x="2684" y="19083"/>
                    <a:pt x="3350" y="18245"/>
                  </a:cubicBezTo>
                  <a:cubicBezTo>
                    <a:pt x="4015" y="17406"/>
                    <a:pt x="4755" y="16567"/>
                    <a:pt x="5421" y="15728"/>
                  </a:cubicBezTo>
                  <a:cubicBezTo>
                    <a:pt x="6087" y="14889"/>
                    <a:pt x="6678" y="14050"/>
                    <a:pt x="7048" y="14260"/>
                  </a:cubicBezTo>
                  <a:cubicBezTo>
                    <a:pt x="7418" y="14470"/>
                    <a:pt x="7566" y="15728"/>
                    <a:pt x="7640" y="16986"/>
                  </a:cubicBezTo>
                  <a:cubicBezTo>
                    <a:pt x="7714" y="18245"/>
                    <a:pt x="7714" y="19503"/>
                    <a:pt x="8084" y="20342"/>
                  </a:cubicBezTo>
                  <a:cubicBezTo>
                    <a:pt x="8454" y="21181"/>
                    <a:pt x="9194" y="21600"/>
                    <a:pt x="10229" y="21181"/>
                  </a:cubicBezTo>
                  <a:cubicBezTo>
                    <a:pt x="11265" y="20761"/>
                    <a:pt x="12596" y="19503"/>
                    <a:pt x="13632" y="17930"/>
                  </a:cubicBezTo>
                  <a:cubicBezTo>
                    <a:pt x="14668" y="16357"/>
                    <a:pt x="15407" y="14470"/>
                    <a:pt x="15407" y="12268"/>
                  </a:cubicBezTo>
                  <a:cubicBezTo>
                    <a:pt x="15407" y="10066"/>
                    <a:pt x="14668" y="7550"/>
                    <a:pt x="13928" y="5977"/>
                  </a:cubicBezTo>
                  <a:cubicBezTo>
                    <a:pt x="13188" y="4404"/>
                    <a:pt x="12448" y="3775"/>
                    <a:pt x="12005" y="3984"/>
                  </a:cubicBezTo>
                  <a:cubicBezTo>
                    <a:pt x="11561" y="4194"/>
                    <a:pt x="11413" y="5243"/>
                    <a:pt x="11561" y="6291"/>
                  </a:cubicBezTo>
                  <a:cubicBezTo>
                    <a:pt x="11709" y="7340"/>
                    <a:pt x="12152" y="8388"/>
                    <a:pt x="13484" y="9227"/>
                  </a:cubicBezTo>
                  <a:cubicBezTo>
                    <a:pt x="14815" y="10066"/>
                    <a:pt x="17035" y="10695"/>
                    <a:pt x="18514" y="10800"/>
                  </a:cubicBezTo>
                  <a:cubicBezTo>
                    <a:pt x="19994" y="10905"/>
                    <a:pt x="20733" y="10485"/>
                    <a:pt x="21473" y="10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3796560" y="3495633"/>
              <a:ext cx="200268" cy="19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22" fill="norm" stroke="1" extrusionOk="0">
                  <a:moveTo>
                    <a:pt x="13188" y="7655"/>
                  </a:moveTo>
                  <a:cubicBezTo>
                    <a:pt x="13188" y="6468"/>
                    <a:pt x="13188" y="5281"/>
                    <a:pt x="13300" y="3976"/>
                  </a:cubicBezTo>
                  <a:cubicBezTo>
                    <a:pt x="13413" y="2670"/>
                    <a:pt x="13638" y="1246"/>
                    <a:pt x="13188" y="534"/>
                  </a:cubicBezTo>
                  <a:cubicBezTo>
                    <a:pt x="12738" y="-178"/>
                    <a:pt x="11613" y="-178"/>
                    <a:pt x="9926" y="534"/>
                  </a:cubicBezTo>
                  <a:cubicBezTo>
                    <a:pt x="8238" y="1246"/>
                    <a:pt x="5988" y="2670"/>
                    <a:pt x="4188" y="5163"/>
                  </a:cubicBezTo>
                  <a:cubicBezTo>
                    <a:pt x="2388" y="7655"/>
                    <a:pt x="1038" y="11215"/>
                    <a:pt x="363" y="13826"/>
                  </a:cubicBezTo>
                  <a:cubicBezTo>
                    <a:pt x="-312" y="16437"/>
                    <a:pt x="-312" y="18099"/>
                    <a:pt x="2726" y="19286"/>
                  </a:cubicBezTo>
                  <a:cubicBezTo>
                    <a:pt x="5763" y="20473"/>
                    <a:pt x="11838" y="21185"/>
                    <a:pt x="15438" y="21303"/>
                  </a:cubicBezTo>
                  <a:cubicBezTo>
                    <a:pt x="19038" y="21422"/>
                    <a:pt x="20163" y="20947"/>
                    <a:pt x="21288" y="20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3831727" y="3627395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4400"/>
                    <a:pt x="554" y="7200"/>
                    <a:pt x="4154" y="3600"/>
                  </a:cubicBezTo>
                  <a:cubicBezTo>
                    <a:pt x="7754" y="0"/>
                    <a:pt x="146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4073027" y="3418788"/>
              <a:ext cx="412751" cy="28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20742"/>
                  </a:moveTo>
                  <a:cubicBezTo>
                    <a:pt x="1994" y="19796"/>
                    <a:pt x="3988" y="18850"/>
                    <a:pt x="5151" y="18061"/>
                  </a:cubicBezTo>
                  <a:cubicBezTo>
                    <a:pt x="6314" y="17273"/>
                    <a:pt x="6646" y="16642"/>
                    <a:pt x="6702" y="15460"/>
                  </a:cubicBezTo>
                  <a:cubicBezTo>
                    <a:pt x="6757" y="14277"/>
                    <a:pt x="6535" y="12543"/>
                    <a:pt x="5982" y="10809"/>
                  </a:cubicBezTo>
                  <a:cubicBezTo>
                    <a:pt x="5428" y="9075"/>
                    <a:pt x="4542" y="7340"/>
                    <a:pt x="3932" y="6079"/>
                  </a:cubicBezTo>
                  <a:cubicBezTo>
                    <a:pt x="3323" y="4818"/>
                    <a:pt x="2991" y="4029"/>
                    <a:pt x="2825" y="3241"/>
                  </a:cubicBezTo>
                  <a:cubicBezTo>
                    <a:pt x="2658" y="2453"/>
                    <a:pt x="2658" y="1664"/>
                    <a:pt x="3600" y="1034"/>
                  </a:cubicBezTo>
                  <a:cubicBezTo>
                    <a:pt x="4542" y="403"/>
                    <a:pt x="6425" y="-70"/>
                    <a:pt x="8252" y="9"/>
                  </a:cubicBezTo>
                  <a:cubicBezTo>
                    <a:pt x="10080" y="88"/>
                    <a:pt x="11852" y="718"/>
                    <a:pt x="12960" y="2058"/>
                  </a:cubicBezTo>
                  <a:cubicBezTo>
                    <a:pt x="14068" y="3399"/>
                    <a:pt x="14511" y="5448"/>
                    <a:pt x="14289" y="7577"/>
                  </a:cubicBezTo>
                  <a:cubicBezTo>
                    <a:pt x="14068" y="9705"/>
                    <a:pt x="13182" y="11912"/>
                    <a:pt x="12517" y="13804"/>
                  </a:cubicBezTo>
                  <a:cubicBezTo>
                    <a:pt x="11852" y="15696"/>
                    <a:pt x="11409" y="17273"/>
                    <a:pt x="11188" y="18456"/>
                  </a:cubicBezTo>
                  <a:cubicBezTo>
                    <a:pt x="10966" y="19638"/>
                    <a:pt x="10966" y="20426"/>
                    <a:pt x="11243" y="20899"/>
                  </a:cubicBezTo>
                  <a:cubicBezTo>
                    <a:pt x="11520" y="21372"/>
                    <a:pt x="12074" y="21530"/>
                    <a:pt x="13846" y="21215"/>
                  </a:cubicBezTo>
                  <a:cubicBezTo>
                    <a:pt x="15618" y="20899"/>
                    <a:pt x="18609" y="20111"/>
                    <a:pt x="21600" y="19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4776747" y="2505670"/>
              <a:ext cx="264276" cy="88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22" fill="norm" stroke="1" extrusionOk="0">
                  <a:moveTo>
                    <a:pt x="6724" y="8873"/>
                  </a:moveTo>
                  <a:cubicBezTo>
                    <a:pt x="6214" y="10156"/>
                    <a:pt x="5704" y="11439"/>
                    <a:pt x="5534" y="13029"/>
                  </a:cubicBezTo>
                  <a:cubicBezTo>
                    <a:pt x="5364" y="14620"/>
                    <a:pt x="5534" y="16518"/>
                    <a:pt x="5534" y="17903"/>
                  </a:cubicBezTo>
                  <a:cubicBezTo>
                    <a:pt x="5534" y="19289"/>
                    <a:pt x="5364" y="20161"/>
                    <a:pt x="5278" y="20725"/>
                  </a:cubicBezTo>
                  <a:cubicBezTo>
                    <a:pt x="5193" y="21289"/>
                    <a:pt x="5193" y="21546"/>
                    <a:pt x="5278" y="21520"/>
                  </a:cubicBezTo>
                  <a:cubicBezTo>
                    <a:pt x="5364" y="21495"/>
                    <a:pt x="5534" y="21187"/>
                    <a:pt x="5959" y="20161"/>
                  </a:cubicBezTo>
                  <a:cubicBezTo>
                    <a:pt x="6384" y="19135"/>
                    <a:pt x="7064" y="17390"/>
                    <a:pt x="7575" y="15569"/>
                  </a:cubicBezTo>
                  <a:cubicBezTo>
                    <a:pt x="8085" y="13747"/>
                    <a:pt x="8425" y="11849"/>
                    <a:pt x="8935" y="9848"/>
                  </a:cubicBezTo>
                  <a:cubicBezTo>
                    <a:pt x="9445" y="7847"/>
                    <a:pt x="10126" y="5744"/>
                    <a:pt x="10806" y="4204"/>
                  </a:cubicBezTo>
                  <a:cubicBezTo>
                    <a:pt x="11486" y="2665"/>
                    <a:pt x="12167" y="1690"/>
                    <a:pt x="12677" y="1075"/>
                  </a:cubicBezTo>
                  <a:cubicBezTo>
                    <a:pt x="13187" y="459"/>
                    <a:pt x="13527" y="203"/>
                    <a:pt x="14123" y="74"/>
                  </a:cubicBezTo>
                  <a:cubicBezTo>
                    <a:pt x="14718" y="-54"/>
                    <a:pt x="15568" y="-54"/>
                    <a:pt x="16844" y="382"/>
                  </a:cubicBezTo>
                  <a:cubicBezTo>
                    <a:pt x="18119" y="818"/>
                    <a:pt x="19820" y="1690"/>
                    <a:pt x="20671" y="2870"/>
                  </a:cubicBezTo>
                  <a:cubicBezTo>
                    <a:pt x="21521" y="4051"/>
                    <a:pt x="21521" y="5538"/>
                    <a:pt x="19905" y="6872"/>
                  </a:cubicBezTo>
                  <a:cubicBezTo>
                    <a:pt x="18290" y="8206"/>
                    <a:pt x="15058" y="9386"/>
                    <a:pt x="11741" y="10156"/>
                  </a:cubicBezTo>
                  <a:cubicBezTo>
                    <a:pt x="8425" y="10926"/>
                    <a:pt x="5023" y="11285"/>
                    <a:pt x="2897" y="11490"/>
                  </a:cubicBezTo>
                  <a:cubicBezTo>
                    <a:pt x="771" y="11695"/>
                    <a:pt x="-79" y="11746"/>
                    <a:pt x="6" y="11721"/>
                  </a:cubicBezTo>
                  <a:cubicBezTo>
                    <a:pt x="91" y="11695"/>
                    <a:pt x="1112" y="11593"/>
                    <a:pt x="2387" y="11490"/>
                  </a:cubicBezTo>
                  <a:cubicBezTo>
                    <a:pt x="3663" y="11387"/>
                    <a:pt x="5193" y="11285"/>
                    <a:pt x="6724" y="1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5057277" y="2954295"/>
              <a:ext cx="1778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4168"/>
                    <a:pt x="5657" y="8337"/>
                    <a:pt x="9257" y="11937"/>
                  </a:cubicBezTo>
                  <a:cubicBezTo>
                    <a:pt x="12857" y="15537"/>
                    <a:pt x="17229" y="18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5039880" y="3005095"/>
              <a:ext cx="17614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21147" y="0"/>
                  </a:moveTo>
                  <a:cubicBezTo>
                    <a:pt x="16573" y="2463"/>
                    <a:pt x="11999" y="4926"/>
                    <a:pt x="8314" y="7295"/>
                  </a:cubicBezTo>
                  <a:cubicBezTo>
                    <a:pt x="4629" y="9663"/>
                    <a:pt x="1834" y="11937"/>
                    <a:pt x="691" y="14305"/>
                  </a:cubicBezTo>
                  <a:cubicBezTo>
                    <a:pt x="-453" y="16674"/>
                    <a:pt x="55" y="19137"/>
                    <a:pt x="5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376894" y="2642705"/>
              <a:ext cx="162984" cy="50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2964"/>
                  </a:moveTo>
                  <a:cubicBezTo>
                    <a:pt x="21319" y="2518"/>
                    <a:pt x="21039" y="2071"/>
                    <a:pt x="20618" y="1580"/>
                  </a:cubicBezTo>
                  <a:cubicBezTo>
                    <a:pt x="20197" y="1090"/>
                    <a:pt x="19636" y="554"/>
                    <a:pt x="18514" y="242"/>
                  </a:cubicBezTo>
                  <a:cubicBezTo>
                    <a:pt x="17392" y="-71"/>
                    <a:pt x="15709" y="-160"/>
                    <a:pt x="12904" y="465"/>
                  </a:cubicBezTo>
                  <a:cubicBezTo>
                    <a:pt x="10099" y="1090"/>
                    <a:pt x="6171" y="2428"/>
                    <a:pt x="3647" y="4392"/>
                  </a:cubicBezTo>
                  <a:cubicBezTo>
                    <a:pt x="1122" y="6356"/>
                    <a:pt x="0" y="8944"/>
                    <a:pt x="0" y="11533"/>
                  </a:cubicBezTo>
                  <a:cubicBezTo>
                    <a:pt x="0" y="14121"/>
                    <a:pt x="1122" y="16709"/>
                    <a:pt x="3086" y="18361"/>
                  </a:cubicBezTo>
                  <a:cubicBezTo>
                    <a:pt x="5049" y="20012"/>
                    <a:pt x="7855" y="20726"/>
                    <a:pt x="1066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618369" y="2805758"/>
              <a:ext cx="391409" cy="24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28" fill="norm" stroke="1" extrusionOk="0">
                  <a:moveTo>
                    <a:pt x="2313" y="1879"/>
                  </a:moveTo>
                  <a:cubicBezTo>
                    <a:pt x="1500" y="4094"/>
                    <a:pt x="687" y="6310"/>
                    <a:pt x="280" y="8525"/>
                  </a:cubicBezTo>
                  <a:cubicBezTo>
                    <a:pt x="-126" y="10740"/>
                    <a:pt x="-126" y="12956"/>
                    <a:pt x="513" y="14340"/>
                  </a:cubicBezTo>
                  <a:cubicBezTo>
                    <a:pt x="1151" y="15725"/>
                    <a:pt x="2429" y="16279"/>
                    <a:pt x="3358" y="16371"/>
                  </a:cubicBezTo>
                  <a:cubicBezTo>
                    <a:pt x="4287" y="16463"/>
                    <a:pt x="4868" y="16094"/>
                    <a:pt x="5390" y="16186"/>
                  </a:cubicBezTo>
                  <a:cubicBezTo>
                    <a:pt x="5913" y="16279"/>
                    <a:pt x="6377" y="16833"/>
                    <a:pt x="7074" y="17848"/>
                  </a:cubicBezTo>
                  <a:cubicBezTo>
                    <a:pt x="7771" y="18863"/>
                    <a:pt x="8700" y="20340"/>
                    <a:pt x="9803" y="20894"/>
                  </a:cubicBezTo>
                  <a:cubicBezTo>
                    <a:pt x="10906" y="21448"/>
                    <a:pt x="12184" y="21079"/>
                    <a:pt x="13287" y="19140"/>
                  </a:cubicBezTo>
                  <a:cubicBezTo>
                    <a:pt x="14390" y="17202"/>
                    <a:pt x="15319" y="13694"/>
                    <a:pt x="15784" y="10833"/>
                  </a:cubicBezTo>
                  <a:cubicBezTo>
                    <a:pt x="16248" y="7971"/>
                    <a:pt x="16248" y="5756"/>
                    <a:pt x="16132" y="4094"/>
                  </a:cubicBezTo>
                  <a:cubicBezTo>
                    <a:pt x="16016" y="2433"/>
                    <a:pt x="15784" y="1325"/>
                    <a:pt x="15319" y="679"/>
                  </a:cubicBezTo>
                  <a:cubicBezTo>
                    <a:pt x="14855" y="33"/>
                    <a:pt x="14158" y="-152"/>
                    <a:pt x="13577" y="125"/>
                  </a:cubicBezTo>
                  <a:cubicBezTo>
                    <a:pt x="12997" y="402"/>
                    <a:pt x="12532" y="1140"/>
                    <a:pt x="12242" y="2525"/>
                  </a:cubicBezTo>
                  <a:cubicBezTo>
                    <a:pt x="11951" y="3910"/>
                    <a:pt x="11835" y="5940"/>
                    <a:pt x="12242" y="7510"/>
                  </a:cubicBezTo>
                  <a:cubicBezTo>
                    <a:pt x="12648" y="9079"/>
                    <a:pt x="13577" y="10186"/>
                    <a:pt x="15203" y="10556"/>
                  </a:cubicBezTo>
                  <a:cubicBezTo>
                    <a:pt x="16829" y="10925"/>
                    <a:pt x="19151" y="10556"/>
                    <a:pt x="21474" y="10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6066927" y="2681245"/>
              <a:ext cx="11021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0" y="0"/>
                  </a:moveTo>
                  <a:cubicBezTo>
                    <a:pt x="4483" y="1479"/>
                    <a:pt x="8966" y="2959"/>
                    <a:pt x="13245" y="5178"/>
                  </a:cubicBezTo>
                  <a:cubicBezTo>
                    <a:pt x="17525" y="7397"/>
                    <a:pt x="21600" y="10356"/>
                    <a:pt x="21192" y="12921"/>
                  </a:cubicBezTo>
                  <a:cubicBezTo>
                    <a:pt x="20785" y="15485"/>
                    <a:pt x="15894" y="17655"/>
                    <a:pt x="11615" y="19036"/>
                  </a:cubicBezTo>
                  <a:cubicBezTo>
                    <a:pt x="7336" y="20416"/>
                    <a:pt x="3668" y="21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6536827" y="3017795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6557038" y="3132095"/>
              <a:ext cx="151240" cy="1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700" fill="norm" stroke="1" extrusionOk="0">
                  <a:moveTo>
                    <a:pt x="2501" y="0"/>
                  </a:moveTo>
                  <a:cubicBezTo>
                    <a:pt x="1021" y="7200"/>
                    <a:pt x="-458" y="14400"/>
                    <a:pt x="134" y="18000"/>
                  </a:cubicBezTo>
                  <a:cubicBezTo>
                    <a:pt x="726" y="21600"/>
                    <a:pt x="3389" y="21600"/>
                    <a:pt x="7235" y="18000"/>
                  </a:cubicBezTo>
                  <a:cubicBezTo>
                    <a:pt x="11082" y="14400"/>
                    <a:pt x="16112" y="7200"/>
                    <a:pt x="211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6962277" y="2909845"/>
              <a:ext cx="44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682"/>
                    <a:pt x="11314" y="5365"/>
                    <a:pt x="7714" y="8965"/>
                  </a:cubicBezTo>
                  <a:cubicBezTo>
                    <a:pt x="4114" y="12565"/>
                    <a:pt x="2057" y="170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044451" y="4385162"/>
              <a:ext cx="571127" cy="46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33" fill="norm" stroke="1" extrusionOk="0">
                  <a:moveTo>
                    <a:pt x="14518" y="2248"/>
                  </a:moveTo>
                  <a:cubicBezTo>
                    <a:pt x="15153" y="1564"/>
                    <a:pt x="15789" y="880"/>
                    <a:pt x="16305" y="489"/>
                  </a:cubicBezTo>
                  <a:cubicBezTo>
                    <a:pt x="16821" y="98"/>
                    <a:pt x="17218" y="0"/>
                    <a:pt x="17218" y="0"/>
                  </a:cubicBezTo>
                  <a:cubicBezTo>
                    <a:pt x="17218" y="0"/>
                    <a:pt x="16821" y="98"/>
                    <a:pt x="15630" y="635"/>
                  </a:cubicBezTo>
                  <a:cubicBezTo>
                    <a:pt x="14439" y="1173"/>
                    <a:pt x="12453" y="2150"/>
                    <a:pt x="10349" y="3274"/>
                  </a:cubicBezTo>
                  <a:cubicBezTo>
                    <a:pt x="8245" y="4398"/>
                    <a:pt x="6021" y="5669"/>
                    <a:pt x="4751" y="6548"/>
                  </a:cubicBezTo>
                  <a:cubicBezTo>
                    <a:pt x="3480" y="7428"/>
                    <a:pt x="3162" y="7917"/>
                    <a:pt x="3321" y="8210"/>
                  </a:cubicBezTo>
                  <a:cubicBezTo>
                    <a:pt x="3480" y="8503"/>
                    <a:pt x="4115" y="8601"/>
                    <a:pt x="5346" y="8650"/>
                  </a:cubicBezTo>
                  <a:cubicBezTo>
                    <a:pt x="6577" y="8699"/>
                    <a:pt x="8403" y="8699"/>
                    <a:pt x="9515" y="8796"/>
                  </a:cubicBezTo>
                  <a:cubicBezTo>
                    <a:pt x="10627" y="8894"/>
                    <a:pt x="11024" y="9090"/>
                    <a:pt x="11223" y="9481"/>
                  </a:cubicBezTo>
                  <a:cubicBezTo>
                    <a:pt x="11421" y="9871"/>
                    <a:pt x="11421" y="10458"/>
                    <a:pt x="10865" y="11338"/>
                  </a:cubicBezTo>
                  <a:cubicBezTo>
                    <a:pt x="10309" y="12217"/>
                    <a:pt x="9198" y="13390"/>
                    <a:pt x="7609" y="14758"/>
                  </a:cubicBezTo>
                  <a:cubicBezTo>
                    <a:pt x="6021" y="16127"/>
                    <a:pt x="3956" y="17690"/>
                    <a:pt x="2686" y="18619"/>
                  </a:cubicBezTo>
                  <a:cubicBezTo>
                    <a:pt x="1415" y="19548"/>
                    <a:pt x="939" y="19841"/>
                    <a:pt x="542" y="20232"/>
                  </a:cubicBezTo>
                  <a:cubicBezTo>
                    <a:pt x="145" y="20623"/>
                    <a:pt x="-173" y="21111"/>
                    <a:pt x="105" y="21356"/>
                  </a:cubicBezTo>
                  <a:cubicBezTo>
                    <a:pt x="383" y="21600"/>
                    <a:pt x="1256" y="21600"/>
                    <a:pt x="3123" y="21307"/>
                  </a:cubicBezTo>
                  <a:cubicBezTo>
                    <a:pt x="4989" y="21014"/>
                    <a:pt x="7848" y="20427"/>
                    <a:pt x="10548" y="20036"/>
                  </a:cubicBezTo>
                  <a:cubicBezTo>
                    <a:pt x="13248" y="19645"/>
                    <a:pt x="15789" y="19450"/>
                    <a:pt x="17576" y="19645"/>
                  </a:cubicBezTo>
                  <a:cubicBezTo>
                    <a:pt x="19362" y="19841"/>
                    <a:pt x="20395" y="20427"/>
                    <a:pt x="21427" y="21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171077" y="5081545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Shape"/>
            <p:cNvSpPr/>
            <p:nvPr/>
          </p:nvSpPr>
          <p:spPr>
            <a:xfrm>
              <a:off x="1196477" y="4982062"/>
              <a:ext cx="127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0800"/>
                    <a:pt x="0" y="0"/>
                    <a:pt x="0" y="0"/>
                  </a:cubicBezTo>
                  <a:cubicBezTo>
                    <a:pt x="0" y="0"/>
                    <a:pt x="10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317127" y="5075558"/>
              <a:ext cx="1460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130" y="11918"/>
                    <a:pt x="6261" y="3818"/>
                    <a:pt x="9861" y="1118"/>
                  </a:cubicBezTo>
                  <a:cubicBezTo>
                    <a:pt x="13461" y="-1582"/>
                    <a:pt x="1753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1329827" y="5208545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6800"/>
                    <a:pt x="9200" y="12000"/>
                    <a:pt x="12800" y="8400"/>
                  </a:cubicBezTo>
                  <a:cubicBezTo>
                    <a:pt x="16400" y="4800"/>
                    <a:pt x="19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1640977" y="5087895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440"/>
                    <a:pt x="11520" y="2880"/>
                    <a:pt x="15120" y="6480"/>
                  </a:cubicBezTo>
                  <a:cubicBezTo>
                    <a:pt x="18720" y="10080"/>
                    <a:pt x="2016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1062587" y="4146438"/>
              <a:ext cx="308208" cy="13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735" fill="norm" stroke="1" extrusionOk="0">
                  <a:moveTo>
                    <a:pt x="10177" y="7022"/>
                  </a:moveTo>
                  <a:cubicBezTo>
                    <a:pt x="7826" y="10569"/>
                    <a:pt x="5475" y="14115"/>
                    <a:pt x="3858" y="16049"/>
                  </a:cubicBezTo>
                  <a:cubicBezTo>
                    <a:pt x="2242" y="17984"/>
                    <a:pt x="1360" y="18306"/>
                    <a:pt x="773" y="17661"/>
                  </a:cubicBezTo>
                  <a:cubicBezTo>
                    <a:pt x="185" y="17016"/>
                    <a:pt x="-109" y="15404"/>
                    <a:pt x="38" y="12825"/>
                  </a:cubicBezTo>
                  <a:cubicBezTo>
                    <a:pt x="185" y="10246"/>
                    <a:pt x="773" y="6700"/>
                    <a:pt x="1801" y="3960"/>
                  </a:cubicBezTo>
                  <a:cubicBezTo>
                    <a:pt x="2830" y="1219"/>
                    <a:pt x="4299" y="-715"/>
                    <a:pt x="6356" y="252"/>
                  </a:cubicBezTo>
                  <a:cubicBezTo>
                    <a:pt x="8413" y="1219"/>
                    <a:pt x="11058" y="5088"/>
                    <a:pt x="13042" y="8473"/>
                  </a:cubicBezTo>
                  <a:cubicBezTo>
                    <a:pt x="15026" y="11858"/>
                    <a:pt x="16348" y="14760"/>
                    <a:pt x="17597" y="17016"/>
                  </a:cubicBezTo>
                  <a:cubicBezTo>
                    <a:pt x="18846" y="19273"/>
                    <a:pt x="20022" y="20885"/>
                    <a:pt x="20683" y="20724"/>
                  </a:cubicBezTo>
                  <a:cubicBezTo>
                    <a:pt x="21344" y="20563"/>
                    <a:pt x="21491" y="18628"/>
                    <a:pt x="21344" y="16049"/>
                  </a:cubicBezTo>
                  <a:cubicBezTo>
                    <a:pt x="21197" y="13470"/>
                    <a:pt x="20756" y="10246"/>
                    <a:pt x="19948" y="7345"/>
                  </a:cubicBezTo>
                  <a:cubicBezTo>
                    <a:pt x="19140" y="4443"/>
                    <a:pt x="17964" y="1864"/>
                    <a:pt x="15907" y="2348"/>
                  </a:cubicBezTo>
                  <a:cubicBezTo>
                    <a:pt x="13850" y="2831"/>
                    <a:pt x="10911" y="6378"/>
                    <a:pt x="7973" y="9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2002046" y="4343422"/>
              <a:ext cx="197732" cy="49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83" fill="norm" stroke="1" extrusionOk="0">
                  <a:moveTo>
                    <a:pt x="21240" y="1439"/>
                  </a:moveTo>
                  <a:cubicBezTo>
                    <a:pt x="21240" y="981"/>
                    <a:pt x="21240" y="524"/>
                    <a:pt x="20672" y="249"/>
                  </a:cubicBezTo>
                  <a:cubicBezTo>
                    <a:pt x="20103" y="-25"/>
                    <a:pt x="18966" y="-117"/>
                    <a:pt x="16465" y="203"/>
                  </a:cubicBezTo>
                  <a:cubicBezTo>
                    <a:pt x="13964" y="524"/>
                    <a:pt x="10099" y="1256"/>
                    <a:pt x="7029" y="2903"/>
                  </a:cubicBezTo>
                  <a:cubicBezTo>
                    <a:pt x="3960" y="4551"/>
                    <a:pt x="1686" y="7114"/>
                    <a:pt x="663" y="9768"/>
                  </a:cubicBezTo>
                  <a:cubicBezTo>
                    <a:pt x="-360" y="12422"/>
                    <a:pt x="-133" y="15168"/>
                    <a:pt x="891" y="17136"/>
                  </a:cubicBezTo>
                  <a:cubicBezTo>
                    <a:pt x="1914" y="19103"/>
                    <a:pt x="3733" y="20293"/>
                    <a:pt x="5438" y="20888"/>
                  </a:cubicBezTo>
                  <a:cubicBezTo>
                    <a:pt x="7143" y="21483"/>
                    <a:pt x="8735" y="21483"/>
                    <a:pt x="1032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288627" y="4490995"/>
              <a:ext cx="25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3953"/>
                    <a:pt x="-1622" y="7906"/>
                    <a:pt x="870" y="11506"/>
                  </a:cubicBezTo>
                  <a:cubicBezTo>
                    <a:pt x="3363" y="15106"/>
                    <a:pt x="11670" y="18353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2409327" y="4681495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5120"/>
                    <a:pt x="8361" y="8640"/>
                    <a:pt x="11961" y="5040"/>
                  </a:cubicBezTo>
                  <a:cubicBezTo>
                    <a:pt x="15561" y="1440"/>
                    <a:pt x="1858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2663327" y="4434904"/>
              <a:ext cx="192899" cy="66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98" fill="norm" stroke="1" extrusionOk="0">
                  <a:moveTo>
                    <a:pt x="4181" y="8143"/>
                  </a:moveTo>
                  <a:cubicBezTo>
                    <a:pt x="3252" y="9983"/>
                    <a:pt x="2323" y="11822"/>
                    <a:pt x="1858" y="13867"/>
                  </a:cubicBezTo>
                  <a:cubicBezTo>
                    <a:pt x="1394" y="15911"/>
                    <a:pt x="1394" y="18159"/>
                    <a:pt x="1161" y="19522"/>
                  </a:cubicBezTo>
                  <a:cubicBezTo>
                    <a:pt x="929" y="20885"/>
                    <a:pt x="465" y="21362"/>
                    <a:pt x="232" y="21396"/>
                  </a:cubicBezTo>
                  <a:cubicBezTo>
                    <a:pt x="0" y="21430"/>
                    <a:pt x="0" y="21021"/>
                    <a:pt x="0" y="19352"/>
                  </a:cubicBezTo>
                  <a:cubicBezTo>
                    <a:pt x="0" y="17682"/>
                    <a:pt x="0" y="14752"/>
                    <a:pt x="232" y="12061"/>
                  </a:cubicBezTo>
                  <a:cubicBezTo>
                    <a:pt x="465" y="9369"/>
                    <a:pt x="929" y="6916"/>
                    <a:pt x="2090" y="5009"/>
                  </a:cubicBezTo>
                  <a:cubicBezTo>
                    <a:pt x="3252" y="3101"/>
                    <a:pt x="5110" y="1738"/>
                    <a:pt x="7548" y="920"/>
                  </a:cubicBezTo>
                  <a:cubicBezTo>
                    <a:pt x="9987" y="103"/>
                    <a:pt x="13006" y="-170"/>
                    <a:pt x="15561" y="103"/>
                  </a:cubicBezTo>
                  <a:cubicBezTo>
                    <a:pt x="18116" y="375"/>
                    <a:pt x="20206" y="1193"/>
                    <a:pt x="20903" y="2590"/>
                  </a:cubicBezTo>
                  <a:cubicBezTo>
                    <a:pt x="21600" y="3986"/>
                    <a:pt x="20903" y="5962"/>
                    <a:pt x="18929" y="7325"/>
                  </a:cubicBezTo>
                  <a:cubicBezTo>
                    <a:pt x="16955" y="8688"/>
                    <a:pt x="13703" y="9438"/>
                    <a:pt x="10800" y="9812"/>
                  </a:cubicBezTo>
                  <a:cubicBezTo>
                    <a:pt x="7897" y="10187"/>
                    <a:pt x="5342" y="10187"/>
                    <a:pt x="2787" y="10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2923677" y="4313195"/>
              <a:ext cx="130843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600" fill="norm" stroke="1" extrusionOk="0">
                  <a:moveTo>
                    <a:pt x="11137" y="0"/>
                  </a:moveTo>
                  <a:cubicBezTo>
                    <a:pt x="12825" y="215"/>
                    <a:pt x="14512" y="430"/>
                    <a:pt x="16031" y="1290"/>
                  </a:cubicBezTo>
                  <a:cubicBezTo>
                    <a:pt x="17550" y="2149"/>
                    <a:pt x="18900" y="3654"/>
                    <a:pt x="19912" y="5803"/>
                  </a:cubicBezTo>
                  <a:cubicBezTo>
                    <a:pt x="20925" y="7952"/>
                    <a:pt x="21600" y="10746"/>
                    <a:pt x="19406" y="13433"/>
                  </a:cubicBezTo>
                  <a:cubicBezTo>
                    <a:pt x="17212" y="16119"/>
                    <a:pt x="12150" y="18699"/>
                    <a:pt x="8437" y="20042"/>
                  </a:cubicBezTo>
                  <a:cubicBezTo>
                    <a:pt x="4725" y="21385"/>
                    <a:pt x="2362" y="214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101477" y="4160795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3115119" y="3978349"/>
              <a:ext cx="37159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634" fill="norm" stroke="1" extrusionOk="0">
                  <a:moveTo>
                    <a:pt x="21066" y="20634"/>
                  </a:moveTo>
                  <a:cubicBezTo>
                    <a:pt x="17466" y="15834"/>
                    <a:pt x="13866" y="11034"/>
                    <a:pt x="9666" y="6834"/>
                  </a:cubicBezTo>
                  <a:cubicBezTo>
                    <a:pt x="5466" y="2634"/>
                    <a:pt x="666" y="-966"/>
                    <a:pt x="66" y="234"/>
                  </a:cubicBezTo>
                  <a:cubicBezTo>
                    <a:pt x="-534" y="1434"/>
                    <a:pt x="3066" y="7434"/>
                    <a:pt x="6666" y="13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3260227" y="4211595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3438027" y="4103645"/>
              <a:ext cx="31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50"/>
                    <a:pt x="7200" y="11700"/>
                    <a:pt x="3600" y="15300"/>
                  </a:cubicBezTo>
                  <a:cubicBezTo>
                    <a:pt x="0" y="18900"/>
                    <a:pt x="0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3634877" y="470054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3829475" y="4428077"/>
              <a:ext cx="323704" cy="71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375" fill="norm" stroke="1" extrusionOk="0">
                  <a:moveTo>
                    <a:pt x="7163" y="7055"/>
                  </a:moveTo>
                  <a:cubicBezTo>
                    <a:pt x="6200" y="8520"/>
                    <a:pt x="5237" y="9986"/>
                    <a:pt x="4480" y="11738"/>
                  </a:cubicBezTo>
                  <a:cubicBezTo>
                    <a:pt x="3723" y="13490"/>
                    <a:pt x="3173" y="15529"/>
                    <a:pt x="2760" y="16995"/>
                  </a:cubicBezTo>
                  <a:cubicBezTo>
                    <a:pt x="2347" y="18460"/>
                    <a:pt x="2072" y="19352"/>
                    <a:pt x="1660" y="20053"/>
                  </a:cubicBezTo>
                  <a:cubicBezTo>
                    <a:pt x="1247" y="20754"/>
                    <a:pt x="696" y="21264"/>
                    <a:pt x="353" y="21359"/>
                  </a:cubicBezTo>
                  <a:cubicBezTo>
                    <a:pt x="9" y="21455"/>
                    <a:pt x="-129" y="21136"/>
                    <a:pt x="146" y="19990"/>
                  </a:cubicBezTo>
                  <a:cubicBezTo>
                    <a:pt x="421" y="18843"/>
                    <a:pt x="1109" y="16867"/>
                    <a:pt x="1866" y="14733"/>
                  </a:cubicBezTo>
                  <a:cubicBezTo>
                    <a:pt x="2623" y="12598"/>
                    <a:pt x="3448" y="10305"/>
                    <a:pt x="4617" y="8106"/>
                  </a:cubicBezTo>
                  <a:cubicBezTo>
                    <a:pt x="5787" y="5908"/>
                    <a:pt x="7300" y="3805"/>
                    <a:pt x="9089" y="2404"/>
                  </a:cubicBezTo>
                  <a:cubicBezTo>
                    <a:pt x="10877" y="1002"/>
                    <a:pt x="12941" y="301"/>
                    <a:pt x="15005" y="78"/>
                  </a:cubicBezTo>
                  <a:cubicBezTo>
                    <a:pt x="17068" y="-145"/>
                    <a:pt x="19132" y="110"/>
                    <a:pt x="20233" y="843"/>
                  </a:cubicBezTo>
                  <a:cubicBezTo>
                    <a:pt x="21333" y="1575"/>
                    <a:pt x="21471" y="2786"/>
                    <a:pt x="19614" y="4156"/>
                  </a:cubicBezTo>
                  <a:cubicBezTo>
                    <a:pt x="17756" y="5526"/>
                    <a:pt x="13904" y="7055"/>
                    <a:pt x="10052" y="8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4841377" y="4629472"/>
              <a:ext cx="196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039" y="11040"/>
                    <a:pt x="12077" y="1783"/>
                    <a:pt x="15677" y="240"/>
                  </a:cubicBezTo>
                  <a:cubicBezTo>
                    <a:pt x="19277" y="-1303"/>
                    <a:pt x="20439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4822327" y="4808495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90427" y="5046339"/>
              <a:ext cx="793751" cy="155216"/>
            </a:xfrm>
            <a:prstGeom prst="rect">
              <a:avLst/>
            </a:prstGeom>
            <a:effectLst/>
          </p:spPr>
        </p:pic>
        <p:sp>
          <p:nvSpPr>
            <p:cNvPr id="179" name="Line"/>
            <p:cNvSpPr/>
            <p:nvPr/>
          </p:nvSpPr>
          <p:spPr>
            <a:xfrm>
              <a:off x="5552577" y="4814845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5584327" y="4486486"/>
              <a:ext cx="240389" cy="69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43" fill="norm" stroke="1" extrusionOk="0">
                  <a:moveTo>
                    <a:pt x="2234" y="8779"/>
                  </a:moveTo>
                  <a:cubicBezTo>
                    <a:pt x="1676" y="8321"/>
                    <a:pt x="1117" y="7863"/>
                    <a:pt x="1024" y="7863"/>
                  </a:cubicBezTo>
                  <a:cubicBezTo>
                    <a:pt x="931" y="7863"/>
                    <a:pt x="1303" y="8321"/>
                    <a:pt x="1955" y="9696"/>
                  </a:cubicBezTo>
                  <a:cubicBezTo>
                    <a:pt x="2607" y="11070"/>
                    <a:pt x="3538" y="13361"/>
                    <a:pt x="4097" y="15358"/>
                  </a:cubicBezTo>
                  <a:cubicBezTo>
                    <a:pt x="4655" y="17354"/>
                    <a:pt x="4841" y="19056"/>
                    <a:pt x="4841" y="20103"/>
                  </a:cubicBezTo>
                  <a:cubicBezTo>
                    <a:pt x="4841" y="21150"/>
                    <a:pt x="4655" y="21543"/>
                    <a:pt x="4469" y="21543"/>
                  </a:cubicBezTo>
                  <a:cubicBezTo>
                    <a:pt x="4283" y="21543"/>
                    <a:pt x="4097" y="21150"/>
                    <a:pt x="3817" y="19808"/>
                  </a:cubicBezTo>
                  <a:cubicBezTo>
                    <a:pt x="3538" y="18467"/>
                    <a:pt x="3166" y="16176"/>
                    <a:pt x="2979" y="13819"/>
                  </a:cubicBezTo>
                  <a:cubicBezTo>
                    <a:pt x="2793" y="11463"/>
                    <a:pt x="2793" y="9041"/>
                    <a:pt x="3538" y="6848"/>
                  </a:cubicBezTo>
                  <a:cubicBezTo>
                    <a:pt x="4283" y="4656"/>
                    <a:pt x="5772" y="2692"/>
                    <a:pt x="6890" y="1579"/>
                  </a:cubicBezTo>
                  <a:cubicBezTo>
                    <a:pt x="8007" y="467"/>
                    <a:pt x="8752" y="205"/>
                    <a:pt x="9776" y="74"/>
                  </a:cubicBezTo>
                  <a:cubicBezTo>
                    <a:pt x="10800" y="-57"/>
                    <a:pt x="12103" y="-57"/>
                    <a:pt x="13872" y="434"/>
                  </a:cubicBezTo>
                  <a:cubicBezTo>
                    <a:pt x="15641" y="925"/>
                    <a:pt x="17876" y="1907"/>
                    <a:pt x="19366" y="3019"/>
                  </a:cubicBezTo>
                  <a:cubicBezTo>
                    <a:pt x="20855" y="4132"/>
                    <a:pt x="21600" y="5376"/>
                    <a:pt x="20855" y="6390"/>
                  </a:cubicBezTo>
                  <a:cubicBezTo>
                    <a:pt x="20110" y="7405"/>
                    <a:pt x="17876" y="8190"/>
                    <a:pt x="14990" y="8681"/>
                  </a:cubicBezTo>
                  <a:cubicBezTo>
                    <a:pt x="12103" y="9172"/>
                    <a:pt x="8566" y="9368"/>
                    <a:pt x="5959" y="9303"/>
                  </a:cubicBezTo>
                  <a:cubicBezTo>
                    <a:pt x="3352" y="9238"/>
                    <a:pt x="1676" y="8910"/>
                    <a:pt x="0" y="8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6162302" y="4293679"/>
              <a:ext cx="222126" cy="61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42" fill="norm" stroke="1" extrusionOk="0">
                  <a:moveTo>
                    <a:pt x="21184" y="682"/>
                  </a:moveTo>
                  <a:cubicBezTo>
                    <a:pt x="20578" y="386"/>
                    <a:pt x="19973" y="90"/>
                    <a:pt x="19064" y="16"/>
                  </a:cubicBezTo>
                  <a:cubicBezTo>
                    <a:pt x="18156" y="-58"/>
                    <a:pt x="16945" y="90"/>
                    <a:pt x="14522" y="1089"/>
                  </a:cubicBezTo>
                  <a:cubicBezTo>
                    <a:pt x="12100" y="2087"/>
                    <a:pt x="8466" y="3937"/>
                    <a:pt x="5640" y="5860"/>
                  </a:cubicBezTo>
                  <a:cubicBezTo>
                    <a:pt x="2814" y="7783"/>
                    <a:pt x="795" y="9780"/>
                    <a:pt x="190" y="12000"/>
                  </a:cubicBezTo>
                  <a:cubicBezTo>
                    <a:pt x="-416" y="14219"/>
                    <a:pt x="391" y="16660"/>
                    <a:pt x="3117" y="18287"/>
                  </a:cubicBezTo>
                  <a:cubicBezTo>
                    <a:pt x="5842" y="19915"/>
                    <a:pt x="10485" y="20728"/>
                    <a:pt x="15128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6564344" y="4422799"/>
              <a:ext cx="429684" cy="39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1600" y="253"/>
                  </a:moveTo>
                  <a:cubicBezTo>
                    <a:pt x="20430" y="25"/>
                    <a:pt x="19259" y="-202"/>
                    <a:pt x="17131" y="310"/>
                  </a:cubicBezTo>
                  <a:cubicBezTo>
                    <a:pt x="15003" y="821"/>
                    <a:pt x="11917" y="2072"/>
                    <a:pt x="9630" y="3265"/>
                  </a:cubicBezTo>
                  <a:cubicBezTo>
                    <a:pt x="7342" y="4459"/>
                    <a:pt x="5852" y="5596"/>
                    <a:pt x="5001" y="6449"/>
                  </a:cubicBezTo>
                  <a:cubicBezTo>
                    <a:pt x="4150" y="7301"/>
                    <a:pt x="3937" y="7870"/>
                    <a:pt x="4097" y="8267"/>
                  </a:cubicBezTo>
                  <a:cubicBezTo>
                    <a:pt x="4256" y="8665"/>
                    <a:pt x="4788" y="8893"/>
                    <a:pt x="5639" y="9177"/>
                  </a:cubicBezTo>
                  <a:cubicBezTo>
                    <a:pt x="6491" y="9461"/>
                    <a:pt x="7661" y="9802"/>
                    <a:pt x="8459" y="10257"/>
                  </a:cubicBezTo>
                  <a:cubicBezTo>
                    <a:pt x="9257" y="10712"/>
                    <a:pt x="9683" y="11280"/>
                    <a:pt x="9683" y="11792"/>
                  </a:cubicBezTo>
                  <a:cubicBezTo>
                    <a:pt x="9683" y="12303"/>
                    <a:pt x="9257" y="12758"/>
                    <a:pt x="7927" y="13611"/>
                  </a:cubicBezTo>
                  <a:cubicBezTo>
                    <a:pt x="6597" y="14463"/>
                    <a:pt x="4363" y="15714"/>
                    <a:pt x="3033" y="16510"/>
                  </a:cubicBezTo>
                  <a:cubicBezTo>
                    <a:pt x="1702" y="17305"/>
                    <a:pt x="1277" y="17646"/>
                    <a:pt x="851" y="18101"/>
                  </a:cubicBezTo>
                  <a:cubicBezTo>
                    <a:pt x="426" y="18556"/>
                    <a:pt x="0" y="19124"/>
                    <a:pt x="0" y="19579"/>
                  </a:cubicBezTo>
                  <a:cubicBezTo>
                    <a:pt x="0" y="20034"/>
                    <a:pt x="426" y="20375"/>
                    <a:pt x="2022" y="20432"/>
                  </a:cubicBezTo>
                  <a:cubicBezTo>
                    <a:pt x="3618" y="20489"/>
                    <a:pt x="6384" y="20261"/>
                    <a:pt x="9470" y="20147"/>
                  </a:cubicBezTo>
                  <a:cubicBezTo>
                    <a:pt x="12556" y="20034"/>
                    <a:pt x="15961" y="20034"/>
                    <a:pt x="17929" y="20261"/>
                  </a:cubicBezTo>
                  <a:cubicBezTo>
                    <a:pt x="19898" y="20489"/>
                    <a:pt x="20430" y="20943"/>
                    <a:pt x="20962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6651127" y="5037095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6689227" y="4929145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6759077" y="5018045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6752727" y="5100595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6994027" y="5018045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6681680" y="4209332"/>
              <a:ext cx="260540" cy="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821" fill="norm" stroke="1" extrusionOk="0">
                  <a:moveTo>
                    <a:pt x="10466" y="11627"/>
                  </a:moveTo>
                  <a:cubicBezTo>
                    <a:pt x="8910" y="13208"/>
                    <a:pt x="7355" y="14788"/>
                    <a:pt x="6059" y="16369"/>
                  </a:cubicBezTo>
                  <a:cubicBezTo>
                    <a:pt x="4763" y="17949"/>
                    <a:pt x="3726" y="19530"/>
                    <a:pt x="2776" y="20320"/>
                  </a:cubicBezTo>
                  <a:cubicBezTo>
                    <a:pt x="1826" y="21110"/>
                    <a:pt x="962" y="21110"/>
                    <a:pt x="443" y="19266"/>
                  </a:cubicBezTo>
                  <a:cubicBezTo>
                    <a:pt x="-75" y="17422"/>
                    <a:pt x="-248" y="13734"/>
                    <a:pt x="530" y="10047"/>
                  </a:cubicBezTo>
                  <a:cubicBezTo>
                    <a:pt x="1307" y="6359"/>
                    <a:pt x="3035" y="2671"/>
                    <a:pt x="5368" y="2408"/>
                  </a:cubicBezTo>
                  <a:cubicBezTo>
                    <a:pt x="7701" y="2144"/>
                    <a:pt x="10638" y="5305"/>
                    <a:pt x="12971" y="7939"/>
                  </a:cubicBezTo>
                  <a:cubicBezTo>
                    <a:pt x="15304" y="10573"/>
                    <a:pt x="17032" y="12681"/>
                    <a:pt x="18328" y="13998"/>
                  </a:cubicBezTo>
                  <a:cubicBezTo>
                    <a:pt x="19624" y="15315"/>
                    <a:pt x="20488" y="15842"/>
                    <a:pt x="20920" y="14788"/>
                  </a:cubicBezTo>
                  <a:cubicBezTo>
                    <a:pt x="21352" y="13734"/>
                    <a:pt x="21352" y="11100"/>
                    <a:pt x="21093" y="8203"/>
                  </a:cubicBezTo>
                  <a:cubicBezTo>
                    <a:pt x="20834" y="5305"/>
                    <a:pt x="20315" y="2144"/>
                    <a:pt x="18587" y="827"/>
                  </a:cubicBezTo>
                  <a:cubicBezTo>
                    <a:pt x="16859" y="-490"/>
                    <a:pt x="13922" y="37"/>
                    <a:pt x="10984" y="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7239086" y="4484363"/>
              <a:ext cx="218513" cy="31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335" fill="norm" stroke="1" extrusionOk="0">
                  <a:moveTo>
                    <a:pt x="17810" y="5135"/>
                  </a:moveTo>
                  <a:cubicBezTo>
                    <a:pt x="18618" y="4709"/>
                    <a:pt x="19425" y="4282"/>
                    <a:pt x="20031" y="3430"/>
                  </a:cubicBezTo>
                  <a:cubicBezTo>
                    <a:pt x="20636" y="2577"/>
                    <a:pt x="21040" y="1298"/>
                    <a:pt x="20737" y="588"/>
                  </a:cubicBezTo>
                  <a:cubicBezTo>
                    <a:pt x="20434" y="-123"/>
                    <a:pt x="19425" y="-265"/>
                    <a:pt x="17204" y="588"/>
                  </a:cubicBezTo>
                  <a:cubicBezTo>
                    <a:pt x="14984" y="1440"/>
                    <a:pt x="11552" y="3288"/>
                    <a:pt x="8524" y="5632"/>
                  </a:cubicBezTo>
                  <a:cubicBezTo>
                    <a:pt x="5496" y="7977"/>
                    <a:pt x="2872" y="10819"/>
                    <a:pt x="1358" y="12951"/>
                  </a:cubicBezTo>
                  <a:cubicBezTo>
                    <a:pt x="-156" y="15082"/>
                    <a:pt x="-560" y="16503"/>
                    <a:pt x="954" y="17782"/>
                  </a:cubicBezTo>
                  <a:cubicBezTo>
                    <a:pt x="2468" y="19061"/>
                    <a:pt x="5900" y="20198"/>
                    <a:pt x="9332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7540127" y="4529095"/>
              <a:ext cx="508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71"/>
                    <a:pt x="7200" y="7543"/>
                    <a:pt x="3600" y="11143"/>
                  </a:cubicBezTo>
                  <a:cubicBezTo>
                    <a:pt x="0" y="14743"/>
                    <a:pt x="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7616327" y="4681495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7838912" y="4517338"/>
              <a:ext cx="146322" cy="47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557" fill="norm" stroke="1" extrusionOk="0">
                  <a:moveTo>
                    <a:pt x="8830" y="10127"/>
                  </a:moveTo>
                  <a:cubicBezTo>
                    <a:pt x="7054" y="12936"/>
                    <a:pt x="5279" y="15745"/>
                    <a:pt x="4095" y="17489"/>
                  </a:cubicBezTo>
                  <a:cubicBezTo>
                    <a:pt x="2912" y="19232"/>
                    <a:pt x="2320" y="19910"/>
                    <a:pt x="1876" y="20492"/>
                  </a:cubicBezTo>
                  <a:cubicBezTo>
                    <a:pt x="1432" y="21073"/>
                    <a:pt x="1136" y="21557"/>
                    <a:pt x="693" y="21557"/>
                  </a:cubicBezTo>
                  <a:cubicBezTo>
                    <a:pt x="249" y="21557"/>
                    <a:pt x="-343" y="21073"/>
                    <a:pt x="249" y="19135"/>
                  </a:cubicBezTo>
                  <a:cubicBezTo>
                    <a:pt x="841" y="17198"/>
                    <a:pt x="2616" y="13808"/>
                    <a:pt x="4687" y="10709"/>
                  </a:cubicBezTo>
                  <a:cubicBezTo>
                    <a:pt x="6758" y="7609"/>
                    <a:pt x="9125" y="4800"/>
                    <a:pt x="10605" y="3153"/>
                  </a:cubicBezTo>
                  <a:cubicBezTo>
                    <a:pt x="12084" y="1507"/>
                    <a:pt x="12676" y="1022"/>
                    <a:pt x="13564" y="635"/>
                  </a:cubicBezTo>
                  <a:cubicBezTo>
                    <a:pt x="14452" y="248"/>
                    <a:pt x="15635" y="-43"/>
                    <a:pt x="16671" y="5"/>
                  </a:cubicBezTo>
                  <a:cubicBezTo>
                    <a:pt x="17706" y="54"/>
                    <a:pt x="18594" y="441"/>
                    <a:pt x="19482" y="1555"/>
                  </a:cubicBezTo>
                  <a:cubicBezTo>
                    <a:pt x="20369" y="2669"/>
                    <a:pt x="21257" y="4509"/>
                    <a:pt x="19186" y="5914"/>
                  </a:cubicBezTo>
                  <a:cubicBezTo>
                    <a:pt x="17115" y="7318"/>
                    <a:pt x="12084" y="8287"/>
                    <a:pt x="7054" y="9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997327" y="4440195"/>
              <a:ext cx="18057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3407" y="0"/>
                  </a:moveTo>
                  <a:cubicBezTo>
                    <a:pt x="16138" y="1252"/>
                    <a:pt x="18869" y="2504"/>
                    <a:pt x="20234" y="4852"/>
                  </a:cubicBezTo>
                  <a:cubicBezTo>
                    <a:pt x="21600" y="7200"/>
                    <a:pt x="21600" y="10643"/>
                    <a:pt x="19490" y="13539"/>
                  </a:cubicBezTo>
                  <a:cubicBezTo>
                    <a:pt x="17379" y="16435"/>
                    <a:pt x="13159" y="18783"/>
                    <a:pt x="9559" y="20035"/>
                  </a:cubicBezTo>
                  <a:cubicBezTo>
                    <a:pt x="5959" y="21287"/>
                    <a:pt x="2979" y="214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8238627" y="4224295"/>
              <a:ext cx="44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914"/>
                    <a:pt x="11314" y="11829"/>
                    <a:pt x="7714" y="15429"/>
                  </a:cubicBezTo>
                  <a:cubicBezTo>
                    <a:pt x="4114" y="19029"/>
                    <a:pt x="2057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8283027" y="4109723"/>
              <a:ext cx="2545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424" fill="norm" stroke="1" extrusionOk="0">
                  <a:moveTo>
                    <a:pt x="5024" y="20424"/>
                  </a:moveTo>
                  <a:cubicBezTo>
                    <a:pt x="1701" y="10974"/>
                    <a:pt x="-1622" y="1524"/>
                    <a:pt x="870" y="174"/>
                  </a:cubicBezTo>
                  <a:cubicBezTo>
                    <a:pt x="3363" y="-1176"/>
                    <a:pt x="11670" y="5574"/>
                    <a:pt x="19978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8352927" y="4325895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8568827" y="4281445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717"/>
                    <a:pt x="7200" y="9434"/>
                    <a:pt x="3600" y="13034"/>
                  </a:cubicBezTo>
                  <a:cubicBezTo>
                    <a:pt x="0" y="16634"/>
                    <a:pt x="0" y="191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8492627" y="4395745"/>
              <a:ext cx="270405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8942" y="0"/>
                  </a:moveTo>
                  <a:cubicBezTo>
                    <a:pt x="19606" y="2349"/>
                    <a:pt x="20271" y="4699"/>
                    <a:pt x="20769" y="7048"/>
                  </a:cubicBezTo>
                  <a:cubicBezTo>
                    <a:pt x="21268" y="9398"/>
                    <a:pt x="21600" y="11747"/>
                    <a:pt x="20437" y="13794"/>
                  </a:cubicBezTo>
                  <a:cubicBezTo>
                    <a:pt x="19274" y="15840"/>
                    <a:pt x="16615" y="17583"/>
                    <a:pt x="12960" y="18834"/>
                  </a:cubicBezTo>
                  <a:cubicBezTo>
                    <a:pt x="9305" y="20084"/>
                    <a:pt x="4652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520327" y="5950932"/>
              <a:ext cx="2222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966" y="11375"/>
                    <a:pt x="11931" y="2735"/>
                    <a:pt x="15531" y="575"/>
                  </a:cubicBezTo>
                  <a:cubicBezTo>
                    <a:pt x="19131" y="-1585"/>
                    <a:pt x="2036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1564777" y="6091195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1920377" y="5838947"/>
              <a:ext cx="217782" cy="52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21" fill="norm" stroke="1" extrusionOk="0">
                  <a:moveTo>
                    <a:pt x="1869" y="7446"/>
                  </a:moveTo>
                  <a:cubicBezTo>
                    <a:pt x="1246" y="9606"/>
                    <a:pt x="623" y="11766"/>
                    <a:pt x="312" y="13969"/>
                  </a:cubicBezTo>
                  <a:cubicBezTo>
                    <a:pt x="0" y="16172"/>
                    <a:pt x="0" y="18419"/>
                    <a:pt x="0" y="19758"/>
                  </a:cubicBezTo>
                  <a:cubicBezTo>
                    <a:pt x="0" y="21097"/>
                    <a:pt x="0" y="21529"/>
                    <a:pt x="208" y="21399"/>
                  </a:cubicBezTo>
                  <a:cubicBezTo>
                    <a:pt x="415" y="21270"/>
                    <a:pt x="831" y="20579"/>
                    <a:pt x="1246" y="18721"/>
                  </a:cubicBezTo>
                  <a:cubicBezTo>
                    <a:pt x="1662" y="16863"/>
                    <a:pt x="2077" y="13839"/>
                    <a:pt x="2804" y="11075"/>
                  </a:cubicBezTo>
                  <a:cubicBezTo>
                    <a:pt x="3531" y="8310"/>
                    <a:pt x="4569" y="5804"/>
                    <a:pt x="6127" y="3990"/>
                  </a:cubicBezTo>
                  <a:cubicBezTo>
                    <a:pt x="7685" y="2175"/>
                    <a:pt x="9762" y="1052"/>
                    <a:pt x="11735" y="491"/>
                  </a:cubicBezTo>
                  <a:cubicBezTo>
                    <a:pt x="13708" y="-71"/>
                    <a:pt x="15577" y="-71"/>
                    <a:pt x="17135" y="102"/>
                  </a:cubicBezTo>
                  <a:cubicBezTo>
                    <a:pt x="18692" y="275"/>
                    <a:pt x="19938" y="620"/>
                    <a:pt x="20665" y="1095"/>
                  </a:cubicBezTo>
                  <a:cubicBezTo>
                    <a:pt x="21392" y="1571"/>
                    <a:pt x="21600" y="2175"/>
                    <a:pt x="21081" y="2910"/>
                  </a:cubicBezTo>
                  <a:cubicBezTo>
                    <a:pt x="20562" y="3644"/>
                    <a:pt x="19315" y="4508"/>
                    <a:pt x="16200" y="5243"/>
                  </a:cubicBezTo>
                  <a:cubicBezTo>
                    <a:pt x="13085" y="5977"/>
                    <a:pt x="8100" y="6582"/>
                    <a:pt x="3115" y="7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2429586" y="5676709"/>
              <a:ext cx="221042" cy="45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83" fill="norm" stroke="1" extrusionOk="0">
                  <a:moveTo>
                    <a:pt x="21280" y="1270"/>
                  </a:moveTo>
                  <a:cubicBezTo>
                    <a:pt x="21280" y="775"/>
                    <a:pt x="21280" y="279"/>
                    <a:pt x="20669" y="81"/>
                  </a:cubicBezTo>
                  <a:cubicBezTo>
                    <a:pt x="20057" y="-117"/>
                    <a:pt x="18835" y="-18"/>
                    <a:pt x="15982" y="1122"/>
                  </a:cubicBezTo>
                  <a:cubicBezTo>
                    <a:pt x="13129" y="2261"/>
                    <a:pt x="8646" y="4441"/>
                    <a:pt x="5488" y="6769"/>
                  </a:cubicBezTo>
                  <a:cubicBezTo>
                    <a:pt x="2329" y="9098"/>
                    <a:pt x="495" y="11575"/>
                    <a:pt x="88" y="13606"/>
                  </a:cubicBezTo>
                  <a:cubicBezTo>
                    <a:pt x="-320" y="15637"/>
                    <a:pt x="699" y="17222"/>
                    <a:pt x="3144" y="18461"/>
                  </a:cubicBezTo>
                  <a:cubicBezTo>
                    <a:pt x="5589" y="19700"/>
                    <a:pt x="9461" y="20591"/>
                    <a:pt x="13333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2723833" y="5811795"/>
              <a:ext cx="1569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36"/>
                    <a:pt x="-1582" y="10473"/>
                    <a:pt x="1118" y="14073"/>
                  </a:cubicBezTo>
                  <a:cubicBezTo>
                    <a:pt x="3818" y="17673"/>
                    <a:pt x="11918" y="1963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2853827" y="5957845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4400"/>
                    <a:pt x="4168" y="7200"/>
                    <a:pt x="7768" y="3600"/>
                  </a:cubicBezTo>
                  <a:cubicBezTo>
                    <a:pt x="11368" y="0"/>
                    <a:pt x="164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2980827" y="5881645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171"/>
                    <a:pt x="11520" y="12343"/>
                    <a:pt x="15120" y="15943"/>
                  </a:cubicBezTo>
                  <a:cubicBezTo>
                    <a:pt x="18720" y="19543"/>
                    <a:pt x="2016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3310754" y="5762156"/>
              <a:ext cx="146324" cy="30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69" fill="norm" stroke="1" extrusionOk="0">
                  <a:moveTo>
                    <a:pt x="21331" y="3493"/>
                  </a:moveTo>
                  <a:cubicBezTo>
                    <a:pt x="21331" y="2748"/>
                    <a:pt x="21331" y="2003"/>
                    <a:pt x="21177" y="1259"/>
                  </a:cubicBezTo>
                  <a:cubicBezTo>
                    <a:pt x="21022" y="514"/>
                    <a:pt x="20714" y="-231"/>
                    <a:pt x="17937" y="67"/>
                  </a:cubicBezTo>
                  <a:cubicBezTo>
                    <a:pt x="15160" y="365"/>
                    <a:pt x="9914" y="1706"/>
                    <a:pt x="6211" y="4015"/>
                  </a:cubicBezTo>
                  <a:cubicBezTo>
                    <a:pt x="2508" y="6323"/>
                    <a:pt x="348" y="9601"/>
                    <a:pt x="40" y="12506"/>
                  </a:cubicBezTo>
                  <a:cubicBezTo>
                    <a:pt x="-269" y="15410"/>
                    <a:pt x="1274" y="17943"/>
                    <a:pt x="2817" y="19358"/>
                  </a:cubicBezTo>
                  <a:cubicBezTo>
                    <a:pt x="4360" y="20773"/>
                    <a:pt x="5902" y="21071"/>
                    <a:pt x="7445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3520577" y="5837195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3584077" y="5919745"/>
              <a:ext cx="127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753156" y="5800847"/>
              <a:ext cx="132600" cy="29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579" fill="norm" stroke="1" extrusionOk="0">
                  <a:moveTo>
                    <a:pt x="4428" y="8426"/>
                  </a:moveTo>
                  <a:cubicBezTo>
                    <a:pt x="2740" y="11876"/>
                    <a:pt x="1053" y="15326"/>
                    <a:pt x="378" y="17726"/>
                  </a:cubicBezTo>
                  <a:cubicBezTo>
                    <a:pt x="-297" y="20126"/>
                    <a:pt x="40" y="21476"/>
                    <a:pt x="547" y="19901"/>
                  </a:cubicBezTo>
                  <a:cubicBezTo>
                    <a:pt x="1053" y="18326"/>
                    <a:pt x="1728" y="13826"/>
                    <a:pt x="2740" y="10301"/>
                  </a:cubicBezTo>
                  <a:cubicBezTo>
                    <a:pt x="3753" y="6776"/>
                    <a:pt x="5103" y="4226"/>
                    <a:pt x="6453" y="2651"/>
                  </a:cubicBezTo>
                  <a:cubicBezTo>
                    <a:pt x="7803" y="1076"/>
                    <a:pt x="9153" y="476"/>
                    <a:pt x="10840" y="176"/>
                  </a:cubicBezTo>
                  <a:cubicBezTo>
                    <a:pt x="12528" y="-124"/>
                    <a:pt x="14553" y="-124"/>
                    <a:pt x="16747" y="851"/>
                  </a:cubicBezTo>
                  <a:cubicBezTo>
                    <a:pt x="18940" y="1826"/>
                    <a:pt x="21303" y="3776"/>
                    <a:pt x="21134" y="5951"/>
                  </a:cubicBezTo>
                  <a:cubicBezTo>
                    <a:pt x="20965" y="8126"/>
                    <a:pt x="18266" y="10526"/>
                    <a:pt x="15059" y="11801"/>
                  </a:cubicBezTo>
                  <a:cubicBezTo>
                    <a:pt x="11853" y="13076"/>
                    <a:pt x="8140" y="13226"/>
                    <a:pt x="4428" y="13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3914277" y="5691145"/>
              <a:ext cx="8897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8" h="21600" fill="norm" stroke="1" extrusionOk="0">
                  <a:moveTo>
                    <a:pt x="0" y="0"/>
                  </a:moveTo>
                  <a:cubicBezTo>
                    <a:pt x="5280" y="393"/>
                    <a:pt x="10560" y="785"/>
                    <a:pt x="14640" y="2487"/>
                  </a:cubicBezTo>
                  <a:cubicBezTo>
                    <a:pt x="18720" y="4189"/>
                    <a:pt x="21600" y="7200"/>
                    <a:pt x="19440" y="10604"/>
                  </a:cubicBezTo>
                  <a:cubicBezTo>
                    <a:pt x="17280" y="14007"/>
                    <a:pt x="10080" y="17804"/>
                    <a:pt x="2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4168277" y="5951495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4280836" y="5856245"/>
              <a:ext cx="3349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8669" y="0"/>
                  </a:moveTo>
                  <a:cubicBezTo>
                    <a:pt x="3586" y="4320"/>
                    <a:pt x="-1496" y="8640"/>
                    <a:pt x="410" y="12240"/>
                  </a:cubicBezTo>
                  <a:cubicBezTo>
                    <a:pt x="2316" y="15840"/>
                    <a:pt x="11210" y="18720"/>
                    <a:pt x="201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4500863" y="5754645"/>
              <a:ext cx="9286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21059" y="0"/>
                  </a:moveTo>
                  <a:cubicBezTo>
                    <a:pt x="14819" y="2035"/>
                    <a:pt x="8579" y="4070"/>
                    <a:pt x="4739" y="6417"/>
                  </a:cubicBezTo>
                  <a:cubicBezTo>
                    <a:pt x="899" y="8765"/>
                    <a:pt x="-541" y="11426"/>
                    <a:pt x="179" y="13930"/>
                  </a:cubicBezTo>
                  <a:cubicBezTo>
                    <a:pt x="899" y="16435"/>
                    <a:pt x="3779" y="18783"/>
                    <a:pt x="6419" y="20035"/>
                  </a:cubicBezTo>
                  <a:cubicBezTo>
                    <a:pt x="9059" y="21287"/>
                    <a:pt x="11459" y="21443"/>
                    <a:pt x="138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4682627" y="5862595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4727077" y="5951495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6200"/>
                    <a:pt x="10944" y="10800"/>
                    <a:pt x="14544" y="7200"/>
                  </a:cubicBezTo>
                  <a:cubicBezTo>
                    <a:pt x="18144" y="3600"/>
                    <a:pt x="1987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892602" y="5794482"/>
              <a:ext cx="136273" cy="41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370" fill="norm" stroke="1" extrusionOk="0">
                  <a:moveTo>
                    <a:pt x="7672" y="6783"/>
                  </a:moveTo>
                  <a:cubicBezTo>
                    <a:pt x="6705" y="9292"/>
                    <a:pt x="5738" y="11801"/>
                    <a:pt x="4932" y="13874"/>
                  </a:cubicBezTo>
                  <a:cubicBezTo>
                    <a:pt x="4126" y="15946"/>
                    <a:pt x="3481" y="17583"/>
                    <a:pt x="2675" y="18892"/>
                  </a:cubicBezTo>
                  <a:cubicBezTo>
                    <a:pt x="1869" y="20201"/>
                    <a:pt x="902" y="21183"/>
                    <a:pt x="419" y="21346"/>
                  </a:cubicBezTo>
                  <a:cubicBezTo>
                    <a:pt x="-65" y="21510"/>
                    <a:pt x="-65" y="20855"/>
                    <a:pt x="96" y="18183"/>
                  </a:cubicBezTo>
                  <a:cubicBezTo>
                    <a:pt x="257" y="15510"/>
                    <a:pt x="580" y="10819"/>
                    <a:pt x="1386" y="7710"/>
                  </a:cubicBezTo>
                  <a:cubicBezTo>
                    <a:pt x="2192" y="4601"/>
                    <a:pt x="3481" y="3074"/>
                    <a:pt x="4932" y="2037"/>
                  </a:cubicBezTo>
                  <a:cubicBezTo>
                    <a:pt x="6383" y="1001"/>
                    <a:pt x="7995" y="455"/>
                    <a:pt x="9929" y="183"/>
                  </a:cubicBezTo>
                  <a:cubicBezTo>
                    <a:pt x="11863" y="-90"/>
                    <a:pt x="14120" y="-90"/>
                    <a:pt x="15893" y="401"/>
                  </a:cubicBezTo>
                  <a:cubicBezTo>
                    <a:pt x="17666" y="892"/>
                    <a:pt x="18956" y="1874"/>
                    <a:pt x="19923" y="3019"/>
                  </a:cubicBezTo>
                  <a:cubicBezTo>
                    <a:pt x="20890" y="4165"/>
                    <a:pt x="21535" y="5474"/>
                    <a:pt x="18795" y="6619"/>
                  </a:cubicBezTo>
                  <a:cubicBezTo>
                    <a:pt x="16054" y="7765"/>
                    <a:pt x="9929" y="8746"/>
                    <a:pt x="3804" y="9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5057277" y="5765685"/>
              <a:ext cx="99777" cy="24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79" fill="norm" stroke="1" extrusionOk="0">
                  <a:moveTo>
                    <a:pt x="1350" y="142"/>
                  </a:moveTo>
                  <a:cubicBezTo>
                    <a:pt x="4500" y="-39"/>
                    <a:pt x="7650" y="-221"/>
                    <a:pt x="11025" y="777"/>
                  </a:cubicBezTo>
                  <a:cubicBezTo>
                    <a:pt x="14400" y="1776"/>
                    <a:pt x="18000" y="3954"/>
                    <a:pt x="19800" y="6676"/>
                  </a:cubicBezTo>
                  <a:cubicBezTo>
                    <a:pt x="21600" y="9399"/>
                    <a:pt x="21600" y="12666"/>
                    <a:pt x="20250" y="15026"/>
                  </a:cubicBezTo>
                  <a:cubicBezTo>
                    <a:pt x="18900" y="17386"/>
                    <a:pt x="16200" y="18838"/>
                    <a:pt x="12600" y="19745"/>
                  </a:cubicBezTo>
                  <a:cubicBezTo>
                    <a:pt x="9000" y="20653"/>
                    <a:pt x="4500" y="21016"/>
                    <a:pt x="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5146177" y="5559311"/>
              <a:ext cx="88901" cy="13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711"/>
                  </a:moveTo>
                  <a:cubicBezTo>
                    <a:pt x="2057" y="1730"/>
                    <a:pt x="4114" y="748"/>
                    <a:pt x="6429" y="257"/>
                  </a:cubicBezTo>
                  <a:cubicBezTo>
                    <a:pt x="8743" y="-234"/>
                    <a:pt x="11314" y="-234"/>
                    <a:pt x="13371" y="2221"/>
                  </a:cubicBezTo>
                  <a:cubicBezTo>
                    <a:pt x="15429" y="4675"/>
                    <a:pt x="16971" y="9584"/>
                    <a:pt x="16457" y="12693"/>
                  </a:cubicBezTo>
                  <a:cubicBezTo>
                    <a:pt x="15943" y="15802"/>
                    <a:pt x="13371" y="17111"/>
                    <a:pt x="10543" y="18093"/>
                  </a:cubicBezTo>
                  <a:cubicBezTo>
                    <a:pt x="7714" y="19075"/>
                    <a:pt x="4629" y="19730"/>
                    <a:pt x="4629" y="20057"/>
                  </a:cubicBezTo>
                  <a:cubicBezTo>
                    <a:pt x="4629" y="20384"/>
                    <a:pt x="7714" y="20384"/>
                    <a:pt x="11057" y="20548"/>
                  </a:cubicBezTo>
                  <a:cubicBezTo>
                    <a:pt x="14400" y="20711"/>
                    <a:pt x="18000" y="21039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5298577" y="5881645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5300"/>
                    <a:pt x="11077" y="9000"/>
                    <a:pt x="14677" y="5400"/>
                  </a:cubicBezTo>
                  <a:cubicBezTo>
                    <a:pt x="18277" y="1800"/>
                    <a:pt x="1993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5373558" y="5818145"/>
              <a:ext cx="3932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5434" y="436"/>
                    <a:pt x="9750" y="873"/>
                    <a:pt x="5771" y="3491"/>
                  </a:cubicBezTo>
                  <a:cubicBezTo>
                    <a:pt x="1792" y="6109"/>
                    <a:pt x="-482" y="10909"/>
                    <a:pt x="86" y="14291"/>
                  </a:cubicBezTo>
                  <a:cubicBezTo>
                    <a:pt x="655" y="17673"/>
                    <a:pt x="4065" y="19636"/>
                    <a:pt x="7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5597027" y="5964195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952627" y="6002295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6060577" y="5989595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6244727" y="5729245"/>
              <a:ext cx="10284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600" fill="norm" stroke="1" extrusionOk="0">
                  <a:moveTo>
                    <a:pt x="1271" y="0"/>
                  </a:moveTo>
                  <a:cubicBezTo>
                    <a:pt x="5506" y="360"/>
                    <a:pt x="9741" y="720"/>
                    <a:pt x="13765" y="2280"/>
                  </a:cubicBezTo>
                  <a:cubicBezTo>
                    <a:pt x="17788" y="3840"/>
                    <a:pt x="21600" y="6600"/>
                    <a:pt x="20329" y="9780"/>
                  </a:cubicBezTo>
                  <a:cubicBezTo>
                    <a:pt x="19059" y="12960"/>
                    <a:pt x="12706" y="16560"/>
                    <a:pt x="8471" y="18600"/>
                  </a:cubicBezTo>
                  <a:cubicBezTo>
                    <a:pt x="4235" y="20640"/>
                    <a:pt x="2118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974477" y="6211845"/>
              <a:ext cx="2825751" cy="16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146" y="1662"/>
                    <a:pt x="291" y="3323"/>
                    <a:pt x="582" y="6369"/>
                  </a:cubicBezTo>
                  <a:cubicBezTo>
                    <a:pt x="874" y="9415"/>
                    <a:pt x="1311" y="13846"/>
                    <a:pt x="1804" y="16200"/>
                  </a:cubicBezTo>
                  <a:cubicBezTo>
                    <a:pt x="2298" y="18554"/>
                    <a:pt x="2848" y="18831"/>
                    <a:pt x="3414" y="17862"/>
                  </a:cubicBezTo>
                  <a:cubicBezTo>
                    <a:pt x="3980" y="16892"/>
                    <a:pt x="4563" y="14677"/>
                    <a:pt x="5145" y="12185"/>
                  </a:cubicBezTo>
                  <a:cubicBezTo>
                    <a:pt x="5728" y="9692"/>
                    <a:pt x="6310" y="6923"/>
                    <a:pt x="6836" y="4985"/>
                  </a:cubicBezTo>
                  <a:cubicBezTo>
                    <a:pt x="7362" y="3046"/>
                    <a:pt x="7831" y="1938"/>
                    <a:pt x="8341" y="2077"/>
                  </a:cubicBezTo>
                  <a:cubicBezTo>
                    <a:pt x="8850" y="2215"/>
                    <a:pt x="9400" y="3600"/>
                    <a:pt x="9926" y="5815"/>
                  </a:cubicBezTo>
                  <a:cubicBezTo>
                    <a:pt x="10452" y="8031"/>
                    <a:pt x="10954" y="11077"/>
                    <a:pt x="11463" y="13846"/>
                  </a:cubicBezTo>
                  <a:cubicBezTo>
                    <a:pt x="11973" y="16615"/>
                    <a:pt x="12491" y="19108"/>
                    <a:pt x="13033" y="20354"/>
                  </a:cubicBezTo>
                  <a:cubicBezTo>
                    <a:pt x="13575" y="21600"/>
                    <a:pt x="14141" y="21600"/>
                    <a:pt x="14691" y="21323"/>
                  </a:cubicBezTo>
                  <a:cubicBezTo>
                    <a:pt x="15241" y="21046"/>
                    <a:pt x="15775" y="20492"/>
                    <a:pt x="16301" y="20077"/>
                  </a:cubicBezTo>
                  <a:cubicBezTo>
                    <a:pt x="16827" y="19662"/>
                    <a:pt x="17345" y="19385"/>
                    <a:pt x="17862" y="19385"/>
                  </a:cubicBezTo>
                  <a:cubicBezTo>
                    <a:pt x="18380" y="19385"/>
                    <a:pt x="18898" y="19662"/>
                    <a:pt x="19448" y="19800"/>
                  </a:cubicBezTo>
                  <a:cubicBezTo>
                    <a:pt x="19998" y="19938"/>
                    <a:pt x="20581" y="19938"/>
                    <a:pt x="20945" y="20077"/>
                  </a:cubicBezTo>
                  <a:cubicBezTo>
                    <a:pt x="21309" y="20215"/>
                    <a:pt x="21454" y="20492"/>
                    <a:pt x="21600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6708277" y="6033995"/>
              <a:ext cx="1524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700" y="11670"/>
                    <a:pt x="11400" y="3363"/>
                    <a:pt x="15000" y="870"/>
                  </a:cubicBezTo>
                  <a:cubicBezTo>
                    <a:pt x="18600" y="-1622"/>
                    <a:pt x="201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6701927" y="6129295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7486"/>
                    <a:pt x="8727" y="13371"/>
                    <a:pt x="12327" y="9771"/>
                  </a:cubicBezTo>
                  <a:cubicBezTo>
                    <a:pt x="15927" y="6171"/>
                    <a:pt x="1876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7236239" y="5801758"/>
              <a:ext cx="323255" cy="62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72" fill="norm" stroke="1" extrusionOk="0">
                  <a:moveTo>
                    <a:pt x="4539" y="7469"/>
                  </a:moveTo>
                  <a:cubicBezTo>
                    <a:pt x="3703" y="9701"/>
                    <a:pt x="2866" y="11933"/>
                    <a:pt x="2309" y="14093"/>
                  </a:cubicBezTo>
                  <a:cubicBezTo>
                    <a:pt x="1752" y="16253"/>
                    <a:pt x="1473" y="18341"/>
                    <a:pt x="1125" y="19637"/>
                  </a:cubicBezTo>
                  <a:cubicBezTo>
                    <a:pt x="776" y="20933"/>
                    <a:pt x="358" y="21437"/>
                    <a:pt x="149" y="21365"/>
                  </a:cubicBezTo>
                  <a:cubicBezTo>
                    <a:pt x="-60" y="21293"/>
                    <a:pt x="-60" y="20645"/>
                    <a:pt x="219" y="18989"/>
                  </a:cubicBezTo>
                  <a:cubicBezTo>
                    <a:pt x="497" y="17333"/>
                    <a:pt x="1055" y="14669"/>
                    <a:pt x="2100" y="12077"/>
                  </a:cubicBezTo>
                  <a:cubicBezTo>
                    <a:pt x="3145" y="9485"/>
                    <a:pt x="4678" y="6965"/>
                    <a:pt x="6559" y="4985"/>
                  </a:cubicBezTo>
                  <a:cubicBezTo>
                    <a:pt x="8441" y="3005"/>
                    <a:pt x="10670" y="1565"/>
                    <a:pt x="12621" y="773"/>
                  </a:cubicBezTo>
                  <a:cubicBezTo>
                    <a:pt x="14572" y="-19"/>
                    <a:pt x="16245" y="-163"/>
                    <a:pt x="17708" y="161"/>
                  </a:cubicBezTo>
                  <a:cubicBezTo>
                    <a:pt x="19171" y="485"/>
                    <a:pt x="20425" y="1277"/>
                    <a:pt x="20983" y="2069"/>
                  </a:cubicBezTo>
                  <a:cubicBezTo>
                    <a:pt x="21540" y="2861"/>
                    <a:pt x="21401" y="3653"/>
                    <a:pt x="19868" y="4481"/>
                  </a:cubicBezTo>
                  <a:cubicBezTo>
                    <a:pt x="18335" y="5309"/>
                    <a:pt x="15408" y="6173"/>
                    <a:pt x="12412" y="6821"/>
                  </a:cubicBezTo>
                  <a:cubicBezTo>
                    <a:pt x="9416" y="7469"/>
                    <a:pt x="6350" y="7901"/>
                    <a:pt x="3285" y="8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7629027" y="60403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8206877" y="5659395"/>
              <a:ext cx="31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287"/>
                    <a:pt x="21600" y="6574"/>
                    <a:pt x="18000" y="10174"/>
                  </a:cubicBezTo>
                  <a:cubicBezTo>
                    <a:pt x="14400" y="13774"/>
                    <a:pt x="7200" y="176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7914777" y="6142358"/>
              <a:ext cx="914401" cy="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10491"/>
                  </a:moveTo>
                  <a:cubicBezTo>
                    <a:pt x="2000" y="6891"/>
                    <a:pt x="4000" y="3291"/>
                    <a:pt x="6075" y="1491"/>
                  </a:cubicBezTo>
                  <a:cubicBezTo>
                    <a:pt x="8150" y="-309"/>
                    <a:pt x="10300" y="-309"/>
                    <a:pt x="12400" y="591"/>
                  </a:cubicBezTo>
                  <a:cubicBezTo>
                    <a:pt x="14500" y="1491"/>
                    <a:pt x="16550" y="3291"/>
                    <a:pt x="18075" y="6891"/>
                  </a:cubicBezTo>
                  <a:cubicBezTo>
                    <a:pt x="19600" y="10491"/>
                    <a:pt x="20600" y="15891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8000220" y="6275345"/>
              <a:ext cx="980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141"/>
                    <a:pt x="2735" y="12282"/>
                    <a:pt x="575" y="15882"/>
                  </a:cubicBezTo>
                  <a:cubicBezTo>
                    <a:pt x="-1585" y="19482"/>
                    <a:pt x="2735" y="2054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8111627" y="6402345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8360221" y="6260745"/>
              <a:ext cx="132407" cy="25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05" fill="norm" stroke="1" extrusionOk="0">
                  <a:moveTo>
                    <a:pt x="21447" y="2284"/>
                  </a:moveTo>
                  <a:cubicBezTo>
                    <a:pt x="21104" y="1398"/>
                    <a:pt x="20761" y="513"/>
                    <a:pt x="19561" y="159"/>
                  </a:cubicBezTo>
                  <a:cubicBezTo>
                    <a:pt x="18361" y="-195"/>
                    <a:pt x="16304" y="-18"/>
                    <a:pt x="13390" y="1310"/>
                  </a:cubicBezTo>
                  <a:cubicBezTo>
                    <a:pt x="10476" y="2638"/>
                    <a:pt x="6704" y="5116"/>
                    <a:pt x="4133" y="8126"/>
                  </a:cubicBezTo>
                  <a:cubicBezTo>
                    <a:pt x="1561" y="11136"/>
                    <a:pt x="190" y="14677"/>
                    <a:pt x="18" y="16802"/>
                  </a:cubicBezTo>
                  <a:cubicBezTo>
                    <a:pt x="-153" y="18926"/>
                    <a:pt x="876" y="19635"/>
                    <a:pt x="2590" y="20166"/>
                  </a:cubicBezTo>
                  <a:cubicBezTo>
                    <a:pt x="4304" y="20697"/>
                    <a:pt x="6704" y="21051"/>
                    <a:pt x="9104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8511677" y="6345195"/>
              <a:ext cx="1693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900"/>
                    <a:pt x="21600" y="1800"/>
                    <a:pt x="21600" y="5400"/>
                  </a:cubicBezTo>
                  <a:cubicBezTo>
                    <a:pt x="21600" y="9000"/>
                    <a:pt x="10800" y="15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8600577" y="6443802"/>
              <a:ext cx="1460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35" y="11918"/>
                    <a:pt x="11270" y="3818"/>
                    <a:pt x="14870" y="1118"/>
                  </a:cubicBezTo>
                  <a:cubicBezTo>
                    <a:pt x="18470" y="-1582"/>
                    <a:pt x="2003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748364" y="6331285"/>
              <a:ext cx="168190" cy="355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85" fill="norm" stroke="1" extrusionOk="0">
                  <a:moveTo>
                    <a:pt x="9381" y="5057"/>
                  </a:moveTo>
                  <a:cubicBezTo>
                    <a:pt x="8314" y="8125"/>
                    <a:pt x="7248" y="11192"/>
                    <a:pt x="6314" y="13621"/>
                  </a:cubicBezTo>
                  <a:cubicBezTo>
                    <a:pt x="5381" y="16049"/>
                    <a:pt x="4581" y="17838"/>
                    <a:pt x="3514" y="19181"/>
                  </a:cubicBezTo>
                  <a:cubicBezTo>
                    <a:pt x="2448" y="20523"/>
                    <a:pt x="1114" y="21417"/>
                    <a:pt x="448" y="21481"/>
                  </a:cubicBezTo>
                  <a:cubicBezTo>
                    <a:pt x="-219" y="21545"/>
                    <a:pt x="-219" y="20778"/>
                    <a:pt x="981" y="18030"/>
                  </a:cubicBezTo>
                  <a:cubicBezTo>
                    <a:pt x="2181" y="15282"/>
                    <a:pt x="4581" y="10553"/>
                    <a:pt x="6714" y="7294"/>
                  </a:cubicBezTo>
                  <a:cubicBezTo>
                    <a:pt x="8848" y="4035"/>
                    <a:pt x="10714" y="2246"/>
                    <a:pt x="12581" y="1223"/>
                  </a:cubicBezTo>
                  <a:cubicBezTo>
                    <a:pt x="14448" y="201"/>
                    <a:pt x="16314" y="-55"/>
                    <a:pt x="17781" y="9"/>
                  </a:cubicBezTo>
                  <a:cubicBezTo>
                    <a:pt x="19248" y="73"/>
                    <a:pt x="20314" y="456"/>
                    <a:pt x="20848" y="1159"/>
                  </a:cubicBezTo>
                  <a:cubicBezTo>
                    <a:pt x="21381" y="1862"/>
                    <a:pt x="21381" y="2885"/>
                    <a:pt x="20181" y="3971"/>
                  </a:cubicBezTo>
                  <a:cubicBezTo>
                    <a:pt x="18981" y="5057"/>
                    <a:pt x="16581" y="6208"/>
                    <a:pt x="14314" y="6975"/>
                  </a:cubicBezTo>
                  <a:cubicBezTo>
                    <a:pt x="12048" y="7741"/>
                    <a:pt x="9914" y="8125"/>
                    <a:pt x="7781" y="8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8937127" y="6275345"/>
              <a:ext cx="16376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8910" y="0"/>
                  </a:moveTo>
                  <a:cubicBezTo>
                    <a:pt x="12420" y="1507"/>
                    <a:pt x="15930" y="3014"/>
                    <a:pt x="18225" y="4856"/>
                  </a:cubicBezTo>
                  <a:cubicBezTo>
                    <a:pt x="20520" y="6698"/>
                    <a:pt x="21600" y="8874"/>
                    <a:pt x="20385" y="11219"/>
                  </a:cubicBezTo>
                  <a:cubicBezTo>
                    <a:pt x="19170" y="13563"/>
                    <a:pt x="15660" y="16074"/>
                    <a:pt x="11880" y="17833"/>
                  </a:cubicBezTo>
                  <a:cubicBezTo>
                    <a:pt x="8100" y="19591"/>
                    <a:pt x="4050" y="205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9299077" y="6164402"/>
              <a:ext cx="1714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00" y="11918"/>
                    <a:pt x="11200" y="3818"/>
                    <a:pt x="14800" y="1118"/>
                  </a:cubicBezTo>
                  <a:cubicBezTo>
                    <a:pt x="18400" y="-1582"/>
                    <a:pt x="20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9356227" y="6256295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9667847" y="5846985"/>
              <a:ext cx="165998" cy="425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482" fill="norm" stroke="1" extrusionOk="0">
                  <a:moveTo>
                    <a:pt x="3941" y="7525"/>
                  </a:moveTo>
                  <a:cubicBezTo>
                    <a:pt x="2874" y="10412"/>
                    <a:pt x="1808" y="13299"/>
                    <a:pt x="1274" y="15384"/>
                  </a:cubicBezTo>
                  <a:cubicBezTo>
                    <a:pt x="741" y="17470"/>
                    <a:pt x="741" y="18753"/>
                    <a:pt x="608" y="19769"/>
                  </a:cubicBezTo>
                  <a:cubicBezTo>
                    <a:pt x="474" y="20784"/>
                    <a:pt x="208" y="21533"/>
                    <a:pt x="74" y="21480"/>
                  </a:cubicBezTo>
                  <a:cubicBezTo>
                    <a:pt x="-59" y="21426"/>
                    <a:pt x="-59" y="20571"/>
                    <a:pt x="474" y="18432"/>
                  </a:cubicBezTo>
                  <a:cubicBezTo>
                    <a:pt x="1008" y="16293"/>
                    <a:pt x="2074" y="12872"/>
                    <a:pt x="3541" y="9878"/>
                  </a:cubicBezTo>
                  <a:cubicBezTo>
                    <a:pt x="5008" y="6883"/>
                    <a:pt x="6874" y="4317"/>
                    <a:pt x="8208" y="2767"/>
                  </a:cubicBezTo>
                  <a:cubicBezTo>
                    <a:pt x="9541" y="1216"/>
                    <a:pt x="10341" y="682"/>
                    <a:pt x="11674" y="361"/>
                  </a:cubicBezTo>
                  <a:cubicBezTo>
                    <a:pt x="13008" y="40"/>
                    <a:pt x="14874" y="-67"/>
                    <a:pt x="16341" y="40"/>
                  </a:cubicBezTo>
                  <a:cubicBezTo>
                    <a:pt x="17808" y="147"/>
                    <a:pt x="18874" y="468"/>
                    <a:pt x="19808" y="1163"/>
                  </a:cubicBezTo>
                  <a:cubicBezTo>
                    <a:pt x="20741" y="1858"/>
                    <a:pt x="21541" y="2927"/>
                    <a:pt x="20208" y="4210"/>
                  </a:cubicBezTo>
                  <a:cubicBezTo>
                    <a:pt x="18874" y="5493"/>
                    <a:pt x="15408" y="6990"/>
                    <a:pt x="12208" y="7953"/>
                  </a:cubicBezTo>
                  <a:cubicBezTo>
                    <a:pt x="9008" y="8915"/>
                    <a:pt x="6074" y="9343"/>
                    <a:pt x="4208" y="9771"/>
                  </a:cubicBezTo>
                  <a:cubicBezTo>
                    <a:pt x="2341" y="10198"/>
                    <a:pt x="1541" y="10626"/>
                    <a:pt x="741" y="1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9540377" y="6326145"/>
              <a:ext cx="349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5" y="15600"/>
                    <a:pt x="7069" y="9600"/>
                    <a:pt x="10669" y="6000"/>
                  </a:cubicBezTo>
                  <a:cubicBezTo>
                    <a:pt x="14269" y="2400"/>
                    <a:pt x="1793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9578477" y="6473902"/>
              <a:ext cx="188749" cy="24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93" fill="norm" stroke="1" extrusionOk="0">
                  <a:moveTo>
                    <a:pt x="8640" y="950"/>
                  </a:moveTo>
                  <a:cubicBezTo>
                    <a:pt x="7920" y="5893"/>
                    <a:pt x="7200" y="10835"/>
                    <a:pt x="6720" y="13947"/>
                  </a:cubicBezTo>
                  <a:cubicBezTo>
                    <a:pt x="6240" y="17059"/>
                    <a:pt x="6000" y="18340"/>
                    <a:pt x="5640" y="19438"/>
                  </a:cubicBezTo>
                  <a:cubicBezTo>
                    <a:pt x="5280" y="20537"/>
                    <a:pt x="4800" y="21452"/>
                    <a:pt x="4680" y="21269"/>
                  </a:cubicBezTo>
                  <a:cubicBezTo>
                    <a:pt x="4560" y="21086"/>
                    <a:pt x="4800" y="19805"/>
                    <a:pt x="6360" y="16693"/>
                  </a:cubicBezTo>
                  <a:cubicBezTo>
                    <a:pt x="7920" y="13581"/>
                    <a:pt x="10800" y="8638"/>
                    <a:pt x="12600" y="5710"/>
                  </a:cubicBezTo>
                  <a:cubicBezTo>
                    <a:pt x="14400" y="2781"/>
                    <a:pt x="15120" y="1866"/>
                    <a:pt x="15960" y="1133"/>
                  </a:cubicBezTo>
                  <a:cubicBezTo>
                    <a:pt x="16800" y="401"/>
                    <a:pt x="17760" y="-148"/>
                    <a:pt x="18720" y="35"/>
                  </a:cubicBezTo>
                  <a:cubicBezTo>
                    <a:pt x="19680" y="218"/>
                    <a:pt x="20640" y="1133"/>
                    <a:pt x="21120" y="2598"/>
                  </a:cubicBezTo>
                  <a:cubicBezTo>
                    <a:pt x="21600" y="4062"/>
                    <a:pt x="21600" y="6076"/>
                    <a:pt x="20040" y="7723"/>
                  </a:cubicBezTo>
                  <a:cubicBezTo>
                    <a:pt x="18480" y="9371"/>
                    <a:pt x="15360" y="10652"/>
                    <a:pt x="11760" y="10744"/>
                  </a:cubicBezTo>
                  <a:cubicBezTo>
                    <a:pt x="8160" y="10835"/>
                    <a:pt x="4080" y="9737"/>
                    <a:pt x="0" y="8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10010277" y="6211795"/>
              <a:ext cx="1143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4400" y="1701"/>
                    <a:pt x="8800" y="-1622"/>
                    <a:pt x="12400" y="870"/>
                  </a:cubicBezTo>
                  <a:cubicBezTo>
                    <a:pt x="16000" y="3363"/>
                    <a:pt x="18800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9978527" y="6313445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8000"/>
                    <a:pt x="10989" y="14400"/>
                    <a:pt x="14589" y="10800"/>
                  </a:cubicBezTo>
                  <a:cubicBezTo>
                    <a:pt x="18189" y="7200"/>
                    <a:pt x="1989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0359527" y="6148345"/>
              <a:ext cx="317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186"/>
                    <a:pt x="15840" y="8372"/>
                    <a:pt x="12240" y="11972"/>
                  </a:cubicBezTo>
                  <a:cubicBezTo>
                    <a:pt x="8640" y="15572"/>
                    <a:pt x="4320" y="185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10257927" y="6599195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10276977" y="6646539"/>
              <a:ext cx="2349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43" y="2735"/>
                    <a:pt x="11286" y="-1585"/>
                    <a:pt x="14886" y="575"/>
                  </a:cubicBezTo>
                  <a:cubicBezTo>
                    <a:pt x="18486" y="2735"/>
                    <a:pt x="2004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97" name="Drawing"/>
          <p:cNvGrpSpPr/>
          <p:nvPr/>
        </p:nvGrpSpPr>
        <p:grpSpPr>
          <a:xfrm>
            <a:off x="7125640" y="1485900"/>
            <a:ext cx="5496794" cy="1718142"/>
            <a:chOff x="0" y="0"/>
            <a:chExt cx="5496792" cy="1718141"/>
          </a:xfrm>
        </p:grpSpPr>
        <p:sp>
          <p:nvSpPr>
            <p:cNvPr id="250" name="Line"/>
            <p:cNvSpPr/>
            <p:nvPr/>
          </p:nvSpPr>
          <p:spPr>
            <a:xfrm>
              <a:off x="0" y="89640"/>
              <a:ext cx="253299" cy="10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458" fill="norm" stroke="1" extrusionOk="0">
                  <a:moveTo>
                    <a:pt x="2577" y="7670"/>
                  </a:moveTo>
                  <a:cubicBezTo>
                    <a:pt x="1869" y="8598"/>
                    <a:pt x="1160" y="9525"/>
                    <a:pt x="806" y="10873"/>
                  </a:cubicBezTo>
                  <a:cubicBezTo>
                    <a:pt x="452" y="12220"/>
                    <a:pt x="452" y="13987"/>
                    <a:pt x="629" y="15577"/>
                  </a:cubicBezTo>
                  <a:cubicBezTo>
                    <a:pt x="806" y="17167"/>
                    <a:pt x="1160" y="18581"/>
                    <a:pt x="1337" y="19464"/>
                  </a:cubicBezTo>
                  <a:cubicBezTo>
                    <a:pt x="1514" y="20348"/>
                    <a:pt x="1514" y="20701"/>
                    <a:pt x="1603" y="20988"/>
                  </a:cubicBezTo>
                  <a:cubicBezTo>
                    <a:pt x="1691" y="21275"/>
                    <a:pt x="1869" y="21496"/>
                    <a:pt x="1957" y="21452"/>
                  </a:cubicBezTo>
                  <a:cubicBezTo>
                    <a:pt x="2046" y="21408"/>
                    <a:pt x="2046" y="21098"/>
                    <a:pt x="1869" y="20215"/>
                  </a:cubicBezTo>
                  <a:cubicBezTo>
                    <a:pt x="1691" y="19332"/>
                    <a:pt x="1337" y="17874"/>
                    <a:pt x="983" y="16350"/>
                  </a:cubicBezTo>
                  <a:cubicBezTo>
                    <a:pt x="629" y="14826"/>
                    <a:pt x="275" y="13236"/>
                    <a:pt x="98" y="11579"/>
                  </a:cubicBezTo>
                  <a:cubicBezTo>
                    <a:pt x="-79" y="9923"/>
                    <a:pt x="-79" y="8200"/>
                    <a:pt x="629" y="6566"/>
                  </a:cubicBezTo>
                  <a:cubicBezTo>
                    <a:pt x="1337" y="4932"/>
                    <a:pt x="2754" y="3386"/>
                    <a:pt x="4347" y="2303"/>
                  </a:cubicBezTo>
                  <a:cubicBezTo>
                    <a:pt x="5941" y="1221"/>
                    <a:pt x="7711" y="603"/>
                    <a:pt x="9570" y="271"/>
                  </a:cubicBezTo>
                  <a:cubicBezTo>
                    <a:pt x="11429" y="-60"/>
                    <a:pt x="13377" y="-104"/>
                    <a:pt x="15324" y="227"/>
                  </a:cubicBezTo>
                  <a:cubicBezTo>
                    <a:pt x="17272" y="559"/>
                    <a:pt x="19219" y="1265"/>
                    <a:pt x="20282" y="2149"/>
                  </a:cubicBezTo>
                  <a:cubicBezTo>
                    <a:pt x="21344" y="3032"/>
                    <a:pt x="21521" y="4092"/>
                    <a:pt x="20547" y="5020"/>
                  </a:cubicBezTo>
                  <a:cubicBezTo>
                    <a:pt x="19573" y="5948"/>
                    <a:pt x="17449" y="6743"/>
                    <a:pt x="14705" y="7273"/>
                  </a:cubicBezTo>
                  <a:cubicBezTo>
                    <a:pt x="11960" y="7803"/>
                    <a:pt x="8596" y="8068"/>
                    <a:pt x="6472" y="8178"/>
                  </a:cubicBezTo>
                  <a:cubicBezTo>
                    <a:pt x="4347" y="8289"/>
                    <a:pt x="3462" y="8244"/>
                    <a:pt x="3816" y="8178"/>
                  </a:cubicBezTo>
                  <a:cubicBezTo>
                    <a:pt x="4170" y="8112"/>
                    <a:pt x="5764" y="8024"/>
                    <a:pt x="7357" y="7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284246" y="473986"/>
              <a:ext cx="133914" cy="26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9" fill="norm" stroke="1" extrusionOk="0">
                  <a:moveTo>
                    <a:pt x="1102" y="3783"/>
                  </a:moveTo>
                  <a:cubicBezTo>
                    <a:pt x="427" y="2240"/>
                    <a:pt x="-248" y="698"/>
                    <a:pt x="89" y="183"/>
                  </a:cubicBezTo>
                  <a:cubicBezTo>
                    <a:pt x="427" y="-331"/>
                    <a:pt x="1777" y="183"/>
                    <a:pt x="4140" y="2412"/>
                  </a:cubicBezTo>
                  <a:cubicBezTo>
                    <a:pt x="6502" y="4640"/>
                    <a:pt x="9877" y="8583"/>
                    <a:pt x="12915" y="12012"/>
                  </a:cubicBezTo>
                  <a:cubicBezTo>
                    <a:pt x="15952" y="15440"/>
                    <a:pt x="18652" y="18355"/>
                    <a:pt x="21352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284809" y="495300"/>
              <a:ext cx="1651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3221"/>
                    <a:pt x="13292" y="6442"/>
                    <a:pt x="9692" y="10042"/>
                  </a:cubicBezTo>
                  <a:cubicBezTo>
                    <a:pt x="6092" y="13642"/>
                    <a:pt x="3046" y="17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531951" y="153915"/>
              <a:ext cx="197359" cy="47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38" fill="norm" stroke="1" extrusionOk="0">
                  <a:moveTo>
                    <a:pt x="21200" y="2226"/>
                  </a:moveTo>
                  <a:cubicBezTo>
                    <a:pt x="20745" y="1748"/>
                    <a:pt x="20291" y="1270"/>
                    <a:pt x="19608" y="888"/>
                  </a:cubicBezTo>
                  <a:cubicBezTo>
                    <a:pt x="18926" y="505"/>
                    <a:pt x="18017" y="219"/>
                    <a:pt x="16880" y="75"/>
                  </a:cubicBezTo>
                  <a:cubicBezTo>
                    <a:pt x="15743" y="-68"/>
                    <a:pt x="14379" y="-68"/>
                    <a:pt x="12333" y="649"/>
                  </a:cubicBezTo>
                  <a:cubicBezTo>
                    <a:pt x="10286" y="1366"/>
                    <a:pt x="7558" y="2799"/>
                    <a:pt x="5171" y="5093"/>
                  </a:cubicBezTo>
                  <a:cubicBezTo>
                    <a:pt x="2783" y="7387"/>
                    <a:pt x="737" y="10541"/>
                    <a:pt x="168" y="13217"/>
                  </a:cubicBezTo>
                  <a:cubicBezTo>
                    <a:pt x="-400" y="15893"/>
                    <a:pt x="509" y="18091"/>
                    <a:pt x="2328" y="19429"/>
                  </a:cubicBezTo>
                  <a:cubicBezTo>
                    <a:pt x="4147" y="20767"/>
                    <a:pt x="6876" y="21245"/>
                    <a:pt x="8808" y="21389"/>
                  </a:cubicBezTo>
                  <a:cubicBezTo>
                    <a:pt x="10741" y="21532"/>
                    <a:pt x="11878" y="21341"/>
                    <a:pt x="13015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792809" y="387350"/>
              <a:ext cx="254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55"/>
                    <a:pt x="7200" y="10909"/>
                    <a:pt x="3600" y="14509"/>
                  </a:cubicBezTo>
                  <a:cubicBezTo>
                    <a:pt x="0" y="18109"/>
                    <a:pt x="0" y="19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818209" y="292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913459" y="184149"/>
              <a:ext cx="60615" cy="44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485" fill="norm" stroke="1" extrusionOk="0">
                  <a:moveTo>
                    <a:pt x="6480" y="0"/>
                  </a:moveTo>
                  <a:cubicBezTo>
                    <a:pt x="10080" y="1927"/>
                    <a:pt x="13680" y="3854"/>
                    <a:pt x="16560" y="6541"/>
                  </a:cubicBezTo>
                  <a:cubicBezTo>
                    <a:pt x="19440" y="9228"/>
                    <a:pt x="21600" y="12676"/>
                    <a:pt x="20160" y="15211"/>
                  </a:cubicBezTo>
                  <a:cubicBezTo>
                    <a:pt x="18720" y="17746"/>
                    <a:pt x="13680" y="19369"/>
                    <a:pt x="9720" y="20332"/>
                  </a:cubicBezTo>
                  <a:cubicBezTo>
                    <a:pt x="5760" y="21296"/>
                    <a:pt x="2880" y="21600"/>
                    <a:pt x="1440" y="21448"/>
                  </a:cubicBezTo>
                  <a:cubicBezTo>
                    <a:pt x="0" y="21296"/>
                    <a:pt x="0" y="20687"/>
                    <a:pt x="0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1046809" y="36195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1059509" y="501650"/>
              <a:ext cx="146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1435167" y="45974"/>
              <a:ext cx="149033" cy="50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94" fill="norm" stroke="1" extrusionOk="0">
                  <a:moveTo>
                    <a:pt x="2522" y="10421"/>
                  </a:moveTo>
                  <a:cubicBezTo>
                    <a:pt x="2522" y="12752"/>
                    <a:pt x="2522" y="15082"/>
                    <a:pt x="2670" y="16740"/>
                  </a:cubicBezTo>
                  <a:cubicBezTo>
                    <a:pt x="2818" y="18398"/>
                    <a:pt x="3114" y="19384"/>
                    <a:pt x="3114" y="20146"/>
                  </a:cubicBezTo>
                  <a:cubicBezTo>
                    <a:pt x="3114" y="20908"/>
                    <a:pt x="2818" y="21445"/>
                    <a:pt x="2226" y="21490"/>
                  </a:cubicBezTo>
                  <a:cubicBezTo>
                    <a:pt x="1634" y="21535"/>
                    <a:pt x="747" y="21087"/>
                    <a:pt x="303" y="19294"/>
                  </a:cubicBezTo>
                  <a:cubicBezTo>
                    <a:pt x="-141" y="17502"/>
                    <a:pt x="-141" y="14365"/>
                    <a:pt x="599" y="11318"/>
                  </a:cubicBezTo>
                  <a:cubicBezTo>
                    <a:pt x="1338" y="8270"/>
                    <a:pt x="2818" y="5313"/>
                    <a:pt x="4889" y="3430"/>
                  </a:cubicBezTo>
                  <a:cubicBezTo>
                    <a:pt x="6960" y="1548"/>
                    <a:pt x="9623" y="742"/>
                    <a:pt x="11695" y="338"/>
                  </a:cubicBezTo>
                  <a:cubicBezTo>
                    <a:pt x="13766" y="-65"/>
                    <a:pt x="15245" y="-65"/>
                    <a:pt x="16577" y="114"/>
                  </a:cubicBezTo>
                  <a:cubicBezTo>
                    <a:pt x="17908" y="294"/>
                    <a:pt x="19092" y="652"/>
                    <a:pt x="19980" y="1279"/>
                  </a:cubicBezTo>
                  <a:cubicBezTo>
                    <a:pt x="20867" y="1907"/>
                    <a:pt x="21459" y="2803"/>
                    <a:pt x="19684" y="3834"/>
                  </a:cubicBezTo>
                  <a:cubicBezTo>
                    <a:pt x="17908" y="4864"/>
                    <a:pt x="13766" y="6030"/>
                    <a:pt x="10807" y="7105"/>
                  </a:cubicBezTo>
                  <a:cubicBezTo>
                    <a:pt x="7848" y="8181"/>
                    <a:pt x="6073" y="9167"/>
                    <a:pt x="4297" y="10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1514265" y="260349"/>
              <a:ext cx="154845" cy="24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96" fill="norm" stroke="1" extrusionOk="0">
                  <a:moveTo>
                    <a:pt x="337" y="8862"/>
                  </a:moveTo>
                  <a:cubicBezTo>
                    <a:pt x="45" y="7754"/>
                    <a:pt x="-247" y="6646"/>
                    <a:pt x="337" y="6277"/>
                  </a:cubicBezTo>
                  <a:cubicBezTo>
                    <a:pt x="921" y="5908"/>
                    <a:pt x="2380" y="6277"/>
                    <a:pt x="4131" y="8308"/>
                  </a:cubicBezTo>
                  <a:cubicBezTo>
                    <a:pt x="5883" y="10338"/>
                    <a:pt x="7926" y="14031"/>
                    <a:pt x="8802" y="16338"/>
                  </a:cubicBezTo>
                  <a:cubicBezTo>
                    <a:pt x="9677" y="18646"/>
                    <a:pt x="9385" y="19569"/>
                    <a:pt x="8656" y="20308"/>
                  </a:cubicBezTo>
                  <a:cubicBezTo>
                    <a:pt x="7926" y="21046"/>
                    <a:pt x="6758" y="21600"/>
                    <a:pt x="5883" y="21323"/>
                  </a:cubicBezTo>
                  <a:cubicBezTo>
                    <a:pt x="5007" y="21046"/>
                    <a:pt x="4423" y="19938"/>
                    <a:pt x="4715" y="17354"/>
                  </a:cubicBezTo>
                  <a:cubicBezTo>
                    <a:pt x="5007" y="14769"/>
                    <a:pt x="6175" y="10708"/>
                    <a:pt x="9094" y="7569"/>
                  </a:cubicBezTo>
                  <a:cubicBezTo>
                    <a:pt x="12012" y="4431"/>
                    <a:pt x="16683" y="2215"/>
                    <a:pt x="213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1699151" y="126568"/>
              <a:ext cx="147759" cy="35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21" fill="norm" stroke="1" extrusionOk="0">
                  <a:moveTo>
                    <a:pt x="21237" y="1943"/>
                  </a:moveTo>
                  <a:cubicBezTo>
                    <a:pt x="20933" y="1304"/>
                    <a:pt x="20629" y="665"/>
                    <a:pt x="19716" y="281"/>
                  </a:cubicBezTo>
                  <a:cubicBezTo>
                    <a:pt x="18803" y="-102"/>
                    <a:pt x="17282" y="-230"/>
                    <a:pt x="14240" y="792"/>
                  </a:cubicBezTo>
                  <a:cubicBezTo>
                    <a:pt x="11198" y="1815"/>
                    <a:pt x="6634" y="3988"/>
                    <a:pt x="3744" y="6736"/>
                  </a:cubicBezTo>
                  <a:cubicBezTo>
                    <a:pt x="854" y="9484"/>
                    <a:pt x="-363" y="12807"/>
                    <a:pt x="93" y="15299"/>
                  </a:cubicBezTo>
                  <a:cubicBezTo>
                    <a:pt x="550" y="17791"/>
                    <a:pt x="2679" y="19453"/>
                    <a:pt x="5417" y="20348"/>
                  </a:cubicBezTo>
                  <a:cubicBezTo>
                    <a:pt x="8155" y="21242"/>
                    <a:pt x="11502" y="21370"/>
                    <a:pt x="13479" y="21306"/>
                  </a:cubicBezTo>
                  <a:cubicBezTo>
                    <a:pt x="15457" y="21242"/>
                    <a:pt x="16065" y="20987"/>
                    <a:pt x="16674" y="20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1908292" y="158750"/>
              <a:ext cx="33868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41"/>
                    <a:pt x="10800" y="882"/>
                    <a:pt x="6750" y="2351"/>
                  </a:cubicBezTo>
                  <a:cubicBezTo>
                    <a:pt x="2700" y="3820"/>
                    <a:pt x="0" y="6318"/>
                    <a:pt x="0" y="9698"/>
                  </a:cubicBezTo>
                  <a:cubicBezTo>
                    <a:pt x="0" y="13078"/>
                    <a:pt x="2700" y="17339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1992959" y="276489"/>
              <a:ext cx="76201" cy="187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21600" y="3887"/>
                  </a:moveTo>
                  <a:cubicBezTo>
                    <a:pt x="19800" y="2700"/>
                    <a:pt x="18000" y="1514"/>
                    <a:pt x="15300" y="801"/>
                  </a:cubicBezTo>
                  <a:cubicBezTo>
                    <a:pt x="12600" y="89"/>
                    <a:pt x="9000" y="-148"/>
                    <a:pt x="6000" y="89"/>
                  </a:cubicBezTo>
                  <a:cubicBezTo>
                    <a:pt x="3000" y="327"/>
                    <a:pt x="600" y="1039"/>
                    <a:pt x="1500" y="3056"/>
                  </a:cubicBezTo>
                  <a:cubicBezTo>
                    <a:pt x="2400" y="5074"/>
                    <a:pt x="6600" y="8397"/>
                    <a:pt x="9600" y="10889"/>
                  </a:cubicBezTo>
                  <a:cubicBezTo>
                    <a:pt x="12600" y="13382"/>
                    <a:pt x="14400" y="15043"/>
                    <a:pt x="15000" y="16586"/>
                  </a:cubicBezTo>
                  <a:cubicBezTo>
                    <a:pt x="15600" y="18129"/>
                    <a:pt x="15000" y="19553"/>
                    <a:pt x="12600" y="20384"/>
                  </a:cubicBezTo>
                  <a:cubicBezTo>
                    <a:pt x="10200" y="21215"/>
                    <a:pt x="6000" y="21452"/>
                    <a:pt x="3600" y="20028"/>
                  </a:cubicBezTo>
                  <a:cubicBezTo>
                    <a:pt x="1200" y="18604"/>
                    <a:pt x="600" y="15518"/>
                    <a:pt x="0" y="12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2115055" y="101600"/>
              <a:ext cx="81105" cy="3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95" fill="norm" stroke="1" extrusionOk="0">
                  <a:moveTo>
                    <a:pt x="21222" y="0"/>
                  </a:moveTo>
                  <a:cubicBezTo>
                    <a:pt x="17345" y="3417"/>
                    <a:pt x="13468" y="6834"/>
                    <a:pt x="9868" y="10068"/>
                  </a:cubicBezTo>
                  <a:cubicBezTo>
                    <a:pt x="6268" y="13302"/>
                    <a:pt x="2945" y="16353"/>
                    <a:pt x="1284" y="18244"/>
                  </a:cubicBezTo>
                  <a:cubicBezTo>
                    <a:pt x="-378" y="20136"/>
                    <a:pt x="-378" y="20868"/>
                    <a:pt x="1007" y="21234"/>
                  </a:cubicBezTo>
                  <a:cubicBezTo>
                    <a:pt x="2391" y="21600"/>
                    <a:pt x="5160" y="21600"/>
                    <a:pt x="8207" y="21112"/>
                  </a:cubicBezTo>
                  <a:cubicBezTo>
                    <a:pt x="11253" y="20624"/>
                    <a:pt x="14576" y="19647"/>
                    <a:pt x="17899" y="18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2094286" y="285750"/>
              <a:ext cx="15902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594" y="21600"/>
                  </a:moveTo>
                  <a:cubicBezTo>
                    <a:pt x="1173" y="20400"/>
                    <a:pt x="-248" y="19200"/>
                    <a:pt x="36" y="16800"/>
                  </a:cubicBezTo>
                  <a:cubicBezTo>
                    <a:pt x="320" y="14400"/>
                    <a:pt x="2310" y="10800"/>
                    <a:pt x="6147" y="7800"/>
                  </a:cubicBezTo>
                  <a:cubicBezTo>
                    <a:pt x="9984" y="4800"/>
                    <a:pt x="15668" y="2400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532701" y="213622"/>
              <a:ext cx="127009" cy="26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22" fill="norm" stroke="1" extrusionOk="0">
                  <a:moveTo>
                    <a:pt x="21247" y="687"/>
                  </a:moveTo>
                  <a:cubicBezTo>
                    <a:pt x="16644" y="181"/>
                    <a:pt x="12040" y="-325"/>
                    <a:pt x="8499" y="266"/>
                  </a:cubicBezTo>
                  <a:cubicBezTo>
                    <a:pt x="4958" y="856"/>
                    <a:pt x="2480" y="2544"/>
                    <a:pt x="1417" y="4231"/>
                  </a:cubicBezTo>
                  <a:cubicBezTo>
                    <a:pt x="355" y="5919"/>
                    <a:pt x="709" y="7606"/>
                    <a:pt x="2126" y="9125"/>
                  </a:cubicBezTo>
                  <a:cubicBezTo>
                    <a:pt x="3542" y="10644"/>
                    <a:pt x="6021" y="11994"/>
                    <a:pt x="7791" y="13006"/>
                  </a:cubicBezTo>
                  <a:cubicBezTo>
                    <a:pt x="9562" y="14019"/>
                    <a:pt x="10624" y="14694"/>
                    <a:pt x="11155" y="15706"/>
                  </a:cubicBezTo>
                  <a:cubicBezTo>
                    <a:pt x="11686" y="16719"/>
                    <a:pt x="11686" y="18069"/>
                    <a:pt x="10801" y="18997"/>
                  </a:cubicBezTo>
                  <a:cubicBezTo>
                    <a:pt x="9916" y="19925"/>
                    <a:pt x="8145" y="20431"/>
                    <a:pt x="6375" y="20769"/>
                  </a:cubicBezTo>
                  <a:cubicBezTo>
                    <a:pt x="4604" y="21106"/>
                    <a:pt x="2834" y="21275"/>
                    <a:pt x="1595" y="20938"/>
                  </a:cubicBezTo>
                  <a:cubicBezTo>
                    <a:pt x="355" y="20600"/>
                    <a:pt x="-353" y="19756"/>
                    <a:pt x="178" y="18153"/>
                  </a:cubicBezTo>
                  <a:cubicBezTo>
                    <a:pt x="709" y="16550"/>
                    <a:pt x="2480" y="14188"/>
                    <a:pt x="4250" y="11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2667067" y="260350"/>
              <a:ext cx="125993" cy="15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05" fill="norm" stroke="1" extrusionOk="0">
                  <a:moveTo>
                    <a:pt x="3069" y="0"/>
                  </a:moveTo>
                  <a:cubicBezTo>
                    <a:pt x="1989" y="4769"/>
                    <a:pt x="909" y="9538"/>
                    <a:pt x="369" y="13184"/>
                  </a:cubicBezTo>
                  <a:cubicBezTo>
                    <a:pt x="-171" y="16831"/>
                    <a:pt x="-171" y="19356"/>
                    <a:pt x="729" y="20478"/>
                  </a:cubicBezTo>
                  <a:cubicBezTo>
                    <a:pt x="1629" y="21600"/>
                    <a:pt x="3429" y="21319"/>
                    <a:pt x="5769" y="18795"/>
                  </a:cubicBezTo>
                  <a:cubicBezTo>
                    <a:pt x="8109" y="16270"/>
                    <a:pt x="10989" y="11501"/>
                    <a:pt x="12789" y="8416"/>
                  </a:cubicBezTo>
                  <a:cubicBezTo>
                    <a:pt x="14589" y="5330"/>
                    <a:pt x="15309" y="3927"/>
                    <a:pt x="15669" y="3927"/>
                  </a:cubicBezTo>
                  <a:cubicBezTo>
                    <a:pt x="16029" y="3927"/>
                    <a:pt x="16029" y="5330"/>
                    <a:pt x="15849" y="7434"/>
                  </a:cubicBezTo>
                  <a:cubicBezTo>
                    <a:pt x="15669" y="9538"/>
                    <a:pt x="15309" y="12343"/>
                    <a:pt x="15489" y="14447"/>
                  </a:cubicBezTo>
                  <a:cubicBezTo>
                    <a:pt x="15669" y="16551"/>
                    <a:pt x="16389" y="17953"/>
                    <a:pt x="17469" y="18655"/>
                  </a:cubicBezTo>
                  <a:cubicBezTo>
                    <a:pt x="18549" y="19356"/>
                    <a:pt x="19989" y="19356"/>
                    <a:pt x="21429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2813079" y="255701"/>
              <a:ext cx="126031" cy="1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86" fill="norm" stroke="1" extrusionOk="0">
                  <a:moveTo>
                    <a:pt x="21084" y="1386"/>
                  </a:moveTo>
                  <a:cubicBezTo>
                    <a:pt x="19668" y="586"/>
                    <a:pt x="18251" y="-214"/>
                    <a:pt x="15773" y="53"/>
                  </a:cubicBezTo>
                  <a:cubicBezTo>
                    <a:pt x="13294" y="319"/>
                    <a:pt x="9753" y="1653"/>
                    <a:pt x="6743" y="4586"/>
                  </a:cubicBezTo>
                  <a:cubicBezTo>
                    <a:pt x="3733" y="7519"/>
                    <a:pt x="1254" y="12053"/>
                    <a:pt x="369" y="14986"/>
                  </a:cubicBezTo>
                  <a:cubicBezTo>
                    <a:pt x="-516" y="17919"/>
                    <a:pt x="192" y="19253"/>
                    <a:pt x="2494" y="20053"/>
                  </a:cubicBezTo>
                  <a:cubicBezTo>
                    <a:pt x="4795" y="20853"/>
                    <a:pt x="8691" y="21119"/>
                    <a:pt x="12586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2954544" y="240023"/>
              <a:ext cx="111566" cy="18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089" fill="norm" stroke="1" extrusionOk="0">
                  <a:moveTo>
                    <a:pt x="21083" y="145"/>
                  </a:moveTo>
                  <a:cubicBezTo>
                    <a:pt x="18683" y="-95"/>
                    <a:pt x="16283" y="-335"/>
                    <a:pt x="12683" y="2065"/>
                  </a:cubicBezTo>
                  <a:cubicBezTo>
                    <a:pt x="9083" y="4465"/>
                    <a:pt x="4283" y="9505"/>
                    <a:pt x="1883" y="12745"/>
                  </a:cubicBezTo>
                  <a:cubicBezTo>
                    <a:pt x="-517" y="15985"/>
                    <a:pt x="-517" y="17425"/>
                    <a:pt x="1283" y="18625"/>
                  </a:cubicBezTo>
                  <a:cubicBezTo>
                    <a:pt x="3083" y="19825"/>
                    <a:pt x="6683" y="20785"/>
                    <a:pt x="9683" y="21025"/>
                  </a:cubicBezTo>
                  <a:cubicBezTo>
                    <a:pt x="12683" y="21265"/>
                    <a:pt x="15083" y="20785"/>
                    <a:pt x="17483" y="20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093913" y="226049"/>
              <a:ext cx="333201" cy="22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39" fill="norm" stroke="1" extrusionOk="0">
                  <a:moveTo>
                    <a:pt x="2699" y="7510"/>
                  </a:moveTo>
                  <a:cubicBezTo>
                    <a:pt x="2020" y="7712"/>
                    <a:pt x="1340" y="7914"/>
                    <a:pt x="1340" y="8116"/>
                  </a:cubicBezTo>
                  <a:cubicBezTo>
                    <a:pt x="1340" y="8318"/>
                    <a:pt x="2020" y="8519"/>
                    <a:pt x="3038" y="8015"/>
                  </a:cubicBezTo>
                  <a:cubicBezTo>
                    <a:pt x="4057" y="7510"/>
                    <a:pt x="5416" y="6299"/>
                    <a:pt x="6231" y="4886"/>
                  </a:cubicBezTo>
                  <a:cubicBezTo>
                    <a:pt x="7046" y="3473"/>
                    <a:pt x="7318" y="1858"/>
                    <a:pt x="7114" y="1050"/>
                  </a:cubicBezTo>
                  <a:cubicBezTo>
                    <a:pt x="6910" y="243"/>
                    <a:pt x="6231" y="243"/>
                    <a:pt x="5280" y="747"/>
                  </a:cubicBezTo>
                  <a:cubicBezTo>
                    <a:pt x="4329" y="1252"/>
                    <a:pt x="3106" y="2261"/>
                    <a:pt x="2088" y="4785"/>
                  </a:cubicBezTo>
                  <a:cubicBezTo>
                    <a:pt x="1069" y="7308"/>
                    <a:pt x="254" y="11346"/>
                    <a:pt x="50" y="13768"/>
                  </a:cubicBezTo>
                  <a:cubicBezTo>
                    <a:pt x="-154" y="16190"/>
                    <a:pt x="254" y="16998"/>
                    <a:pt x="1612" y="17301"/>
                  </a:cubicBezTo>
                  <a:cubicBezTo>
                    <a:pt x="2971" y="17603"/>
                    <a:pt x="5280" y="17402"/>
                    <a:pt x="7250" y="15383"/>
                  </a:cubicBezTo>
                  <a:cubicBezTo>
                    <a:pt x="9220" y="13364"/>
                    <a:pt x="10850" y="9529"/>
                    <a:pt x="11665" y="7005"/>
                  </a:cubicBezTo>
                  <a:cubicBezTo>
                    <a:pt x="12480" y="4482"/>
                    <a:pt x="12480" y="3271"/>
                    <a:pt x="12344" y="2160"/>
                  </a:cubicBezTo>
                  <a:cubicBezTo>
                    <a:pt x="12208" y="1050"/>
                    <a:pt x="11937" y="41"/>
                    <a:pt x="11869" y="41"/>
                  </a:cubicBezTo>
                  <a:cubicBezTo>
                    <a:pt x="11801" y="41"/>
                    <a:pt x="11937" y="1050"/>
                    <a:pt x="12344" y="3675"/>
                  </a:cubicBezTo>
                  <a:cubicBezTo>
                    <a:pt x="12752" y="6299"/>
                    <a:pt x="13431" y="10538"/>
                    <a:pt x="13771" y="13162"/>
                  </a:cubicBezTo>
                  <a:cubicBezTo>
                    <a:pt x="14110" y="15787"/>
                    <a:pt x="14110" y="16796"/>
                    <a:pt x="13906" y="17704"/>
                  </a:cubicBezTo>
                  <a:cubicBezTo>
                    <a:pt x="13703" y="18613"/>
                    <a:pt x="13295" y="19420"/>
                    <a:pt x="12888" y="19319"/>
                  </a:cubicBezTo>
                  <a:cubicBezTo>
                    <a:pt x="12480" y="19218"/>
                    <a:pt x="12072" y="18209"/>
                    <a:pt x="12072" y="17200"/>
                  </a:cubicBezTo>
                  <a:cubicBezTo>
                    <a:pt x="12072" y="16190"/>
                    <a:pt x="12480" y="15181"/>
                    <a:pt x="13227" y="14071"/>
                  </a:cubicBezTo>
                  <a:cubicBezTo>
                    <a:pt x="13974" y="12960"/>
                    <a:pt x="15061" y="11749"/>
                    <a:pt x="16352" y="10336"/>
                  </a:cubicBezTo>
                  <a:cubicBezTo>
                    <a:pt x="17642" y="8923"/>
                    <a:pt x="19137" y="7308"/>
                    <a:pt x="20088" y="5895"/>
                  </a:cubicBezTo>
                  <a:cubicBezTo>
                    <a:pt x="21038" y="4482"/>
                    <a:pt x="21446" y="3271"/>
                    <a:pt x="21378" y="2261"/>
                  </a:cubicBezTo>
                  <a:cubicBezTo>
                    <a:pt x="21310" y="1252"/>
                    <a:pt x="20767" y="445"/>
                    <a:pt x="20155" y="142"/>
                  </a:cubicBezTo>
                  <a:cubicBezTo>
                    <a:pt x="19544" y="-161"/>
                    <a:pt x="18865" y="41"/>
                    <a:pt x="18321" y="546"/>
                  </a:cubicBezTo>
                  <a:cubicBezTo>
                    <a:pt x="17778" y="1050"/>
                    <a:pt x="17371" y="1858"/>
                    <a:pt x="17371" y="3372"/>
                  </a:cubicBezTo>
                  <a:cubicBezTo>
                    <a:pt x="17371" y="4886"/>
                    <a:pt x="17778" y="7106"/>
                    <a:pt x="18254" y="9327"/>
                  </a:cubicBezTo>
                  <a:cubicBezTo>
                    <a:pt x="18729" y="11547"/>
                    <a:pt x="19272" y="13768"/>
                    <a:pt x="19544" y="15484"/>
                  </a:cubicBezTo>
                  <a:cubicBezTo>
                    <a:pt x="19816" y="17200"/>
                    <a:pt x="19816" y="18411"/>
                    <a:pt x="19544" y="19319"/>
                  </a:cubicBezTo>
                  <a:cubicBezTo>
                    <a:pt x="19272" y="20228"/>
                    <a:pt x="18729" y="20833"/>
                    <a:pt x="18186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3726979" y="227468"/>
              <a:ext cx="183681" cy="17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182" fill="norm" stroke="1" extrusionOk="0">
                  <a:moveTo>
                    <a:pt x="4414" y="2511"/>
                  </a:moveTo>
                  <a:cubicBezTo>
                    <a:pt x="3917" y="1194"/>
                    <a:pt x="3421" y="-123"/>
                    <a:pt x="2800" y="9"/>
                  </a:cubicBezTo>
                  <a:cubicBezTo>
                    <a:pt x="2179" y="140"/>
                    <a:pt x="1435" y="1721"/>
                    <a:pt x="938" y="4355"/>
                  </a:cubicBezTo>
                  <a:cubicBezTo>
                    <a:pt x="442" y="6989"/>
                    <a:pt x="193" y="10677"/>
                    <a:pt x="69" y="13179"/>
                  </a:cubicBezTo>
                  <a:cubicBezTo>
                    <a:pt x="-55" y="15682"/>
                    <a:pt x="-55" y="16999"/>
                    <a:pt x="442" y="18053"/>
                  </a:cubicBezTo>
                  <a:cubicBezTo>
                    <a:pt x="938" y="19106"/>
                    <a:pt x="1931" y="19897"/>
                    <a:pt x="2924" y="19765"/>
                  </a:cubicBezTo>
                  <a:cubicBezTo>
                    <a:pt x="3917" y="19633"/>
                    <a:pt x="4911" y="18579"/>
                    <a:pt x="5655" y="17394"/>
                  </a:cubicBezTo>
                  <a:cubicBezTo>
                    <a:pt x="6400" y="16209"/>
                    <a:pt x="6897" y="14892"/>
                    <a:pt x="7393" y="14892"/>
                  </a:cubicBezTo>
                  <a:cubicBezTo>
                    <a:pt x="7890" y="14892"/>
                    <a:pt x="8386" y="16209"/>
                    <a:pt x="9131" y="17657"/>
                  </a:cubicBezTo>
                  <a:cubicBezTo>
                    <a:pt x="9876" y="19106"/>
                    <a:pt x="10869" y="20687"/>
                    <a:pt x="12731" y="21082"/>
                  </a:cubicBezTo>
                  <a:cubicBezTo>
                    <a:pt x="14593" y="21477"/>
                    <a:pt x="17324" y="20687"/>
                    <a:pt x="18938" y="18843"/>
                  </a:cubicBezTo>
                  <a:cubicBezTo>
                    <a:pt x="20552" y="16999"/>
                    <a:pt x="21048" y="14101"/>
                    <a:pt x="21297" y="11467"/>
                  </a:cubicBezTo>
                  <a:cubicBezTo>
                    <a:pt x="21545" y="8833"/>
                    <a:pt x="21545" y="6462"/>
                    <a:pt x="21173" y="4618"/>
                  </a:cubicBezTo>
                  <a:cubicBezTo>
                    <a:pt x="20800" y="2775"/>
                    <a:pt x="20055" y="1457"/>
                    <a:pt x="20055" y="1589"/>
                  </a:cubicBezTo>
                  <a:cubicBezTo>
                    <a:pt x="20055" y="1721"/>
                    <a:pt x="20800" y="3301"/>
                    <a:pt x="21545" y="4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3924367" y="220133"/>
              <a:ext cx="214530" cy="17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28" fill="norm" stroke="1" extrusionOk="0">
                  <a:moveTo>
                    <a:pt x="9966" y="9867"/>
                  </a:moveTo>
                  <a:cubicBezTo>
                    <a:pt x="10176" y="8267"/>
                    <a:pt x="10385" y="6667"/>
                    <a:pt x="9966" y="5467"/>
                  </a:cubicBezTo>
                  <a:cubicBezTo>
                    <a:pt x="9547" y="4267"/>
                    <a:pt x="8498" y="3467"/>
                    <a:pt x="7030" y="3733"/>
                  </a:cubicBezTo>
                  <a:cubicBezTo>
                    <a:pt x="5562" y="4000"/>
                    <a:pt x="3675" y="5333"/>
                    <a:pt x="2417" y="6667"/>
                  </a:cubicBezTo>
                  <a:cubicBezTo>
                    <a:pt x="1158" y="8000"/>
                    <a:pt x="529" y="9333"/>
                    <a:pt x="215" y="10800"/>
                  </a:cubicBezTo>
                  <a:cubicBezTo>
                    <a:pt x="-100" y="12267"/>
                    <a:pt x="-100" y="13867"/>
                    <a:pt x="424" y="14667"/>
                  </a:cubicBezTo>
                  <a:cubicBezTo>
                    <a:pt x="949" y="15467"/>
                    <a:pt x="1997" y="15467"/>
                    <a:pt x="3046" y="15067"/>
                  </a:cubicBezTo>
                  <a:cubicBezTo>
                    <a:pt x="4094" y="14667"/>
                    <a:pt x="5143" y="13867"/>
                    <a:pt x="6086" y="13067"/>
                  </a:cubicBezTo>
                  <a:cubicBezTo>
                    <a:pt x="7030" y="12267"/>
                    <a:pt x="7869" y="11467"/>
                    <a:pt x="8393" y="12133"/>
                  </a:cubicBezTo>
                  <a:cubicBezTo>
                    <a:pt x="8917" y="12800"/>
                    <a:pt x="9127" y="14933"/>
                    <a:pt x="9756" y="16133"/>
                  </a:cubicBezTo>
                  <a:cubicBezTo>
                    <a:pt x="10385" y="17333"/>
                    <a:pt x="11434" y="17600"/>
                    <a:pt x="12378" y="17333"/>
                  </a:cubicBezTo>
                  <a:cubicBezTo>
                    <a:pt x="13321" y="17067"/>
                    <a:pt x="14160" y="16267"/>
                    <a:pt x="15209" y="13733"/>
                  </a:cubicBezTo>
                  <a:cubicBezTo>
                    <a:pt x="16257" y="11200"/>
                    <a:pt x="17516" y="6933"/>
                    <a:pt x="17830" y="4133"/>
                  </a:cubicBezTo>
                  <a:cubicBezTo>
                    <a:pt x="18145" y="1333"/>
                    <a:pt x="17516" y="0"/>
                    <a:pt x="17096" y="0"/>
                  </a:cubicBezTo>
                  <a:cubicBezTo>
                    <a:pt x="16677" y="0"/>
                    <a:pt x="16467" y="1333"/>
                    <a:pt x="16886" y="3333"/>
                  </a:cubicBezTo>
                  <a:cubicBezTo>
                    <a:pt x="17306" y="5333"/>
                    <a:pt x="18354" y="8000"/>
                    <a:pt x="19088" y="10000"/>
                  </a:cubicBezTo>
                  <a:cubicBezTo>
                    <a:pt x="19822" y="12000"/>
                    <a:pt x="20242" y="13333"/>
                    <a:pt x="20661" y="15067"/>
                  </a:cubicBezTo>
                  <a:cubicBezTo>
                    <a:pt x="21081" y="16800"/>
                    <a:pt x="21500" y="18933"/>
                    <a:pt x="21081" y="20133"/>
                  </a:cubicBezTo>
                  <a:cubicBezTo>
                    <a:pt x="20661" y="21333"/>
                    <a:pt x="19403" y="21600"/>
                    <a:pt x="18354" y="21333"/>
                  </a:cubicBezTo>
                  <a:cubicBezTo>
                    <a:pt x="17306" y="21067"/>
                    <a:pt x="16467" y="20267"/>
                    <a:pt x="16048" y="19200"/>
                  </a:cubicBezTo>
                  <a:cubicBezTo>
                    <a:pt x="15628" y="18133"/>
                    <a:pt x="15628" y="16800"/>
                    <a:pt x="15628" y="15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4336109" y="266700"/>
              <a:ext cx="381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4342459" y="171177"/>
              <a:ext cx="381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4396742" y="254000"/>
              <a:ext cx="11381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5244" y="0"/>
                  </a:moveTo>
                  <a:cubicBezTo>
                    <a:pt x="4459" y="4533"/>
                    <a:pt x="3673" y="9067"/>
                    <a:pt x="2691" y="11867"/>
                  </a:cubicBezTo>
                  <a:cubicBezTo>
                    <a:pt x="1710" y="14667"/>
                    <a:pt x="531" y="15733"/>
                    <a:pt x="139" y="15600"/>
                  </a:cubicBezTo>
                  <a:cubicBezTo>
                    <a:pt x="-254" y="15467"/>
                    <a:pt x="139" y="14133"/>
                    <a:pt x="1906" y="11867"/>
                  </a:cubicBezTo>
                  <a:cubicBezTo>
                    <a:pt x="3673" y="9600"/>
                    <a:pt x="6815" y="6400"/>
                    <a:pt x="8975" y="4267"/>
                  </a:cubicBezTo>
                  <a:cubicBezTo>
                    <a:pt x="11135" y="2133"/>
                    <a:pt x="12313" y="1067"/>
                    <a:pt x="13688" y="933"/>
                  </a:cubicBezTo>
                  <a:cubicBezTo>
                    <a:pt x="15062" y="800"/>
                    <a:pt x="16633" y="1600"/>
                    <a:pt x="18008" y="4533"/>
                  </a:cubicBezTo>
                  <a:cubicBezTo>
                    <a:pt x="19382" y="7467"/>
                    <a:pt x="20561" y="12533"/>
                    <a:pt x="20953" y="15733"/>
                  </a:cubicBezTo>
                  <a:cubicBezTo>
                    <a:pt x="21346" y="18933"/>
                    <a:pt x="20953" y="20267"/>
                    <a:pt x="205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704409" y="26670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699760" y="121592"/>
              <a:ext cx="237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32" fill="norm" stroke="1" extrusionOk="0">
                  <a:moveTo>
                    <a:pt x="9353" y="20532"/>
                  </a:moveTo>
                  <a:cubicBezTo>
                    <a:pt x="3953" y="10932"/>
                    <a:pt x="-1447" y="1332"/>
                    <a:pt x="353" y="132"/>
                  </a:cubicBezTo>
                  <a:cubicBezTo>
                    <a:pt x="2153" y="-1068"/>
                    <a:pt x="11153" y="6132"/>
                    <a:pt x="20153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791313" y="0"/>
              <a:ext cx="46447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3337"/>
                    <a:pt x="5581" y="6673"/>
                    <a:pt x="2294" y="10273"/>
                  </a:cubicBezTo>
                  <a:cubicBezTo>
                    <a:pt x="-993" y="13873"/>
                    <a:pt x="-54" y="17737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4764644" y="17918"/>
              <a:ext cx="200116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82" fill="norm" stroke="1" extrusionOk="0">
                  <a:moveTo>
                    <a:pt x="1715" y="14621"/>
                  </a:moveTo>
                  <a:cubicBezTo>
                    <a:pt x="805" y="13604"/>
                    <a:pt x="-104" y="12588"/>
                    <a:pt x="10" y="11826"/>
                  </a:cubicBezTo>
                  <a:cubicBezTo>
                    <a:pt x="123" y="11063"/>
                    <a:pt x="1260" y="10555"/>
                    <a:pt x="3420" y="9538"/>
                  </a:cubicBezTo>
                  <a:cubicBezTo>
                    <a:pt x="5580" y="8522"/>
                    <a:pt x="8763" y="6997"/>
                    <a:pt x="10810" y="5727"/>
                  </a:cubicBezTo>
                  <a:cubicBezTo>
                    <a:pt x="12856" y="4456"/>
                    <a:pt x="13765" y="3440"/>
                    <a:pt x="14448" y="2296"/>
                  </a:cubicBezTo>
                  <a:cubicBezTo>
                    <a:pt x="15130" y="1153"/>
                    <a:pt x="15584" y="-118"/>
                    <a:pt x="15584" y="9"/>
                  </a:cubicBezTo>
                  <a:cubicBezTo>
                    <a:pt x="15584" y="136"/>
                    <a:pt x="15130" y="1661"/>
                    <a:pt x="14789" y="3058"/>
                  </a:cubicBezTo>
                  <a:cubicBezTo>
                    <a:pt x="14448" y="4456"/>
                    <a:pt x="14220" y="5727"/>
                    <a:pt x="13765" y="7506"/>
                  </a:cubicBezTo>
                  <a:cubicBezTo>
                    <a:pt x="13311" y="9284"/>
                    <a:pt x="12629" y="11571"/>
                    <a:pt x="12629" y="12207"/>
                  </a:cubicBezTo>
                  <a:cubicBezTo>
                    <a:pt x="12629" y="12842"/>
                    <a:pt x="13311" y="11826"/>
                    <a:pt x="14107" y="10936"/>
                  </a:cubicBezTo>
                  <a:cubicBezTo>
                    <a:pt x="14902" y="10047"/>
                    <a:pt x="15812" y="9284"/>
                    <a:pt x="16835" y="8776"/>
                  </a:cubicBezTo>
                  <a:cubicBezTo>
                    <a:pt x="17858" y="8268"/>
                    <a:pt x="18995" y="8014"/>
                    <a:pt x="19791" y="8649"/>
                  </a:cubicBezTo>
                  <a:cubicBezTo>
                    <a:pt x="20587" y="9284"/>
                    <a:pt x="21041" y="10809"/>
                    <a:pt x="21269" y="13096"/>
                  </a:cubicBezTo>
                  <a:cubicBezTo>
                    <a:pt x="21496" y="15383"/>
                    <a:pt x="21496" y="18433"/>
                    <a:pt x="21496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060009" y="84666"/>
              <a:ext cx="171451" cy="32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041"/>
                  </a:moveTo>
                  <a:cubicBezTo>
                    <a:pt x="21333" y="3066"/>
                    <a:pt x="21067" y="2090"/>
                    <a:pt x="20533" y="1324"/>
                  </a:cubicBezTo>
                  <a:cubicBezTo>
                    <a:pt x="20000" y="557"/>
                    <a:pt x="19200" y="0"/>
                    <a:pt x="17600" y="0"/>
                  </a:cubicBezTo>
                  <a:cubicBezTo>
                    <a:pt x="16000" y="0"/>
                    <a:pt x="13600" y="557"/>
                    <a:pt x="11200" y="2648"/>
                  </a:cubicBezTo>
                  <a:cubicBezTo>
                    <a:pt x="8800" y="4738"/>
                    <a:pt x="6400" y="8361"/>
                    <a:pt x="5067" y="11288"/>
                  </a:cubicBezTo>
                  <a:cubicBezTo>
                    <a:pt x="3733" y="14214"/>
                    <a:pt x="3467" y="16444"/>
                    <a:pt x="2800" y="18046"/>
                  </a:cubicBezTo>
                  <a:cubicBezTo>
                    <a:pt x="2133" y="19649"/>
                    <a:pt x="1067" y="206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5013394" y="158481"/>
              <a:ext cx="294266" cy="24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02" fill="norm" stroke="1" extrusionOk="0">
                  <a:moveTo>
                    <a:pt x="1083" y="17449"/>
                  </a:moveTo>
                  <a:cubicBezTo>
                    <a:pt x="775" y="16541"/>
                    <a:pt x="466" y="15634"/>
                    <a:pt x="235" y="14545"/>
                  </a:cubicBezTo>
                  <a:cubicBezTo>
                    <a:pt x="3" y="13455"/>
                    <a:pt x="-151" y="12185"/>
                    <a:pt x="235" y="11277"/>
                  </a:cubicBezTo>
                  <a:cubicBezTo>
                    <a:pt x="620" y="10370"/>
                    <a:pt x="1546" y="9825"/>
                    <a:pt x="3398" y="9281"/>
                  </a:cubicBezTo>
                  <a:cubicBezTo>
                    <a:pt x="5249" y="8736"/>
                    <a:pt x="8026" y="8192"/>
                    <a:pt x="10495" y="6921"/>
                  </a:cubicBezTo>
                  <a:cubicBezTo>
                    <a:pt x="12963" y="5650"/>
                    <a:pt x="15123" y="3654"/>
                    <a:pt x="16280" y="2202"/>
                  </a:cubicBezTo>
                  <a:cubicBezTo>
                    <a:pt x="17438" y="750"/>
                    <a:pt x="17592" y="-158"/>
                    <a:pt x="17515" y="24"/>
                  </a:cubicBezTo>
                  <a:cubicBezTo>
                    <a:pt x="17438" y="205"/>
                    <a:pt x="17129" y="1476"/>
                    <a:pt x="16666" y="4017"/>
                  </a:cubicBezTo>
                  <a:cubicBezTo>
                    <a:pt x="16203" y="6558"/>
                    <a:pt x="15586" y="10370"/>
                    <a:pt x="15278" y="12729"/>
                  </a:cubicBezTo>
                  <a:cubicBezTo>
                    <a:pt x="14969" y="15089"/>
                    <a:pt x="14969" y="15997"/>
                    <a:pt x="15200" y="17449"/>
                  </a:cubicBezTo>
                  <a:cubicBezTo>
                    <a:pt x="15432" y="18901"/>
                    <a:pt x="15895" y="20897"/>
                    <a:pt x="16358" y="21170"/>
                  </a:cubicBezTo>
                  <a:cubicBezTo>
                    <a:pt x="16820" y="21442"/>
                    <a:pt x="17283" y="19990"/>
                    <a:pt x="17900" y="17812"/>
                  </a:cubicBezTo>
                  <a:cubicBezTo>
                    <a:pt x="18518" y="15634"/>
                    <a:pt x="19289" y="12729"/>
                    <a:pt x="19829" y="10824"/>
                  </a:cubicBezTo>
                  <a:cubicBezTo>
                    <a:pt x="20369" y="8918"/>
                    <a:pt x="20678" y="8010"/>
                    <a:pt x="20909" y="8101"/>
                  </a:cubicBezTo>
                  <a:cubicBezTo>
                    <a:pt x="21140" y="8192"/>
                    <a:pt x="21295" y="9281"/>
                    <a:pt x="21449" y="10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5268096" y="283312"/>
              <a:ext cx="120934" cy="28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463" fill="norm" stroke="1" extrusionOk="0">
                  <a:moveTo>
                    <a:pt x="6843" y="4538"/>
                  </a:moveTo>
                  <a:cubicBezTo>
                    <a:pt x="6111" y="8406"/>
                    <a:pt x="5379" y="12275"/>
                    <a:pt x="4829" y="14773"/>
                  </a:cubicBezTo>
                  <a:cubicBezTo>
                    <a:pt x="4280" y="17272"/>
                    <a:pt x="3914" y="18400"/>
                    <a:pt x="3182" y="19448"/>
                  </a:cubicBezTo>
                  <a:cubicBezTo>
                    <a:pt x="2450" y="20496"/>
                    <a:pt x="1352" y="21463"/>
                    <a:pt x="619" y="21463"/>
                  </a:cubicBezTo>
                  <a:cubicBezTo>
                    <a:pt x="-113" y="21463"/>
                    <a:pt x="-479" y="20496"/>
                    <a:pt x="1168" y="17514"/>
                  </a:cubicBezTo>
                  <a:cubicBezTo>
                    <a:pt x="2816" y="14532"/>
                    <a:pt x="6477" y="9535"/>
                    <a:pt x="8857" y="6633"/>
                  </a:cubicBezTo>
                  <a:cubicBezTo>
                    <a:pt x="11236" y="3732"/>
                    <a:pt x="12335" y="2926"/>
                    <a:pt x="13433" y="2039"/>
                  </a:cubicBezTo>
                  <a:cubicBezTo>
                    <a:pt x="14531" y="1153"/>
                    <a:pt x="15629" y="185"/>
                    <a:pt x="16911" y="24"/>
                  </a:cubicBezTo>
                  <a:cubicBezTo>
                    <a:pt x="18192" y="-137"/>
                    <a:pt x="19657" y="508"/>
                    <a:pt x="20389" y="1717"/>
                  </a:cubicBezTo>
                  <a:cubicBezTo>
                    <a:pt x="21121" y="2926"/>
                    <a:pt x="21121" y="4699"/>
                    <a:pt x="20206" y="6230"/>
                  </a:cubicBezTo>
                  <a:cubicBezTo>
                    <a:pt x="19290" y="7762"/>
                    <a:pt x="17460" y="9051"/>
                    <a:pt x="15629" y="9776"/>
                  </a:cubicBezTo>
                  <a:cubicBezTo>
                    <a:pt x="13799" y="10502"/>
                    <a:pt x="11968" y="10663"/>
                    <a:pt x="11053" y="10341"/>
                  </a:cubicBezTo>
                  <a:cubicBezTo>
                    <a:pt x="10138" y="10018"/>
                    <a:pt x="10138" y="9212"/>
                    <a:pt x="10138" y="8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5307659" y="120650"/>
              <a:ext cx="189134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17802" y="0"/>
                  </a:moveTo>
                  <a:cubicBezTo>
                    <a:pt x="18752" y="415"/>
                    <a:pt x="19701" y="831"/>
                    <a:pt x="20413" y="2215"/>
                  </a:cubicBezTo>
                  <a:cubicBezTo>
                    <a:pt x="21125" y="3600"/>
                    <a:pt x="21600" y="5954"/>
                    <a:pt x="20769" y="8862"/>
                  </a:cubicBezTo>
                  <a:cubicBezTo>
                    <a:pt x="19938" y="11769"/>
                    <a:pt x="17802" y="15231"/>
                    <a:pt x="14123" y="17446"/>
                  </a:cubicBezTo>
                  <a:cubicBezTo>
                    <a:pt x="10444" y="19662"/>
                    <a:pt x="5222" y="206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1116659" y="1257300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1116659" y="1371600"/>
              <a:ext cx="1714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267" y="8100"/>
                    <a:pt x="8533" y="16200"/>
                    <a:pt x="12133" y="18900"/>
                  </a:cubicBezTo>
                  <a:cubicBezTo>
                    <a:pt x="15733" y="21600"/>
                    <a:pt x="18667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1606892" y="1125597"/>
              <a:ext cx="138418" cy="3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63" fill="norm" stroke="1" extrusionOk="0">
                  <a:moveTo>
                    <a:pt x="21402" y="3540"/>
                  </a:moveTo>
                  <a:cubicBezTo>
                    <a:pt x="21402" y="2865"/>
                    <a:pt x="21402" y="2190"/>
                    <a:pt x="20911" y="1582"/>
                  </a:cubicBezTo>
                  <a:cubicBezTo>
                    <a:pt x="20420" y="975"/>
                    <a:pt x="19438" y="435"/>
                    <a:pt x="17966" y="165"/>
                  </a:cubicBezTo>
                  <a:cubicBezTo>
                    <a:pt x="16493" y="-105"/>
                    <a:pt x="14529" y="-105"/>
                    <a:pt x="12402" y="637"/>
                  </a:cubicBezTo>
                  <a:cubicBezTo>
                    <a:pt x="10275" y="1380"/>
                    <a:pt x="7984" y="2865"/>
                    <a:pt x="5857" y="5295"/>
                  </a:cubicBezTo>
                  <a:cubicBezTo>
                    <a:pt x="3729" y="7725"/>
                    <a:pt x="1766" y="11100"/>
                    <a:pt x="784" y="13665"/>
                  </a:cubicBezTo>
                  <a:cubicBezTo>
                    <a:pt x="-198" y="16230"/>
                    <a:pt x="-198" y="17985"/>
                    <a:pt x="457" y="19200"/>
                  </a:cubicBezTo>
                  <a:cubicBezTo>
                    <a:pt x="1111" y="20415"/>
                    <a:pt x="2420" y="21090"/>
                    <a:pt x="4057" y="21293"/>
                  </a:cubicBezTo>
                  <a:cubicBezTo>
                    <a:pt x="5693" y="21495"/>
                    <a:pt x="7657" y="21225"/>
                    <a:pt x="9620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1805815" y="1181100"/>
              <a:ext cx="15695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120"/>
                    <a:pt x="3818" y="10240"/>
                    <a:pt x="1118" y="13840"/>
                  </a:cubicBezTo>
                  <a:cubicBezTo>
                    <a:pt x="-1582" y="17440"/>
                    <a:pt x="1118" y="1952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1859609" y="1353400"/>
              <a:ext cx="165101" cy="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1108" y="13918"/>
                    <a:pt x="2215" y="6718"/>
                    <a:pt x="4985" y="3118"/>
                  </a:cubicBezTo>
                  <a:cubicBezTo>
                    <a:pt x="7754" y="-482"/>
                    <a:pt x="12185" y="-482"/>
                    <a:pt x="15231" y="718"/>
                  </a:cubicBezTo>
                  <a:cubicBezTo>
                    <a:pt x="18277" y="1918"/>
                    <a:pt x="19938" y="4318"/>
                    <a:pt x="21600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2069522" y="1157773"/>
              <a:ext cx="125424" cy="51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14" fill="norm" stroke="1" extrusionOk="0">
                  <a:moveTo>
                    <a:pt x="7375" y="8080"/>
                  </a:moveTo>
                  <a:cubicBezTo>
                    <a:pt x="5959" y="10626"/>
                    <a:pt x="4542" y="13173"/>
                    <a:pt x="3657" y="15236"/>
                  </a:cubicBezTo>
                  <a:cubicBezTo>
                    <a:pt x="2772" y="17299"/>
                    <a:pt x="2418" y="18880"/>
                    <a:pt x="1887" y="19934"/>
                  </a:cubicBezTo>
                  <a:cubicBezTo>
                    <a:pt x="1355" y="20987"/>
                    <a:pt x="647" y="21514"/>
                    <a:pt x="293" y="21514"/>
                  </a:cubicBezTo>
                  <a:cubicBezTo>
                    <a:pt x="-61" y="21514"/>
                    <a:pt x="-61" y="20987"/>
                    <a:pt x="116" y="19143"/>
                  </a:cubicBezTo>
                  <a:cubicBezTo>
                    <a:pt x="293" y="17299"/>
                    <a:pt x="647" y="14138"/>
                    <a:pt x="1178" y="11329"/>
                  </a:cubicBezTo>
                  <a:cubicBezTo>
                    <a:pt x="1709" y="8519"/>
                    <a:pt x="2418" y="6060"/>
                    <a:pt x="2949" y="4436"/>
                  </a:cubicBezTo>
                  <a:cubicBezTo>
                    <a:pt x="3480" y="2812"/>
                    <a:pt x="3834" y="2021"/>
                    <a:pt x="4542" y="1407"/>
                  </a:cubicBezTo>
                  <a:cubicBezTo>
                    <a:pt x="5250" y="792"/>
                    <a:pt x="6313" y="353"/>
                    <a:pt x="7729" y="134"/>
                  </a:cubicBezTo>
                  <a:cubicBezTo>
                    <a:pt x="9146" y="-86"/>
                    <a:pt x="10916" y="-86"/>
                    <a:pt x="13041" y="529"/>
                  </a:cubicBezTo>
                  <a:cubicBezTo>
                    <a:pt x="15165" y="1143"/>
                    <a:pt x="17644" y="2373"/>
                    <a:pt x="19237" y="3909"/>
                  </a:cubicBezTo>
                  <a:cubicBezTo>
                    <a:pt x="20831" y="5446"/>
                    <a:pt x="21539" y="7290"/>
                    <a:pt x="20477" y="8519"/>
                  </a:cubicBezTo>
                  <a:cubicBezTo>
                    <a:pt x="19414" y="9748"/>
                    <a:pt x="16582" y="10363"/>
                    <a:pt x="13926" y="10670"/>
                  </a:cubicBezTo>
                  <a:cubicBezTo>
                    <a:pt x="11270" y="10977"/>
                    <a:pt x="8791" y="10977"/>
                    <a:pt x="6844" y="10187"/>
                  </a:cubicBezTo>
                  <a:cubicBezTo>
                    <a:pt x="4896" y="9397"/>
                    <a:pt x="3480" y="7816"/>
                    <a:pt x="2064" y="6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2227909" y="1127712"/>
              <a:ext cx="112374" cy="29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286" fill="norm" stroke="1" extrusionOk="0">
                  <a:moveTo>
                    <a:pt x="1178" y="1555"/>
                  </a:moveTo>
                  <a:cubicBezTo>
                    <a:pt x="3535" y="1099"/>
                    <a:pt x="5891" y="643"/>
                    <a:pt x="8444" y="338"/>
                  </a:cubicBezTo>
                  <a:cubicBezTo>
                    <a:pt x="10996" y="34"/>
                    <a:pt x="13745" y="-118"/>
                    <a:pt x="15709" y="110"/>
                  </a:cubicBezTo>
                  <a:cubicBezTo>
                    <a:pt x="17673" y="338"/>
                    <a:pt x="18851" y="947"/>
                    <a:pt x="19833" y="3381"/>
                  </a:cubicBezTo>
                  <a:cubicBezTo>
                    <a:pt x="20815" y="5814"/>
                    <a:pt x="21600" y="10074"/>
                    <a:pt x="19636" y="13344"/>
                  </a:cubicBezTo>
                  <a:cubicBezTo>
                    <a:pt x="17673" y="16614"/>
                    <a:pt x="12960" y="18896"/>
                    <a:pt x="9425" y="20113"/>
                  </a:cubicBezTo>
                  <a:cubicBezTo>
                    <a:pt x="5891" y="21330"/>
                    <a:pt x="3535" y="21482"/>
                    <a:pt x="2160" y="21102"/>
                  </a:cubicBezTo>
                  <a:cubicBezTo>
                    <a:pt x="785" y="20721"/>
                    <a:pt x="393" y="19809"/>
                    <a:pt x="0" y="18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2329509" y="9144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2317314" y="775644"/>
              <a:ext cx="62996" cy="9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095" fill="norm" stroke="1" extrusionOk="0">
                  <a:moveTo>
                    <a:pt x="21428" y="6986"/>
                  </a:moveTo>
                  <a:cubicBezTo>
                    <a:pt x="18548" y="5066"/>
                    <a:pt x="15668" y="3146"/>
                    <a:pt x="12428" y="2906"/>
                  </a:cubicBezTo>
                  <a:cubicBezTo>
                    <a:pt x="9188" y="2666"/>
                    <a:pt x="5588" y="4106"/>
                    <a:pt x="3428" y="6026"/>
                  </a:cubicBezTo>
                  <a:cubicBezTo>
                    <a:pt x="1268" y="7946"/>
                    <a:pt x="548" y="10346"/>
                    <a:pt x="188" y="12986"/>
                  </a:cubicBezTo>
                  <a:cubicBezTo>
                    <a:pt x="-172" y="15626"/>
                    <a:pt x="-172" y="18506"/>
                    <a:pt x="1628" y="19946"/>
                  </a:cubicBezTo>
                  <a:cubicBezTo>
                    <a:pt x="3428" y="21386"/>
                    <a:pt x="7028" y="21386"/>
                    <a:pt x="9908" y="20426"/>
                  </a:cubicBezTo>
                  <a:cubicBezTo>
                    <a:pt x="12788" y="19466"/>
                    <a:pt x="14948" y="17546"/>
                    <a:pt x="16388" y="14426"/>
                  </a:cubicBezTo>
                  <a:cubicBezTo>
                    <a:pt x="17828" y="11306"/>
                    <a:pt x="18548" y="6986"/>
                    <a:pt x="17468" y="4106"/>
                  </a:cubicBezTo>
                  <a:cubicBezTo>
                    <a:pt x="16388" y="1226"/>
                    <a:pt x="13508" y="-214"/>
                    <a:pt x="10988" y="26"/>
                  </a:cubicBezTo>
                  <a:cubicBezTo>
                    <a:pt x="8468" y="266"/>
                    <a:pt x="6308" y="2186"/>
                    <a:pt x="5228" y="4346"/>
                  </a:cubicBezTo>
                  <a:cubicBezTo>
                    <a:pt x="4148" y="6506"/>
                    <a:pt x="4148" y="8906"/>
                    <a:pt x="4148" y="1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2431109" y="965200"/>
              <a:ext cx="1143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2602559" y="876300"/>
              <a:ext cx="31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2545409" y="1466849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2743632" y="1182425"/>
              <a:ext cx="264151" cy="53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39" fill="norm" stroke="1" extrusionOk="0">
                  <a:moveTo>
                    <a:pt x="6472" y="6554"/>
                  </a:moveTo>
                  <a:cubicBezTo>
                    <a:pt x="5291" y="8079"/>
                    <a:pt x="4110" y="9603"/>
                    <a:pt x="3350" y="11806"/>
                  </a:cubicBezTo>
                  <a:cubicBezTo>
                    <a:pt x="2591" y="14008"/>
                    <a:pt x="2253" y="16888"/>
                    <a:pt x="1747" y="18709"/>
                  </a:cubicBezTo>
                  <a:cubicBezTo>
                    <a:pt x="1241" y="20531"/>
                    <a:pt x="566" y="21293"/>
                    <a:pt x="229" y="21420"/>
                  </a:cubicBezTo>
                  <a:cubicBezTo>
                    <a:pt x="-109" y="21547"/>
                    <a:pt x="-109" y="21039"/>
                    <a:pt x="482" y="19472"/>
                  </a:cubicBezTo>
                  <a:cubicBezTo>
                    <a:pt x="1072" y="17905"/>
                    <a:pt x="2253" y="15279"/>
                    <a:pt x="3604" y="12738"/>
                  </a:cubicBezTo>
                  <a:cubicBezTo>
                    <a:pt x="4953" y="10196"/>
                    <a:pt x="6472" y="7740"/>
                    <a:pt x="7907" y="5749"/>
                  </a:cubicBezTo>
                  <a:cubicBezTo>
                    <a:pt x="9341" y="3759"/>
                    <a:pt x="10691" y="2234"/>
                    <a:pt x="11703" y="1345"/>
                  </a:cubicBezTo>
                  <a:cubicBezTo>
                    <a:pt x="12716" y="455"/>
                    <a:pt x="13391" y="201"/>
                    <a:pt x="14150" y="74"/>
                  </a:cubicBezTo>
                  <a:cubicBezTo>
                    <a:pt x="14910" y="-53"/>
                    <a:pt x="15753" y="-53"/>
                    <a:pt x="16766" y="371"/>
                  </a:cubicBezTo>
                  <a:cubicBezTo>
                    <a:pt x="17779" y="794"/>
                    <a:pt x="18960" y="1641"/>
                    <a:pt x="19888" y="2996"/>
                  </a:cubicBezTo>
                  <a:cubicBezTo>
                    <a:pt x="20816" y="4352"/>
                    <a:pt x="21491" y="6215"/>
                    <a:pt x="20732" y="7571"/>
                  </a:cubicBezTo>
                  <a:cubicBezTo>
                    <a:pt x="19972" y="8926"/>
                    <a:pt x="17779" y="9773"/>
                    <a:pt x="14910" y="10196"/>
                  </a:cubicBezTo>
                  <a:cubicBezTo>
                    <a:pt x="12041" y="10620"/>
                    <a:pt x="8497" y="10620"/>
                    <a:pt x="4953" y="1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Drawing"/>
          <p:cNvGrpSpPr/>
          <p:nvPr/>
        </p:nvGrpSpPr>
        <p:grpSpPr>
          <a:xfrm>
            <a:off x="752814" y="575012"/>
            <a:ext cx="11465178" cy="8972936"/>
            <a:chOff x="0" y="0"/>
            <a:chExt cx="11465177" cy="8972934"/>
          </a:xfrm>
        </p:grpSpPr>
        <p:sp>
          <p:nvSpPr>
            <p:cNvPr id="1927" name="Line"/>
            <p:cNvSpPr/>
            <p:nvPr/>
          </p:nvSpPr>
          <p:spPr>
            <a:xfrm>
              <a:off x="469669" y="369432"/>
              <a:ext cx="245678" cy="47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264" fill="norm" stroke="1" extrusionOk="0">
                  <a:moveTo>
                    <a:pt x="2323" y="3022"/>
                  </a:moveTo>
                  <a:cubicBezTo>
                    <a:pt x="2323" y="2450"/>
                    <a:pt x="2323" y="1879"/>
                    <a:pt x="4069" y="1365"/>
                  </a:cubicBezTo>
                  <a:cubicBezTo>
                    <a:pt x="5814" y="850"/>
                    <a:pt x="9305" y="393"/>
                    <a:pt x="11705" y="165"/>
                  </a:cubicBezTo>
                  <a:cubicBezTo>
                    <a:pt x="14105" y="-64"/>
                    <a:pt x="15414" y="-64"/>
                    <a:pt x="16396" y="222"/>
                  </a:cubicBezTo>
                  <a:cubicBezTo>
                    <a:pt x="17378" y="507"/>
                    <a:pt x="18032" y="1079"/>
                    <a:pt x="17923" y="2107"/>
                  </a:cubicBezTo>
                  <a:cubicBezTo>
                    <a:pt x="17814" y="3136"/>
                    <a:pt x="16941" y="4622"/>
                    <a:pt x="16178" y="5650"/>
                  </a:cubicBezTo>
                  <a:cubicBezTo>
                    <a:pt x="15414" y="6679"/>
                    <a:pt x="14760" y="7250"/>
                    <a:pt x="13887" y="7765"/>
                  </a:cubicBezTo>
                  <a:cubicBezTo>
                    <a:pt x="13014" y="8279"/>
                    <a:pt x="11923" y="8736"/>
                    <a:pt x="12032" y="9136"/>
                  </a:cubicBezTo>
                  <a:cubicBezTo>
                    <a:pt x="12141" y="9536"/>
                    <a:pt x="13450" y="9879"/>
                    <a:pt x="15196" y="10507"/>
                  </a:cubicBezTo>
                  <a:cubicBezTo>
                    <a:pt x="16941" y="11136"/>
                    <a:pt x="19123" y="12050"/>
                    <a:pt x="20214" y="13136"/>
                  </a:cubicBezTo>
                  <a:cubicBezTo>
                    <a:pt x="21305" y="14222"/>
                    <a:pt x="21305" y="15479"/>
                    <a:pt x="19669" y="16793"/>
                  </a:cubicBezTo>
                  <a:cubicBezTo>
                    <a:pt x="18032" y="18107"/>
                    <a:pt x="14760" y="19479"/>
                    <a:pt x="11814" y="20336"/>
                  </a:cubicBezTo>
                  <a:cubicBezTo>
                    <a:pt x="8869" y="21193"/>
                    <a:pt x="6250" y="21536"/>
                    <a:pt x="4178" y="21022"/>
                  </a:cubicBezTo>
                  <a:cubicBezTo>
                    <a:pt x="2105" y="20507"/>
                    <a:pt x="578" y="19136"/>
                    <a:pt x="141" y="18050"/>
                  </a:cubicBezTo>
                  <a:cubicBezTo>
                    <a:pt x="-295" y="16965"/>
                    <a:pt x="360" y="16165"/>
                    <a:pt x="1014" y="15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238715" y="143298"/>
              <a:ext cx="709174" cy="92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91" fill="norm" stroke="1" extrusionOk="0">
                  <a:moveTo>
                    <a:pt x="11874" y="231"/>
                  </a:moveTo>
                  <a:cubicBezTo>
                    <a:pt x="10418" y="55"/>
                    <a:pt x="8963" y="-122"/>
                    <a:pt x="7508" y="113"/>
                  </a:cubicBezTo>
                  <a:cubicBezTo>
                    <a:pt x="6052" y="349"/>
                    <a:pt x="4597" y="996"/>
                    <a:pt x="3371" y="2291"/>
                  </a:cubicBezTo>
                  <a:cubicBezTo>
                    <a:pt x="2146" y="3586"/>
                    <a:pt x="1150" y="5528"/>
                    <a:pt x="576" y="7500"/>
                  </a:cubicBezTo>
                  <a:cubicBezTo>
                    <a:pt x="1" y="9471"/>
                    <a:pt x="-152" y="11473"/>
                    <a:pt x="154" y="13356"/>
                  </a:cubicBezTo>
                  <a:cubicBezTo>
                    <a:pt x="461" y="15239"/>
                    <a:pt x="1227" y="17005"/>
                    <a:pt x="2682" y="18447"/>
                  </a:cubicBezTo>
                  <a:cubicBezTo>
                    <a:pt x="4137" y="19889"/>
                    <a:pt x="6282" y="21007"/>
                    <a:pt x="8542" y="21243"/>
                  </a:cubicBezTo>
                  <a:cubicBezTo>
                    <a:pt x="10801" y="21478"/>
                    <a:pt x="13176" y="20831"/>
                    <a:pt x="15244" y="19712"/>
                  </a:cubicBezTo>
                  <a:cubicBezTo>
                    <a:pt x="17312" y="18594"/>
                    <a:pt x="19074" y="17005"/>
                    <a:pt x="20108" y="15269"/>
                  </a:cubicBezTo>
                  <a:cubicBezTo>
                    <a:pt x="21142" y="13532"/>
                    <a:pt x="21448" y="11649"/>
                    <a:pt x="21142" y="9825"/>
                  </a:cubicBezTo>
                  <a:cubicBezTo>
                    <a:pt x="20835" y="8000"/>
                    <a:pt x="19916" y="6234"/>
                    <a:pt x="18729" y="4792"/>
                  </a:cubicBezTo>
                  <a:cubicBezTo>
                    <a:pt x="17542" y="3350"/>
                    <a:pt x="16086" y="2232"/>
                    <a:pt x="14439" y="1938"/>
                  </a:cubicBezTo>
                  <a:cubicBezTo>
                    <a:pt x="12793" y="1644"/>
                    <a:pt x="10954" y="2173"/>
                    <a:pt x="9959" y="2585"/>
                  </a:cubicBezTo>
                  <a:cubicBezTo>
                    <a:pt x="8963" y="2997"/>
                    <a:pt x="8810" y="3292"/>
                    <a:pt x="8657" y="3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520759" y="305395"/>
              <a:ext cx="333153" cy="62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11" fill="norm" stroke="1" extrusionOk="0">
                  <a:moveTo>
                    <a:pt x="21495" y="2678"/>
                  </a:moveTo>
                  <a:cubicBezTo>
                    <a:pt x="21495" y="2239"/>
                    <a:pt x="21495" y="1800"/>
                    <a:pt x="21083" y="1361"/>
                  </a:cubicBezTo>
                  <a:cubicBezTo>
                    <a:pt x="20671" y="922"/>
                    <a:pt x="19846" y="483"/>
                    <a:pt x="18197" y="219"/>
                  </a:cubicBezTo>
                  <a:cubicBezTo>
                    <a:pt x="16548" y="-44"/>
                    <a:pt x="14075" y="-132"/>
                    <a:pt x="11519" y="307"/>
                  </a:cubicBezTo>
                  <a:cubicBezTo>
                    <a:pt x="8964" y="746"/>
                    <a:pt x="6326" y="1712"/>
                    <a:pt x="4429" y="3556"/>
                  </a:cubicBezTo>
                  <a:cubicBezTo>
                    <a:pt x="2533" y="5400"/>
                    <a:pt x="1379" y="8122"/>
                    <a:pt x="719" y="10712"/>
                  </a:cubicBezTo>
                  <a:cubicBezTo>
                    <a:pt x="60" y="13302"/>
                    <a:pt x="-105" y="15761"/>
                    <a:pt x="60" y="17473"/>
                  </a:cubicBezTo>
                  <a:cubicBezTo>
                    <a:pt x="225" y="19185"/>
                    <a:pt x="719" y="20151"/>
                    <a:pt x="1874" y="20722"/>
                  </a:cubicBezTo>
                  <a:cubicBezTo>
                    <a:pt x="3028" y="21292"/>
                    <a:pt x="4842" y="21468"/>
                    <a:pt x="7562" y="21161"/>
                  </a:cubicBezTo>
                  <a:cubicBezTo>
                    <a:pt x="10283" y="20853"/>
                    <a:pt x="13910" y="20063"/>
                    <a:pt x="17538" y="19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550967" y="644014"/>
              <a:ext cx="24927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323" y="21600"/>
                  </a:moveTo>
                  <a:cubicBezTo>
                    <a:pt x="1221" y="21046"/>
                    <a:pt x="119" y="20492"/>
                    <a:pt x="9" y="19385"/>
                  </a:cubicBezTo>
                  <a:cubicBezTo>
                    <a:pt x="-101" y="18277"/>
                    <a:pt x="781" y="16615"/>
                    <a:pt x="4528" y="13292"/>
                  </a:cubicBezTo>
                  <a:cubicBezTo>
                    <a:pt x="8275" y="9969"/>
                    <a:pt x="14887" y="4985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1915245" y="281068"/>
              <a:ext cx="352676" cy="62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1138"/>
                  </a:moveTo>
                  <a:cubicBezTo>
                    <a:pt x="21130" y="701"/>
                    <a:pt x="20661" y="264"/>
                    <a:pt x="19017" y="89"/>
                  </a:cubicBezTo>
                  <a:cubicBezTo>
                    <a:pt x="17374" y="-86"/>
                    <a:pt x="14557" y="1"/>
                    <a:pt x="12365" y="308"/>
                  </a:cubicBezTo>
                  <a:cubicBezTo>
                    <a:pt x="10174" y="614"/>
                    <a:pt x="8609" y="1138"/>
                    <a:pt x="7513" y="2188"/>
                  </a:cubicBezTo>
                  <a:cubicBezTo>
                    <a:pt x="6417" y="3237"/>
                    <a:pt x="5791" y="4811"/>
                    <a:pt x="5165" y="6604"/>
                  </a:cubicBezTo>
                  <a:cubicBezTo>
                    <a:pt x="4539" y="8397"/>
                    <a:pt x="3913" y="10408"/>
                    <a:pt x="3052" y="12288"/>
                  </a:cubicBezTo>
                  <a:cubicBezTo>
                    <a:pt x="2191" y="14168"/>
                    <a:pt x="1096" y="15917"/>
                    <a:pt x="548" y="17098"/>
                  </a:cubicBezTo>
                  <a:cubicBezTo>
                    <a:pt x="0" y="18278"/>
                    <a:pt x="0" y="18891"/>
                    <a:pt x="0" y="19459"/>
                  </a:cubicBezTo>
                  <a:cubicBezTo>
                    <a:pt x="0" y="20027"/>
                    <a:pt x="0" y="20552"/>
                    <a:pt x="470" y="20902"/>
                  </a:cubicBezTo>
                  <a:cubicBezTo>
                    <a:pt x="939" y="21252"/>
                    <a:pt x="1878" y="21427"/>
                    <a:pt x="4148" y="21470"/>
                  </a:cubicBezTo>
                  <a:cubicBezTo>
                    <a:pt x="6417" y="21514"/>
                    <a:pt x="10017" y="21427"/>
                    <a:pt x="13148" y="21164"/>
                  </a:cubicBezTo>
                  <a:cubicBezTo>
                    <a:pt x="16278" y="20902"/>
                    <a:pt x="18939" y="20465"/>
                    <a:pt x="21600" y="20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2336922" y="521345"/>
              <a:ext cx="27600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778"/>
                    <a:pt x="4000" y="1557"/>
                    <a:pt x="7000" y="4476"/>
                  </a:cubicBezTo>
                  <a:cubicBezTo>
                    <a:pt x="10000" y="7395"/>
                    <a:pt x="14000" y="12454"/>
                    <a:pt x="16600" y="15665"/>
                  </a:cubicBezTo>
                  <a:cubicBezTo>
                    <a:pt x="19200" y="18876"/>
                    <a:pt x="20400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2428924" y="444676"/>
              <a:ext cx="214672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0"/>
                    <a:pt x="19029" y="0"/>
                    <a:pt x="17614" y="847"/>
                  </a:cubicBezTo>
                  <a:cubicBezTo>
                    <a:pt x="16200" y="1694"/>
                    <a:pt x="14657" y="3388"/>
                    <a:pt x="12086" y="6071"/>
                  </a:cubicBezTo>
                  <a:cubicBezTo>
                    <a:pt x="9514" y="8753"/>
                    <a:pt x="5914" y="12424"/>
                    <a:pt x="3729" y="15176"/>
                  </a:cubicBezTo>
                  <a:cubicBezTo>
                    <a:pt x="1543" y="17929"/>
                    <a:pt x="771" y="19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2664040" y="208750"/>
              <a:ext cx="125226" cy="22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33" fill="norm" stroke="1" extrusionOk="0">
                  <a:moveTo>
                    <a:pt x="432" y="3436"/>
                  </a:moveTo>
                  <a:cubicBezTo>
                    <a:pt x="0" y="2236"/>
                    <a:pt x="-432" y="1036"/>
                    <a:pt x="864" y="436"/>
                  </a:cubicBezTo>
                  <a:cubicBezTo>
                    <a:pt x="2160" y="-164"/>
                    <a:pt x="5184" y="-164"/>
                    <a:pt x="8640" y="556"/>
                  </a:cubicBezTo>
                  <a:cubicBezTo>
                    <a:pt x="12096" y="1276"/>
                    <a:pt x="15984" y="2716"/>
                    <a:pt x="17928" y="4636"/>
                  </a:cubicBezTo>
                  <a:cubicBezTo>
                    <a:pt x="19872" y="6556"/>
                    <a:pt x="19872" y="8956"/>
                    <a:pt x="17712" y="11356"/>
                  </a:cubicBezTo>
                  <a:cubicBezTo>
                    <a:pt x="15552" y="13756"/>
                    <a:pt x="11232" y="16156"/>
                    <a:pt x="8208" y="17836"/>
                  </a:cubicBezTo>
                  <a:cubicBezTo>
                    <a:pt x="5184" y="19516"/>
                    <a:pt x="3456" y="20476"/>
                    <a:pt x="4104" y="20956"/>
                  </a:cubicBezTo>
                  <a:cubicBezTo>
                    <a:pt x="4752" y="21436"/>
                    <a:pt x="7776" y="21436"/>
                    <a:pt x="11016" y="21076"/>
                  </a:cubicBezTo>
                  <a:cubicBezTo>
                    <a:pt x="14256" y="20716"/>
                    <a:pt x="17712" y="19996"/>
                    <a:pt x="21168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2835266" y="217227"/>
              <a:ext cx="296452" cy="73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5" y="2183"/>
                  </a:moveTo>
                  <a:cubicBezTo>
                    <a:pt x="5400" y="1957"/>
                    <a:pt x="4655" y="1731"/>
                    <a:pt x="4562" y="1468"/>
                  </a:cubicBezTo>
                  <a:cubicBezTo>
                    <a:pt x="4469" y="1204"/>
                    <a:pt x="5028" y="903"/>
                    <a:pt x="6424" y="602"/>
                  </a:cubicBezTo>
                  <a:cubicBezTo>
                    <a:pt x="7821" y="301"/>
                    <a:pt x="10055" y="0"/>
                    <a:pt x="12103" y="0"/>
                  </a:cubicBezTo>
                  <a:cubicBezTo>
                    <a:pt x="14152" y="0"/>
                    <a:pt x="16014" y="301"/>
                    <a:pt x="17317" y="1468"/>
                  </a:cubicBezTo>
                  <a:cubicBezTo>
                    <a:pt x="18621" y="2634"/>
                    <a:pt x="19366" y="4666"/>
                    <a:pt x="19459" y="6661"/>
                  </a:cubicBezTo>
                  <a:cubicBezTo>
                    <a:pt x="19552" y="8655"/>
                    <a:pt x="18993" y="10612"/>
                    <a:pt x="19179" y="12380"/>
                  </a:cubicBezTo>
                  <a:cubicBezTo>
                    <a:pt x="19366" y="14149"/>
                    <a:pt x="20297" y="15730"/>
                    <a:pt x="20855" y="16708"/>
                  </a:cubicBezTo>
                  <a:cubicBezTo>
                    <a:pt x="21414" y="17686"/>
                    <a:pt x="21600" y="18063"/>
                    <a:pt x="21600" y="18439"/>
                  </a:cubicBezTo>
                  <a:cubicBezTo>
                    <a:pt x="21600" y="18815"/>
                    <a:pt x="21414" y="19192"/>
                    <a:pt x="19924" y="19681"/>
                  </a:cubicBezTo>
                  <a:cubicBezTo>
                    <a:pt x="18434" y="20170"/>
                    <a:pt x="15641" y="20772"/>
                    <a:pt x="12103" y="21111"/>
                  </a:cubicBezTo>
                  <a:cubicBezTo>
                    <a:pt x="8566" y="21449"/>
                    <a:pt x="4283" y="21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3870289" y="598013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3885623" y="812684"/>
              <a:ext cx="253007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5043316" y="290214"/>
              <a:ext cx="268340" cy="109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2434"/>
                  </a:moveTo>
                  <a:cubicBezTo>
                    <a:pt x="21189" y="1931"/>
                    <a:pt x="20777" y="1429"/>
                    <a:pt x="20366" y="1027"/>
                  </a:cubicBezTo>
                  <a:cubicBezTo>
                    <a:pt x="19954" y="625"/>
                    <a:pt x="19543" y="324"/>
                    <a:pt x="18720" y="148"/>
                  </a:cubicBezTo>
                  <a:cubicBezTo>
                    <a:pt x="17897" y="-28"/>
                    <a:pt x="16663" y="-78"/>
                    <a:pt x="15120" y="173"/>
                  </a:cubicBezTo>
                  <a:cubicBezTo>
                    <a:pt x="13577" y="424"/>
                    <a:pt x="11726" y="977"/>
                    <a:pt x="9977" y="2107"/>
                  </a:cubicBezTo>
                  <a:cubicBezTo>
                    <a:pt x="8229" y="3237"/>
                    <a:pt x="6583" y="4945"/>
                    <a:pt x="5966" y="6754"/>
                  </a:cubicBezTo>
                  <a:cubicBezTo>
                    <a:pt x="5349" y="8562"/>
                    <a:pt x="5760" y="10471"/>
                    <a:pt x="6994" y="12329"/>
                  </a:cubicBezTo>
                  <a:cubicBezTo>
                    <a:pt x="8229" y="14188"/>
                    <a:pt x="10286" y="15996"/>
                    <a:pt x="11006" y="17328"/>
                  </a:cubicBezTo>
                  <a:cubicBezTo>
                    <a:pt x="11726" y="18659"/>
                    <a:pt x="11109" y="19513"/>
                    <a:pt x="9874" y="20115"/>
                  </a:cubicBezTo>
                  <a:cubicBezTo>
                    <a:pt x="8640" y="20718"/>
                    <a:pt x="6789" y="21070"/>
                    <a:pt x="5349" y="21271"/>
                  </a:cubicBezTo>
                  <a:cubicBezTo>
                    <a:pt x="3909" y="21472"/>
                    <a:pt x="2880" y="21522"/>
                    <a:pt x="2057" y="21447"/>
                  </a:cubicBezTo>
                  <a:cubicBezTo>
                    <a:pt x="1234" y="21371"/>
                    <a:pt x="617" y="21170"/>
                    <a:pt x="0" y="2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4874646" y="1548701"/>
              <a:ext cx="237672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2555" y="15429"/>
                    <a:pt x="5110" y="21600"/>
                    <a:pt x="8710" y="20057"/>
                  </a:cubicBezTo>
                  <a:cubicBezTo>
                    <a:pt x="12310" y="18514"/>
                    <a:pt x="16955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5142985" y="1560603"/>
              <a:ext cx="261331" cy="187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18" fill="norm" stroke="1" extrusionOk="0">
                  <a:moveTo>
                    <a:pt x="15728" y="387"/>
                  </a:moveTo>
                  <a:cubicBezTo>
                    <a:pt x="13421" y="4419"/>
                    <a:pt x="11115" y="8451"/>
                    <a:pt x="9227" y="11763"/>
                  </a:cubicBezTo>
                  <a:cubicBezTo>
                    <a:pt x="7340" y="15075"/>
                    <a:pt x="5872" y="17667"/>
                    <a:pt x="4614" y="19251"/>
                  </a:cubicBezTo>
                  <a:cubicBezTo>
                    <a:pt x="3355" y="20835"/>
                    <a:pt x="2307" y="21411"/>
                    <a:pt x="1468" y="20979"/>
                  </a:cubicBezTo>
                  <a:cubicBezTo>
                    <a:pt x="629" y="20547"/>
                    <a:pt x="0" y="19107"/>
                    <a:pt x="0" y="16371"/>
                  </a:cubicBezTo>
                  <a:cubicBezTo>
                    <a:pt x="0" y="13635"/>
                    <a:pt x="629" y="9603"/>
                    <a:pt x="1783" y="6867"/>
                  </a:cubicBezTo>
                  <a:cubicBezTo>
                    <a:pt x="2936" y="4131"/>
                    <a:pt x="4614" y="2691"/>
                    <a:pt x="5977" y="1971"/>
                  </a:cubicBezTo>
                  <a:cubicBezTo>
                    <a:pt x="7340" y="1251"/>
                    <a:pt x="8388" y="1251"/>
                    <a:pt x="9856" y="3555"/>
                  </a:cubicBezTo>
                  <a:cubicBezTo>
                    <a:pt x="11324" y="5859"/>
                    <a:pt x="13212" y="10467"/>
                    <a:pt x="14575" y="13347"/>
                  </a:cubicBezTo>
                  <a:cubicBezTo>
                    <a:pt x="15938" y="16227"/>
                    <a:pt x="16777" y="17379"/>
                    <a:pt x="17720" y="17811"/>
                  </a:cubicBezTo>
                  <a:cubicBezTo>
                    <a:pt x="18664" y="18243"/>
                    <a:pt x="19713" y="17955"/>
                    <a:pt x="20447" y="16371"/>
                  </a:cubicBezTo>
                  <a:cubicBezTo>
                    <a:pt x="21181" y="14787"/>
                    <a:pt x="21600" y="11907"/>
                    <a:pt x="21390" y="9027"/>
                  </a:cubicBezTo>
                  <a:cubicBezTo>
                    <a:pt x="21181" y="6147"/>
                    <a:pt x="20342" y="3267"/>
                    <a:pt x="18874" y="1683"/>
                  </a:cubicBezTo>
                  <a:cubicBezTo>
                    <a:pt x="17406" y="99"/>
                    <a:pt x="15309" y="-189"/>
                    <a:pt x="13841" y="99"/>
                  </a:cubicBezTo>
                  <a:cubicBezTo>
                    <a:pt x="12373" y="387"/>
                    <a:pt x="11534" y="1251"/>
                    <a:pt x="10695" y="2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4952738" y="0"/>
              <a:ext cx="242695" cy="17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250" fill="norm" stroke="1" extrusionOk="0">
                  <a:moveTo>
                    <a:pt x="17425" y="0"/>
                  </a:moveTo>
                  <a:cubicBezTo>
                    <a:pt x="14275" y="5082"/>
                    <a:pt x="11125" y="10165"/>
                    <a:pt x="8650" y="13182"/>
                  </a:cubicBezTo>
                  <a:cubicBezTo>
                    <a:pt x="6175" y="16200"/>
                    <a:pt x="4375" y="17153"/>
                    <a:pt x="3025" y="17153"/>
                  </a:cubicBezTo>
                  <a:cubicBezTo>
                    <a:pt x="1675" y="17153"/>
                    <a:pt x="775" y="16200"/>
                    <a:pt x="325" y="14135"/>
                  </a:cubicBezTo>
                  <a:cubicBezTo>
                    <a:pt x="-125" y="12071"/>
                    <a:pt x="-125" y="8894"/>
                    <a:pt x="437" y="6671"/>
                  </a:cubicBezTo>
                  <a:cubicBezTo>
                    <a:pt x="1000" y="4447"/>
                    <a:pt x="2125" y="3176"/>
                    <a:pt x="3700" y="3494"/>
                  </a:cubicBezTo>
                  <a:cubicBezTo>
                    <a:pt x="5275" y="3812"/>
                    <a:pt x="7300" y="5718"/>
                    <a:pt x="9550" y="8894"/>
                  </a:cubicBezTo>
                  <a:cubicBezTo>
                    <a:pt x="11800" y="12071"/>
                    <a:pt x="14275" y="16518"/>
                    <a:pt x="16075" y="18900"/>
                  </a:cubicBezTo>
                  <a:cubicBezTo>
                    <a:pt x="17875" y="21282"/>
                    <a:pt x="19000" y="21600"/>
                    <a:pt x="19788" y="20965"/>
                  </a:cubicBezTo>
                  <a:cubicBezTo>
                    <a:pt x="20575" y="20329"/>
                    <a:pt x="21025" y="18741"/>
                    <a:pt x="21250" y="15882"/>
                  </a:cubicBezTo>
                  <a:cubicBezTo>
                    <a:pt x="21475" y="13024"/>
                    <a:pt x="21475" y="8894"/>
                    <a:pt x="20350" y="6194"/>
                  </a:cubicBezTo>
                  <a:cubicBezTo>
                    <a:pt x="19225" y="3494"/>
                    <a:pt x="16975" y="2224"/>
                    <a:pt x="14613" y="2065"/>
                  </a:cubicBezTo>
                  <a:cubicBezTo>
                    <a:pt x="12250" y="1906"/>
                    <a:pt x="9775" y="2859"/>
                    <a:pt x="7300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5695608" y="521345"/>
              <a:ext cx="91392" cy="545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53" fill="norm" stroke="1" extrusionOk="0">
                  <a:moveTo>
                    <a:pt x="21457" y="0"/>
                  </a:moveTo>
                  <a:cubicBezTo>
                    <a:pt x="17257" y="2826"/>
                    <a:pt x="13057" y="5652"/>
                    <a:pt x="9457" y="8731"/>
                  </a:cubicBezTo>
                  <a:cubicBezTo>
                    <a:pt x="5857" y="11809"/>
                    <a:pt x="2857" y="15140"/>
                    <a:pt x="1357" y="17159"/>
                  </a:cubicBezTo>
                  <a:cubicBezTo>
                    <a:pt x="-143" y="19178"/>
                    <a:pt x="-143" y="19884"/>
                    <a:pt x="157" y="20490"/>
                  </a:cubicBezTo>
                  <a:cubicBezTo>
                    <a:pt x="457" y="21095"/>
                    <a:pt x="1057" y="21600"/>
                    <a:pt x="4657" y="21550"/>
                  </a:cubicBezTo>
                  <a:cubicBezTo>
                    <a:pt x="8257" y="21499"/>
                    <a:pt x="14857" y="20893"/>
                    <a:pt x="21457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5556994" y="751350"/>
              <a:ext cx="28367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" y="19886"/>
                    <a:pt x="778" y="18171"/>
                    <a:pt x="4378" y="14571"/>
                  </a:cubicBezTo>
                  <a:cubicBezTo>
                    <a:pt x="7978" y="10971"/>
                    <a:pt x="14789" y="54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5817667" y="243067"/>
              <a:ext cx="260674" cy="26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3849"/>
                  </a:moveTo>
                  <a:cubicBezTo>
                    <a:pt x="424" y="2627"/>
                    <a:pt x="847" y="1404"/>
                    <a:pt x="1800" y="691"/>
                  </a:cubicBezTo>
                  <a:cubicBezTo>
                    <a:pt x="2753" y="-22"/>
                    <a:pt x="4235" y="-226"/>
                    <a:pt x="5824" y="283"/>
                  </a:cubicBezTo>
                  <a:cubicBezTo>
                    <a:pt x="7412" y="793"/>
                    <a:pt x="9106" y="2016"/>
                    <a:pt x="9212" y="4868"/>
                  </a:cubicBezTo>
                  <a:cubicBezTo>
                    <a:pt x="9318" y="7721"/>
                    <a:pt x="7835" y="12204"/>
                    <a:pt x="6776" y="14853"/>
                  </a:cubicBezTo>
                  <a:cubicBezTo>
                    <a:pt x="5718" y="17502"/>
                    <a:pt x="5082" y="18317"/>
                    <a:pt x="4447" y="19132"/>
                  </a:cubicBezTo>
                  <a:cubicBezTo>
                    <a:pt x="3812" y="19948"/>
                    <a:pt x="3176" y="20763"/>
                    <a:pt x="3706" y="21068"/>
                  </a:cubicBezTo>
                  <a:cubicBezTo>
                    <a:pt x="4235" y="21374"/>
                    <a:pt x="5929" y="21170"/>
                    <a:pt x="9106" y="20559"/>
                  </a:cubicBezTo>
                  <a:cubicBezTo>
                    <a:pt x="12282" y="19948"/>
                    <a:pt x="16941" y="18929"/>
                    <a:pt x="21600" y="17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6346679" y="950688"/>
              <a:ext cx="766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6875691" y="425024"/>
              <a:ext cx="227177" cy="694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96" fill="norm" stroke="1" extrusionOk="0">
                  <a:moveTo>
                    <a:pt x="18000" y="5830"/>
                  </a:moveTo>
                  <a:cubicBezTo>
                    <a:pt x="19440" y="4643"/>
                    <a:pt x="20880" y="3456"/>
                    <a:pt x="21240" y="2467"/>
                  </a:cubicBezTo>
                  <a:cubicBezTo>
                    <a:pt x="21600" y="1478"/>
                    <a:pt x="20880" y="687"/>
                    <a:pt x="19920" y="292"/>
                  </a:cubicBezTo>
                  <a:cubicBezTo>
                    <a:pt x="18960" y="-104"/>
                    <a:pt x="17760" y="-104"/>
                    <a:pt x="15960" y="331"/>
                  </a:cubicBezTo>
                  <a:cubicBezTo>
                    <a:pt x="14160" y="766"/>
                    <a:pt x="11760" y="1637"/>
                    <a:pt x="9840" y="3259"/>
                  </a:cubicBezTo>
                  <a:cubicBezTo>
                    <a:pt x="7920" y="4881"/>
                    <a:pt x="6480" y="7254"/>
                    <a:pt x="5760" y="9905"/>
                  </a:cubicBezTo>
                  <a:cubicBezTo>
                    <a:pt x="5040" y="12555"/>
                    <a:pt x="5040" y="15483"/>
                    <a:pt x="5040" y="17223"/>
                  </a:cubicBezTo>
                  <a:cubicBezTo>
                    <a:pt x="5040" y="18964"/>
                    <a:pt x="5040" y="19518"/>
                    <a:pt x="4200" y="20032"/>
                  </a:cubicBezTo>
                  <a:cubicBezTo>
                    <a:pt x="3360" y="20547"/>
                    <a:pt x="1680" y="21021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6760008" y="874019"/>
              <a:ext cx="26135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685" y="21600"/>
                  </a:moveTo>
                  <a:cubicBezTo>
                    <a:pt x="265" y="19200"/>
                    <a:pt x="-154" y="16800"/>
                    <a:pt x="56" y="14880"/>
                  </a:cubicBezTo>
                  <a:cubicBezTo>
                    <a:pt x="265" y="12960"/>
                    <a:pt x="1104" y="11520"/>
                    <a:pt x="3830" y="9600"/>
                  </a:cubicBezTo>
                  <a:cubicBezTo>
                    <a:pt x="6557" y="7680"/>
                    <a:pt x="11170" y="5280"/>
                    <a:pt x="14421" y="3600"/>
                  </a:cubicBezTo>
                  <a:cubicBezTo>
                    <a:pt x="17671" y="1920"/>
                    <a:pt x="19559" y="960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7167088" y="523996"/>
              <a:ext cx="206948" cy="54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21" fill="norm" stroke="1" extrusionOk="0">
                  <a:moveTo>
                    <a:pt x="21331" y="1996"/>
                  </a:moveTo>
                  <a:cubicBezTo>
                    <a:pt x="20804" y="1296"/>
                    <a:pt x="20277" y="596"/>
                    <a:pt x="19355" y="246"/>
                  </a:cubicBezTo>
                  <a:cubicBezTo>
                    <a:pt x="18433" y="-104"/>
                    <a:pt x="17116" y="-104"/>
                    <a:pt x="15273" y="396"/>
                  </a:cubicBezTo>
                  <a:cubicBezTo>
                    <a:pt x="13429" y="896"/>
                    <a:pt x="11058" y="1896"/>
                    <a:pt x="8555" y="3946"/>
                  </a:cubicBezTo>
                  <a:cubicBezTo>
                    <a:pt x="6053" y="5996"/>
                    <a:pt x="3419" y="9096"/>
                    <a:pt x="1838" y="11796"/>
                  </a:cubicBezTo>
                  <a:cubicBezTo>
                    <a:pt x="258" y="14496"/>
                    <a:pt x="-269" y="16796"/>
                    <a:pt x="126" y="18396"/>
                  </a:cubicBezTo>
                  <a:cubicBezTo>
                    <a:pt x="521" y="19996"/>
                    <a:pt x="1838" y="20896"/>
                    <a:pt x="3946" y="21196"/>
                  </a:cubicBezTo>
                  <a:cubicBezTo>
                    <a:pt x="6053" y="21496"/>
                    <a:pt x="8950" y="21196"/>
                    <a:pt x="11848" y="20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7436510" y="567346"/>
              <a:ext cx="106197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8800" y="116"/>
                    <a:pt x="16228" y="232"/>
                    <a:pt x="13399" y="1277"/>
                  </a:cubicBezTo>
                  <a:cubicBezTo>
                    <a:pt x="10571" y="2323"/>
                    <a:pt x="7485" y="4297"/>
                    <a:pt x="4914" y="7200"/>
                  </a:cubicBezTo>
                  <a:cubicBezTo>
                    <a:pt x="2342" y="10103"/>
                    <a:pt x="285" y="13935"/>
                    <a:pt x="28" y="16374"/>
                  </a:cubicBezTo>
                  <a:cubicBezTo>
                    <a:pt x="-229" y="18813"/>
                    <a:pt x="1314" y="19858"/>
                    <a:pt x="4400" y="20497"/>
                  </a:cubicBezTo>
                  <a:cubicBezTo>
                    <a:pt x="7485" y="21135"/>
                    <a:pt x="12114" y="21368"/>
                    <a:pt x="167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7404703" y="774350"/>
              <a:ext cx="11500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6560"/>
                    <a:pt x="10560" y="11520"/>
                    <a:pt x="14160" y="7920"/>
                  </a:cubicBezTo>
                  <a:cubicBezTo>
                    <a:pt x="17760" y="4320"/>
                    <a:pt x="1968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7627041" y="559679"/>
              <a:ext cx="118131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2645" y="0"/>
                  </a:moveTo>
                  <a:cubicBezTo>
                    <a:pt x="8375" y="2400"/>
                    <a:pt x="14106" y="4800"/>
                    <a:pt x="17412" y="7357"/>
                  </a:cubicBezTo>
                  <a:cubicBezTo>
                    <a:pt x="20718" y="9913"/>
                    <a:pt x="21600" y="12626"/>
                    <a:pt x="18294" y="15026"/>
                  </a:cubicBezTo>
                  <a:cubicBezTo>
                    <a:pt x="14988" y="17426"/>
                    <a:pt x="7494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7994414" y="943021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8182248" y="372756"/>
              <a:ext cx="608160" cy="71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19" fill="norm" stroke="1" extrusionOk="0">
                  <a:moveTo>
                    <a:pt x="8257" y="16691"/>
                  </a:moveTo>
                  <a:cubicBezTo>
                    <a:pt x="7357" y="15923"/>
                    <a:pt x="6457" y="15154"/>
                    <a:pt x="5512" y="14885"/>
                  </a:cubicBezTo>
                  <a:cubicBezTo>
                    <a:pt x="4567" y="14616"/>
                    <a:pt x="3577" y="14846"/>
                    <a:pt x="2632" y="15769"/>
                  </a:cubicBezTo>
                  <a:cubicBezTo>
                    <a:pt x="1687" y="16691"/>
                    <a:pt x="787" y="18306"/>
                    <a:pt x="337" y="19382"/>
                  </a:cubicBezTo>
                  <a:cubicBezTo>
                    <a:pt x="-113" y="20458"/>
                    <a:pt x="-113" y="20996"/>
                    <a:pt x="337" y="21265"/>
                  </a:cubicBezTo>
                  <a:cubicBezTo>
                    <a:pt x="787" y="21534"/>
                    <a:pt x="1687" y="21534"/>
                    <a:pt x="2947" y="20573"/>
                  </a:cubicBezTo>
                  <a:cubicBezTo>
                    <a:pt x="4207" y="19612"/>
                    <a:pt x="5827" y="17691"/>
                    <a:pt x="7267" y="15538"/>
                  </a:cubicBezTo>
                  <a:cubicBezTo>
                    <a:pt x="8707" y="13386"/>
                    <a:pt x="9967" y="11003"/>
                    <a:pt x="11002" y="8543"/>
                  </a:cubicBezTo>
                  <a:cubicBezTo>
                    <a:pt x="12037" y="6083"/>
                    <a:pt x="12847" y="3547"/>
                    <a:pt x="13207" y="2048"/>
                  </a:cubicBezTo>
                  <a:cubicBezTo>
                    <a:pt x="13567" y="549"/>
                    <a:pt x="13477" y="88"/>
                    <a:pt x="13252" y="11"/>
                  </a:cubicBezTo>
                  <a:cubicBezTo>
                    <a:pt x="13027" y="-66"/>
                    <a:pt x="12667" y="241"/>
                    <a:pt x="11947" y="1625"/>
                  </a:cubicBezTo>
                  <a:cubicBezTo>
                    <a:pt x="11227" y="3009"/>
                    <a:pt x="10147" y="5469"/>
                    <a:pt x="9337" y="7890"/>
                  </a:cubicBezTo>
                  <a:cubicBezTo>
                    <a:pt x="8527" y="10311"/>
                    <a:pt x="7987" y="12694"/>
                    <a:pt x="7672" y="14616"/>
                  </a:cubicBezTo>
                  <a:cubicBezTo>
                    <a:pt x="7357" y="16538"/>
                    <a:pt x="7267" y="17998"/>
                    <a:pt x="7312" y="18920"/>
                  </a:cubicBezTo>
                  <a:cubicBezTo>
                    <a:pt x="7357" y="19843"/>
                    <a:pt x="7537" y="20227"/>
                    <a:pt x="7897" y="20458"/>
                  </a:cubicBezTo>
                  <a:cubicBezTo>
                    <a:pt x="8257" y="20688"/>
                    <a:pt x="8797" y="20765"/>
                    <a:pt x="9922" y="20112"/>
                  </a:cubicBezTo>
                  <a:cubicBezTo>
                    <a:pt x="11047" y="19459"/>
                    <a:pt x="12757" y="18075"/>
                    <a:pt x="14422" y="16115"/>
                  </a:cubicBezTo>
                  <a:cubicBezTo>
                    <a:pt x="16087" y="14155"/>
                    <a:pt x="17707" y="11618"/>
                    <a:pt x="18877" y="9197"/>
                  </a:cubicBezTo>
                  <a:cubicBezTo>
                    <a:pt x="20047" y="6775"/>
                    <a:pt x="20767" y="4469"/>
                    <a:pt x="21127" y="3086"/>
                  </a:cubicBezTo>
                  <a:cubicBezTo>
                    <a:pt x="21487" y="1702"/>
                    <a:pt x="21487" y="1241"/>
                    <a:pt x="21262" y="1087"/>
                  </a:cubicBezTo>
                  <a:cubicBezTo>
                    <a:pt x="21037" y="933"/>
                    <a:pt x="20587" y="1087"/>
                    <a:pt x="20002" y="1894"/>
                  </a:cubicBezTo>
                  <a:cubicBezTo>
                    <a:pt x="19417" y="2701"/>
                    <a:pt x="18697" y="4162"/>
                    <a:pt x="17932" y="6276"/>
                  </a:cubicBezTo>
                  <a:cubicBezTo>
                    <a:pt x="17167" y="8390"/>
                    <a:pt x="16357" y="11157"/>
                    <a:pt x="15952" y="13155"/>
                  </a:cubicBezTo>
                  <a:cubicBezTo>
                    <a:pt x="15547" y="15154"/>
                    <a:pt x="15547" y="16384"/>
                    <a:pt x="15862" y="17268"/>
                  </a:cubicBezTo>
                  <a:cubicBezTo>
                    <a:pt x="16177" y="18152"/>
                    <a:pt x="16807" y="18690"/>
                    <a:pt x="17527" y="18728"/>
                  </a:cubicBezTo>
                  <a:cubicBezTo>
                    <a:pt x="18247" y="18767"/>
                    <a:pt x="19057" y="18306"/>
                    <a:pt x="19867" y="17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8608396" y="763069"/>
              <a:ext cx="237673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645" y="11918"/>
                    <a:pt x="9290" y="3818"/>
                    <a:pt x="12890" y="1118"/>
                  </a:cubicBezTo>
                  <a:cubicBezTo>
                    <a:pt x="16490" y="-1582"/>
                    <a:pt x="1904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67519" y="2813730"/>
              <a:ext cx="286476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10848" y="0"/>
                  </a:moveTo>
                  <a:cubicBezTo>
                    <a:pt x="9510" y="1719"/>
                    <a:pt x="8171" y="3439"/>
                    <a:pt x="6451" y="6018"/>
                  </a:cubicBezTo>
                  <a:cubicBezTo>
                    <a:pt x="4731" y="8597"/>
                    <a:pt x="2628" y="12036"/>
                    <a:pt x="1481" y="14131"/>
                  </a:cubicBezTo>
                  <a:cubicBezTo>
                    <a:pt x="334" y="16227"/>
                    <a:pt x="143" y="16979"/>
                    <a:pt x="48" y="17624"/>
                  </a:cubicBezTo>
                  <a:cubicBezTo>
                    <a:pt x="-48" y="18269"/>
                    <a:pt x="-48" y="18806"/>
                    <a:pt x="525" y="19075"/>
                  </a:cubicBezTo>
                  <a:cubicBezTo>
                    <a:pt x="1099" y="19343"/>
                    <a:pt x="2246" y="19343"/>
                    <a:pt x="4922" y="18806"/>
                  </a:cubicBezTo>
                  <a:cubicBezTo>
                    <a:pt x="7598" y="18269"/>
                    <a:pt x="11803" y="17194"/>
                    <a:pt x="14766" y="16227"/>
                  </a:cubicBezTo>
                  <a:cubicBezTo>
                    <a:pt x="17729" y="15260"/>
                    <a:pt x="19449" y="14400"/>
                    <a:pt x="20405" y="13648"/>
                  </a:cubicBezTo>
                  <a:cubicBezTo>
                    <a:pt x="21361" y="12896"/>
                    <a:pt x="21552" y="12251"/>
                    <a:pt x="21361" y="11713"/>
                  </a:cubicBezTo>
                  <a:cubicBezTo>
                    <a:pt x="21170" y="11176"/>
                    <a:pt x="20596" y="10746"/>
                    <a:pt x="19832" y="10585"/>
                  </a:cubicBezTo>
                  <a:cubicBezTo>
                    <a:pt x="19067" y="10424"/>
                    <a:pt x="18111" y="10531"/>
                    <a:pt x="17633" y="10854"/>
                  </a:cubicBezTo>
                  <a:cubicBezTo>
                    <a:pt x="17156" y="11176"/>
                    <a:pt x="17156" y="11713"/>
                    <a:pt x="17156" y="13325"/>
                  </a:cubicBezTo>
                  <a:cubicBezTo>
                    <a:pt x="17156" y="14937"/>
                    <a:pt x="17156" y="17624"/>
                    <a:pt x="17538" y="19182"/>
                  </a:cubicBezTo>
                  <a:cubicBezTo>
                    <a:pt x="17920" y="20740"/>
                    <a:pt x="18685" y="21170"/>
                    <a:pt x="19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98450" y="2614344"/>
              <a:ext cx="705635" cy="90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64" fill="norm" stroke="1" extrusionOk="0">
                  <a:moveTo>
                    <a:pt x="14341" y="3802"/>
                  </a:moveTo>
                  <a:cubicBezTo>
                    <a:pt x="13724" y="2595"/>
                    <a:pt x="13107" y="1389"/>
                    <a:pt x="12065" y="695"/>
                  </a:cubicBezTo>
                  <a:cubicBezTo>
                    <a:pt x="11024" y="1"/>
                    <a:pt x="9558" y="-180"/>
                    <a:pt x="7977" y="182"/>
                  </a:cubicBezTo>
                  <a:cubicBezTo>
                    <a:pt x="6395" y="544"/>
                    <a:pt x="4698" y="1449"/>
                    <a:pt x="3309" y="2837"/>
                  </a:cubicBezTo>
                  <a:cubicBezTo>
                    <a:pt x="1921" y="4224"/>
                    <a:pt x="841" y="6095"/>
                    <a:pt x="339" y="8056"/>
                  </a:cubicBezTo>
                  <a:cubicBezTo>
                    <a:pt x="-162" y="10017"/>
                    <a:pt x="-85" y="12068"/>
                    <a:pt x="417" y="14029"/>
                  </a:cubicBezTo>
                  <a:cubicBezTo>
                    <a:pt x="918" y="15990"/>
                    <a:pt x="1844" y="17860"/>
                    <a:pt x="3271" y="19188"/>
                  </a:cubicBezTo>
                  <a:cubicBezTo>
                    <a:pt x="4698" y="20515"/>
                    <a:pt x="6627" y="21299"/>
                    <a:pt x="8825" y="21360"/>
                  </a:cubicBezTo>
                  <a:cubicBezTo>
                    <a:pt x="11024" y="21420"/>
                    <a:pt x="13492" y="20756"/>
                    <a:pt x="15537" y="19821"/>
                  </a:cubicBezTo>
                  <a:cubicBezTo>
                    <a:pt x="17581" y="18886"/>
                    <a:pt x="19201" y="17679"/>
                    <a:pt x="20165" y="16110"/>
                  </a:cubicBezTo>
                  <a:cubicBezTo>
                    <a:pt x="21129" y="14542"/>
                    <a:pt x="21438" y="12611"/>
                    <a:pt x="21245" y="10771"/>
                  </a:cubicBezTo>
                  <a:cubicBezTo>
                    <a:pt x="21052" y="8931"/>
                    <a:pt x="20358" y="7181"/>
                    <a:pt x="19432" y="5763"/>
                  </a:cubicBezTo>
                  <a:cubicBezTo>
                    <a:pt x="18507" y="4345"/>
                    <a:pt x="17349" y="3259"/>
                    <a:pt x="15922" y="2957"/>
                  </a:cubicBezTo>
                  <a:cubicBezTo>
                    <a:pt x="14495" y="2656"/>
                    <a:pt x="12798" y="3138"/>
                    <a:pt x="11101" y="3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487656" y="2697256"/>
              <a:ext cx="412257" cy="74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37" fill="norm" stroke="1" extrusionOk="0">
                  <a:moveTo>
                    <a:pt x="18308" y="1591"/>
                  </a:moveTo>
                  <a:cubicBezTo>
                    <a:pt x="18308" y="1149"/>
                    <a:pt x="18308" y="706"/>
                    <a:pt x="17975" y="411"/>
                  </a:cubicBezTo>
                  <a:cubicBezTo>
                    <a:pt x="17641" y="116"/>
                    <a:pt x="16975" y="-31"/>
                    <a:pt x="15241" y="6"/>
                  </a:cubicBezTo>
                  <a:cubicBezTo>
                    <a:pt x="13508" y="43"/>
                    <a:pt x="10708" y="264"/>
                    <a:pt x="8708" y="632"/>
                  </a:cubicBezTo>
                  <a:cubicBezTo>
                    <a:pt x="6708" y="1001"/>
                    <a:pt x="5508" y="1517"/>
                    <a:pt x="4775" y="2402"/>
                  </a:cubicBezTo>
                  <a:cubicBezTo>
                    <a:pt x="4041" y="3286"/>
                    <a:pt x="3775" y="4540"/>
                    <a:pt x="3308" y="6456"/>
                  </a:cubicBezTo>
                  <a:cubicBezTo>
                    <a:pt x="2841" y="8373"/>
                    <a:pt x="2175" y="10953"/>
                    <a:pt x="1575" y="13239"/>
                  </a:cubicBezTo>
                  <a:cubicBezTo>
                    <a:pt x="975" y="15524"/>
                    <a:pt x="441" y="17514"/>
                    <a:pt x="175" y="18804"/>
                  </a:cubicBezTo>
                  <a:cubicBezTo>
                    <a:pt x="-92" y="20095"/>
                    <a:pt x="-92" y="20684"/>
                    <a:pt x="441" y="21053"/>
                  </a:cubicBezTo>
                  <a:cubicBezTo>
                    <a:pt x="975" y="21422"/>
                    <a:pt x="2041" y="21569"/>
                    <a:pt x="4508" y="21532"/>
                  </a:cubicBezTo>
                  <a:cubicBezTo>
                    <a:pt x="6975" y="21495"/>
                    <a:pt x="10841" y="21274"/>
                    <a:pt x="13908" y="20979"/>
                  </a:cubicBezTo>
                  <a:cubicBezTo>
                    <a:pt x="16975" y="20684"/>
                    <a:pt x="19241" y="20316"/>
                    <a:pt x="21508" y="19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570238" y="3128070"/>
              <a:ext cx="230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1962274" y="2617818"/>
              <a:ext cx="330652" cy="94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95" fill="norm" stroke="1" extrusionOk="0">
                  <a:moveTo>
                    <a:pt x="20710" y="2549"/>
                  </a:moveTo>
                  <a:cubicBezTo>
                    <a:pt x="20874" y="2199"/>
                    <a:pt x="21039" y="1848"/>
                    <a:pt x="21204" y="1411"/>
                  </a:cubicBezTo>
                  <a:cubicBezTo>
                    <a:pt x="21369" y="973"/>
                    <a:pt x="21534" y="447"/>
                    <a:pt x="20627" y="185"/>
                  </a:cubicBezTo>
                  <a:cubicBezTo>
                    <a:pt x="19720" y="-78"/>
                    <a:pt x="17742" y="-78"/>
                    <a:pt x="15433" y="301"/>
                  </a:cubicBezTo>
                  <a:cubicBezTo>
                    <a:pt x="13125" y="681"/>
                    <a:pt x="10487" y="1440"/>
                    <a:pt x="8590" y="2666"/>
                  </a:cubicBezTo>
                  <a:cubicBezTo>
                    <a:pt x="6694" y="3892"/>
                    <a:pt x="5540" y="5585"/>
                    <a:pt x="4716" y="7570"/>
                  </a:cubicBezTo>
                  <a:cubicBezTo>
                    <a:pt x="3891" y="9554"/>
                    <a:pt x="3397" y="11831"/>
                    <a:pt x="2655" y="13962"/>
                  </a:cubicBezTo>
                  <a:cubicBezTo>
                    <a:pt x="1913" y="16093"/>
                    <a:pt x="923" y="18078"/>
                    <a:pt x="429" y="19216"/>
                  </a:cubicBezTo>
                  <a:cubicBezTo>
                    <a:pt x="-66" y="20354"/>
                    <a:pt x="-66" y="20646"/>
                    <a:pt x="99" y="20938"/>
                  </a:cubicBezTo>
                  <a:cubicBezTo>
                    <a:pt x="264" y="21230"/>
                    <a:pt x="594" y="21522"/>
                    <a:pt x="3232" y="21493"/>
                  </a:cubicBezTo>
                  <a:cubicBezTo>
                    <a:pt x="5870" y="21464"/>
                    <a:pt x="10816" y="21113"/>
                    <a:pt x="13702" y="20880"/>
                  </a:cubicBezTo>
                  <a:cubicBezTo>
                    <a:pt x="16587" y="20646"/>
                    <a:pt x="17412" y="20530"/>
                    <a:pt x="18236" y="2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2477800" y="3005381"/>
              <a:ext cx="328910" cy="9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60" fill="norm" stroke="1" extrusionOk="0">
                  <a:moveTo>
                    <a:pt x="17128" y="4298"/>
                  </a:moveTo>
                  <a:cubicBezTo>
                    <a:pt x="17458" y="3417"/>
                    <a:pt x="17788" y="2535"/>
                    <a:pt x="17705" y="1819"/>
                  </a:cubicBezTo>
                  <a:cubicBezTo>
                    <a:pt x="17623" y="1102"/>
                    <a:pt x="17128" y="551"/>
                    <a:pt x="16468" y="248"/>
                  </a:cubicBezTo>
                  <a:cubicBezTo>
                    <a:pt x="15809" y="-55"/>
                    <a:pt x="14984" y="-110"/>
                    <a:pt x="12923" y="248"/>
                  </a:cubicBezTo>
                  <a:cubicBezTo>
                    <a:pt x="10862" y="606"/>
                    <a:pt x="7565" y="1378"/>
                    <a:pt x="5174" y="2370"/>
                  </a:cubicBezTo>
                  <a:cubicBezTo>
                    <a:pt x="2783" y="3361"/>
                    <a:pt x="1299" y="4574"/>
                    <a:pt x="557" y="5318"/>
                  </a:cubicBezTo>
                  <a:cubicBezTo>
                    <a:pt x="-185" y="6061"/>
                    <a:pt x="-185" y="6337"/>
                    <a:pt x="557" y="6585"/>
                  </a:cubicBezTo>
                  <a:cubicBezTo>
                    <a:pt x="1299" y="6833"/>
                    <a:pt x="2783" y="7053"/>
                    <a:pt x="5009" y="6943"/>
                  </a:cubicBezTo>
                  <a:cubicBezTo>
                    <a:pt x="7235" y="6833"/>
                    <a:pt x="10203" y="6392"/>
                    <a:pt x="12346" y="5869"/>
                  </a:cubicBezTo>
                  <a:cubicBezTo>
                    <a:pt x="14490" y="5345"/>
                    <a:pt x="15809" y="4739"/>
                    <a:pt x="16798" y="4326"/>
                  </a:cubicBezTo>
                  <a:cubicBezTo>
                    <a:pt x="17788" y="3912"/>
                    <a:pt x="18447" y="3692"/>
                    <a:pt x="18777" y="3775"/>
                  </a:cubicBezTo>
                  <a:cubicBezTo>
                    <a:pt x="19107" y="3857"/>
                    <a:pt x="19107" y="4243"/>
                    <a:pt x="19271" y="5400"/>
                  </a:cubicBezTo>
                  <a:cubicBezTo>
                    <a:pt x="19436" y="6557"/>
                    <a:pt x="19766" y="8486"/>
                    <a:pt x="20261" y="10580"/>
                  </a:cubicBezTo>
                  <a:cubicBezTo>
                    <a:pt x="20755" y="12674"/>
                    <a:pt x="21415" y="14933"/>
                    <a:pt x="21168" y="16724"/>
                  </a:cubicBezTo>
                  <a:cubicBezTo>
                    <a:pt x="20920" y="18514"/>
                    <a:pt x="19766" y="19837"/>
                    <a:pt x="18282" y="20581"/>
                  </a:cubicBezTo>
                  <a:cubicBezTo>
                    <a:pt x="16798" y="21325"/>
                    <a:pt x="14984" y="21490"/>
                    <a:pt x="13088" y="21270"/>
                  </a:cubicBezTo>
                  <a:cubicBezTo>
                    <a:pt x="11192" y="21049"/>
                    <a:pt x="9213" y="20443"/>
                    <a:pt x="7235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127922" y="2668593"/>
              <a:ext cx="208922" cy="6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51" fill="norm" stroke="1" extrusionOk="0">
                  <a:moveTo>
                    <a:pt x="20696" y="5383"/>
                  </a:moveTo>
                  <a:cubicBezTo>
                    <a:pt x="20953" y="4483"/>
                    <a:pt x="21210" y="3583"/>
                    <a:pt x="20824" y="2642"/>
                  </a:cubicBezTo>
                  <a:cubicBezTo>
                    <a:pt x="20439" y="1701"/>
                    <a:pt x="19410" y="719"/>
                    <a:pt x="18253" y="269"/>
                  </a:cubicBezTo>
                  <a:cubicBezTo>
                    <a:pt x="17096" y="-181"/>
                    <a:pt x="15810" y="-99"/>
                    <a:pt x="13496" y="760"/>
                  </a:cubicBezTo>
                  <a:cubicBezTo>
                    <a:pt x="11181" y="1619"/>
                    <a:pt x="7839" y="3255"/>
                    <a:pt x="5267" y="5137"/>
                  </a:cubicBezTo>
                  <a:cubicBezTo>
                    <a:pt x="2696" y="7019"/>
                    <a:pt x="896" y="9146"/>
                    <a:pt x="253" y="11314"/>
                  </a:cubicBezTo>
                  <a:cubicBezTo>
                    <a:pt x="-390" y="13483"/>
                    <a:pt x="124" y="15692"/>
                    <a:pt x="2567" y="17410"/>
                  </a:cubicBezTo>
                  <a:cubicBezTo>
                    <a:pt x="5010" y="19128"/>
                    <a:pt x="9381" y="20355"/>
                    <a:pt x="12467" y="20887"/>
                  </a:cubicBezTo>
                  <a:cubicBezTo>
                    <a:pt x="15553" y="21419"/>
                    <a:pt x="17353" y="21255"/>
                    <a:pt x="19153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448613" y="2875064"/>
              <a:ext cx="260674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3" y="3142"/>
                    <a:pt x="5506" y="6284"/>
                    <a:pt x="8682" y="9556"/>
                  </a:cubicBezTo>
                  <a:cubicBezTo>
                    <a:pt x="11859" y="12829"/>
                    <a:pt x="15459" y="16233"/>
                    <a:pt x="17682" y="18262"/>
                  </a:cubicBezTo>
                  <a:cubicBezTo>
                    <a:pt x="19906" y="20291"/>
                    <a:pt x="20753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3484604" y="2882731"/>
              <a:ext cx="255350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708"/>
                  </a:moveTo>
                  <a:cubicBezTo>
                    <a:pt x="20513" y="354"/>
                    <a:pt x="19657" y="0"/>
                    <a:pt x="18695" y="0"/>
                  </a:cubicBezTo>
                  <a:cubicBezTo>
                    <a:pt x="17732" y="0"/>
                    <a:pt x="16663" y="354"/>
                    <a:pt x="14097" y="2302"/>
                  </a:cubicBezTo>
                  <a:cubicBezTo>
                    <a:pt x="11530" y="4249"/>
                    <a:pt x="7467" y="7790"/>
                    <a:pt x="4794" y="10977"/>
                  </a:cubicBezTo>
                  <a:cubicBezTo>
                    <a:pt x="2120" y="14164"/>
                    <a:pt x="837" y="16997"/>
                    <a:pt x="303" y="18708"/>
                  </a:cubicBezTo>
                  <a:cubicBezTo>
                    <a:pt x="-232" y="20420"/>
                    <a:pt x="-18" y="21010"/>
                    <a:pt x="623" y="21305"/>
                  </a:cubicBezTo>
                  <a:cubicBezTo>
                    <a:pt x="1265" y="21600"/>
                    <a:pt x="2334" y="21600"/>
                    <a:pt x="34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3808955" y="2698727"/>
              <a:ext cx="112184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0" y="0"/>
                  </a:moveTo>
                  <a:cubicBezTo>
                    <a:pt x="2348" y="81"/>
                    <a:pt x="4696" y="162"/>
                    <a:pt x="7513" y="971"/>
                  </a:cubicBezTo>
                  <a:cubicBezTo>
                    <a:pt x="10330" y="1780"/>
                    <a:pt x="13617" y="3317"/>
                    <a:pt x="16435" y="5501"/>
                  </a:cubicBezTo>
                  <a:cubicBezTo>
                    <a:pt x="19252" y="7685"/>
                    <a:pt x="21600" y="10517"/>
                    <a:pt x="20191" y="13227"/>
                  </a:cubicBezTo>
                  <a:cubicBezTo>
                    <a:pt x="18783" y="15937"/>
                    <a:pt x="13617" y="18526"/>
                    <a:pt x="9861" y="19901"/>
                  </a:cubicBezTo>
                  <a:cubicBezTo>
                    <a:pt x="6104" y="21276"/>
                    <a:pt x="3756" y="21438"/>
                    <a:pt x="14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3992959" y="2585478"/>
              <a:ext cx="339298" cy="103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23" fill="norm" stroke="1" extrusionOk="0">
                  <a:moveTo>
                    <a:pt x="3869" y="1240"/>
                  </a:moveTo>
                  <a:cubicBezTo>
                    <a:pt x="7899" y="814"/>
                    <a:pt x="11928" y="389"/>
                    <a:pt x="14507" y="176"/>
                  </a:cubicBezTo>
                  <a:cubicBezTo>
                    <a:pt x="17087" y="-37"/>
                    <a:pt x="18215" y="-37"/>
                    <a:pt x="19101" y="69"/>
                  </a:cubicBezTo>
                  <a:cubicBezTo>
                    <a:pt x="19988" y="176"/>
                    <a:pt x="20633" y="389"/>
                    <a:pt x="21036" y="867"/>
                  </a:cubicBezTo>
                  <a:cubicBezTo>
                    <a:pt x="21439" y="1346"/>
                    <a:pt x="21600" y="2091"/>
                    <a:pt x="21036" y="3395"/>
                  </a:cubicBezTo>
                  <a:cubicBezTo>
                    <a:pt x="20472" y="4698"/>
                    <a:pt x="19182" y="6560"/>
                    <a:pt x="18457" y="8449"/>
                  </a:cubicBezTo>
                  <a:cubicBezTo>
                    <a:pt x="17731" y="10337"/>
                    <a:pt x="17570" y="12253"/>
                    <a:pt x="17570" y="14035"/>
                  </a:cubicBezTo>
                  <a:cubicBezTo>
                    <a:pt x="17570" y="15817"/>
                    <a:pt x="17731" y="17466"/>
                    <a:pt x="17893" y="18663"/>
                  </a:cubicBezTo>
                  <a:cubicBezTo>
                    <a:pt x="18054" y="19861"/>
                    <a:pt x="18215" y="20605"/>
                    <a:pt x="17893" y="21031"/>
                  </a:cubicBezTo>
                  <a:cubicBezTo>
                    <a:pt x="17570" y="21457"/>
                    <a:pt x="16764" y="21563"/>
                    <a:pt x="14427" y="21510"/>
                  </a:cubicBezTo>
                  <a:cubicBezTo>
                    <a:pt x="12090" y="21457"/>
                    <a:pt x="8221" y="21244"/>
                    <a:pt x="5561" y="21031"/>
                  </a:cubicBezTo>
                  <a:cubicBezTo>
                    <a:pt x="2901" y="20818"/>
                    <a:pt x="1451" y="20605"/>
                    <a:pt x="0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5219653" y="3143404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5181319" y="3304407"/>
              <a:ext cx="283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6457"/>
                    <a:pt x="11676" y="11314"/>
                    <a:pt x="15276" y="7714"/>
                  </a:cubicBezTo>
                  <a:cubicBezTo>
                    <a:pt x="18876" y="4114"/>
                    <a:pt x="2023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6199892" y="2735883"/>
              <a:ext cx="208122" cy="104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19" fill="norm" stroke="1" extrusionOk="0">
                  <a:moveTo>
                    <a:pt x="21193" y="2084"/>
                  </a:moveTo>
                  <a:cubicBezTo>
                    <a:pt x="20412" y="1398"/>
                    <a:pt x="19632" y="711"/>
                    <a:pt x="18330" y="341"/>
                  </a:cubicBezTo>
                  <a:cubicBezTo>
                    <a:pt x="17029" y="-28"/>
                    <a:pt x="15207" y="-81"/>
                    <a:pt x="12995" y="104"/>
                  </a:cubicBezTo>
                  <a:cubicBezTo>
                    <a:pt x="10783" y="289"/>
                    <a:pt x="8181" y="711"/>
                    <a:pt x="5839" y="1715"/>
                  </a:cubicBezTo>
                  <a:cubicBezTo>
                    <a:pt x="3497" y="2718"/>
                    <a:pt x="1415" y="4302"/>
                    <a:pt x="504" y="5887"/>
                  </a:cubicBezTo>
                  <a:cubicBezTo>
                    <a:pt x="-407" y="7471"/>
                    <a:pt x="-147" y="9055"/>
                    <a:pt x="1805" y="10798"/>
                  </a:cubicBezTo>
                  <a:cubicBezTo>
                    <a:pt x="3757" y="12541"/>
                    <a:pt x="7400" y="14442"/>
                    <a:pt x="10003" y="15895"/>
                  </a:cubicBezTo>
                  <a:cubicBezTo>
                    <a:pt x="12605" y="17347"/>
                    <a:pt x="14166" y="18350"/>
                    <a:pt x="14817" y="19142"/>
                  </a:cubicBezTo>
                  <a:cubicBezTo>
                    <a:pt x="15468" y="19935"/>
                    <a:pt x="15207" y="20516"/>
                    <a:pt x="13646" y="20912"/>
                  </a:cubicBezTo>
                  <a:cubicBezTo>
                    <a:pt x="12085" y="21308"/>
                    <a:pt x="9222" y="21519"/>
                    <a:pt x="7270" y="21519"/>
                  </a:cubicBezTo>
                  <a:cubicBezTo>
                    <a:pt x="5318" y="21519"/>
                    <a:pt x="4277" y="21308"/>
                    <a:pt x="3236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5909668" y="4132426"/>
              <a:ext cx="230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6200"/>
                    <a:pt x="8160" y="10800"/>
                    <a:pt x="11760" y="7200"/>
                  </a:cubicBezTo>
                  <a:cubicBezTo>
                    <a:pt x="15360" y="3600"/>
                    <a:pt x="184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6225148" y="4048091"/>
              <a:ext cx="273142" cy="19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210" fill="norm" stroke="1" extrusionOk="0">
                  <a:moveTo>
                    <a:pt x="11589" y="831"/>
                  </a:moveTo>
                  <a:cubicBezTo>
                    <a:pt x="10032" y="6092"/>
                    <a:pt x="8475" y="11354"/>
                    <a:pt x="6821" y="14954"/>
                  </a:cubicBezTo>
                  <a:cubicBezTo>
                    <a:pt x="5167" y="18554"/>
                    <a:pt x="3416" y="20492"/>
                    <a:pt x="2151" y="21046"/>
                  </a:cubicBezTo>
                  <a:cubicBezTo>
                    <a:pt x="886" y="21600"/>
                    <a:pt x="108" y="20769"/>
                    <a:pt x="10" y="18277"/>
                  </a:cubicBezTo>
                  <a:cubicBezTo>
                    <a:pt x="-87" y="15785"/>
                    <a:pt x="497" y="11631"/>
                    <a:pt x="1275" y="8862"/>
                  </a:cubicBezTo>
                  <a:cubicBezTo>
                    <a:pt x="2054" y="6092"/>
                    <a:pt x="3026" y="4708"/>
                    <a:pt x="3999" y="4015"/>
                  </a:cubicBezTo>
                  <a:cubicBezTo>
                    <a:pt x="4972" y="3323"/>
                    <a:pt x="5945" y="3323"/>
                    <a:pt x="7308" y="5400"/>
                  </a:cubicBezTo>
                  <a:cubicBezTo>
                    <a:pt x="8670" y="7477"/>
                    <a:pt x="10421" y="11631"/>
                    <a:pt x="11686" y="14400"/>
                  </a:cubicBezTo>
                  <a:cubicBezTo>
                    <a:pt x="12951" y="17169"/>
                    <a:pt x="13729" y="18554"/>
                    <a:pt x="15091" y="18831"/>
                  </a:cubicBezTo>
                  <a:cubicBezTo>
                    <a:pt x="16454" y="19108"/>
                    <a:pt x="18399" y="18277"/>
                    <a:pt x="19664" y="16338"/>
                  </a:cubicBezTo>
                  <a:cubicBezTo>
                    <a:pt x="20929" y="14400"/>
                    <a:pt x="21513" y="11354"/>
                    <a:pt x="19372" y="8446"/>
                  </a:cubicBezTo>
                  <a:cubicBezTo>
                    <a:pt x="17232" y="5538"/>
                    <a:pt x="12367" y="2769"/>
                    <a:pt x="7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6019885" y="2445721"/>
              <a:ext cx="267672" cy="15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283" fill="norm" stroke="1" extrusionOk="0">
                  <a:moveTo>
                    <a:pt x="15375" y="0"/>
                  </a:moveTo>
                  <a:cubicBezTo>
                    <a:pt x="12375" y="5923"/>
                    <a:pt x="9375" y="11845"/>
                    <a:pt x="7475" y="15329"/>
                  </a:cubicBezTo>
                  <a:cubicBezTo>
                    <a:pt x="5575" y="18813"/>
                    <a:pt x="4775" y="19858"/>
                    <a:pt x="3775" y="20555"/>
                  </a:cubicBezTo>
                  <a:cubicBezTo>
                    <a:pt x="2775" y="21252"/>
                    <a:pt x="1575" y="21600"/>
                    <a:pt x="775" y="20903"/>
                  </a:cubicBezTo>
                  <a:cubicBezTo>
                    <a:pt x="-25" y="20206"/>
                    <a:pt x="-425" y="18465"/>
                    <a:pt x="675" y="15155"/>
                  </a:cubicBezTo>
                  <a:cubicBezTo>
                    <a:pt x="1775" y="11845"/>
                    <a:pt x="4375" y="6968"/>
                    <a:pt x="6175" y="4529"/>
                  </a:cubicBezTo>
                  <a:cubicBezTo>
                    <a:pt x="7975" y="2090"/>
                    <a:pt x="8975" y="2090"/>
                    <a:pt x="10075" y="3832"/>
                  </a:cubicBezTo>
                  <a:cubicBezTo>
                    <a:pt x="11175" y="5574"/>
                    <a:pt x="12375" y="9058"/>
                    <a:pt x="13375" y="11497"/>
                  </a:cubicBezTo>
                  <a:cubicBezTo>
                    <a:pt x="14375" y="13935"/>
                    <a:pt x="15175" y="15329"/>
                    <a:pt x="15975" y="16548"/>
                  </a:cubicBezTo>
                  <a:cubicBezTo>
                    <a:pt x="16775" y="17768"/>
                    <a:pt x="17575" y="18813"/>
                    <a:pt x="18475" y="17768"/>
                  </a:cubicBezTo>
                  <a:cubicBezTo>
                    <a:pt x="19375" y="16723"/>
                    <a:pt x="20375" y="13587"/>
                    <a:pt x="20775" y="10974"/>
                  </a:cubicBezTo>
                  <a:cubicBezTo>
                    <a:pt x="21175" y="8361"/>
                    <a:pt x="20975" y="6271"/>
                    <a:pt x="19175" y="4529"/>
                  </a:cubicBezTo>
                  <a:cubicBezTo>
                    <a:pt x="17375" y="2787"/>
                    <a:pt x="13975" y="1394"/>
                    <a:pt x="105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6918178" y="2867397"/>
              <a:ext cx="149184" cy="64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58" fill="norm" stroke="1" extrusionOk="0">
                  <a:moveTo>
                    <a:pt x="19174" y="0"/>
                  </a:moveTo>
                  <a:cubicBezTo>
                    <a:pt x="16978" y="1361"/>
                    <a:pt x="14781" y="2721"/>
                    <a:pt x="12035" y="5017"/>
                  </a:cubicBezTo>
                  <a:cubicBezTo>
                    <a:pt x="9290" y="7313"/>
                    <a:pt x="5995" y="10545"/>
                    <a:pt x="3798" y="13224"/>
                  </a:cubicBezTo>
                  <a:cubicBezTo>
                    <a:pt x="1601" y="15902"/>
                    <a:pt x="503" y="18028"/>
                    <a:pt x="137" y="19304"/>
                  </a:cubicBezTo>
                  <a:cubicBezTo>
                    <a:pt x="-229" y="20580"/>
                    <a:pt x="137" y="21005"/>
                    <a:pt x="1235" y="21260"/>
                  </a:cubicBezTo>
                  <a:cubicBezTo>
                    <a:pt x="2334" y="21515"/>
                    <a:pt x="4164" y="21600"/>
                    <a:pt x="7642" y="21047"/>
                  </a:cubicBezTo>
                  <a:cubicBezTo>
                    <a:pt x="11120" y="20494"/>
                    <a:pt x="16246" y="19304"/>
                    <a:pt x="21371" y="18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6837356" y="3197072"/>
              <a:ext cx="32967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9" y="16200"/>
                    <a:pt x="6698" y="10800"/>
                    <a:pt x="10298" y="7200"/>
                  </a:cubicBezTo>
                  <a:cubicBezTo>
                    <a:pt x="13898" y="3600"/>
                    <a:pt x="1774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7481371" y="3396410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7956715" y="2877165"/>
              <a:ext cx="165178" cy="6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6" fill="norm" stroke="1" extrusionOk="0">
                  <a:moveTo>
                    <a:pt x="20935" y="5056"/>
                  </a:moveTo>
                  <a:cubicBezTo>
                    <a:pt x="21268" y="3706"/>
                    <a:pt x="21600" y="2356"/>
                    <a:pt x="21434" y="1456"/>
                  </a:cubicBezTo>
                  <a:cubicBezTo>
                    <a:pt x="21268" y="556"/>
                    <a:pt x="20603" y="106"/>
                    <a:pt x="18609" y="16"/>
                  </a:cubicBezTo>
                  <a:cubicBezTo>
                    <a:pt x="16615" y="-74"/>
                    <a:pt x="13292" y="196"/>
                    <a:pt x="10468" y="1321"/>
                  </a:cubicBezTo>
                  <a:cubicBezTo>
                    <a:pt x="7643" y="2446"/>
                    <a:pt x="5317" y="4426"/>
                    <a:pt x="4486" y="6991"/>
                  </a:cubicBezTo>
                  <a:cubicBezTo>
                    <a:pt x="3655" y="9556"/>
                    <a:pt x="4320" y="12706"/>
                    <a:pt x="4818" y="14866"/>
                  </a:cubicBezTo>
                  <a:cubicBezTo>
                    <a:pt x="5317" y="17026"/>
                    <a:pt x="5649" y="18196"/>
                    <a:pt x="4818" y="19141"/>
                  </a:cubicBezTo>
                  <a:cubicBezTo>
                    <a:pt x="3988" y="20086"/>
                    <a:pt x="1994" y="20806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7818712" y="3212405"/>
              <a:ext cx="29134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8240"/>
                    <a:pt x="3032" y="14880"/>
                    <a:pt x="6632" y="11280"/>
                  </a:cubicBezTo>
                  <a:cubicBezTo>
                    <a:pt x="10232" y="7680"/>
                    <a:pt x="15916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8220416" y="2927607"/>
              <a:ext cx="203977" cy="48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33" fill="norm" stroke="1" extrusionOk="0">
                  <a:moveTo>
                    <a:pt x="21284" y="1747"/>
                  </a:moveTo>
                  <a:cubicBezTo>
                    <a:pt x="20217" y="1181"/>
                    <a:pt x="19151" y="616"/>
                    <a:pt x="17817" y="276"/>
                  </a:cubicBezTo>
                  <a:cubicBezTo>
                    <a:pt x="16484" y="-63"/>
                    <a:pt x="14884" y="-176"/>
                    <a:pt x="13017" y="446"/>
                  </a:cubicBezTo>
                  <a:cubicBezTo>
                    <a:pt x="11151" y="1068"/>
                    <a:pt x="9017" y="2425"/>
                    <a:pt x="6751" y="5083"/>
                  </a:cubicBezTo>
                  <a:cubicBezTo>
                    <a:pt x="4484" y="7740"/>
                    <a:pt x="2084" y="11698"/>
                    <a:pt x="884" y="14412"/>
                  </a:cubicBezTo>
                  <a:cubicBezTo>
                    <a:pt x="-316" y="17127"/>
                    <a:pt x="-316" y="18597"/>
                    <a:pt x="1017" y="19615"/>
                  </a:cubicBezTo>
                  <a:cubicBezTo>
                    <a:pt x="2351" y="20632"/>
                    <a:pt x="5017" y="21198"/>
                    <a:pt x="7417" y="21311"/>
                  </a:cubicBezTo>
                  <a:cubicBezTo>
                    <a:pt x="9817" y="21424"/>
                    <a:pt x="11951" y="21085"/>
                    <a:pt x="14084" y="20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8499594" y="2936399"/>
              <a:ext cx="93470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7848" y="0"/>
                  </a:moveTo>
                  <a:cubicBezTo>
                    <a:pt x="12594" y="3019"/>
                    <a:pt x="7340" y="6039"/>
                    <a:pt x="4129" y="9348"/>
                  </a:cubicBezTo>
                  <a:cubicBezTo>
                    <a:pt x="919" y="12658"/>
                    <a:pt x="-249" y="16258"/>
                    <a:pt x="43" y="18348"/>
                  </a:cubicBezTo>
                  <a:cubicBezTo>
                    <a:pt x="335" y="20439"/>
                    <a:pt x="2086" y="21019"/>
                    <a:pt x="5881" y="21310"/>
                  </a:cubicBezTo>
                  <a:cubicBezTo>
                    <a:pt x="9675" y="21600"/>
                    <a:pt x="15513" y="21600"/>
                    <a:pt x="213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8401392" y="3135737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8731066" y="2936399"/>
              <a:ext cx="92023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6821" y="0"/>
                  </a:moveTo>
                  <a:cubicBezTo>
                    <a:pt x="12505" y="3173"/>
                    <a:pt x="18189" y="6346"/>
                    <a:pt x="19895" y="9275"/>
                  </a:cubicBezTo>
                  <a:cubicBezTo>
                    <a:pt x="21600" y="12203"/>
                    <a:pt x="19326" y="14888"/>
                    <a:pt x="15347" y="16902"/>
                  </a:cubicBezTo>
                  <a:cubicBezTo>
                    <a:pt x="11368" y="18915"/>
                    <a:pt x="5684" y="202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9030073" y="3319741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9277065" y="2755368"/>
              <a:ext cx="550360" cy="67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33" fill="norm" stroke="1" extrusionOk="0">
                  <a:moveTo>
                    <a:pt x="9535" y="14468"/>
                  </a:moveTo>
                  <a:cubicBezTo>
                    <a:pt x="8735" y="13821"/>
                    <a:pt x="7935" y="13173"/>
                    <a:pt x="6885" y="13012"/>
                  </a:cubicBezTo>
                  <a:cubicBezTo>
                    <a:pt x="5835" y="12850"/>
                    <a:pt x="4535" y="13173"/>
                    <a:pt x="3335" y="14023"/>
                  </a:cubicBezTo>
                  <a:cubicBezTo>
                    <a:pt x="2135" y="14872"/>
                    <a:pt x="1035" y="16248"/>
                    <a:pt x="485" y="17421"/>
                  </a:cubicBezTo>
                  <a:cubicBezTo>
                    <a:pt x="-65" y="18594"/>
                    <a:pt x="-65" y="19564"/>
                    <a:pt x="85" y="20212"/>
                  </a:cubicBezTo>
                  <a:cubicBezTo>
                    <a:pt x="235" y="20859"/>
                    <a:pt x="535" y="21182"/>
                    <a:pt x="1085" y="21344"/>
                  </a:cubicBezTo>
                  <a:cubicBezTo>
                    <a:pt x="1635" y="21506"/>
                    <a:pt x="2435" y="21506"/>
                    <a:pt x="3535" y="20818"/>
                  </a:cubicBezTo>
                  <a:cubicBezTo>
                    <a:pt x="4635" y="20131"/>
                    <a:pt x="6035" y="18755"/>
                    <a:pt x="7385" y="16531"/>
                  </a:cubicBezTo>
                  <a:cubicBezTo>
                    <a:pt x="8735" y="14306"/>
                    <a:pt x="10035" y="11232"/>
                    <a:pt x="10885" y="8522"/>
                  </a:cubicBezTo>
                  <a:cubicBezTo>
                    <a:pt x="11735" y="5812"/>
                    <a:pt x="12135" y="3466"/>
                    <a:pt x="12285" y="2050"/>
                  </a:cubicBezTo>
                  <a:cubicBezTo>
                    <a:pt x="12435" y="634"/>
                    <a:pt x="12335" y="149"/>
                    <a:pt x="12085" y="27"/>
                  </a:cubicBezTo>
                  <a:cubicBezTo>
                    <a:pt x="11835" y="-94"/>
                    <a:pt x="11435" y="149"/>
                    <a:pt x="10735" y="1605"/>
                  </a:cubicBezTo>
                  <a:cubicBezTo>
                    <a:pt x="10035" y="3061"/>
                    <a:pt x="9035" y="5731"/>
                    <a:pt x="8335" y="8441"/>
                  </a:cubicBezTo>
                  <a:cubicBezTo>
                    <a:pt x="7635" y="11151"/>
                    <a:pt x="7235" y="13902"/>
                    <a:pt x="7085" y="15600"/>
                  </a:cubicBezTo>
                  <a:cubicBezTo>
                    <a:pt x="6935" y="17299"/>
                    <a:pt x="7035" y="17946"/>
                    <a:pt x="7285" y="18432"/>
                  </a:cubicBezTo>
                  <a:cubicBezTo>
                    <a:pt x="7535" y="18917"/>
                    <a:pt x="7935" y="19241"/>
                    <a:pt x="8635" y="19281"/>
                  </a:cubicBezTo>
                  <a:cubicBezTo>
                    <a:pt x="9335" y="19322"/>
                    <a:pt x="10335" y="19079"/>
                    <a:pt x="11685" y="17825"/>
                  </a:cubicBezTo>
                  <a:cubicBezTo>
                    <a:pt x="13035" y="16571"/>
                    <a:pt x="14735" y="14306"/>
                    <a:pt x="16185" y="11960"/>
                  </a:cubicBezTo>
                  <a:cubicBezTo>
                    <a:pt x="17635" y="9614"/>
                    <a:pt x="18835" y="7187"/>
                    <a:pt x="19585" y="5528"/>
                  </a:cubicBezTo>
                  <a:cubicBezTo>
                    <a:pt x="20335" y="3870"/>
                    <a:pt x="20635" y="2980"/>
                    <a:pt x="20835" y="2333"/>
                  </a:cubicBezTo>
                  <a:cubicBezTo>
                    <a:pt x="21035" y="1686"/>
                    <a:pt x="21135" y="1281"/>
                    <a:pt x="20885" y="1362"/>
                  </a:cubicBezTo>
                  <a:cubicBezTo>
                    <a:pt x="20635" y="1443"/>
                    <a:pt x="20035" y="2009"/>
                    <a:pt x="19235" y="3385"/>
                  </a:cubicBezTo>
                  <a:cubicBezTo>
                    <a:pt x="18435" y="4760"/>
                    <a:pt x="17435" y="6944"/>
                    <a:pt x="16735" y="9290"/>
                  </a:cubicBezTo>
                  <a:cubicBezTo>
                    <a:pt x="16035" y="11636"/>
                    <a:pt x="15635" y="14144"/>
                    <a:pt x="15485" y="15884"/>
                  </a:cubicBezTo>
                  <a:cubicBezTo>
                    <a:pt x="15335" y="17623"/>
                    <a:pt x="15435" y="18594"/>
                    <a:pt x="16035" y="19241"/>
                  </a:cubicBezTo>
                  <a:cubicBezTo>
                    <a:pt x="16635" y="19888"/>
                    <a:pt x="17735" y="20212"/>
                    <a:pt x="18735" y="20009"/>
                  </a:cubicBezTo>
                  <a:cubicBezTo>
                    <a:pt x="19735" y="19807"/>
                    <a:pt x="20635" y="19079"/>
                    <a:pt x="21535" y="18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9582085" y="3074402"/>
              <a:ext cx="29900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4" y="16800"/>
                    <a:pt x="10708" y="12000"/>
                    <a:pt x="14308" y="8400"/>
                  </a:cubicBezTo>
                  <a:cubicBezTo>
                    <a:pt x="17908" y="4800"/>
                    <a:pt x="1975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6445325" y="3154243"/>
              <a:ext cx="214477" cy="58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316" fill="norm" stroke="1" extrusionOk="0">
                  <a:moveTo>
                    <a:pt x="15924" y="2689"/>
                  </a:moveTo>
                  <a:cubicBezTo>
                    <a:pt x="14919" y="1847"/>
                    <a:pt x="13914" y="1006"/>
                    <a:pt x="12658" y="491"/>
                  </a:cubicBezTo>
                  <a:cubicBezTo>
                    <a:pt x="11403" y="-23"/>
                    <a:pt x="9896" y="-210"/>
                    <a:pt x="7761" y="304"/>
                  </a:cubicBezTo>
                  <a:cubicBezTo>
                    <a:pt x="5626" y="819"/>
                    <a:pt x="2863" y="2034"/>
                    <a:pt x="1356" y="3156"/>
                  </a:cubicBezTo>
                  <a:cubicBezTo>
                    <a:pt x="-151" y="4278"/>
                    <a:pt x="-402" y="5307"/>
                    <a:pt x="603" y="6102"/>
                  </a:cubicBezTo>
                  <a:cubicBezTo>
                    <a:pt x="1607" y="6896"/>
                    <a:pt x="3868" y="7458"/>
                    <a:pt x="6003" y="7504"/>
                  </a:cubicBezTo>
                  <a:cubicBezTo>
                    <a:pt x="8138" y="7551"/>
                    <a:pt x="10147" y="7084"/>
                    <a:pt x="11654" y="6382"/>
                  </a:cubicBezTo>
                  <a:cubicBezTo>
                    <a:pt x="13161" y="5681"/>
                    <a:pt x="14165" y="4746"/>
                    <a:pt x="14542" y="3951"/>
                  </a:cubicBezTo>
                  <a:cubicBezTo>
                    <a:pt x="14919" y="3156"/>
                    <a:pt x="14668" y="2502"/>
                    <a:pt x="14542" y="2595"/>
                  </a:cubicBezTo>
                  <a:cubicBezTo>
                    <a:pt x="14417" y="2689"/>
                    <a:pt x="14417" y="3530"/>
                    <a:pt x="14919" y="4980"/>
                  </a:cubicBezTo>
                  <a:cubicBezTo>
                    <a:pt x="15421" y="6429"/>
                    <a:pt x="16426" y="8486"/>
                    <a:pt x="17556" y="10730"/>
                  </a:cubicBezTo>
                  <a:cubicBezTo>
                    <a:pt x="18686" y="12974"/>
                    <a:pt x="19942" y="15406"/>
                    <a:pt x="20570" y="16995"/>
                  </a:cubicBezTo>
                  <a:cubicBezTo>
                    <a:pt x="21198" y="18585"/>
                    <a:pt x="21198" y="19333"/>
                    <a:pt x="20821" y="19894"/>
                  </a:cubicBezTo>
                  <a:cubicBezTo>
                    <a:pt x="20445" y="20455"/>
                    <a:pt x="19691" y="20829"/>
                    <a:pt x="18686" y="21063"/>
                  </a:cubicBezTo>
                  <a:cubicBezTo>
                    <a:pt x="17682" y="21296"/>
                    <a:pt x="16426" y="21390"/>
                    <a:pt x="15170" y="21250"/>
                  </a:cubicBezTo>
                  <a:cubicBezTo>
                    <a:pt x="13914" y="21109"/>
                    <a:pt x="12659" y="20735"/>
                    <a:pt x="11654" y="19847"/>
                  </a:cubicBezTo>
                  <a:cubicBezTo>
                    <a:pt x="10649" y="18959"/>
                    <a:pt x="9896" y="17556"/>
                    <a:pt x="10524" y="16434"/>
                  </a:cubicBezTo>
                  <a:cubicBezTo>
                    <a:pt x="11152" y="15312"/>
                    <a:pt x="13161" y="14471"/>
                    <a:pt x="15170" y="13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6648617" y="2945212"/>
              <a:ext cx="188740" cy="60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59" fill="norm" stroke="1" extrusionOk="0">
                  <a:moveTo>
                    <a:pt x="18678" y="779"/>
                  </a:moveTo>
                  <a:cubicBezTo>
                    <a:pt x="17814" y="415"/>
                    <a:pt x="16950" y="50"/>
                    <a:pt x="15798" y="5"/>
                  </a:cubicBezTo>
                  <a:cubicBezTo>
                    <a:pt x="14646" y="-41"/>
                    <a:pt x="13206" y="232"/>
                    <a:pt x="11190" y="1417"/>
                  </a:cubicBezTo>
                  <a:cubicBezTo>
                    <a:pt x="9174" y="2602"/>
                    <a:pt x="6582" y="4698"/>
                    <a:pt x="4422" y="7296"/>
                  </a:cubicBezTo>
                  <a:cubicBezTo>
                    <a:pt x="2262" y="9893"/>
                    <a:pt x="534" y="12992"/>
                    <a:pt x="102" y="15362"/>
                  </a:cubicBezTo>
                  <a:cubicBezTo>
                    <a:pt x="-330" y="17731"/>
                    <a:pt x="534" y="19372"/>
                    <a:pt x="4278" y="20283"/>
                  </a:cubicBezTo>
                  <a:cubicBezTo>
                    <a:pt x="8022" y="21194"/>
                    <a:pt x="14646" y="21377"/>
                    <a:pt x="2127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6998360" y="2974733"/>
              <a:ext cx="221194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9365" y="0"/>
                  </a:moveTo>
                  <a:cubicBezTo>
                    <a:pt x="20359" y="2184"/>
                    <a:pt x="21352" y="4369"/>
                    <a:pt x="21476" y="6634"/>
                  </a:cubicBezTo>
                  <a:cubicBezTo>
                    <a:pt x="21600" y="8899"/>
                    <a:pt x="20855" y="11245"/>
                    <a:pt x="18000" y="13631"/>
                  </a:cubicBezTo>
                  <a:cubicBezTo>
                    <a:pt x="15145" y="16018"/>
                    <a:pt x="10179" y="18445"/>
                    <a:pt x="6828" y="19780"/>
                  </a:cubicBezTo>
                  <a:cubicBezTo>
                    <a:pt x="3476" y="21115"/>
                    <a:pt x="1738" y="213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2099722" y="5045918"/>
              <a:ext cx="160532" cy="29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423" fill="norm" stroke="1" extrusionOk="0">
                  <a:moveTo>
                    <a:pt x="20558" y="4349"/>
                  </a:moveTo>
                  <a:cubicBezTo>
                    <a:pt x="20231" y="3426"/>
                    <a:pt x="19903" y="2503"/>
                    <a:pt x="18267" y="1672"/>
                  </a:cubicBezTo>
                  <a:cubicBezTo>
                    <a:pt x="16631" y="841"/>
                    <a:pt x="13685" y="103"/>
                    <a:pt x="10576" y="10"/>
                  </a:cubicBezTo>
                  <a:cubicBezTo>
                    <a:pt x="7467" y="-82"/>
                    <a:pt x="4194" y="472"/>
                    <a:pt x="2067" y="1118"/>
                  </a:cubicBezTo>
                  <a:cubicBezTo>
                    <a:pt x="-60" y="1764"/>
                    <a:pt x="-1042" y="2503"/>
                    <a:pt x="1576" y="4718"/>
                  </a:cubicBezTo>
                  <a:cubicBezTo>
                    <a:pt x="4194" y="6933"/>
                    <a:pt x="10413" y="10626"/>
                    <a:pt x="14176" y="12933"/>
                  </a:cubicBezTo>
                  <a:cubicBezTo>
                    <a:pt x="17940" y="15241"/>
                    <a:pt x="19249" y="16164"/>
                    <a:pt x="19903" y="17087"/>
                  </a:cubicBezTo>
                  <a:cubicBezTo>
                    <a:pt x="20558" y="18010"/>
                    <a:pt x="20558" y="18933"/>
                    <a:pt x="18922" y="19672"/>
                  </a:cubicBezTo>
                  <a:cubicBezTo>
                    <a:pt x="17285" y="20410"/>
                    <a:pt x="14013" y="20964"/>
                    <a:pt x="11558" y="21241"/>
                  </a:cubicBezTo>
                  <a:cubicBezTo>
                    <a:pt x="9103" y="21518"/>
                    <a:pt x="7467" y="21518"/>
                    <a:pt x="6813" y="20964"/>
                  </a:cubicBezTo>
                  <a:cubicBezTo>
                    <a:pt x="6158" y="20410"/>
                    <a:pt x="6485" y="19303"/>
                    <a:pt x="6813" y="18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359922" y="5144449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2336922" y="5021779"/>
              <a:ext cx="766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2441702" y="5060114"/>
              <a:ext cx="178894" cy="21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3086" y="0"/>
                  </a:moveTo>
                  <a:cubicBezTo>
                    <a:pt x="2469" y="6353"/>
                    <a:pt x="1851" y="12706"/>
                    <a:pt x="1234" y="16518"/>
                  </a:cubicBezTo>
                  <a:cubicBezTo>
                    <a:pt x="617" y="20329"/>
                    <a:pt x="0" y="21600"/>
                    <a:pt x="0" y="21346"/>
                  </a:cubicBezTo>
                  <a:cubicBezTo>
                    <a:pt x="0" y="21092"/>
                    <a:pt x="617" y="19313"/>
                    <a:pt x="2160" y="16136"/>
                  </a:cubicBezTo>
                  <a:cubicBezTo>
                    <a:pt x="3703" y="12960"/>
                    <a:pt x="6171" y="8386"/>
                    <a:pt x="8023" y="5464"/>
                  </a:cubicBezTo>
                  <a:cubicBezTo>
                    <a:pt x="9874" y="2541"/>
                    <a:pt x="11109" y="1271"/>
                    <a:pt x="12960" y="1144"/>
                  </a:cubicBezTo>
                  <a:cubicBezTo>
                    <a:pt x="14811" y="1016"/>
                    <a:pt x="17280" y="2033"/>
                    <a:pt x="18823" y="5209"/>
                  </a:cubicBezTo>
                  <a:cubicBezTo>
                    <a:pt x="20366" y="8386"/>
                    <a:pt x="20983" y="13722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2914881" y="4846590"/>
              <a:ext cx="234727" cy="49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11" fill="norm" stroke="1" extrusionOk="0">
                  <a:moveTo>
                    <a:pt x="21105" y="4206"/>
                  </a:moveTo>
                  <a:cubicBezTo>
                    <a:pt x="21105" y="3115"/>
                    <a:pt x="21105" y="2024"/>
                    <a:pt x="20760" y="1260"/>
                  </a:cubicBezTo>
                  <a:cubicBezTo>
                    <a:pt x="20416" y="496"/>
                    <a:pt x="19726" y="60"/>
                    <a:pt x="18807" y="6"/>
                  </a:cubicBezTo>
                  <a:cubicBezTo>
                    <a:pt x="17888" y="-49"/>
                    <a:pt x="16739" y="278"/>
                    <a:pt x="13867" y="1969"/>
                  </a:cubicBezTo>
                  <a:cubicBezTo>
                    <a:pt x="10994" y="3660"/>
                    <a:pt x="6399" y="6715"/>
                    <a:pt x="3526" y="9660"/>
                  </a:cubicBezTo>
                  <a:cubicBezTo>
                    <a:pt x="654" y="12606"/>
                    <a:pt x="-495" y="15442"/>
                    <a:pt x="194" y="17515"/>
                  </a:cubicBezTo>
                  <a:cubicBezTo>
                    <a:pt x="884" y="19587"/>
                    <a:pt x="3411" y="20896"/>
                    <a:pt x="6743" y="21224"/>
                  </a:cubicBezTo>
                  <a:cubicBezTo>
                    <a:pt x="10075" y="21551"/>
                    <a:pt x="14211" y="20896"/>
                    <a:pt x="18348" y="2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3149607" y="5052447"/>
              <a:ext cx="299007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8" y="4582"/>
                    <a:pt x="7015" y="9164"/>
                    <a:pt x="10615" y="12764"/>
                  </a:cubicBezTo>
                  <a:cubicBezTo>
                    <a:pt x="14215" y="16364"/>
                    <a:pt x="17908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3195608" y="5029446"/>
              <a:ext cx="22233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9" y="1120"/>
                    <a:pt x="16138" y="2240"/>
                    <a:pt x="12786" y="4800"/>
                  </a:cubicBezTo>
                  <a:cubicBezTo>
                    <a:pt x="9434" y="7360"/>
                    <a:pt x="5462" y="11360"/>
                    <a:pt x="3228" y="14400"/>
                  </a:cubicBezTo>
                  <a:cubicBezTo>
                    <a:pt x="993" y="17440"/>
                    <a:pt x="497" y="19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3402612" y="4804029"/>
              <a:ext cx="103612" cy="24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19" fill="norm" stroke="1" extrusionOk="0">
                  <a:moveTo>
                    <a:pt x="1581" y="2320"/>
                  </a:moveTo>
                  <a:cubicBezTo>
                    <a:pt x="3161" y="1411"/>
                    <a:pt x="4741" y="501"/>
                    <a:pt x="7112" y="160"/>
                  </a:cubicBezTo>
                  <a:cubicBezTo>
                    <a:pt x="9483" y="-181"/>
                    <a:pt x="12644" y="46"/>
                    <a:pt x="15541" y="615"/>
                  </a:cubicBezTo>
                  <a:cubicBezTo>
                    <a:pt x="18439" y="1183"/>
                    <a:pt x="21073" y="2093"/>
                    <a:pt x="21337" y="3571"/>
                  </a:cubicBezTo>
                  <a:cubicBezTo>
                    <a:pt x="21600" y="5048"/>
                    <a:pt x="19493" y="7095"/>
                    <a:pt x="17122" y="8345"/>
                  </a:cubicBezTo>
                  <a:cubicBezTo>
                    <a:pt x="14751" y="9596"/>
                    <a:pt x="12117" y="10051"/>
                    <a:pt x="12117" y="10619"/>
                  </a:cubicBezTo>
                  <a:cubicBezTo>
                    <a:pt x="12117" y="11187"/>
                    <a:pt x="14751" y="11870"/>
                    <a:pt x="16859" y="12779"/>
                  </a:cubicBezTo>
                  <a:cubicBezTo>
                    <a:pt x="18966" y="13688"/>
                    <a:pt x="20546" y="14825"/>
                    <a:pt x="21073" y="15962"/>
                  </a:cubicBezTo>
                  <a:cubicBezTo>
                    <a:pt x="21600" y="17099"/>
                    <a:pt x="21073" y="18236"/>
                    <a:pt x="17385" y="19145"/>
                  </a:cubicBezTo>
                  <a:cubicBezTo>
                    <a:pt x="13698" y="20055"/>
                    <a:pt x="6849" y="20737"/>
                    <a:pt x="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3571283" y="4799441"/>
              <a:ext cx="160396" cy="5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3038" y="0"/>
                  </a:moveTo>
                  <a:cubicBezTo>
                    <a:pt x="8100" y="646"/>
                    <a:pt x="13162" y="1292"/>
                    <a:pt x="16537" y="2769"/>
                  </a:cubicBezTo>
                  <a:cubicBezTo>
                    <a:pt x="19912" y="4246"/>
                    <a:pt x="21600" y="6554"/>
                    <a:pt x="21094" y="9092"/>
                  </a:cubicBezTo>
                  <a:cubicBezTo>
                    <a:pt x="20587" y="11631"/>
                    <a:pt x="17887" y="14400"/>
                    <a:pt x="14006" y="16523"/>
                  </a:cubicBezTo>
                  <a:cubicBezTo>
                    <a:pt x="10125" y="18646"/>
                    <a:pt x="5062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292769" y="4840724"/>
              <a:ext cx="284418" cy="5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72" fill="norm" stroke="1" extrusionOk="0">
                  <a:moveTo>
                    <a:pt x="20754" y="3112"/>
                  </a:moveTo>
                  <a:cubicBezTo>
                    <a:pt x="20945" y="2624"/>
                    <a:pt x="21136" y="2135"/>
                    <a:pt x="21231" y="1597"/>
                  </a:cubicBezTo>
                  <a:cubicBezTo>
                    <a:pt x="21327" y="1060"/>
                    <a:pt x="21327" y="473"/>
                    <a:pt x="20467" y="180"/>
                  </a:cubicBezTo>
                  <a:cubicBezTo>
                    <a:pt x="19607" y="-113"/>
                    <a:pt x="17886" y="-113"/>
                    <a:pt x="15210" y="669"/>
                  </a:cubicBezTo>
                  <a:cubicBezTo>
                    <a:pt x="12534" y="1451"/>
                    <a:pt x="8902" y="3015"/>
                    <a:pt x="6226" y="5018"/>
                  </a:cubicBezTo>
                  <a:cubicBezTo>
                    <a:pt x="3550" y="7022"/>
                    <a:pt x="1830" y="9465"/>
                    <a:pt x="874" y="12006"/>
                  </a:cubicBezTo>
                  <a:cubicBezTo>
                    <a:pt x="-82" y="14548"/>
                    <a:pt x="-273" y="17187"/>
                    <a:pt x="396" y="18848"/>
                  </a:cubicBezTo>
                  <a:cubicBezTo>
                    <a:pt x="1065" y="20510"/>
                    <a:pt x="2594" y="21194"/>
                    <a:pt x="5844" y="21340"/>
                  </a:cubicBezTo>
                  <a:cubicBezTo>
                    <a:pt x="9093" y="21487"/>
                    <a:pt x="14063" y="21096"/>
                    <a:pt x="19033" y="20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370900" y="5136782"/>
              <a:ext cx="29134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" y="19029"/>
                    <a:pt x="379" y="16457"/>
                    <a:pt x="1800" y="14657"/>
                  </a:cubicBezTo>
                  <a:cubicBezTo>
                    <a:pt x="3221" y="12857"/>
                    <a:pt x="5874" y="11829"/>
                    <a:pt x="9379" y="9514"/>
                  </a:cubicBezTo>
                  <a:cubicBezTo>
                    <a:pt x="12884" y="7200"/>
                    <a:pt x="1724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801386" y="4717099"/>
              <a:ext cx="358462" cy="75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85" fill="norm" stroke="1" extrusionOk="0">
                  <a:moveTo>
                    <a:pt x="21071" y="2343"/>
                  </a:moveTo>
                  <a:cubicBezTo>
                    <a:pt x="21225" y="1907"/>
                    <a:pt x="21378" y="1470"/>
                    <a:pt x="21454" y="1070"/>
                  </a:cubicBezTo>
                  <a:cubicBezTo>
                    <a:pt x="21531" y="670"/>
                    <a:pt x="21531" y="307"/>
                    <a:pt x="20765" y="125"/>
                  </a:cubicBezTo>
                  <a:cubicBezTo>
                    <a:pt x="19999" y="-57"/>
                    <a:pt x="18467" y="-57"/>
                    <a:pt x="16246" y="234"/>
                  </a:cubicBezTo>
                  <a:cubicBezTo>
                    <a:pt x="14025" y="525"/>
                    <a:pt x="11114" y="1107"/>
                    <a:pt x="8433" y="2379"/>
                  </a:cubicBezTo>
                  <a:cubicBezTo>
                    <a:pt x="5752" y="3652"/>
                    <a:pt x="3301" y="5616"/>
                    <a:pt x="1846" y="7507"/>
                  </a:cubicBezTo>
                  <a:cubicBezTo>
                    <a:pt x="391" y="9398"/>
                    <a:pt x="-69" y="11216"/>
                    <a:pt x="8" y="12779"/>
                  </a:cubicBezTo>
                  <a:cubicBezTo>
                    <a:pt x="84" y="14343"/>
                    <a:pt x="697" y="15652"/>
                    <a:pt x="1233" y="16925"/>
                  </a:cubicBezTo>
                  <a:cubicBezTo>
                    <a:pt x="1769" y="18198"/>
                    <a:pt x="2229" y="19434"/>
                    <a:pt x="2688" y="20234"/>
                  </a:cubicBezTo>
                  <a:cubicBezTo>
                    <a:pt x="3148" y="21034"/>
                    <a:pt x="3608" y="21398"/>
                    <a:pt x="5676" y="21470"/>
                  </a:cubicBezTo>
                  <a:cubicBezTo>
                    <a:pt x="7744" y="21543"/>
                    <a:pt x="11420" y="21325"/>
                    <a:pt x="14178" y="21216"/>
                  </a:cubicBezTo>
                  <a:cubicBezTo>
                    <a:pt x="16935" y="21107"/>
                    <a:pt x="18774" y="21107"/>
                    <a:pt x="20612" y="2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3837520" y="4720041"/>
              <a:ext cx="342863" cy="80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37" fill="norm" stroke="1" extrusionOk="0">
                  <a:moveTo>
                    <a:pt x="1084" y="1504"/>
                  </a:moveTo>
                  <a:cubicBezTo>
                    <a:pt x="448" y="1095"/>
                    <a:pt x="-187" y="687"/>
                    <a:pt x="51" y="448"/>
                  </a:cubicBezTo>
                  <a:cubicBezTo>
                    <a:pt x="289" y="210"/>
                    <a:pt x="1401" y="141"/>
                    <a:pt x="4181" y="73"/>
                  </a:cubicBezTo>
                  <a:cubicBezTo>
                    <a:pt x="6960" y="5"/>
                    <a:pt x="11407" y="-63"/>
                    <a:pt x="14504" y="107"/>
                  </a:cubicBezTo>
                  <a:cubicBezTo>
                    <a:pt x="17601" y="278"/>
                    <a:pt x="19348" y="687"/>
                    <a:pt x="20301" y="1504"/>
                  </a:cubicBezTo>
                  <a:cubicBezTo>
                    <a:pt x="21254" y="2322"/>
                    <a:pt x="21413" y="3548"/>
                    <a:pt x="21254" y="5558"/>
                  </a:cubicBezTo>
                  <a:cubicBezTo>
                    <a:pt x="21095" y="7569"/>
                    <a:pt x="20619" y="10362"/>
                    <a:pt x="20539" y="12679"/>
                  </a:cubicBezTo>
                  <a:cubicBezTo>
                    <a:pt x="20460" y="14996"/>
                    <a:pt x="20778" y="16835"/>
                    <a:pt x="20063" y="18130"/>
                  </a:cubicBezTo>
                  <a:cubicBezTo>
                    <a:pt x="19348" y="19425"/>
                    <a:pt x="17601" y="20174"/>
                    <a:pt x="14107" y="20651"/>
                  </a:cubicBezTo>
                  <a:cubicBezTo>
                    <a:pt x="10613" y="21128"/>
                    <a:pt x="5372" y="21333"/>
                    <a:pt x="131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5058649" y="5351453"/>
              <a:ext cx="28367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41" y="7200"/>
                    <a:pt x="4281" y="14400"/>
                    <a:pt x="7881" y="18000"/>
                  </a:cubicBezTo>
                  <a:cubicBezTo>
                    <a:pt x="11481" y="21600"/>
                    <a:pt x="1654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5112317" y="5535458"/>
              <a:ext cx="19933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4400"/>
                    <a:pt x="9969" y="7200"/>
                    <a:pt x="13569" y="36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607351" y="5088225"/>
              <a:ext cx="176339" cy="72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21600" y="3282"/>
                  </a:moveTo>
                  <a:cubicBezTo>
                    <a:pt x="21600" y="2442"/>
                    <a:pt x="21600" y="1603"/>
                    <a:pt x="21287" y="992"/>
                  </a:cubicBezTo>
                  <a:cubicBezTo>
                    <a:pt x="20974" y="382"/>
                    <a:pt x="20348" y="0"/>
                    <a:pt x="18470" y="0"/>
                  </a:cubicBezTo>
                  <a:cubicBezTo>
                    <a:pt x="16591" y="0"/>
                    <a:pt x="13461" y="382"/>
                    <a:pt x="10643" y="1526"/>
                  </a:cubicBezTo>
                  <a:cubicBezTo>
                    <a:pt x="7826" y="2671"/>
                    <a:pt x="5322" y="4580"/>
                    <a:pt x="5009" y="6793"/>
                  </a:cubicBezTo>
                  <a:cubicBezTo>
                    <a:pt x="4696" y="9006"/>
                    <a:pt x="6574" y="11525"/>
                    <a:pt x="8139" y="13586"/>
                  </a:cubicBezTo>
                  <a:cubicBezTo>
                    <a:pt x="9704" y="15647"/>
                    <a:pt x="10956" y="17249"/>
                    <a:pt x="11426" y="18433"/>
                  </a:cubicBezTo>
                  <a:cubicBezTo>
                    <a:pt x="11896" y="19616"/>
                    <a:pt x="11583" y="20379"/>
                    <a:pt x="10487" y="20875"/>
                  </a:cubicBezTo>
                  <a:cubicBezTo>
                    <a:pt x="9391" y="21371"/>
                    <a:pt x="7513" y="21600"/>
                    <a:pt x="5635" y="21562"/>
                  </a:cubicBezTo>
                  <a:cubicBezTo>
                    <a:pt x="3757" y="21524"/>
                    <a:pt x="1878" y="21218"/>
                    <a:pt x="0" y="20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6454014" y="5984187"/>
              <a:ext cx="15333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6664553" y="5949467"/>
              <a:ext cx="253412" cy="12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04" fill="norm" stroke="1" extrusionOk="0">
                  <a:moveTo>
                    <a:pt x="15901" y="1246"/>
                  </a:moveTo>
                  <a:cubicBezTo>
                    <a:pt x="13309" y="5815"/>
                    <a:pt x="10717" y="10385"/>
                    <a:pt x="8989" y="13500"/>
                  </a:cubicBezTo>
                  <a:cubicBezTo>
                    <a:pt x="7261" y="16615"/>
                    <a:pt x="6397" y="18277"/>
                    <a:pt x="5101" y="19523"/>
                  </a:cubicBezTo>
                  <a:cubicBezTo>
                    <a:pt x="3805" y="20769"/>
                    <a:pt x="2077" y="21600"/>
                    <a:pt x="1105" y="20769"/>
                  </a:cubicBezTo>
                  <a:cubicBezTo>
                    <a:pt x="133" y="19938"/>
                    <a:pt x="-83" y="17446"/>
                    <a:pt x="25" y="15161"/>
                  </a:cubicBezTo>
                  <a:cubicBezTo>
                    <a:pt x="133" y="12877"/>
                    <a:pt x="565" y="10800"/>
                    <a:pt x="1645" y="8723"/>
                  </a:cubicBezTo>
                  <a:cubicBezTo>
                    <a:pt x="2725" y="6646"/>
                    <a:pt x="4453" y="4569"/>
                    <a:pt x="5857" y="3738"/>
                  </a:cubicBezTo>
                  <a:cubicBezTo>
                    <a:pt x="7261" y="2908"/>
                    <a:pt x="8341" y="3323"/>
                    <a:pt x="9421" y="5400"/>
                  </a:cubicBezTo>
                  <a:cubicBezTo>
                    <a:pt x="10501" y="7477"/>
                    <a:pt x="11581" y="11215"/>
                    <a:pt x="13201" y="13708"/>
                  </a:cubicBezTo>
                  <a:cubicBezTo>
                    <a:pt x="14821" y="16200"/>
                    <a:pt x="16981" y="17446"/>
                    <a:pt x="18601" y="17446"/>
                  </a:cubicBezTo>
                  <a:cubicBezTo>
                    <a:pt x="20221" y="17446"/>
                    <a:pt x="21301" y="16200"/>
                    <a:pt x="21409" y="13708"/>
                  </a:cubicBezTo>
                  <a:cubicBezTo>
                    <a:pt x="21517" y="11215"/>
                    <a:pt x="20653" y="7477"/>
                    <a:pt x="18817" y="4985"/>
                  </a:cubicBezTo>
                  <a:cubicBezTo>
                    <a:pt x="16981" y="2492"/>
                    <a:pt x="14173" y="1246"/>
                    <a:pt x="113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6546567" y="4807224"/>
              <a:ext cx="233603" cy="14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667" fill="norm" stroke="1" extrusionOk="0">
                  <a:moveTo>
                    <a:pt x="13189" y="2217"/>
                  </a:moveTo>
                  <a:cubicBezTo>
                    <a:pt x="11563" y="5197"/>
                    <a:pt x="9937" y="8176"/>
                    <a:pt x="8544" y="10038"/>
                  </a:cubicBezTo>
                  <a:cubicBezTo>
                    <a:pt x="7150" y="11900"/>
                    <a:pt x="5989" y="12645"/>
                    <a:pt x="4712" y="13204"/>
                  </a:cubicBezTo>
                  <a:cubicBezTo>
                    <a:pt x="3434" y="13762"/>
                    <a:pt x="2041" y="14135"/>
                    <a:pt x="1112" y="13390"/>
                  </a:cubicBezTo>
                  <a:cubicBezTo>
                    <a:pt x="183" y="12645"/>
                    <a:pt x="-282" y="10783"/>
                    <a:pt x="183" y="8362"/>
                  </a:cubicBezTo>
                  <a:cubicBezTo>
                    <a:pt x="647" y="5941"/>
                    <a:pt x="2041" y="2962"/>
                    <a:pt x="4015" y="1286"/>
                  </a:cubicBezTo>
                  <a:cubicBezTo>
                    <a:pt x="5989" y="-390"/>
                    <a:pt x="8544" y="-762"/>
                    <a:pt x="10982" y="2217"/>
                  </a:cubicBezTo>
                  <a:cubicBezTo>
                    <a:pt x="13421" y="5197"/>
                    <a:pt x="15744" y="11528"/>
                    <a:pt x="17253" y="15438"/>
                  </a:cubicBezTo>
                  <a:cubicBezTo>
                    <a:pt x="18763" y="19348"/>
                    <a:pt x="19460" y="20838"/>
                    <a:pt x="20041" y="20652"/>
                  </a:cubicBezTo>
                  <a:cubicBezTo>
                    <a:pt x="20621" y="20466"/>
                    <a:pt x="21086" y="18604"/>
                    <a:pt x="21202" y="16183"/>
                  </a:cubicBezTo>
                  <a:cubicBezTo>
                    <a:pt x="21318" y="13762"/>
                    <a:pt x="21086" y="10783"/>
                    <a:pt x="20389" y="9293"/>
                  </a:cubicBezTo>
                  <a:cubicBezTo>
                    <a:pt x="19692" y="7803"/>
                    <a:pt x="18531" y="7803"/>
                    <a:pt x="17253" y="7803"/>
                  </a:cubicBezTo>
                  <a:cubicBezTo>
                    <a:pt x="15976" y="7803"/>
                    <a:pt x="14583" y="7803"/>
                    <a:pt x="13189" y="7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7020357" y="5283411"/>
              <a:ext cx="115048" cy="29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8" h="21443" fill="norm" stroke="1" extrusionOk="0">
                  <a:moveTo>
                    <a:pt x="15027" y="2700"/>
                  </a:moveTo>
                  <a:cubicBezTo>
                    <a:pt x="15027" y="1777"/>
                    <a:pt x="15027" y="854"/>
                    <a:pt x="13902" y="393"/>
                  </a:cubicBezTo>
                  <a:cubicBezTo>
                    <a:pt x="12777" y="-69"/>
                    <a:pt x="10527" y="-69"/>
                    <a:pt x="8277" y="116"/>
                  </a:cubicBezTo>
                  <a:cubicBezTo>
                    <a:pt x="6027" y="300"/>
                    <a:pt x="3777" y="669"/>
                    <a:pt x="1977" y="1869"/>
                  </a:cubicBezTo>
                  <a:cubicBezTo>
                    <a:pt x="177" y="3069"/>
                    <a:pt x="-1173" y="5100"/>
                    <a:pt x="1527" y="7408"/>
                  </a:cubicBezTo>
                  <a:cubicBezTo>
                    <a:pt x="4227" y="9716"/>
                    <a:pt x="10977" y="12300"/>
                    <a:pt x="14802" y="14054"/>
                  </a:cubicBezTo>
                  <a:cubicBezTo>
                    <a:pt x="18627" y="15808"/>
                    <a:pt x="19527" y="16731"/>
                    <a:pt x="19977" y="17654"/>
                  </a:cubicBezTo>
                  <a:cubicBezTo>
                    <a:pt x="20427" y="18577"/>
                    <a:pt x="20427" y="19500"/>
                    <a:pt x="19302" y="20146"/>
                  </a:cubicBezTo>
                  <a:cubicBezTo>
                    <a:pt x="18177" y="20793"/>
                    <a:pt x="15927" y="21162"/>
                    <a:pt x="13677" y="21346"/>
                  </a:cubicBezTo>
                  <a:cubicBezTo>
                    <a:pt x="11427" y="21531"/>
                    <a:pt x="9177" y="21531"/>
                    <a:pt x="7377" y="20608"/>
                  </a:cubicBezTo>
                  <a:cubicBezTo>
                    <a:pt x="5577" y="19685"/>
                    <a:pt x="4227" y="17839"/>
                    <a:pt x="2877" y="15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7197698" y="5389788"/>
              <a:ext cx="38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7197698" y="5274785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7286837" y="5335874"/>
              <a:ext cx="133200" cy="22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138" fill="norm" stroke="1" extrusionOk="0">
                  <a:moveTo>
                    <a:pt x="2901" y="2208"/>
                  </a:moveTo>
                  <a:cubicBezTo>
                    <a:pt x="2901" y="6334"/>
                    <a:pt x="2901" y="10459"/>
                    <a:pt x="2494" y="13250"/>
                  </a:cubicBezTo>
                  <a:cubicBezTo>
                    <a:pt x="2086" y="16041"/>
                    <a:pt x="1271" y="17498"/>
                    <a:pt x="660" y="17619"/>
                  </a:cubicBezTo>
                  <a:cubicBezTo>
                    <a:pt x="49" y="17740"/>
                    <a:pt x="-359" y="16527"/>
                    <a:pt x="456" y="13978"/>
                  </a:cubicBezTo>
                  <a:cubicBezTo>
                    <a:pt x="1271" y="11430"/>
                    <a:pt x="3309" y="7547"/>
                    <a:pt x="5347" y="4999"/>
                  </a:cubicBezTo>
                  <a:cubicBezTo>
                    <a:pt x="7384" y="2450"/>
                    <a:pt x="9422" y="1237"/>
                    <a:pt x="11460" y="509"/>
                  </a:cubicBezTo>
                  <a:cubicBezTo>
                    <a:pt x="13498" y="-219"/>
                    <a:pt x="15535" y="-462"/>
                    <a:pt x="17166" y="1844"/>
                  </a:cubicBezTo>
                  <a:cubicBezTo>
                    <a:pt x="18796" y="4149"/>
                    <a:pt x="20018" y="9003"/>
                    <a:pt x="20630" y="12644"/>
                  </a:cubicBezTo>
                  <a:cubicBezTo>
                    <a:pt x="21241" y="16284"/>
                    <a:pt x="21241" y="18711"/>
                    <a:pt x="21241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7576766" y="5178682"/>
              <a:ext cx="221897" cy="46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53" fill="norm" stroke="1" extrusionOk="0">
                  <a:moveTo>
                    <a:pt x="20793" y="2327"/>
                  </a:moveTo>
                  <a:cubicBezTo>
                    <a:pt x="21035" y="1733"/>
                    <a:pt x="21278" y="1140"/>
                    <a:pt x="20793" y="724"/>
                  </a:cubicBezTo>
                  <a:cubicBezTo>
                    <a:pt x="20307" y="309"/>
                    <a:pt x="19094" y="72"/>
                    <a:pt x="17880" y="12"/>
                  </a:cubicBezTo>
                  <a:cubicBezTo>
                    <a:pt x="16667" y="-47"/>
                    <a:pt x="15453" y="72"/>
                    <a:pt x="13269" y="1140"/>
                  </a:cubicBezTo>
                  <a:cubicBezTo>
                    <a:pt x="11085" y="2208"/>
                    <a:pt x="7930" y="4226"/>
                    <a:pt x="5503" y="6718"/>
                  </a:cubicBezTo>
                  <a:cubicBezTo>
                    <a:pt x="3076" y="9210"/>
                    <a:pt x="1377" y="12177"/>
                    <a:pt x="527" y="14254"/>
                  </a:cubicBezTo>
                  <a:cubicBezTo>
                    <a:pt x="-322" y="16331"/>
                    <a:pt x="-322" y="17518"/>
                    <a:pt x="1862" y="18586"/>
                  </a:cubicBezTo>
                  <a:cubicBezTo>
                    <a:pt x="4047" y="19654"/>
                    <a:pt x="8415" y="20604"/>
                    <a:pt x="12784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7895381" y="5205784"/>
              <a:ext cx="115003" cy="43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0"/>
                  </a:moveTo>
                  <a:cubicBezTo>
                    <a:pt x="16320" y="3246"/>
                    <a:pt x="11040" y="6492"/>
                    <a:pt x="7440" y="9364"/>
                  </a:cubicBezTo>
                  <a:cubicBezTo>
                    <a:pt x="3840" y="12236"/>
                    <a:pt x="1920" y="14733"/>
                    <a:pt x="960" y="16356"/>
                  </a:cubicBezTo>
                  <a:cubicBezTo>
                    <a:pt x="0" y="17979"/>
                    <a:pt x="0" y="18728"/>
                    <a:pt x="0" y="19415"/>
                  </a:cubicBezTo>
                  <a:cubicBezTo>
                    <a:pt x="0" y="20102"/>
                    <a:pt x="0" y="20726"/>
                    <a:pt x="1440" y="21101"/>
                  </a:cubicBezTo>
                  <a:cubicBezTo>
                    <a:pt x="2880" y="21475"/>
                    <a:pt x="5760" y="21600"/>
                    <a:pt x="8160" y="21288"/>
                  </a:cubicBezTo>
                  <a:cubicBezTo>
                    <a:pt x="10560" y="20976"/>
                    <a:pt x="12480" y="20227"/>
                    <a:pt x="14400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7826379" y="5389788"/>
              <a:ext cx="214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8148386" y="5072368"/>
              <a:ext cx="96807" cy="23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041" fill="norm" stroke="1" extrusionOk="0">
                  <a:moveTo>
                    <a:pt x="0" y="2971"/>
                  </a:moveTo>
                  <a:cubicBezTo>
                    <a:pt x="1662" y="2071"/>
                    <a:pt x="3323" y="1171"/>
                    <a:pt x="5538" y="609"/>
                  </a:cubicBezTo>
                  <a:cubicBezTo>
                    <a:pt x="7754" y="46"/>
                    <a:pt x="10523" y="-179"/>
                    <a:pt x="13015" y="158"/>
                  </a:cubicBezTo>
                  <a:cubicBezTo>
                    <a:pt x="15508" y="496"/>
                    <a:pt x="17723" y="1396"/>
                    <a:pt x="18000" y="2859"/>
                  </a:cubicBezTo>
                  <a:cubicBezTo>
                    <a:pt x="18277" y="4321"/>
                    <a:pt x="16615" y="6346"/>
                    <a:pt x="14123" y="7583"/>
                  </a:cubicBezTo>
                  <a:cubicBezTo>
                    <a:pt x="11631" y="8821"/>
                    <a:pt x="8308" y="9271"/>
                    <a:pt x="8031" y="9608"/>
                  </a:cubicBezTo>
                  <a:cubicBezTo>
                    <a:pt x="7754" y="9946"/>
                    <a:pt x="10523" y="10171"/>
                    <a:pt x="13569" y="11071"/>
                  </a:cubicBezTo>
                  <a:cubicBezTo>
                    <a:pt x="16615" y="11971"/>
                    <a:pt x="19938" y="13546"/>
                    <a:pt x="20769" y="15458"/>
                  </a:cubicBezTo>
                  <a:cubicBezTo>
                    <a:pt x="21600" y="17371"/>
                    <a:pt x="19938" y="19621"/>
                    <a:pt x="16338" y="20521"/>
                  </a:cubicBezTo>
                  <a:cubicBezTo>
                    <a:pt x="12739" y="21421"/>
                    <a:pt x="7200" y="20971"/>
                    <a:pt x="1662" y="20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8286389" y="5144449"/>
              <a:ext cx="180276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6389" y="0"/>
                  </a:moveTo>
                  <a:cubicBezTo>
                    <a:pt x="10344" y="244"/>
                    <a:pt x="14299" y="488"/>
                    <a:pt x="17037" y="1647"/>
                  </a:cubicBezTo>
                  <a:cubicBezTo>
                    <a:pt x="19775" y="2807"/>
                    <a:pt x="21296" y="4881"/>
                    <a:pt x="21448" y="7139"/>
                  </a:cubicBezTo>
                  <a:cubicBezTo>
                    <a:pt x="21600" y="9397"/>
                    <a:pt x="20383" y="11837"/>
                    <a:pt x="16580" y="14278"/>
                  </a:cubicBezTo>
                  <a:cubicBezTo>
                    <a:pt x="12777" y="16719"/>
                    <a:pt x="6389" y="191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8562396" y="5535458"/>
              <a:ext cx="2300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9344413" y="5057088"/>
              <a:ext cx="268340" cy="58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1600" y="2635"/>
                  </a:moveTo>
                  <a:cubicBezTo>
                    <a:pt x="20160" y="1700"/>
                    <a:pt x="18720" y="765"/>
                    <a:pt x="17177" y="298"/>
                  </a:cubicBezTo>
                  <a:cubicBezTo>
                    <a:pt x="15634" y="-170"/>
                    <a:pt x="13989" y="-170"/>
                    <a:pt x="11829" y="905"/>
                  </a:cubicBezTo>
                  <a:cubicBezTo>
                    <a:pt x="9669" y="1981"/>
                    <a:pt x="6994" y="4131"/>
                    <a:pt x="5143" y="6890"/>
                  </a:cubicBezTo>
                  <a:cubicBezTo>
                    <a:pt x="3291" y="9648"/>
                    <a:pt x="2263" y="13014"/>
                    <a:pt x="1543" y="15539"/>
                  </a:cubicBezTo>
                  <a:cubicBezTo>
                    <a:pt x="823" y="18064"/>
                    <a:pt x="411" y="19747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9229410" y="5435789"/>
              <a:ext cx="29134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400"/>
                    <a:pt x="0" y="13200"/>
                    <a:pt x="1989" y="9600"/>
                  </a:cubicBezTo>
                  <a:cubicBezTo>
                    <a:pt x="3979" y="6000"/>
                    <a:pt x="7958" y="3000"/>
                    <a:pt x="11558" y="1500"/>
                  </a:cubicBezTo>
                  <a:cubicBezTo>
                    <a:pt x="15158" y="0"/>
                    <a:pt x="183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9655179" y="5115952"/>
              <a:ext cx="256581" cy="47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01" fill="norm" stroke="1" extrusionOk="0">
                  <a:moveTo>
                    <a:pt x="21261" y="1295"/>
                  </a:moveTo>
                  <a:cubicBezTo>
                    <a:pt x="20626" y="830"/>
                    <a:pt x="19990" y="366"/>
                    <a:pt x="19037" y="133"/>
                  </a:cubicBezTo>
                  <a:cubicBezTo>
                    <a:pt x="18085" y="-99"/>
                    <a:pt x="16814" y="-99"/>
                    <a:pt x="14590" y="714"/>
                  </a:cubicBezTo>
                  <a:cubicBezTo>
                    <a:pt x="12367" y="1527"/>
                    <a:pt x="9190" y="3153"/>
                    <a:pt x="6543" y="5707"/>
                  </a:cubicBezTo>
                  <a:cubicBezTo>
                    <a:pt x="3896" y="8262"/>
                    <a:pt x="1779" y="11746"/>
                    <a:pt x="720" y="14185"/>
                  </a:cubicBezTo>
                  <a:cubicBezTo>
                    <a:pt x="-339" y="16624"/>
                    <a:pt x="-339" y="18017"/>
                    <a:pt x="1461" y="19062"/>
                  </a:cubicBezTo>
                  <a:cubicBezTo>
                    <a:pt x="3261" y="20107"/>
                    <a:pt x="6861" y="20804"/>
                    <a:pt x="10461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9947208" y="5144449"/>
              <a:ext cx="125555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21224" y="0"/>
                  </a:moveTo>
                  <a:cubicBezTo>
                    <a:pt x="15608" y="2526"/>
                    <a:pt x="9992" y="5053"/>
                    <a:pt x="6320" y="8147"/>
                  </a:cubicBezTo>
                  <a:cubicBezTo>
                    <a:pt x="2648" y="11242"/>
                    <a:pt x="920" y="14905"/>
                    <a:pt x="272" y="17116"/>
                  </a:cubicBezTo>
                  <a:cubicBezTo>
                    <a:pt x="-376" y="19326"/>
                    <a:pt x="56" y="20084"/>
                    <a:pt x="2432" y="20589"/>
                  </a:cubicBezTo>
                  <a:cubicBezTo>
                    <a:pt x="4808" y="21095"/>
                    <a:pt x="9128" y="21347"/>
                    <a:pt x="134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9873425" y="5313119"/>
              <a:ext cx="19933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673"/>
                    <a:pt x="7200" y="13745"/>
                    <a:pt x="10800" y="10145"/>
                  </a:cubicBezTo>
                  <a:cubicBezTo>
                    <a:pt x="14400" y="6545"/>
                    <a:pt x="180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10149431" y="5136782"/>
              <a:ext cx="103925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12343" y="0"/>
                  </a:moveTo>
                  <a:cubicBezTo>
                    <a:pt x="16971" y="3886"/>
                    <a:pt x="21600" y="7771"/>
                    <a:pt x="20829" y="11143"/>
                  </a:cubicBezTo>
                  <a:cubicBezTo>
                    <a:pt x="20057" y="14514"/>
                    <a:pt x="13886" y="17371"/>
                    <a:pt x="9514" y="19029"/>
                  </a:cubicBezTo>
                  <a:cubicBezTo>
                    <a:pt x="5143" y="20686"/>
                    <a:pt x="2571" y="211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10325133" y="548179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0543069" y="5036459"/>
              <a:ext cx="580052" cy="60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11" fill="norm" stroke="1" extrusionOk="0">
                  <a:moveTo>
                    <a:pt x="8145" y="16624"/>
                  </a:moveTo>
                  <a:cubicBezTo>
                    <a:pt x="8429" y="15910"/>
                    <a:pt x="8714" y="15196"/>
                    <a:pt x="8666" y="14482"/>
                  </a:cubicBezTo>
                  <a:cubicBezTo>
                    <a:pt x="8619" y="13768"/>
                    <a:pt x="8240" y="13054"/>
                    <a:pt x="7482" y="12831"/>
                  </a:cubicBezTo>
                  <a:cubicBezTo>
                    <a:pt x="6724" y="12608"/>
                    <a:pt x="5587" y="12876"/>
                    <a:pt x="4261" y="14036"/>
                  </a:cubicBezTo>
                  <a:cubicBezTo>
                    <a:pt x="2935" y="15196"/>
                    <a:pt x="1419" y="17249"/>
                    <a:pt x="661" y="18588"/>
                  </a:cubicBezTo>
                  <a:cubicBezTo>
                    <a:pt x="-97" y="19927"/>
                    <a:pt x="-97" y="20552"/>
                    <a:pt x="140" y="20909"/>
                  </a:cubicBezTo>
                  <a:cubicBezTo>
                    <a:pt x="377" y="21266"/>
                    <a:pt x="850" y="21355"/>
                    <a:pt x="1798" y="20909"/>
                  </a:cubicBezTo>
                  <a:cubicBezTo>
                    <a:pt x="2745" y="20462"/>
                    <a:pt x="4166" y="19481"/>
                    <a:pt x="5824" y="17651"/>
                  </a:cubicBezTo>
                  <a:cubicBezTo>
                    <a:pt x="7482" y="15821"/>
                    <a:pt x="9377" y="13143"/>
                    <a:pt x="10703" y="10376"/>
                  </a:cubicBezTo>
                  <a:cubicBezTo>
                    <a:pt x="12029" y="7610"/>
                    <a:pt x="12787" y="4753"/>
                    <a:pt x="13119" y="3057"/>
                  </a:cubicBezTo>
                  <a:cubicBezTo>
                    <a:pt x="13450" y="1362"/>
                    <a:pt x="13356" y="826"/>
                    <a:pt x="13119" y="424"/>
                  </a:cubicBezTo>
                  <a:cubicBezTo>
                    <a:pt x="12882" y="23"/>
                    <a:pt x="12503" y="-245"/>
                    <a:pt x="11935" y="335"/>
                  </a:cubicBezTo>
                  <a:cubicBezTo>
                    <a:pt x="11366" y="915"/>
                    <a:pt x="10608" y="2343"/>
                    <a:pt x="9708" y="4486"/>
                  </a:cubicBezTo>
                  <a:cubicBezTo>
                    <a:pt x="8808" y="6628"/>
                    <a:pt x="7766" y="9484"/>
                    <a:pt x="7245" y="11626"/>
                  </a:cubicBezTo>
                  <a:cubicBezTo>
                    <a:pt x="6724" y="13768"/>
                    <a:pt x="6724" y="15196"/>
                    <a:pt x="7150" y="16089"/>
                  </a:cubicBezTo>
                  <a:cubicBezTo>
                    <a:pt x="7577" y="16981"/>
                    <a:pt x="8429" y="17338"/>
                    <a:pt x="9708" y="16848"/>
                  </a:cubicBezTo>
                  <a:cubicBezTo>
                    <a:pt x="10987" y="16357"/>
                    <a:pt x="12692" y="15018"/>
                    <a:pt x="14256" y="13188"/>
                  </a:cubicBezTo>
                  <a:cubicBezTo>
                    <a:pt x="15819" y="11358"/>
                    <a:pt x="17240" y="9038"/>
                    <a:pt x="18140" y="7431"/>
                  </a:cubicBezTo>
                  <a:cubicBezTo>
                    <a:pt x="19040" y="5824"/>
                    <a:pt x="19419" y="4932"/>
                    <a:pt x="19656" y="4129"/>
                  </a:cubicBezTo>
                  <a:cubicBezTo>
                    <a:pt x="19892" y="3325"/>
                    <a:pt x="19987" y="2611"/>
                    <a:pt x="19798" y="2343"/>
                  </a:cubicBezTo>
                  <a:cubicBezTo>
                    <a:pt x="19608" y="2076"/>
                    <a:pt x="19135" y="2254"/>
                    <a:pt x="18187" y="3459"/>
                  </a:cubicBezTo>
                  <a:cubicBezTo>
                    <a:pt x="17240" y="4664"/>
                    <a:pt x="15819" y="6895"/>
                    <a:pt x="14919" y="9216"/>
                  </a:cubicBezTo>
                  <a:cubicBezTo>
                    <a:pt x="14019" y="11537"/>
                    <a:pt x="13640" y="13947"/>
                    <a:pt x="13687" y="15598"/>
                  </a:cubicBezTo>
                  <a:cubicBezTo>
                    <a:pt x="13735" y="17249"/>
                    <a:pt x="14208" y="18142"/>
                    <a:pt x="14919" y="18722"/>
                  </a:cubicBezTo>
                  <a:cubicBezTo>
                    <a:pt x="15629" y="19302"/>
                    <a:pt x="16577" y="19570"/>
                    <a:pt x="17287" y="19615"/>
                  </a:cubicBezTo>
                  <a:cubicBezTo>
                    <a:pt x="17998" y="19659"/>
                    <a:pt x="18471" y="19481"/>
                    <a:pt x="18756" y="18990"/>
                  </a:cubicBezTo>
                  <a:cubicBezTo>
                    <a:pt x="19040" y="18499"/>
                    <a:pt x="19135" y="17695"/>
                    <a:pt x="18566" y="16669"/>
                  </a:cubicBezTo>
                  <a:cubicBezTo>
                    <a:pt x="17998" y="15643"/>
                    <a:pt x="16766" y="14393"/>
                    <a:pt x="15677" y="13500"/>
                  </a:cubicBezTo>
                  <a:cubicBezTo>
                    <a:pt x="14587" y="12608"/>
                    <a:pt x="13640" y="12072"/>
                    <a:pt x="13024" y="11626"/>
                  </a:cubicBezTo>
                  <a:cubicBezTo>
                    <a:pt x="12408" y="11180"/>
                    <a:pt x="12124" y="10823"/>
                    <a:pt x="12219" y="10600"/>
                  </a:cubicBezTo>
                  <a:cubicBezTo>
                    <a:pt x="12314" y="10376"/>
                    <a:pt x="12787" y="10287"/>
                    <a:pt x="14398" y="10376"/>
                  </a:cubicBezTo>
                  <a:cubicBezTo>
                    <a:pt x="16008" y="10466"/>
                    <a:pt x="18756" y="10734"/>
                    <a:pt x="21503" y="11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1146120" y="4929777"/>
              <a:ext cx="319057" cy="101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8674" y="0"/>
                  </a:moveTo>
                  <a:cubicBezTo>
                    <a:pt x="12756" y="273"/>
                    <a:pt x="16838" y="545"/>
                    <a:pt x="19049" y="1036"/>
                  </a:cubicBezTo>
                  <a:cubicBezTo>
                    <a:pt x="21260" y="1527"/>
                    <a:pt x="21600" y="2236"/>
                    <a:pt x="20920" y="3273"/>
                  </a:cubicBezTo>
                  <a:cubicBezTo>
                    <a:pt x="20239" y="4309"/>
                    <a:pt x="18539" y="5673"/>
                    <a:pt x="16753" y="6600"/>
                  </a:cubicBezTo>
                  <a:cubicBezTo>
                    <a:pt x="14967" y="7527"/>
                    <a:pt x="13096" y="8018"/>
                    <a:pt x="11905" y="8373"/>
                  </a:cubicBezTo>
                  <a:cubicBezTo>
                    <a:pt x="10715" y="8727"/>
                    <a:pt x="10205" y="8945"/>
                    <a:pt x="10120" y="9327"/>
                  </a:cubicBezTo>
                  <a:cubicBezTo>
                    <a:pt x="10035" y="9709"/>
                    <a:pt x="10375" y="10255"/>
                    <a:pt x="10460" y="11236"/>
                  </a:cubicBezTo>
                  <a:cubicBezTo>
                    <a:pt x="10545" y="12218"/>
                    <a:pt x="10375" y="13636"/>
                    <a:pt x="10630" y="14945"/>
                  </a:cubicBezTo>
                  <a:cubicBezTo>
                    <a:pt x="10885" y="16255"/>
                    <a:pt x="11565" y="17455"/>
                    <a:pt x="11906" y="18409"/>
                  </a:cubicBezTo>
                  <a:cubicBezTo>
                    <a:pt x="12246" y="19364"/>
                    <a:pt x="12246" y="20073"/>
                    <a:pt x="11991" y="20536"/>
                  </a:cubicBezTo>
                  <a:cubicBezTo>
                    <a:pt x="11735" y="21000"/>
                    <a:pt x="11225" y="21218"/>
                    <a:pt x="9184" y="21355"/>
                  </a:cubicBezTo>
                  <a:cubicBezTo>
                    <a:pt x="7143" y="21491"/>
                    <a:pt x="3572" y="21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6850851" y="5013515"/>
              <a:ext cx="285513" cy="88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52" fill="norm" stroke="1" extrusionOk="0">
                  <a:moveTo>
                    <a:pt x="19061" y="576"/>
                  </a:moveTo>
                  <a:cubicBezTo>
                    <a:pt x="18488" y="327"/>
                    <a:pt x="17914" y="77"/>
                    <a:pt x="17054" y="14"/>
                  </a:cubicBezTo>
                  <a:cubicBezTo>
                    <a:pt x="16194" y="-48"/>
                    <a:pt x="15047" y="77"/>
                    <a:pt x="12658" y="639"/>
                  </a:cubicBezTo>
                  <a:cubicBezTo>
                    <a:pt x="10268" y="1201"/>
                    <a:pt x="6636" y="2199"/>
                    <a:pt x="4343" y="3198"/>
                  </a:cubicBezTo>
                  <a:cubicBezTo>
                    <a:pt x="2049" y="4197"/>
                    <a:pt x="1093" y="5196"/>
                    <a:pt x="520" y="6070"/>
                  </a:cubicBezTo>
                  <a:cubicBezTo>
                    <a:pt x="-54" y="6944"/>
                    <a:pt x="-245" y="7693"/>
                    <a:pt x="424" y="8567"/>
                  </a:cubicBezTo>
                  <a:cubicBezTo>
                    <a:pt x="1093" y="9441"/>
                    <a:pt x="2622" y="10440"/>
                    <a:pt x="3578" y="11251"/>
                  </a:cubicBezTo>
                  <a:cubicBezTo>
                    <a:pt x="4534" y="12063"/>
                    <a:pt x="4916" y="12687"/>
                    <a:pt x="5107" y="13155"/>
                  </a:cubicBezTo>
                  <a:cubicBezTo>
                    <a:pt x="5298" y="13624"/>
                    <a:pt x="5298" y="13936"/>
                    <a:pt x="4725" y="14154"/>
                  </a:cubicBezTo>
                  <a:cubicBezTo>
                    <a:pt x="4151" y="14373"/>
                    <a:pt x="3005" y="14498"/>
                    <a:pt x="2718" y="14435"/>
                  </a:cubicBezTo>
                  <a:cubicBezTo>
                    <a:pt x="2431" y="14373"/>
                    <a:pt x="3005" y="14123"/>
                    <a:pt x="3769" y="14092"/>
                  </a:cubicBezTo>
                  <a:cubicBezTo>
                    <a:pt x="4534" y="14061"/>
                    <a:pt x="5490" y="14248"/>
                    <a:pt x="6350" y="14623"/>
                  </a:cubicBezTo>
                  <a:cubicBezTo>
                    <a:pt x="7210" y="14997"/>
                    <a:pt x="7974" y="15559"/>
                    <a:pt x="8261" y="16339"/>
                  </a:cubicBezTo>
                  <a:cubicBezTo>
                    <a:pt x="8548" y="17120"/>
                    <a:pt x="8357" y="18118"/>
                    <a:pt x="8166" y="18836"/>
                  </a:cubicBezTo>
                  <a:cubicBezTo>
                    <a:pt x="7974" y="19554"/>
                    <a:pt x="7783" y="19991"/>
                    <a:pt x="8070" y="20303"/>
                  </a:cubicBezTo>
                  <a:cubicBezTo>
                    <a:pt x="8357" y="20616"/>
                    <a:pt x="9121" y="20803"/>
                    <a:pt x="11415" y="20990"/>
                  </a:cubicBezTo>
                  <a:cubicBezTo>
                    <a:pt x="13709" y="21177"/>
                    <a:pt x="17532" y="21365"/>
                    <a:pt x="21355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251541" y="6522407"/>
              <a:ext cx="257931" cy="42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199" fill="norm" stroke="1" extrusionOk="0">
                  <a:moveTo>
                    <a:pt x="16357" y="2021"/>
                  </a:moveTo>
                  <a:cubicBezTo>
                    <a:pt x="16777" y="1382"/>
                    <a:pt x="17196" y="743"/>
                    <a:pt x="16882" y="359"/>
                  </a:cubicBezTo>
                  <a:cubicBezTo>
                    <a:pt x="16567" y="-24"/>
                    <a:pt x="15518" y="-152"/>
                    <a:pt x="13212" y="231"/>
                  </a:cubicBezTo>
                  <a:cubicBezTo>
                    <a:pt x="10905" y="615"/>
                    <a:pt x="7340" y="1510"/>
                    <a:pt x="4928" y="2979"/>
                  </a:cubicBezTo>
                  <a:cubicBezTo>
                    <a:pt x="2517" y="4449"/>
                    <a:pt x="1258" y="6494"/>
                    <a:pt x="629" y="7836"/>
                  </a:cubicBezTo>
                  <a:cubicBezTo>
                    <a:pt x="0" y="9178"/>
                    <a:pt x="0" y="9817"/>
                    <a:pt x="210" y="10456"/>
                  </a:cubicBezTo>
                  <a:cubicBezTo>
                    <a:pt x="419" y="11095"/>
                    <a:pt x="839" y="11734"/>
                    <a:pt x="2097" y="11862"/>
                  </a:cubicBezTo>
                  <a:cubicBezTo>
                    <a:pt x="3355" y="11990"/>
                    <a:pt x="5452" y="11607"/>
                    <a:pt x="7550" y="11351"/>
                  </a:cubicBezTo>
                  <a:cubicBezTo>
                    <a:pt x="9647" y="11095"/>
                    <a:pt x="11744" y="10968"/>
                    <a:pt x="13946" y="11479"/>
                  </a:cubicBezTo>
                  <a:cubicBezTo>
                    <a:pt x="16148" y="11990"/>
                    <a:pt x="18454" y="13140"/>
                    <a:pt x="19817" y="14354"/>
                  </a:cubicBezTo>
                  <a:cubicBezTo>
                    <a:pt x="21181" y="15569"/>
                    <a:pt x="21600" y="16847"/>
                    <a:pt x="20656" y="18125"/>
                  </a:cubicBezTo>
                  <a:cubicBezTo>
                    <a:pt x="19713" y="19403"/>
                    <a:pt x="17406" y="20681"/>
                    <a:pt x="13736" y="21065"/>
                  </a:cubicBezTo>
                  <a:cubicBezTo>
                    <a:pt x="10066" y="21448"/>
                    <a:pt x="5033" y="20937"/>
                    <a:pt x="0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0" y="6286808"/>
              <a:ext cx="834083" cy="8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40" fill="norm" stroke="1" extrusionOk="0">
                  <a:moveTo>
                    <a:pt x="13821" y="1383"/>
                  </a:moveTo>
                  <a:cubicBezTo>
                    <a:pt x="12715" y="988"/>
                    <a:pt x="11609" y="593"/>
                    <a:pt x="10308" y="790"/>
                  </a:cubicBezTo>
                  <a:cubicBezTo>
                    <a:pt x="9006" y="988"/>
                    <a:pt x="7510" y="1778"/>
                    <a:pt x="5981" y="3227"/>
                  </a:cubicBezTo>
                  <a:cubicBezTo>
                    <a:pt x="4452" y="4676"/>
                    <a:pt x="2891" y="6783"/>
                    <a:pt x="1817" y="8824"/>
                  </a:cubicBezTo>
                  <a:cubicBezTo>
                    <a:pt x="744" y="10866"/>
                    <a:pt x="158" y="12841"/>
                    <a:pt x="28" y="14620"/>
                  </a:cubicBezTo>
                  <a:cubicBezTo>
                    <a:pt x="-102" y="16398"/>
                    <a:pt x="223" y="17978"/>
                    <a:pt x="1037" y="19163"/>
                  </a:cubicBezTo>
                  <a:cubicBezTo>
                    <a:pt x="1850" y="20349"/>
                    <a:pt x="3151" y="21139"/>
                    <a:pt x="4973" y="21370"/>
                  </a:cubicBezTo>
                  <a:cubicBezTo>
                    <a:pt x="6794" y="21600"/>
                    <a:pt x="9137" y="21271"/>
                    <a:pt x="11381" y="20349"/>
                  </a:cubicBezTo>
                  <a:cubicBezTo>
                    <a:pt x="13626" y="19427"/>
                    <a:pt x="15773" y="17912"/>
                    <a:pt x="17497" y="16233"/>
                  </a:cubicBezTo>
                  <a:cubicBezTo>
                    <a:pt x="19221" y="14554"/>
                    <a:pt x="20522" y="12710"/>
                    <a:pt x="21010" y="10701"/>
                  </a:cubicBezTo>
                  <a:cubicBezTo>
                    <a:pt x="21498" y="8693"/>
                    <a:pt x="21173" y="6520"/>
                    <a:pt x="20197" y="4807"/>
                  </a:cubicBezTo>
                  <a:cubicBezTo>
                    <a:pt x="19221" y="3095"/>
                    <a:pt x="17594" y="1844"/>
                    <a:pt x="15805" y="1120"/>
                  </a:cubicBezTo>
                  <a:cubicBezTo>
                    <a:pt x="14016" y="395"/>
                    <a:pt x="12064" y="198"/>
                    <a:pt x="101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1516570" y="6434765"/>
              <a:ext cx="34821" cy="56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513" fill="norm" stroke="1" extrusionOk="0">
                  <a:moveTo>
                    <a:pt x="0" y="1664"/>
                  </a:moveTo>
                  <a:cubicBezTo>
                    <a:pt x="6171" y="886"/>
                    <a:pt x="12343" y="108"/>
                    <a:pt x="16200" y="10"/>
                  </a:cubicBezTo>
                  <a:cubicBezTo>
                    <a:pt x="20057" y="-87"/>
                    <a:pt x="21600" y="497"/>
                    <a:pt x="20829" y="2345"/>
                  </a:cubicBezTo>
                  <a:cubicBezTo>
                    <a:pt x="20057" y="4194"/>
                    <a:pt x="16971" y="7308"/>
                    <a:pt x="13114" y="10470"/>
                  </a:cubicBezTo>
                  <a:cubicBezTo>
                    <a:pt x="9257" y="13632"/>
                    <a:pt x="4629" y="16843"/>
                    <a:pt x="3857" y="18691"/>
                  </a:cubicBezTo>
                  <a:cubicBezTo>
                    <a:pt x="3086" y="20540"/>
                    <a:pt x="6171" y="21027"/>
                    <a:pt x="9257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1524236" y="6317475"/>
              <a:ext cx="34500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26"/>
                    <a:pt x="0" y="17053"/>
                    <a:pt x="880" y="14779"/>
                  </a:cubicBezTo>
                  <a:cubicBezTo>
                    <a:pt x="1760" y="12505"/>
                    <a:pt x="3520" y="10232"/>
                    <a:pt x="7120" y="7768"/>
                  </a:cubicBezTo>
                  <a:cubicBezTo>
                    <a:pt x="10720" y="5305"/>
                    <a:pt x="16160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1562571" y="6532147"/>
              <a:ext cx="237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1769575" y="6831154"/>
              <a:ext cx="214673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1871447" y="6822041"/>
              <a:ext cx="143468" cy="21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240" fill="norm" stroke="1" extrusionOk="0">
                  <a:moveTo>
                    <a:pt x="20907" y="142"/>
                  </a:moveTo>
                  <a:cubicBezTo>
                    <a:pt x="17928" y="-109"/>
                    <a:pt x="14948" y="-360"/>
                    <a:pt x="11224" y="2528"/>
                  </a:cubicBezTo>
                  <a:cubicBezTo>
                    <a:pt x="7500" y="5417"/>
                    <a:pt x="3031" y="11445"/>
                    <a:pt x="1169" y="15087"/>
                  </a:cubicBezTo>
                  <a:cubicBezTo>
                    <a:pt x="-693" y="18728"/>
                    <a:pt x="52" y="19984"/>
                    <a:pt x="797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2192300" y="6484072"/>
              <a:ext cx="251958" cy="49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468" fill="norm" stroke="1" extrusionOk="0">
                  <a:moveTo>
                    <a:pt x="20878" y="1761"/>
                  </a:moveTo>
                  <a:cubicBezTo>
                    <a:pt x="20031" y="1204"/>
                    <a:pt x="19184" y="647"/>
                    <a:pt x="18231" y="313"/>
                  </a:cubicBezTo>
                  <a:cubicBezTo>
                    <a:pt x="17278" y="-21"/>
                    <a:pt x="16219" y="-132"/>
                    <a:pt x="14949" y="202"/>
                  </a:cubicBezTo>
                  <a:cubicBezTo>
                    <a:pt x="13678" y="536"/>
                    <a:pt x="12196" y="1315"/>
                    <a:pt x="9972" y="2819"/>
                  </a:cubicBezTo>
                  <a:cubicBezTo>
                    <a:pt x="7749" y="4322"/>
                    <a:pt x="4784" y="6548"/>
                    <a:pt x="2666" y="9054"/>
                  </a:cubicBezTo>
                  <a:cubicBezTo>
                    <a:pt x="549" y="11559"/>
                    <a:pt x="-722" y="14342"/>
                    <a:pt x="443" y="16458"/>
                  </a:cubicBezTo>
                  <a:cubicBezTo>
                    <a:pt x="1607" y="18573"/>
                    <a:pt x="5207" y="20021"/>
                    <a:pt x="8807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2496464" y="6539813"/>
              <a:ext cx="377137" cy="36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29" fill="norm" stroke="1" extrusionOk="0">
                  <a:moveTo>
                    <a:pt x="21538" y="0"/>
                  </a:moveTo>
                  <a:cubicBezTo>
                    <a:pt x="20662" y="0"/>
                    <a:pt x="19787" y="0"/>
                    <a:pt x="19130" y="375"/>
                  </a:cubicBezTo>
                  <a:cubicBezTo>
                    <a:pt x="18473" y="750"/>
                    <a:pt x="18035" y="1500"/>
                    <a:pt x="17014" y="3525"/>
                  </a:cubicBezTo>
                  <a:cubicBezTo>
                    <a:pt x="15992" y="5550"/>
                    <a:pt x="14387" y="8850"/>
                    <a:pt x="12270" y="11925"/>
                  </a:cubicBezTo>
                  <a:cubicBezTo>
                    <a:pt x="10154" y="15000"/>
                    <a:pt x="7527" y="17850"/>
                    <a:pt x="5557" y="19500"/>
                  </a:cubicBezTo>
                  <a:cubicBezTo>
                    <a:pt x="3587" y="21150"/>
                    <a:pt x="2273" y="21600"/>
                    <a:pt x="1397" y="21375"/>
                  </a:cubicBezTo>
                  <a:cubicBezTo>
                    <a:pt x="522" y="21150"/>
                    <a:pt x="84" y="20250"/>
                    <a:pt x="11" y="18975"/>
                  </a:cubicBezTo>
                  <a:cubicBezTo>
                    <a:pt x="-62" y="17700"/>
                    <a:pt x="230" y="16050"/>
                    <a:pt x="1397" y="14850"/>
                  </a:cubicBezTo>
                  <a:cubicBezTo>
                    <a:pt x="2565" y="13650"/>
                    <a:pt x="4608" y="12900"/>
                    <a:pt x="7162" y="13125"/>
                  </a:cubicBezTo>
                  <a:cubicBezTo>
                    <a:pt x="9716" y="13350"/>
                    <a:pt x="12781" y="14550"/>
                    <a:pt x="15043" y="15600"/>
                  </a:cubicBezTo>
                  <a:cubicBezTo>
                    <a:pt x="17306" y="16650"/>
                    <a:pt x="18765" y="17550"/>
                    <a:pt x="20224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2911934" y="6532147"/>
              <a:ext cx="158782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8972" y="0"/>
                  </a:moveTo>
                  <a:cubicBezTo>
                    <a:pt x="13957" y="2822"/>
                    <a:pt x="18942" y="5643"/>
                    <a:pt x="20271" y="8368"/>
                  </a:cubicBezTo>
                  <a:cubicBezTo>
                    <a:pt x="21600" y="11092"/>
                    <a:pt x="19274" y="13719"/>
                    <a:pt x="15286" y="15908"/>
                  </a:cubicBezTo>
                  <a:cubicBezTo>
                    <a:pt x="11298" y="18097"/>
                    <a:pt x="5649" y="198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3456280" y="6846487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3525282" y="6953823"/>
              <a:ext cx="222339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5959" y="8640"/>
                    <a:pt x="11917" y="17280"/>
                    <a:pt x="15517" y="19440"/>
                  </a:cubicBezTo>
                  <a:cubicBezTo>
                    <a:pt x="19117" y="21600"/>
                    <a:pt x="20359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3992959" y="6490393"/>
              <a:ext cx="151063" cy="50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0792" fill="norm" stroke="1" extrusionOk="0">
                  <a:moveTo>
                    <a:pt x="3240" y="10836"/>
                  </a:moveTo>
                  <a:cubicBezTo>
                    <a:pt x="3240" y="13352"/>
                    <a:pt x="3240" y="15869"/>
                    <a:pt x="3780" y="17914"/>
                  </a:cubicBezTo>
                  <a:cubicBezTo>
                    <a:pt x="4320" y="19958"/>
                    <a:pt x="5400" y="21531"/>
                    <a:pt x="5400" y="20430"/>
                  </a:cubicBezTo>
                  <a:cubicBezTo>
                    <a:pt x="5400" y="19329"/>
                    <a:pt x="4320" y="15554"/>
                    <a:pt x="3780" y="12147"/>
                  </a:cubicBezTo>
                  <a:cubicBezTo>
                    <a:pt x="3240" y="8739"/>
                    <a:pt x="3240" y="5698"/>
                    <a:pt x="3780" y="3863"/>
                  </a:cubicBezTo>
                  <a:cubicBezTo>
                    <a:pt x="4320" y="2028"/>
                    <a:pt x="5400" y="1399"/>
                    <a:pt x="6840" y="927"/>
                  </a:cubicBezTo>
                  <a:cubicBezTo>
                    <a:pt x="8280" y="455"/>
                    <a:pt x="10080" y="141"/>
                    <a:pt x="11880" y="36"/>
                  </a:cubicBezTo>
                  <a:cubicBezTo>
                    <a:pt x="13680" y="-69"/>
                    <a:pt x="15480" y="36"/>
                    <a:pt x="17460" y="665"/>
                  </a:cubicBezTo>
                  <a:cubicBezTo>
                    <a:pt x="19440" y="1294"/>
                    <a:pt x="21600" y="2448"/>
                    <a:pt x="21240" y="3811"/>
                  </a:cubicBezTo>
                  <a:cubicBezTo>
                    <a:pt x="20880" y="5174"/>
                    <a:pt x="18000" y="6747"/>
                    <a:pt x="14040" y="8005"/>
                  </a:cubicBezTo>
                  <a:cubicBezTo>
                    <a:pt x="10080" y="9263"/>
                    <a:pt x="5040" y="10207"/>
                    <a:pt x="0" y="1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4123295" y="6746819"/>
              <a:ext cx="199339" cy="17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7406"/>
                  </a:moveTo>
                  <a:cubicBezTo>
                    <a:pt x="1108" y="6171"/>
                    <a:pt x="2215" y="4937"/>
                    <a:pt x="4015" y="4783"/>
                  </a:cubicBezTo>
                  <a:cubicBezTo>
                    <a:pt x="5815" y="4629"/>
                    <a:pt x="8308" y="5554"/>
                    <a:pt x="10108" y="7714"/>
                  </a:cubicBezTo>
                  <a:cubicBezTo>
                    <a:pt x="11908" y="9874"/>
                    <a:pt x="13015" y="13269"/>
                    <a:pt x="13431" y="15891"/>
                  </a:cubicBezTo>
                  <a:cubicBezTo>
                    <a:pt x="13846" y="18514"/>
                    <a:pt x="13569" y="20366"/>
                    <a:pt x="12738" y="20983"/>
                  </a:cubicBezTo>
                  <a:cubicBezTo>
                    <a:pt x="11908" y="21600"/>
                    <a:pt x="10523" y="20983"/>
                    <a:pt x="9692" y="19440"/>
                  </a:cubicBezTo>
                  <a:cubicBezTo>
                    <a:pt x="8862" y="17897"/>
                    <a:pt x="8585" y="15429"/>
                    <a:pt x="10662" y="12034"/>
                  </a:cubicBezTo>
                  <a:cubicBezTo>
                    <a:pt x="12738" y="8640"/>
                    <a:pt x="1716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4532315" y="6577031"/>
              <a:ext cx="119993" cy="40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90" fill="norm" stroke="1" extrusionOk="0">
                  <a:moveTo>
                    <a:pt x="20697" y="2876"/>
                  </a:moveTo>
                  <a:cubicBezTo>
                    <a:pt x="20697" y="1802"/>
                    <a:pt x="20697" y="729"/>
                    <a:pt x="19595" y="260"/>
                  </a:cubicBezTo>
                  <a:cubicBezTo>
                    <a:pt x="18493" y="-210"/>
                    <a:pt x="16289" y="-76"/>
                    <a:pt x="12983" y="930"/>
                  </a:cubicBezTo>
                  <a:cubicBezTo>
                    <a:pt x="9677" y="1937"/>
                    <a:pt x="5268" y="3815"/>
                    <a:pt x="2624" y="6632"/>
                  </a:cubicBezTo>
                  <a:cubicBezTo>
                    <a:pt x="-21" y="9450"/>
                    <a:pt x="-903" y="13206"/>
                    <a:pt x="1081" y="15822"/>
                  </a:cubicBezTo>
                  <a:cubicBezTo>
                    <a:pt x="3064" y="18438"/>
                    <a:pt x="7913" y="19914"/>
                    <a:pt x="10999" y="20652"/>
                  </a:cubicBezTo>
                  <a:cubicBezTo>
                    <a:pt x="14085" y="21390"/>
                    <a:pt x="15407" y="21390"/>
                    <a:pt x="1673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4721309" y="6654817"/>
              <a:ext cx="184005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723"/>
                    <a:pt x="10800" y="11446"/>
                    <a:pt x="14400" y="15046"/>
                  </a:cubicBezTo>
                  <a:cubicBezTo>
                    <a:pt x="18000" y="18646"/>
                    <a:pt x="1980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4736642" y="6654817"/>
              <a:ext cx="191672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6" y="2700"/>
                    <a:pt x="14112" y="5400"/>
                    <a:pt x="10512" y="9000"/>
                  </a:cubicBezTo>
                  <a:cubicBezTo>
                    <a:pt x="6912" y="12600"/>
                    <a:pt x="3456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114873" y="6639483"/>
              <a:ext cx="24278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25" y="3360"/>
                    <a:pt x="12051" y="6720"/>
                    <a:pt x="8754" y="9240"/>
                  </a:cubicBezTo>
                  <a:cubicBezTo>
                    <a:pt x="5457" y="11760"/>
                    <a:pt x="3638" y="13440"/>
                    <a:pt x="2274" y="14880"/>
                  </a:cubicBezTo>
                  <a:cubicBezTo>
                    <a:pt x="909" y="16320"/>
                    <a:pt x="0" y="17520"/>
                    <a:pt x="0" y="18480"/>
                  </a:cubicBezTo>
                  <a:cubicBezTo>
                    <a:pt x="0" y="19440"/>
                    <a:pt x="909" y="20160"/>
                    <a:pt x="3752" y="20520"/>
                  </a:cubicBezTo>
                  <a:cubicBezTo>
                    <a:pt x="6594" y="20880"/>
                    <a:pt x="11368" y="20880"/>
                    <a:pt x="14665" y="21000"/>
                  </a:cubicBezTo>
                  <a:cubicBezTo>
                    <a:pt x="17962" y="21120"/>
                    <a:pt x="19781" y="21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5119984" y="6953823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21600"/>
                    <a:pt x="7800" y="21600"/>
                    <a:pt x="11400" y="18000"/>
                  </a:cubicBezTo>
                  <a:cubicBezTo>
                    <a:pt x="15000" y="14400"/>
                    <a:pt x="183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5489308" y="6647150"/>
              <a:ext cx="343693" cy="301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94" fill="norm" stroke="1" extrusionOk="0">
                  <a:moveTo>
                    <a:pt x="21518" y="0"/>
                  </a:moveTo>
                  <a:cubicBezTo>
                    <a:pt x="18638" y="3993"/>
                    <a:pt x="15758" y="7987"/>
                    <a:pt x="12638" y="11526"/>
                  </a:cubicBezTo>
                  <a:cubicBezTo>
                    <a:pt x="9518" y="15066"/>
                    <a:pt x="6158" y="18151"/>
                    <a:pt x="3998" y="19785"/>
                  </a:cubicBezTo>
                  <a:cubicBezTo>
                    <a:pt x="1838" y="21418"/>
                    <a:pt x="878" y="21600"/>
                    <a:pt x="398" y="21237"/>
                  </a:cubicBezTo>
                  <a:cubicBezTo>
                    <a:pt x="-82" y="20874"/>
                    <a:pt x="-82" y="19966"/>
                    <a:pt x="158" y="18605"/>
                  </a:cubicBezTo>
                  <a:cubicBezTo>
                    <a:pt x="398" y="17244"/>
                    <a:pt x="878" y="15429"/>
                    <a:pt x="1838" y="14067"/>
                  </a:cubicBezTo>
                  <a:cubicBezTo>
                    <a:pt x="2798" y="12706"/>
                    <a:pt x="4238" y="11798"/>
                    <a:pt x="7198" y="12887"/>
                  </a:cubicBezTo>
                  <a:cubicBezTo>
                    <a:pt x="10158" y="13976"/>
                    <a:pt x="14638" y="17062"/>
                    <a:pt x="19118" y="20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5871334" y="6608815"/>
              <a:ext cx="136308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fill="norm" stroke="1" extrusionOk="0">
                  <a:moveTo>
                    <a:pt x="8100" y="0"/>
                  </a:moveTo>
                  <a:cubicBezTo>
                    <a:pt x="13114" y="2361"/>
                    <a:pt x="18129" y="4721"/>
                    <a:pt x="19864" y="7259"/>
                  </a:cubicBezTo>
                  <a:cubicBezTo>
                    <a:pt x="21600" y="9797"/>
                    <a:pt x="20057" y="12511"/>
                    <a:pt x="16200" y="14931"/>
                  </a:cubicBezTo>
                  <a:cubicBezTo>
                    <a:pt x="12343" y="17351"/>
                    <a:pt x="6171" y="19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6546016" y="6852678"/>
              <a:ext cx="222340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710" y="11040"/>
                    <a:pt x="11421" y="1783"/>
                    <a:pt x="15021" y="240"/>
                  </a:cubicBezTo>
                  <a:cubicBezTo>
                    <a:pt x="18621" y="-1303"/>
                    <a:pt x="2011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6595742" y="6999824"/>
              <a:ext cx="203281" cy="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036" y="0"/>
                  </a:moveTo>
                  <a:cubicBezTo>
                    <a:pt x="956" y="6171"/>
                    <a:pt x="-124" y="12343"/>
                    <a:pt x="11" y="16200"/>
                  </a:cubicBezTo>
                  <a:cubicBezTo>
                    <a:pt x="146" y="20057"/>
                    <a:pt x="1496" y="21600"/>
                    <a:pt x="5276" y="21600"/>
                  </a:cubicBezTo>
                  <a:cubicBezTo>
                    <a:pt x="9056" y="21600"/>
                    <a:pt x="15266" y="20057"/>
                    <a:pt x="2147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7535039" y="6546855"/>
              <a:ext cx="235117" cy="65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130" y="2762"/>
                  </a:moveTo>
                  <a:cubicBezTo>
                    <a:pt x="21365" y="2263"/>
                    <a:pt x="21600" y="1765"/>
                    <a:pt x="21600" y="1308"/>
                  </a:cubicBezTo>
                  <a:cubicBezTo>
                    <a:pt x="21600" y="851"/>
                    <a:pt x="21365" y="436"/>
                    <a:pt x="19957" y="186"/>
                  </a:cubicBezTo>
                  <a:cubicBezTo>
                    <a:pt x="18548" y="-63"/>
                    <a:pt x="15965" y="-146"/>
                    <a:pt x="13265" y="477"/>
                  </a:cubicBezTo>
                  <a:cubicBezTo>
                    <a:pt x="10565" y="1100"/>
                    <a:pt x="7748" y="2429"/>
                    <a:pt x="6104" y="4299"/>
                  </a:cubicBezTo>
                  <a:cubicBezTo>
                    <a:pt x="4461" y="6168"/>
                    <a:pt x="3991" y="8577"/>
                    <a:pt x="4813" y="10737"/>
                  </a:cubicBezTo>
                  <a:cubicBezTo>
                    <a:pt x="5635" y="12897"/>
                    <a:pt x="7748" y="14808"/>
                    <a:pt x="8922" y="16303"/>
                  </a:cubicBezTo>
                  <a:cubicBezTo>
                    <a:pt x="10096" y="17799"/>
                    <a:pt x="10330" y="18879"/>
                    <a:pt x="9861" y="19502"/>
                  </a:cubicBezTo>
                  <a:cubicBezTo>
                    <a:pt x="9391" y="20125"/>
                    <a:pt x="8217" y="20291"/>
                    <a:pt x="6457" y="20540"/>
                  </a:cubicBezTo>
                  <a:cubicBezTo>
                    <a:pt x="4696" y="20789"/>
                    <a:pt x="2348" y="21122"/>
                    <a:pt x="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7320368" y="7390833"/>
              <a:ext cx="207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4400"/>
                    <a:pt x="2133" y="7200"/>
                    <a:pt x="5733" y="3600"/>
                  </a:cubicBezTo>
                  <a:cubicBezTo>
                    <a:pt x="9333" y="0"/>
                    <a:pt x="154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7543403" y="7314165"/>
              <a:ext cx="185651" cy="11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33" fill="norm" stroke="1" extrusionOk="0">
                  <a:moveTo>
                    <a:pt x="13931" y="0"/>
                  </a:moveTo>
                  <a:cubicBezTo>
                    <a:pt x="12471" y="5280"/>
                    <a:pt x="11012" y="10560"/>
                    <a:pt x="9552" y="14160"/>
                  </a:cubicBezTo>
                  <a:cubicBezTo>
                    <a:pt x="8093" y="17760"/>
                    <a:pt x="6634" y="19680"/>
                    <a:pt x="5174" y="20640"/>
                  </a:cubicBezTo>
                  <a:cubicBezTo>
                    <a:pt x="3715" y="21600"/>
                    <a:pt x="2255" y="21600"/>
                    <a:pt x="1379" y="20400"/>
                  </a:cubicBezTo>
                  <a:cubicBezTo>
                    <a:pt x="504" y="19200"/>
                    <a:pt x="212" y="16800"/>
                    <a:pt x="66" y="14160"/>
                  </a:cubicBezTo>
                  <a:cubicBezTo>
                    <a:pt x="-80" y="11520"/>
                    <a:pt x="-80" y="8640"/>
                    <a:pt x="1088" y="6240"/>
                  </a:cubicBezTo>
                  <a:cubicBezTo>
                    <a:pt x="2255" y="3840"/>
                    <a:pt x="4590" y="1920"/>
                    <a:pt x="6925" y="2640"/>
                  </a:cubicBezTo>
                  <a:cubicBezTo>
                    <a:pt x="9261" y="3360"/>
                    <a:pt x="11596" y="6720"/>
                    <a:pt x="13201" y="9360"/>
                  </a:cubicBezTo>
                  <a:cubicBezTo>
                    <a:pt x="14806" y="12000"/>
                    <a:pt x="15682" y="13920"/>
                    <a:pt x="16850" y="14880"/>
                  </a:cubicBezTo>
                  <a:cubicBezTo>
                    <a:pt x="18017" y="15840"/>
                    <a:pt x="19477" y="15840"/>
                    <a:pt x="20352" y="14400"/>
                  </a:cubicBezTo>
                  <a:cubicBezTo>
                    <a:pt x="21228" y="12960"/>
                    <a:pt x="21520" y="10080"/>
                    <a:pt x="20790" y="7920"/>
                  </a:cubicBezTo>
                  <a:cubicBezTo>
                    <a:pt x="20061" y="5760"/>
                    <a:pt x="18309" y="4320"/>
                    <a:pt x="16412" y="3360"/>
                  </a:cubicBezTo>
                  <a:cubicBezTo>
                    <a:pt x="14515" y="2400"/>
                    <a:pt x="12471" y="1920"/>
                    <a:pt x="10428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7478197" y="6179472"/>
              <a:ext cx="29451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8107" y="0"/>
                  </a:moveTo>
                  <a:cubicBezTo>
                    <a:pt x="15314" y="4457"/>
                    <a:pt x="12521" y="8914"/>
                    <a:pt x="10193" y="11914"/>
                  </a:cubicBezTo>
                  <a:cubicBezTo>
                    <a:pt x="7866" y="14914"/>
                    <a:pt x="6004" y="16457"/>
                    <a:pt x="4607" y="17229"/>
                  </a:cubicBezTo>
                  <a:cubicBezTo>
                    <a:pt x="3211" y="18000"/>
                    <a:pt x="2280" y="18000"/>
                    <a:pt x="1628" y="17571"/>
                  </a:cubicBezTo>
                  <a:cubicBezTo>
                    <a:pt x="976" y="17143"/>
                    <a:pt x="604" y="16286"/>
                    <a:pt x="325" y="15429"/>
                  </a:cubicBezTo>
                  <a:cubicBezTo>
                    <a:pt x="45" y="14571"/>
                    <a:pt x="-141" y="13714"/>
                    <a:pt x="138" y="12857"/>
                  </a:cubicBezTo>
                  <a:cubicBezTo>
                    <a:pt x="418" y="12000"/>
                    <a:pt x="1162" y="11143"/>
                    <a:pt x="2000" y="10629"/>
                  </a:cubicBezTo>
                  <a:cubicBezTo>
                    <a:pt x="2838" y="10114"/>
                    <a:pt x="3769" y="9943"/>
                    <a:pt x="4700" y="9771"/>
                  </a:cubicBezTo>
                  <a:cubicBezTo>
                    <a:pt x="5631" y="9600"/>
                    <a:pt x="6562" y="9429"/>
                    <a:pt x="7400" y="9686"/>
                  </a:cubicBezTo>
                  <a:cubicBezTo>
                    <a:pt x="8238" y="9943"/>
                    <a:pt x="8983" y="10629"/>
                    <a:pt x="10473" y="12086"/>
                  </a:cubicBezTo>
                  <a:cubicBezTo>
                    <a:pt x="11962" y="13543"/>
                    <a:pt x="14197" y="15771"/>
                    <a:pt x="16152" y="17486"/>
                  </a:cubicBezTo>
                  <a:cubicBezTo>
                    <a:pt x="18107" y="19200"/>
                    <a:pt x="19783" y="20400"/>
                    <a:pt x="21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8052202" y="6575033"/>
              <a:ext cx="157519" cy="58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33" fill="norm" stroke="1" extrusionOk="0">
                  <a:moveTo>
                    <a:pt x="21473" y="1797"/>
                  </a:moveTo>
                  <a:cubicBezTo>
                    <a:pt x="20776" y="1329"/>
                    <a:pt x="20079" y="862"/>
                    <a:pt x="17989" y="488"/>
                  </a:cubicBezTo>
                  <a:cubicBezTo>
                    <a:pt x="15899" y="114"/>
                    <a:pt x="12415" y="-167"/>
                    <a:pt x="9454" y="114"/>
                  </a:cubicBezTo>
                  <a:cubicBezTo>
                    <a:pt x="6492" y="394"/>
                    <a:pt x="4054" y="1236"/>
                    <a:pt x="2486" y="3059"/>
                  </a:cubicBezTo>
                  <a:cubicBezTo>
                    <a:pt x="918" y="4882"/>
                    <a:pt x="221" y="7688"/>
                    <a:pt x="47" y="10352"/>
                  </a:cubicBezTo>
                  <a:cubicBezTo>
                    <a:pt x="-127" y="13017"/>
                    <a:pt x="221" y="15542"/>
                    <a:pt x="396" y="17365"/>
                  </a:cubicBezTo>
                  <a:cubicBezTo>
                    <a:pt x="570" y="19189"/>
                    <a:pt x="570" y="20311"/>
                    <a:pt x="57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7933715" y="6915489"/>
              <a:ext cx="29900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2" y="16000"/>
                    <a:pt x="8123" y="10400"/>
                    <a:pt x="11723" y="6800"/>
                  </a:cubicBezTo>
                  <a:cubicBezTo>
                    <a:pt x="15323" y="3200"/>
                    <a:pt x="1846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8358947" y="6621593"/>
              <a:ext cx="188116" cy="47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462"/>
                  </a:moveTo>
                  <a:cubicBezTo>
                    <a:pt x="19759" y="231"/>
                    <a:pt x="18319" y="0"/>
                    <a:pt x="16879" y="0"/>
                  </a:cubicBezTo>
                  <a:cubicBezTo>
                    <a:pt x="15439" y="0"/>
                    <a:pt x="13999" y="231"/>
                    <a:pt x="11983" y="1271"/>
                  </a:cubicBezTo>
                  <a:cubicBezTo>
                    <a:pt x="9967" y="2310"/>
                    <a:pt x="7375" y="4158"/>
                    <a:pt x="5071" y="6873"/>
                  </a:cubicBezTo>
                  <a:cubicBezTo>
                    <a:pt x="2767" y="9587"/>
                    <a:pt x="751" y="13168"/>
                    <a:pt x="175" y="15594"/>
                  </a:cubicBezTo>
                  <a:cubicBezTo>
                    <a:pt x="-401" y="18019"/>
                    <a:pt x="463" y="19290"/>
                    <a:pt x="2479" y="20098"/>
                  </a:cubicBezTo>
                  <a:cubicBezTo>
                    <a:pt x="4495" y="20907"/>
                    <a:pt x="7663" y="21253"/>
                    <a:pt x="108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8640320" y="6593482"/>
              <a:ext cx="98414" cy="50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548" fill="norm" stroke="1" extrusionOk="0">
                  <a:moveTo>
                    <a:pt x="18005" y="0"/>
                  </a:moveTo>
                  <a:cubicBezTo>
                    <a:pt x="11913" y="3055"/>
                    <a:pt x="5820" y="6109"/>
                    <a:pt x="2774" y="9436"/>
                  </a:cubicBezTo>
                  <a:cubicBezTo>
                    <a:pt x="-272" y="12764"/>
                    <a:pt x="-272" y="16364"/>
                    <a:pt x="282" y="18436"/>
                  </a:cubicBezTo>
                  <a:cubicBezTo>
                    <a:pt x="836" y="20509"/>
                    <a:pt x="1943" y="21055"/>
                    <a:pt x="3882" y="21327"/>
                  </a:cubicBezTo>
                  <a:cubicBezTo>
                    <a:pt x="5820" y="21600"/>
                    <a:pt x="8590" y="21600"/>
                    <a:pt x="11636" y="21436"/>
                  </a:cubicBezTo>
                  <a:cubicBezTo>
                    <a:pt x="14682" y="21273"/>
                    <a:pt x="18005" y="20945"/>
                    <a:pt x="21328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8524061" y="6808153"/>
              <a:ext cx="237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6000"/>
                    <a:pt x="8361" y="10400"/>
                    <a:pt x="11961" y="6800"/>
                  </a:cubicBezTo>
                  <a:cubicBezTo>
                    <a:pt x="15561" y="3200"/>
                    <a:pt x="1858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8892069" y="6647150"/>
              <a:ext cx="126020" cy="4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0" y="0"/>
                  </a:moveTo>
                  <a:cubicBezTo>
                    <a:pt x="7200" y="2700"/>
                    <a:pt x="14400" y="5400"/>
                    <a:pt x="18000" y="8036"/>
                  </a:cubicBezTo>
                  <a:cubicBezTo>
                    <a:pt x="21600" y="10671"/>
                    <a:pt x="21600" y="13243"/>
                    <a:pt x="19271" y="15493"/>
                  </a:cubicBezTo>
                  <a:cubicBezTo>
                    <a:pt x="16941" y="17743"/>
                    <a:pt x="12282" y="19671"/>
                    <a:pt x="76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9122075" y="7022824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9464296" y="6520543"/>
              <a:ext cx="531799" cy="63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68" fill="norm" stroke="1" extrusionOk="0">
                  <a:moveTo>
                    <a:pt x="8484" y="15106"/>
                  </a:moveTo>
                  <a:cubicBezTo>
                    <a:pt x="8381" y="14417"/>
                    <a:pt x="8277" y="13729"/>
                    <a:pt x="7916" y="13385"/>
                  </a:cubicBezTo>
                  <a:cubicBezTo>
                    <a:pt x="7554" y="13040"/>
                    <a:pt x="6934" y="13040"/>
                    <a:pt x="5745" y="13772"/>
                  </a:cubicBezTo>
                  <a:cubicBezTo>
                    <a:pt x="4557" y="14503"/>
                    <a:pt x="2800" y="15966"/>
                    <a:pt x="1766" y="17171"/>
                  </a:cubicBezTo>
                  <a:cubicBezTo>
                    <a:pt x="733" y="18376"/>
                    <a:pt x="423" y="19323"/>
                    <a:pt x="216" y="20011"/>
                  </a:cubicBezTo>
                  <a:cubicBezTo>
                    <a:pt x="9" y="20699"/>
                    <a:pt x="-94" y="21130"/>
                    <a:pt x="113" y="21345"/>
                  </a:cubicBezTo>
                  <a:cubicBezTo>
                    <a:pt x="319" y="21560"/>
                    <a:pt x="836" y="21560"/>
                    <a:pt x="1715" y="20785"/>
                  </a:cubicBezTo>
                  <a:cubicBezTo>
                    <a:pt x="2593" y="20011"/>
                    <a:pt x="3833" y="18462"/>
                    <a:pt x="5022" y="16225"/>
                  </a:cubicBezTo>
                  <a:cubicBezTo>
                    <a:pt x="6210" y="13987"/>
                    <a:pt x="7347" y="11061"/>
                    <a:pt x="8019" y="8738"/>
                  </a:cubicBezTo>
                  <a:cubicBezTo>
                    <a:pt x="8691" y="6414"/>
                    <a:pt x="8897" y="4693"/>
                    <a:pt x="9001" y="3617"/>
                  </a:cubicBezTo>
                  <a:cubicBezTo>
                    <a:pt x="9104" y="2542"/>
                    <a:pt x="9104" y="2111"/>
                    <a:pt x="8794" y="2068"/>
                  </a:cubicBezTo>
                  <a:cubicBezTo>
                    <a:pt x="8484" y="2025"/>
                    <a:pt x="7864" y="2370"/>
                    <a:pt x="7244" y="3876"/>
                  </a:cubicBezTo>
                  <a:cubicBezTo>
                    <a:pt x="6624" y="5382"/>
                    <a:pt x="6004" y="8049"/>
                    <a:pt x="5694" y="10373"/>
                  </a:cubicBezTo>
                  <a:cubicBezTo>
                    <a:pt x="5384" y="12696"/>
                    <a:pt x="5384" y="14676"/>
                    <a:pt x="5487" y="15966"/>
                  </a:cubicBezTo>
                  <a:cubicBezTo>
                    <a:pt x="5590" y="17257"/>
                    <a:pt x="5797" y="17860"/>
                    <a:pt x="6210" y="18204"/>
                  </a:cubicBezTo>
                  <a:cubicBezTo>
                    <a:pt x="6624" y="18548"/>
                    <a:pt x="7244" y="18634"/>
                    <a:pt x="8277" y="18032"/>
                  </a:cubicBezTo>
                  <a:cubicBezTo>
                    <a:pt x="9311" y="17429"/>
                    <a:pt x="10758" y="16138"/>
                    <a:pt x="12256" y="14159"/>
                  </a:cubicBezTo>
                  <a:cubicBezTo>
                    <a:pt x="13755" y="12180"/>
                    <a:pt x="15305" y="9512"/>
                    <a:pt x="16545" y="7189"/>
                  </a:cubicBezTo>
                  <a:cubicBezTo>
                    <a:pt x="17785" y="4865"/>
                    <a:pt x="18716" y="2886"/>
                    <a:pt x="19232" y="1681"/>
                  </a:cubicBezTo>
                  <a:cubicBezTo>
                    <a:pt x="19749" y="476"/>
                    <a:pt x="19852" y="46"/>
                    <a:pt x="19749" y="3"/>
                  </a:cubicBezTo>
                  <a:cubicBezTo>
                    <a:pt x="19646" y="-40"/>
                    <a:pt x="19336" y="304"/>
                    <a:pt x="18612" y="1595"/>
                  </a:cubicBezTo>
                  <a:cubicBezTo>
                    <a:pt x="17889" y="2886"/>
                    <a:pt x="16752" y="5123"/>
                    <a:pt x="15925" y="7748"/>
                  </a:cubicBezTo>
                  <a:cubicBezTo>
                    <a:pt x="15098" y="10373"/>
                    <a:pt x="14582" y="13385"/>
                    <a:pt x="14375" y="15106"/>
                  </a:cubicBezTo>
                  <a:cubicBezTo>
                    <a:pt x="14168" y="16827"/>
                    <a:pt x="14272" y="17257"/>
                    <a:pt x="14478" y="17644"/>
                  </a:cubicBezTo>
                  <a:cubicBezTo>
                    <a:pt x="14685" y="18032"/>
                    <a:pt x="14995" y="18376"/>
                    <a:pt x="16080" y="18376"/>
                  </a:cubicBezTo>
                  <a:cubicBezTo>
                    <a:pt x="17165" y="18376"/>
                    <a:pt x="19026" y="18032"/>
                    <a:pt x="20059" y="17515"/>
                  </a:cubicBezTo>
                  <a:cubicBezTo>
                    <a:pt x="21093" y="16999"/>
                    <a:pt x="21299" y="16311"/>
                    <a:pt x="21506" y="15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9804423" y="6792820"/>
              <a:ext cx="22233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869" y="9450"/>
                  </a:cubicBezTo>
                  <a:cubicBezTo>
                    <a:pt x="1738" y="6300"/>
                    <a:pt x="3476" y="4500"/>
                    <a:pt x="7076" y="3150"/>
                  </a:cubicBezTo>
                  <a:cubicBezTo>
                    <a:pt x="10676" y="1800"/>
                    <a:pt x="1613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1501236" y="7896845"/>
              <a:ext cx="30668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400"/>
                    <a:pt x="21600" y="4800"/>
                    <a:pt x="18900" y="7855"/>
                  </a:cubicBezTo>
                  <a:cubicBezTo>
                    <a:pt x="16200" y="10909"/>
                    <a:pt x="10800" y="14618"/>
                    <a:pt x="7200" y="17018"/>
                  </a:cubicBezTo>
                  <a:cubicBezTo>
                    <a:pt x="3600" y="19418"/>
                    <a:pt x="1800" y="20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1447508" y="7912178"/>
              <a:ext cx="26840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616" y="21600"/>
                  </a:moveTo>
                  <a:cubicBezTo>
                    <a:pt x="209" y="19482"/>
                    <a:pt x="-199" y="17365"/>
                    <a:pt x="107" y="15459"/>
                  </a:cubicBezTo>
                  <a:cubicBezTo>
                    <a:pt x="412" y="13553"/>
                    <a:pt x="1431" y="11859"/>
                    <a:pt x="5099" y="9318"/>
                  </a:cubicBezTo>
                  <a:cubicBezTo>
                    <a:pt x="8767" y="6777"/>
                    <a:pt x="15084" y="3388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1508574" y="8134516"/>
              <a:ext cx="261002" cy="6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873" fill="norm" stroke="1" extrusionOk="0">
                  <a:moveTo>
                    <a:pt x="1914" y="7200"/>
                  </a:moveTo>
                  <a:cubicBezTo>
                    <a:pt x="866" y="12000"/>
                    <a:pt x="-183" y="16800"/>
                    <a:pt x="27" y="19200"/>
                  </a:cubicBezTo>
                  <a:cubicBezTo>
                    <a:pt x="236" y="21600"/>
                    <a:pt x="1704" y="21600"/>
                    <a:pt x="5479" y="18000"/>
                  </a:cubicBezTo>
                  <a:cubicBezTo>
                    <a:pt x="9254" y="14400"/>
                    <a:pt x="15335" y="72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401567" y="7735840"/>
              <a:ext cx="253007" cy="6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6200"/>
                    <a:pt x="4364" y="10800"/>
                    <a:pt x="7964" y="7200"/>
                  </a:cubicBezTo>
                  <a:cubicBezTo>
                    <a:pt x="11564" y="3600"/>
                    <a:pt x="165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623905" y="8387522"/>
              <a:ext cx="18400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3032"/>
                    <a:pt x="6600" y="6063"/>
                    <a:pt x="10200" y="9663"/>
                  </a:cubicBezTo>
                  <a:cubicBezTo>
                    <a:pt x="13800" y="13263"/>
                    <a:pt x="17700" y="17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669906" y="8333854"/>
              <a:ext cx="138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080"/>
                    <a:pt x="10400" y="8160"/>
                    <a:pt x="6800" y="11760"/>
                  </a:cubicBezTo>
                  <a:cubicBezTo>
                    <a:pt x="3200" y="15360"/>
                    <a:pt x="1600" y="18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977752" y="7979734"/>
              <a:ext cx="213501" cy="50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45" fill="norm" stroke="1" extrusionOk="0">
                  <a:moveTo>
                    <a:pt x="20983" y="61"/>
                  </a:moveTo>
                  <a:cubicBezTo>
                    <a:pt x="18220" y="-47"/>
                    <a:pt x="15457" y="-155"/>
                    <a:pt x="12192" y="1087"/>
                  </a:cubicBezTo>
                  <a:cubicBezTo>
                    <a:pt x="8927" y="2329"/>
                    <a:pt x="5160" y="4921"/>
                    <a:pt x="2774" y="7837"/>
                  </a:cubicBezTo>
                  <a:cubicBezTo>
                    <a:pt x="388" y="10753"/>
                    <a:pt x="-617" y="13993"/>
                    <a:pt x="388" y="16315"/>
                  </a:cubicBezTo>
                  <a:cubicBezTo>
                    <a:pt x="1392" y="18637"/>
                    <a:pt x="4406" y="20041"/>
                    <a:pt x="6667" y="20743"/>
                  </a:cubicBezTo>
                  <a:cubicBezTo>
                    <a:pt x="8927" y="21445"/>
                    <a:pt x="10434" y="21445"/>
                    <a:pt x="11941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2146386" y="8042514"/>
              <a:ext cx="244204" cy="34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83" fill="norm" stroke="1" extrusionOk="0">
                  <a:moveTo>
                    <a:pt x="21500" y="0"/>
                  </a:moveTo>
                  <a:cubicBezTo>
                    <a:pt x="21050" y="2720"/>
                    <a:pt x="20600" y="5440"/>
                    <a:pt x="19137" y="8480"/>
                  </a:cubicBezTo>
                  <a:cubicBezTo>
                    <a:pt x="17675" y="11520"/>
                    <a:pt x="15200" y="14880"/>
                    <a:pt x="12950" y="17120"/>
                  </a:cubicBezTo>
                  <a:cubicBezTo>
                    <a:pt x="10700" y="19360"/>
                    <a:pt x="8675" y="20480"/>
                    <a:pt x="6762" y="21040"/>
                  </a:cubicBezTo>
                  <a:cubicBezTo>
                    <a:pt x="4850" y="21600"/>
                    <a:pt x="3050" y="21600"/>
                    <a:pt x="1925" y="21200"/>
                  </a:cubicBezTo>
                  <a:cubicBezTo>
                    <a:pt x="800" y="20800"/>
                    <a:pt x="350" y="20000"/>
                    <a:pt x="125" y="19200"/>
                  </a:cubicBezTo>
                  <a:cubicBezTo>
                    <a:pt x="-100" y="18400"/>
                    <a:pt x="-100" y="17600"/>
                    <a:pt x="800" y="17040"/>
                  </a:cubicBezTo>
                  <a:cubicBezTo>
                    <a:pt x="1700" y="16480"/>
                    <a:pt x="3500" y="16160"/>
                    <a:pt x="6988" y="16560"/>
                  </a:cubicBezTo>
                  <a:cubicBezTo>
                    <a:pt x="10475" y="16960"/>
                    <a:pt x="15650" y="18080"/>
                    <a:pt x="20825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2482592" y="8057168"/>
              <a:ext cx="99365" cy="46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6" h="21514" fill="norm" stroke="1" extrusionOk="0">
                  <a:moveTo>
                    <a:pt x="0" y="384"/>
                  </a:moveTo>
                  <a:cubicBezTo>
                    <a:pt x="3086" y="149"/>
                    <a:pt x="6171" y="-86"/>
                    <a:pt x="8743" y="31"/>
                  </a:cubicBezTo>
                  <a:cubicBezTo>
                    <a:pt x="11314" y="149"/>
                    <a:pt x="13371" y="618"/>
                    <a:pt x="15943" y="2497"/>
                  </a:cubicBezTo>
                  <a:cubicBezTo>
                    <a:pt x="18514" y="4375"/>
                    <a:pt x="21600" y="7662"/>
                    <a:pt x="19029" y="11066"/>
                  </a:cubicBezTo>
                  <a:cubicBezTo>
                    <a:pt x="16457" y="14471"/>
                    <a:pt x="8229" y="17992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2804599" y="8303186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2865933" y="8318520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3348944" y="7901754"/>
              <a:ext cx="178025" cy="52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55" fill="norm" stroke="1" extrusionOk="0">
                  <a:moveTo>
                    <a:pt x="6300" y="7626"/>
                  </a:moveTo>
                  <a:cubicBezTo>
                    <a:pt x="5100" y="7939"/>
                    <a:pt x="3900" y="8252"/>
                    <a:pt x="3150" y="9504"/>
                  </a:cubicBezTo>
                  <a:cubicBezTo>
                    <a:pt x="2400" y="10756"/>
                    <a:pt x="2100" y="12947"/>
                    <a:pt x="2100" y="14930"/>
                  </a:cubicBezTo>
                  <a:cubicBezTo>
                    <a:pt x="2100" y="16913"/>
                    <a:pt x="2400" y="18687"/>
                    <a:pt x="2550" y="19834"/>
                  </a:cubicBezTo>
                  <a:cubicBezTo>
                    <a:pt x="2700" y="20982"/>
                    <a:pt x="2700" y="21504"/>
                    <a:pt x="2550" y="21452"/>
                  </a:cubicBezTo>
                  <a:cubicBezTo>
                    <a:pt x="2400" y="21400"/>
                    <a:pt x="2100" y="20774"/>
                    <a:pt x="1950" y="18478"/>
                  </a:cubicBezTo>
                  <a:cubicBezTo>
                    <a:pt x="1800" y="16182"/>
                    <a:pt x="1800" y="12217"/>
                    <a:pt x="2250" y="9034"/>
                  </a:cubicBezTo>
                  <a:cubicBezTo>
                    <a:pt x="2700" y="5852"/>
                    <a:pt x="3600" y="3452"/>
                    <a:pt x="4650" y="2043"/>
                  </a:cubicBezTo>
                  <a:cubicBezTo>
                    <a:pt x="5700" y="634"/>
                    <a:pt x="6900" y="217"/>
                    <a:pt x="8250" y="61"/>
                  </a:cubicBezTo>
                  <a:cubicBezTo>
                    <a:pt x="9600" y="-96"/>
                    <a:pt x="11100" y="8"/>
                    <a:pt x="13500" y="895"/>
                  </a:cubicBezTo>
                  <a:cubicBezTo>
                    <a:pt x="15900" y="1782"/>
                    <a:pt x="19200" y="3452"/>
                    <a:pt x="20400" y="4808"/>
                  </a:cubicBezTo>
                  <a:cubicBezTo>
                    <a:pt x="21600" y="6165"/>
                    <a:pt x="20700" y="7208"/>
                    <a:pt x="16950" y="8200"/>
                  </a:cubicBezTo>
                  <a:cubicBezTo>
                    <a:pt x="13200" y="9191"/>
                    <a:pt x="6600" y="10130"/>
                    <a:pt x="0" y="1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2787899" y="8218851"/>
              <a:ext cx="1163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4477" y="21600"/>
                  </a:moveTo>
                  <a:cubicBezTo>
                    <a:pt x="2129" y="17280"/>
                    <a:pt x="-219" y="12960"/>
                    <a:pt x="16" y="10080"/>
                  </a:cubicBezTo>
                  <a:cubicBezTo>
                    <a:pt x="251" y="7200"/>
                    <a:pt x="3068" y="5760"/>
                    <a:pt x="7059" y="4320"/>
                  </a:cubicBezTo>
                  <a:cubicBezTo>
                    <a:pt x="11051" y="2880"/>
                    <a:pt x="16216" y="1440"/>
                    <a:pt x="213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3509948" y="8111516"/>
              <a:ext cx="214673" cy="29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6253"/>
                  </a:moveTo>
                  <a:cubicBezTo>
                    <a:pt x="0" y="5305"/>
                    <a:pt x="0" y="4358"/>
                    <a:pt x="643" y="3884"/>
                  </a:cubicBezTo>
                  <a:cubicBezTo>
                    <a:pt x="1286" y="3411"/>
                    <a:pt x="2571" y="3411"/>
                    <a:pt x="4629" y="4926"/>
                  </a:cubicBezTo>
                  <a:cubicBezTo>
                    <a:pt x="6686" y="6442"/>
                    <a:pt x="9514" y="9474"/>
                    <a:pt x="11314" y="12316"/>
                  </a:cubicBezTo>
                  <a:cubicBezTo>
                    <a:pt x="13114" y="15158"/>
                    <a:pt x="13886" y="17811"/>
                    <a:pt x="13757" y="19421"/>
                  </a:cubicBezTo>
                  <a:cubicBezTo>
                    <a:pt x="13629" y="21032"/>
                    <a:pt x="12600" y="21600"/>
                    <a:pt x="11571" y="21505"/>
                  </a:cubicBezTo>
                  <a:cubicBezTo>
                    <a:pt x="10543" y="21411"/>
                    <a:pt x="9514" y="20653"/>
                    <a:pt x="8871" y="18474"/>
                  </a:cubicBezTo>
                  <a:cubicBezTo>
                    <a:pt x="8229" y="16295"/>
                    <a:pt x="7971" y="12695"/>
                    <a:pt x="10157" y="9379"/>
                  </a:cubicBezTo>
                  <a:cubicBezTo>
                    <a:pt x="12343" y="6063"/>
                    <a:pt x="16971" y="3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3848961" y="7983451"/>
              <a:ext cx="174666" cy="40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479" fill="norm" stroke="1" extrusionOk="0">
                  <a:moveTo>
                    <a:pt x="20504" y="1509"/>
                  </a:moveTo>
                  <a:cubicBezTo>
                    <a:pt x="18704" y="966"/>
                    <a:pt x="16904" y="422"/>
                    <a:pt x="15254" y="151"/>
                  </a:cubicBezTo>
                  <a:cubicBezTo>
                    <a:pt x="13604" y="-121"/>
                    <a:pt x="12104" y="-121"/>
                    <a:pt x="9704" y="966"/>
                  </a:cubicBezTo>
                  <a:cubicBezTo>
                    <a:pt x="7304" y="2053"/>
                    <a:pt x="4004" y="4226"/>
                    <a:pt x="1904" y="6739"/>
                  </a:cubicBezTo>
                  <a:cubicBezTo>
                    <a:pt x="-196" y="9253"/>
                    <a:pt x="-1096" y="12105"/>
                    <a:pt x="2054" y="14619"/>
                  </a:cubicBezTo>
                  <a:cubicBezTo>
                    <a:pt x="5204" y="17132"/>
                    <a:pt x="12404" y="19305"/>
                    <a:pt x="19604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4038960" y="8073182"/>
              <a:ext cx="230006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4926"/>
                    <a:pt x="10560" y="9853"/>
                    <a:pt x="14040" y="13358"/>
                  </a:cubicBezTo>
                  <a:cubicBezTo>
                    <a:pt x="17520" y="16863"/>
                    <a:pt x="19200" y="18947"/>
                    <a:pt x="20160" y="20084"/>
                  </a:cubicBezTo>
                  <a:cubicBezTo>
                    <a:pt x="21120" y="21221"/>
                    <a:pt x="21360" y="214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4100295" y="8103849"/>
              <a:ext cx="153338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286"/>
                    <a:pt x="8640" y="8571"/>
                    <a:pt x="5040" y="12171"/>
                  </a:cubicBezTo>
                  <a:cubicBezTo>
                    <a:pt x="1440" y="15771"/>
                    <a:pt x="720" y="18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4452969" y="8096182"/>
              <a:ext cx="233510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0" y="0"/>
                  </a:moveTo>
                  <a:cubicBezTo>
                    <a:pt x="4181" y="2919"/>
                    <a:pt x="8361" y="5838"/>
                    <a:pt x="11729" y="7784"/>
                  </a:cubicBezTo>
                  <a:cubicBezTo>
                    <a:pt x="15097" y="9730"/>
                    <a:pt x="17652" y="10703"/>
                    <a:pt x="19277" y="11578"/>
                  </a:cubicBezTo>
                  <a:cubicBezTo>
                    <a:pt x="20903" y="12454"/>
                    <a:pt x="21600" y="13232"/>
                    <a:pt x="21019" y="13914"/>
                  </a:cubicBezTo>
                  <a:cubicBezTo>
                    <a:pt x="20439" y="14595"/>
                    <a:pt x="18581" y="15178"/>
                    <a:pt x="14981" y="16443"/>
                  </a:cubicBezTo>
                  <a:cubicBezTo>
                    <a:pt x="11381" y="17708"/>
                    <a:pt x="6039" y="19654"/>
                    <a:pt x="6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4729543" y="8103849"/>
              <a:ext cx="306107" cy="29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49" fill="norm" stroke="1" extrusionOk="0">
                  <a:moveTo>
                    <a:pt x="21560" y="0"/>
                  </a:moveTo>
                  <a:cubicBezTo>
                    <a:pt x="20660" y="0"/>
                    <a:pt x="19760" y="0"/>
                    <a:pt x="18770" y="1221"/>
                  </a:cubicBezTo>
                  <a:cubicBezTo>
                    <a:pt x="17780" y="2442"/>
                    <a:pt x="16700" y="4883"/>
                    <a:pt x="14450" y="8358"/>
                  </a:cubicBezTo>
                  <a:cubicBezTo>
                    <a:pt x="12200" y="11833"/>
                    <a:pt x="8780" y="16341"/>
                    <a:pt x="6260" y="18783"/>
                  </a:cubicBezTo>
                  <a:cubicBezTo>
                    <a:pt x="3740" y="21224"/>
                    <a:pt x="2120" y="21600"/>
                    <a:pt x="1220" y="21224"/>
                  </a:cubicBezTo>
                  <a:cubicBezTo>
                    <a:pt x="320" y="20849"/>
                    <a:pt x="140" y="19722"/>
                    <a:pt x="50" y="18501"/>
                  </a:cubicBezTo>
                  <a:cubicBezTo>
                    <a:pt x="-40" y="17280"/>
                    <a:pt x="-40" y="15965"/>
                    <a:pt x="320" y="14932"/>
                  </a:cubicBezTo>
                  <a:cubicBezTo>
                    <a:pt x="680" y="13899"/>
                    <a:pt x="1400" y="13148"/>
                    <a:pt x="2210" y="12772"/>
                  </a:cubicBezTo>
                  <a:cubicBezTo>
                    <a:pt x="3020" y="12397"/>
                    <a:pt x="3920" y="12397"/>
                    <a:pt x="5810" y="13336"/>
                  </a:cubicBezTo>
                  <a:cubicBezTo>
                    <a:pt x="7700" y="14275"/>
                    <a:pt x="10580" y="16153"/>
                    <a:pt x="12560" y="17186"/>
                  </a:cubicBezTo>
                  <a:cubicBezTo>
                    <a:pt x="14540" y="18219"/>
                    <a:pt x="15620" y="18407"/>
                    <a:pt x="16700" y="18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5004982" y="8011847"/>
              <a:ext cx="152746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fill="norm" stroke="1" extrusionOk="0">
                  <a:moveTo>
                    <a:pt x="12542" y="0"/>
                  </a:moveTo>
                  <a:cubicBezTo>
                    <a:pt x="15329" y="1600"/>
                    <a:pt x="18116" y="3200"/>
                    <a:pt x="19684" y="5600"/>
                  </a:cubicBezTo>
                  <a:cubicBezTo>
                    <a:pt x="21252" y="8000"/>
                    <a:pt x="21600" y="11200"/>
                    <a:pt x="18116" y="14000"/>
                  </a:cubicBezTo>
                  <a:cubicBezTo>
                    <a:pt x="14632" y="16800"/>
                    <a:pt x="7316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5533994" y="8372188"/>
              <a:ext cx="14567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5572328" y="8479524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6308344" y="7891746"/>
              <a:ext cx="168672" cy="69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1111"/>
                  </a:moveTo>
                  <a:cubicBezTo>
                    <a:pt x="20945" y="714"/>
                    <a:pt x="20291" y="317"/>
                    <a:pt x="19145" y="119"/>
                  </a:cubicBezTo>
                  <a:cubicBezTo>
                    <a:pt x="18000" y="-80"/>
                    <a:pt x="16364" y="-80"/>
                    <a:pt x="14236" y="516"/>
                  </a:cubicBezTo>
                  <a:cubicBezTo>
                    <a:pt x="12109" y="1111"/>
                    <a:pt x="9491" y="2302"/>
                    <a:pt x="7855" y="4446"/>
                  </a:cubicBezTo>
                  <a:cubicBezTo>
                    <a:pt x="6218" y="6591"/>
                    <a:pt x="5564" y="9688"/>
                    <a:pt x="5891" y="12030"/>
                  </a:cubicBezTo>
                  <a:cubicBezTo>
                    <a:pt x="6218" y="14373"/>
                    <a:pt x="7527" y="15961"/>
                    <a:pt x="8673" y="16994"/>
                  </a:cubicBezTo>
                  <a:cubicBezTo>
                    <a:pt x="9818" y="18026"/>
                    <a:pt x="10800" y="18502"/>
                    <a:pt x="11618" y="19058"/>
                  </a:cubicBezTo>
                  <a:cubicBezTo>
                    <a:pt x="12436" y="19614"/>
                    <a:pt x="13091" y="20249"/>
                    <a:pt x="11782" y="20726"/>
                  </a:cubicBezTo>
                  <a:cubicBezTo>
                    <a:pt x="10473" y="21202"/>
                    <a:pt x="7200" y="21520"/>
                    <a:pt x="4909" y="21480"/>
                  </a:cubicBezTo>
                  <a:cubicBezTo>
                    <a:pt x="2618" y="21441"/>
                    <a:pt x="1309" y="21044"/>
                    <a:pt x="0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6043530" y="8770864"/>
              <a:ext cx="226481" cy="20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49" fill="norm" stroke="1" extrusionOk="0">
                  <a:moveTo>
                    <a:pt x="21508" y="0"/>
                  </a:moveTo>
                  <a:cubicBezTo>
                    <a:pt x="19566" y="3780"/>
                    <a:pt x="17625" y="7560"/>
                    <a:pt x="15441" y="10530"/>
                  </a:cubicBezTo>
                  <a:cubicBezTo>
                    <a:pt x="13256" y="13500"/>
                    <a:pt x="10829" y="15660"/>
                    <a:pt x="8402" y="16335"/>
                  </a:cubicBezTo>
                  <a:cubicBezTo>
                    <a:pt x="5975" y="17010"/>
                    <a:pt x="3548" y="16200"/>
                    <a:pt x="2092" y="14310"/>
                  </a:cubicBezTo>
                  <a:cubicBezTo>
                    <a:pt x="636" y="12420"/>
                    <a:pt x="151" y="9450"/>
                    <a:pt x="29" y="7290"/>
                  </a:cubicBezTo>
                  <a:cubicBezTo>
                    <a:pt x="-92" y="5130"/>
                    <a:pt x="151" y="3780"/>
                    <a:pt x="1000" y="2970"/>
                  </a:cubicBezTo>
                  <a:cubicBezTo>
                    <a:pt x="1850" y="2160"/>
                    <a:pt x="3306" y="1890"/>
                    <a:pt x="4762" y="2835"/>
                  </a:cubicBezTo>
                  <a:cubicBezTo>
                    <a:pt x="6218" y="3780"/>
                    <a:pt x="7674" y="5940"/>
                    <a:pt x="9130" y="8505"/>
                  </a:cubicBezTo>
                  <a:cubicBezTo>
                    <a:pt x="10587" y="11070"/>
                    <a:pt x="12043" y="14040"/>
                    <a:pt x="13135" y="16335"/>
                  </a:cubicBezTo>
                  <a:cubicBezTo>
                    <a:pt x="14227" y="18630"/>
                    <a:pt x="14955" y="20250"/>
                    <a:pt x="15926" y="20925"/>
                  </a:cubicBezTo>
                  <a:cubicBezTo>
                    <a:pt x="16897" y="21600"/>
                    <a:pt x="18110" y="21330"/>
                    <a:pt x="19324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6069476" y="7697506"/>
              <a:ext cx="234716" cy="14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222" fill="norm" stroke="1" extrusionOk="0">
                  <a:moveTo>
                    <a:pt x="15274" y="0"/>
                  </a:moveTo>
                  <a:cubicBezTo>
                    <a:pt x="13435" y="5400"/>
                    <a:pt x="11597" y="10800"/>
                    <a:pt x="10103" y="14271"/>
                  </a:cubicBezTo>
                  <a:cubicBezTo>
                    <a:pt x="8610" y="17743"/>
                    <a:pt x="7461" y="19286"/>
                    <a:pt x="5852" y="19671"/>
                  </a:cubicBezTo>
                  <a:cubicBezTo>
                    <a:pt x="4244" y="20057"/>
                    <a:pt x="2176" y="19286"/>
                    <a:pt x="1027" y="17936"/>
                  </a:cubicBezTo>
                  <a:cubicBezTo>
                    <a:pt x="-122" y="16586"/>
                    <a:pt x="-352" y="14657"/>
                    <a:pt x="567" y="12536"/>
                  </a:cubicBezTo>
                  <a:cubicBezTo>
                    <a:pt x="1486" y="10414"/>
                    <a:pt x="3554" y="8100"/>
                    <a:pt x="5508" y="6750"/>
                  </a:cubicBezTo>
                  <a:cubicBezTo>
                    <a:pt x="7461" y="5400"/>
                    <a:pt x="9299" y="5014"/>
                    <a:pt x="10908" y="6750"/>
                  </a:cubicBezTo>
                  <a:cubicBezTo>
                    <a:pt x="12516" y="8486"/>
                    <a:pt x="13895" y="12343"/>
                    <a:pt x="14929" y="15236"/>
                  </a:cubicBezTo>
                  <a:cubicBezTo>
                    <a:pt x="15963" y="18129"/>
                    <a:pt x="16652" y="20057"/>
                    <a:pt x="17571" y="20829"/>
                  </a:cubicBezTo>
                  <a:cubicBezTo>
                    <a:pt x="18491" y="21600"/>
                    <a:pt x="19640" y="21214"/>
                    <a:pt x="20329" y="19864"/>
                  </a:cubicBezTo>
                  <a:cubicBezTo>
                    <a:pt x="21018" y="18514"/>
                    <a:pt x="21248" y="16200"/>
                    <a:pt x="21018" y="13114"/>
                  </a:cubicBezTo>
                  <a:cubicBezTo>
                    <a:pt x="20788" y="10029"/>
                    <a:pt x="20099" y="6171"/>
                    <a:pt x="18491" y="3664"/>
                  </a:cubicBezTo>
                  <a:cubicBezTo>
                    <a:pt x="16882" y="1157"/>
                    <a:pt x="14354" y="0"/>
                    <a:pt x="12171" y="1157"/>
                  </a:cubicBezTo>
                  <a:cubicBezTo>
                    <a:pt x="9988" y="2314"/>
                    <a:pt x="8150" y="5786"/>
                    <a:pt x="6312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6737688" y="7962722"/>
              <a:ext cx="207005" cy="593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948"/>
                  </a:moveTo>
                  <a:cubicBezTo>
                    <a:pt x="20000" y="670"/>
                    <a:pt x="18400" y="392"/>
                    <a:pt x="16800" y="206"/>
                  </a:cubicBezTo>
                  <a:cubicBezTo>
                    <a:pt x="15200" y="21"/>
                    <a:pt x="13600" y="-72"/>
                    <a:pt x="12400" y="67"/>
                  </a:cubicBezTo>
                  <a:cubicBezTo>
                    <a:pt x="11200" y="206"/>
                    <a:pt x="10400" y="577"/>
                    <a:pt x="9200" y="2014"/>
                  </a:cubicBezTo>
                  <a:cubicBezTo>
                    <a:pt x="8000" y="3451"/>
                    <a:pt x="6400" y="5954"/>
                    <a:pt x="5333" y="8874"/>
                  </a:cubicBezTo>
                  <a:cubicBezTo>
                    <a:pt x="4267" y="11794"/>
                    <a:pt x="3733" y="15131"/>
                    <a:pt x="2933" y="17310"/>
                  </a:cubicBezTo>
                  <a:cubicBezTo>
                    <a:pt x="2133" y="19489"/>
                    <a:pt x="1067" y="20508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6619452" y="8280186"/>
              <a:ext cx="27924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49" y="21600"/>
                  </a:moveTo>
                  <a:cubicBezTo>
                    <a:pt x="52" y="17760"/>
                    <a:pt x="-144" y="13920"/>
                    <a:pt x="151" y="11040"/>
                  </a:cubicBezTo>
                  <a:cubicBezTo>
                    <a:pt x="445" y="8160"/>
                    <a:pt x="1231" y="6240"/>
                    <a:pt x="4863" y="4560"/>
                  </a:cubicBezTo>
                  <a:cubicBezTo>
                    <a:pt x="8496" y="2880"/>
                    <a:pt x="14976" y="1440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7013192" y="7964133"/>
              <a:ext cx="198882" cy="48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50" fill="norm" stroke="1" extrusionOk="0">
                  <a:moveTo>
                    <a:pt x="19493" y="3469"/>
                  </a:moveTo>
                  <a:cubicBezTo>
                    <a:pt x="20033" y="2903"/>
                    <a:pt x="20573" y="2338"/>
                    <a:pt x="20843" y="1716"/>
                  </a:cubicBezTo>
                  <a:cubicBezTo>
                    <a:pt x="21113" y="1094"/>
                    <a:pt x="21113" y="415"/>
                    <a:pt x="20438" y="133"/>
                  </a:cubicBezTo>
                  <a:cubicBezTo>
                    <a:pt x="19763" y="-150"/>
                    <a:pt x="18413" y="-37"/>
                    <a:pt x="16118" y="1037"/>
                  </a:cubicBezTo>
                  <a:cubicBezTo>
                    <a:pt x="13823" y="2112"/>
                    <a:pt x="10583" y="4147"/>
                    <a:pt x="7613" y="6975"/>
                  </a:cubicBezTo>
                  <a:cubicBezTo>
                    <a:pt x="4643" y="9802"/>
                    <a:pt x="1943" y="13421"/>
                    <a:pt x="728" y="15852"/>
                  </a:cubicBezTo>
                  <a:cubicBezTo>
                    <a:pt x="-487" y="18283"/>
                    <a:pt x="-217" y="19527"/>
                    <a:pt x="1808" y="20263"/>
                  </a:cubicBezTo>
                  <a:cubicBezTo>
                    <a:pt x="3833" y="20998"/>
                    <a:pt x="7613" y="21224"/>
                    <a:pt x="11393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7242714" y="8027181"/>
              <a:ext cx="100655" cy="37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20749" y="0"/>
                  </a:moveTo>
                  <a:cubicBezTo>
                    <a:pt x="17588" y="1314"/>
                    <a:pt x="14427" y="2627"/>
                    <a:pt x="11003" y="5254"/>
                  </a:cubicBezTo>
                  <a:cubicBezTo>
                    <a:pt x="7578" y="7881"/>
                    <a:pt x="3890" y="11822"/>
                    <a:pt x="1783" y="14522"/>
                  </a:cubicBezTo>
                  <a:cubicBezTo>
                    <a:pt x="-324" y="17222"/>
                    <a:pt x="-851" y="18681"/>
                    <a:pt x="1783" y="19776"/>
                  </a:cubicBezTo>
                  <a:cubicBezTo>
                    <a:pt x="4417" y="20870"/>
                    <a:pt x="10212" y="21600"/>
                    <a:pt x="13900" y="21600"/>
                  </a:cubicBezTo>
                  <a:cubicBezTo>
                    <a:pt x="17588" y="21600"/>
                    <a:pt x="19169" y="20870"/>
                    <a:pt x="20749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7164475" y="8172850"/>
              <a:ext cx="20189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21600"/>
                  </a:moveTo>
                  <a:cubicBezTo>
                    <a:pt x="1367" y="19440"/>
                    <a:pt x="0" y="17280"/>
                    <a:pt x="0" y="15840"/>
                  </a:cubicBezTo>
                  <a:cubicBezTo>
                    <a:pt x="0" y="14400"/>
                    <a:pt x="1367" y="13680"/>
                    <a:pt x="5195" y="11160"/>
                  </a:cubicBezTo>
                  <a:cubicBezTo>
                    <a:pt x="9023" y="8640"/>
                    <a:pt x="1531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7397036" y="8027181"/>
              <a:ext cx="83068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600" fill="norm" stroke="1" extrusionOk="0">
                  <a:moveTo>
                    <a:pt x="11109" y="0"/>
                  </a:moveTo>
                  <a:cubicBezTo>
                    <a:pt x="12960" y="2533"/>
                    <a:pt x="14811" y="5067"/>
                    <a:pt x="16971" y="7667"/>
                  </a:cubicBezTo>
                  <a:cubicBezTo>
                    <a:pt x="19131" y="10267"/>
                    <a:pt x="21600" y="12933"/>
                    <a:pt x="18823" y="15267"/>
                  </a:cubicBezTo>
                  <a:cubicBezTo>
                    <a:pt x="16046" y="17600"/>
                    <a:pt x="8023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7665375" y="8356855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7754374" y="7873843"/>
              <a:ext cx="507269" cy="64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84" fill="norm" stroke="1" extrusionOk="0">
                  <a:moveTo>
                    <a:pt x="10819" y="13776"/>
                  </a:moveTo>
                  <a:cubicBezTo>
                    <a:pt x="10171" y="13011"/>
                    <a:pt x="9523" y="12246"/>
                    <a:pt x="8605" y="11820"/>
                  </a:cubicBezTo>
                  <a:cubicBezTo>
                    <a:pt x="7687" y="11395"/>
                    <a:pt x="6499" y="11310"/>
                    <a:pt x="5203" y="12033"/>
                  </a:cubicBezTo>
                  <a:cubicBezTo>
                    <a:pt x="3907" y="12756"/>
                    <a:pt x="2503" y="14287"/>
                    <a:pt x="1585" y="15775"/>
                  </a:cubicBezTo>
                  <a:cubicBezTo>
                    <a:pt x="667" y="17263"/>
                    <a:pt x="235" y="18709"/>
                    <a:pt x="73" y="19644"/>
                  </a:cubicBezTo>
                  <a:cubicBezTo>
                    <a:pt x="-89" y="20580"/>
                    <a:pt x="19" y="21005"/>
                    <a:pt x="397" y="21260"/>
                  </a:cubicBezTo>
                  <a:cubicBezTo>
                    <a:pt x="775" y="21515"/>
                    <a:pt x="1423" y="21600"/>
                    <a:pt x="2179" y="21260"/>
                  </a:cubicBezTo>
                  <a:cubicBezTo>
                    <a:pt x="2935" y="20920"/>
                    <a:pt x="3799" y="20154"/>
                    <a:pt x="4987" y="18369"/>
                  </a:cubicBezTo>
                  <a:cubicBezTo>
                    <a:pt x="6175" y="16583"/>
                    <a:pt x="7687" y="13776"/>
                    <a:pt x="8767" y="11140"/>
                  </a:cubicBezTo>
                  <a:cubicBezTo>
                    <a:pt x="9847" y="8504"/>
                    <a:pt x="10495" y="6038"/>
                    <a:pt x="10873" y="4380"/>
                  </a:cubicBezTo>
                  <a:cubicBezTo>
                    <a:pt x="11251" y="2721"/>
                    <a:pt x="11359" y="1871"/>
                    <a:pt x="11359" y="1191"/>
                  </a:cubicBezTo>
                  <a:cubicBezTo>
                    <a:pt x="11359" y="510"/>
                    <a:pt x="11251" y="0"/>
                    <a:pt x="10927" y="0"/>
                  </a:cubicBezTo>
                  <a:cubicBezTo>
                    <a:pt x="10603" y="0"/>
                    <a:pt x="10063" y="510"/>
                    <a:pt x="9361" y="2041"/>
                  </a:cubicBezTo>
                  <a:cubicBezTo>
                    <a:pt x="8659" y="3572"/>
                    <a:pt x="7795" y="6123"/>
                    <a:pt x="7309" y="8589"/>
                  </a:cubicBezTo>
                  <a:cubicBezTo>
                    <a:pt x="6823" y="11055"/>
                    <a:pt x="6715" y="13436"/>
                    <a:pt x="6715" y="14839"/>
                  </a:cubicBezTo>
                  <a:cubicBezTo>
                    <a:pt x="6715" y="16243"/>
                    <a:pt x="6823" y="16668"/>
                    <a:pt x="7147" y="17008"/>
                  </a:cubicBezTo>
                  <a:cubicBezTo>
                    <a:pt x="7471" y="17348"/>
                    <a:pt x="8011" y="17603"/>
                    <a:pt x="9253" y="17306"/>
                  </a:cubicBezTo>
                  <a:cubicBezTo>
                    <a:pt x="10495" y="17008"/>
                    <a:pt x="12439" y="16157"/>
                    <a:pt x="14275" y="14542"/>
                  </a:cubicBezTo>
                  <a:cubicBezTo>
                    <a:pt x="16111" y="12926"/>
                    <a:pt x="17839" y="10545"/>
                    <a:pt x="19027" y="8504"/>
                  </a:cubicBezTo>
                  <a:cubicBezTo>
                    <a:pt x="20215" y="6463"/>
                    <a:pt x="20863" y="4762"/>
                    <a:pt x="21187" y="3699"/>
                  </a:cubicBezTo>
                  <a:cubicBezTo>
                    <a:pt x="21511" y="2636"/>
                    <a:pt x="21511" y="2211"/>
                    <a:pt x="21241" y="2169"/>
                  </a:cubicBezTo>
                  <a:cubicBezTo>
                    <a:pt x="20971" y="2126"/>
                    <a:pt x="20431" y="2466"/>
                    <a:pt x="19567" y="3954"/>
                  </a:cubicBezTo>
                  <a:cubicBezTo>
                    <a:pt x="18703" y="5443"/>
                    <a:pt x="17515" y="8079"/>
                    <a:pt x="16759" y="10375"/>
                  </a:cubicBezTo>
                  <a:cubicBezTo>
                    <a:pt x="16003" y="12671"/>
                    <a:pt x="15679" y="14627"/>
                    <a:pt x="15949" y="15945"/>
                  </a:cubicBezTo>
                  <a:cubicBezTo>
                    <a:pt x="16219" y="17263"/>
                    <a:pt x="17083" y="17943"/>
                    <a:pt x="18055" y="18156"/>
                  </a:cubicBezTo>
                  <a:cubicBezTo>
                    <a:pt x="19027" y="18369"/>
                    <a:pt x="20107" y="18113"/>
                    <a:pt x="21187" y="17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8079384" y="8177285"/>
              <a:ext cx="360343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830" y="12302"/>
                    <a:pt x="7660" y="4448"/>
                    <a:pt x="11260" y="1502"/>
                  </a:cubicBezTo>
                  <a:cubicBezTo>
                    <a:pt x="14860" y="-1443"/>
                    <a:pt x="1823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1" name="Drawing"/>
          <p:cNvGrpSpPr/>
          <p:nvPr/>
        </p:nvGrpSpPr>
        <p:grpSpPr>
          <a:xfrm>
            <a:off x="832747" y="599910"/>
            <a:ext cx="11017475" cy="2643164"/>
            <a:chOff x="0" y="0"/>
            <a:chExt cx="11017473" cy="2643162"/>
          </a:xfrm>
        </p:grpSpPr>
        <p:sp>
          <p:nvSpPr>
            <p:cNvPr id="2098" name="Line"/>
            <p:cNvSpPr/>
            <p:nvPr/>
          </p:nvSpPr>
          <p:spPr>
            <a:xfrm>
              <a:off x="428785" y="149338"/>
              <a:ext cx="118499" cy="48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65" fill="norm" stroke="1" extrusionOk="0">
                  <a:moveTo>
                    <a:pt x="21309" y="779"/>
                  </a:moveTo>
                  <a:cubicBezTo>
                    <a:pt x="19471" y="322"/>
                    <a:pt x="17632" y="-135"/>
                    <a:pt x="15564" y="36"/>
                  </a:cubicBezTo>
                  <a:cubicBezTo>
                    <a:pt x="13496" y="208"/>
                    <a:pt x="11198" y="1008"/>
                    <a:pt x="8671" y="2894"/>
                  </a:cubicBezTo>
                  <a:cubicBezTo>
                    <a:pt x="6143" y="4779"/>
                    <a:pt x="3386" y="7751"/>
                    <a:pt x="1777" y="10722"/>
                  </a:cubicBezTo>
                  <a:cubicBezTo>
                    <a:pt x="169" y="13694"/>
                    <a:pt x="-291" y="16665"/>
                    <a:pt x="169" y="18379"/>
                  </a:cubicBezTo>
                  <a:cubicBezTo>
                    <a:pt x="628" y="20094"/>
                    <a:pt x="2007" y="20551"/>
                    <a:pt x="3845" y="20894"/>
                  </a:cubicBezTo>
                  <a:cubicBezTo>
                    <a:pt x="5683" y="21236"/>
                    <a:pt x="7981" y="21465"/>
                    <a:pt x="10279" y="21465"/>
                  </a:cubicBezTo>
                  <a:cubicBezTo>
                    <a:pt x="12577" y="21465"/>
                    <a:pt x="14875" y="21236"/>
                    <a:pt x="16713" y="20836"/>
                  </a:cubicBezTo>
                  <a:cubicBezTo>
                    <a:pt x="18552" y="20436"/>
                    <a:pt x="19930" y="19865"/>
                    <a:pt x="20620" y="19294"/>
                  </a:cubicBezTo>
                  <a:cubicBezTo>
                    <a:pt x="21309" y="18722"/>
                    <a:pt x="21309" y="18151"/>
                    <a:pt x="18552" y="17636"/>
                  </a:cubicBezTo>
                  <a:cubicBezTo>
                    <a:pt x="15794" y="17122"/>
                    <a:pt x="10279" y="16665"/>
                    <a:pt x="6832" y="16151"/>
                  </a:cubicBezTo>
                  <a:cubicBezTo>
                    <a:pt x="3386" y="15636"/>
                    <a:pt x="2007" y="15065"/>
                    <a:pt x="628" y="14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205238" y="-1"/>
              <a:ext cx="568323" cy="88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98" fill="norm" stroke="1" extrusionOk="0">
                  <a:moveTo>
                    <a:pt x="14865" y="1243"/>
                  </a:moveTo>
                  <a:cubicBezTo>
                    <a:pt x="13905" y="752"/>
                    <a:pt x="12945" y="261"/>
                    <a:pt x="11697" y="77"/>
                  </a:cubicBezTo>
                  <a:cubicBezTo>
                    <a:pt x="10449" y="-107"/>
                    <a:pt x="8913" y="16"/>
                    <a:pt x="7329" y="691"/>
                  </a:cubicBezTo>
                  <a:cubicBezTo>
                    <a:pt x="5745" y="1366"/>
                    <a:pt x="4113" y="2593"/>
                    <a:pt x="2769" y="4311"/>
                  </a:cubicBezTo>
                  <a:cubicBezTo>
                    <a:pt x="1425" y="6029"/>
                    <a:pt x="369" y="8238"/>
                    <a:pt x="81" y="10355"/>
                  </a:cubicBezTo>
                  <a:cubicBezTo>
                    <a:pt x="-207" y="12473"/>
                    <a:pt x="273" y="14498"/>
                    <a:pt x="1569" y="16338"/>
                  </a:cubicBezTo>
                  <a:cubicBezTo>
                    <a:pt x="2865" y="18179"/>
                    <a:pt x="4977" y="19836"/>
                    <a:pt x="7329" y="20665"/>
                  </a:cubicBezTo>
                  <a:cubicBezTo>
                    <a:pt x="9681" y="21493"/>
                    <a:pt x="12273" y="21493"/>
                    <a:pt x="14529" y="20757"/>
                  </a:cubicBezTo>
                  <a:cubicBezTo>
                    <a:pt x="16785" y="20020"/>
                    <a:pt x="18705" y="18548"/>
                    <a:pt x="19857" y="16707"/>
                  </a:cubicBezTo>
                  <a:cubicBezTo>
                    <a:pt x="21009" y="14866"/>
                    <a:pt x="21393" y="12657"/>
                    <a:pt x="21345" y="10601"/>
                  </a:cubicBezTo>
                  <a:cubicBezTo>
                    <a:pt x="21297" y="8545"/>
                    <a:pt x="20817" y="6643"/>
                    <a:pt x="19617" y="5232"/>
                  </a:cubicBezTo>
                  <a:cubicBezTo>
                    <a:pt x="18417" y="3820"/>
                    <a:pt x="16497" y="2900"/>
                    <a:pt x="14913" y="2470"/>
                  </a:cubicBezTo>
                  <a:cubicBezTo>
                    <a:pt x="13329" y="2041"/>
                    <a:pt x="12081" y="2102"/>
                    <a:pt x="11313" y="2256"/>
                  </a:cubicBezTo>
                  <a:cubicBezTo>
                    <a:pt x="10545" y="2409"/>
                    <a:pt x="10257" y="2654"/>
                    <a:pt x="9969" y="2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1482637" y="48842"/>
              <a:ext cx="245340" cy="76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16875" y="13519"/>
                  </a:moveTo>
                  <a:cubicBezTo>
                    <a:pt x="14400" y="12580"/>
                    <a:pt x="11925" y="11641"/>
                    <a:pt x="10125" y="11171"/>
                  </a:cubicBezTo>
                  <a:cubicBezTo>
                    <a:pt x="8325" y="10702"/>
                    <a:pt x="7200" y="10702"/>
                    <a:pt x="5850" y="11135"/>
                  </a:cubicBezTo>
                  <a:cubicBezTo>
                    <a:pt x="4500" y="11569"/>
                    <a:pt x="2925" y="12436"/>
                    <a:pt x="1800" y="13953"/>
                  </a:cubicBezTo>
                  <a:cubicBezTo>
                    <a:pt x="675" y="15470"/>
                    <a:pt x="0" y="17637"/>
                    <a:pt x="0" y="18937"/>
                  </a:cubicBezTo>
                  <a:cubicBezTo>
                    <a:pt x="0" y="20238"/>
                    <a:pt x="675" y="20671"/>
                    <a:pt x="2475" y="20816"/>
                  </a:cubicBezTo>
                  <a:cubicBezTo>
                    <a:pt x="4275" y="20960"/>
                    <a:pt x="7200" y="20816"/>
                    <a:pt x="10350" y="19660"/>
                  </a:cubicBezTo>
                  <a:cubicBezTo>
                    <a:pt x="13500" y="18504"/>
                    <a:pt x="16875" y="16337"/>
                    <a:pt x="18675" y="13917"/>
                  </a:cubicBezTo>
                  <a:cubicBezTo>
                    <a:pt x="20475" y="11497"/>
                    <a:pt x="20700" y="8824"/>
                    <a:pt x="20362" y="6620"/>
                  </a:cubicBezTo>
                  <a:cubicBezTo>
                    <a:pt x="20025" y="4417"/>
                    <a:pt x="19125" y="2683"/>
                    <a:pt x="18562" y="1600"/>
                  </a:cubicBezTo>
                  <a:cubicBezTo>
                    <a:pt x="18000" y="516"/>
                    <a:pt x="17775" y="82"/>
                    <a:pt x="17100" y="10"/>
                  </a:cubicBezTo>
                  <a:cubicBezTo>
                    <a:pt x="16425" y="-62"/>
                    <a:pt x="15300" y="227"/>
                    <a:pt x="14400" y="1202"/>
                  </a:cubicBezTo>
                  <a:cubicBezTo>
                    <a:pt x="13500" y="2177"/>
                    <a:pt x="12825" y="3839"/>
                    <a:pt x="12375" y="6042"/>
                  </a:cubicBezTo>
                  <a:cubicBezTo>
                    <a:pt x="11925" y="8246"/>
                    <a:pt x="11700" y="10991"/>
                    <a:pt x="12487" y="13519"/>
                  </a:cubicBezTo>
                  <a:cubicBezTo>
                    <a:pt x="13275" y="16048"/>
                    <a:pt x="15075" y="18359"/>
                    <a:pt x="16762" y="19660"/>
                  </a:cubicBezTo>
                  <a:cubicBezTo>
                    <a:pt x="18450" y="20960"/>
                    <a:pt x="20025" y="21249"/>
                    <a:pt x="216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1375301" y="1033126"/>
              <a:ext cx="56734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8" y="18720"/>
                    <a:pt x="4476" y="15840"/>
                    <a:pt x="7346" y="12600"/>
                  </a:cubicBezTo>
                  <a:cubicBezTo>
                    <a:pt x="10216" y="9360"/>
                    <a:pt x="13719" y="5760"/>
                    <a:pt x="16200" y="3600"/>
                  </a:cubicBezTo>
                  <a:cubicBezTo>
                    <a:pt x="18681" y="1440"/>
                    <a:pt x="2014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388292" y="1136522"/>
              <a:ext cx="286017" cy="65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24" fill="norm" stroke="1" extrusionOk="0">
                  <a:moveTo>
                    <a:pt x="15658" y="10971"/>
                  </a:moveTo>
                  <a:cubicBezTo>
                    <a:pt x="12982" y="10635"/>
                    <a:pt x="10306" y="10299"/>
                    <a:pt x="8204" y="10467"/>
                  </a:cubicBezTo>
                  <a:cubicBezTo>
                    <a:pt x="6101" y="10635"/>
                    <a:pt x="4572" y="11307"/>
                    <a:pt x="3234" y="12484"/>
                  </a:cubicBezTo>
                  <a:cubicBezTo>
                    <a:pt x="1896" y="13661"/>
                    <a:pt x="749" y="15342"/>
                    <a:pt x="271" y="16812"/>
                  </a:cubicBezTo>
                  <a:cubicBezTo>
                    <a:pt x="-207" y="18283"/>
                    <a:pt x="-16" y="19544"/>
                    <a:pt x="558" y="20342"/>
                  </a:cubicBezTo>
                  <a:cubicBezTo>
                    <a:pt x="1131" y="21141"/>
                    <a:pt x="2087" y="21477"/>
                    <a:pt x="3520" y="21519"/>
                  </a:cubicBezTo>
                  <a:cubicBezTo>
                    <a:pt x="4954" y="21561"/>
                    <a:pt x="6866" y="21309"/>
                    <a:pt x="8777" y="20132"/>
                  </a:cubicBezTo>
                  <a:cubicBezTo>
                    <a:pt x="10689" y="18956"/>
                    <a:pt x="12600" y="16854"/>
                    <a:pt x="13651" y="14123"/>
                  </a:cubicBezTo>
                  <a:cubicBezTo>
                    <a:pt x="14703" y="11391"/>
                    <a:pt x="14894" y="8029"/>
                    <a:pt x="14894" y="5676"/>
                  </a:cubicBezTo>
                  <a:cubicBezTo>
                    <a:pt x="14894" y="3323"/>
                    <a:pt x="14703" y="1978"/>
                    <a:pt x="14225" y="1138"/>
                  </a:cubicBezTo>
                  <a:cubicBezTo>
                    <a:pt x="13747" y="297"/>
                    <a:pt x="12982" y="-39"/>
                    <a:pt x="12409" y="3"/>
                  </a:cubicBezTo>
                  <a:cubicBezTo>
                    <a:pt x="11835" y="45"/>
                    <a:pt x="11453" y="465"/>
                    <a:pt x="11262" y="2104"/>
                  </a:cubicBezTo>
                  <a:cubicBezTo>
                    <a:pt x="11071" y="3743"/>
                    <a:pt x="11071" y="6601"/>
                    <a:pt x="11740" y="9122"/>
                  </a:cubicBezTo>
                  <a:cubicBezTo>
                    <a:pt x="12409" y="11643"/>
                    <a:pt x="13747" y="13829"/>
                    <a:pt x="14703" y="15089"/>
                  </a:cubicBezTo>
                  <a:cubicBezTo>
                    <a:pt x="15658" y="16350"/>
                    <a:pt x="16232" y="16686"/>
                    <a:pt x="16901" y="16980"/>
                  </a:cubicBezTo>
                  <a:cubicBezTo>
                    <a:pt x="17570" y="17275"/>
                    <a:pt x="18335" y="17527"/>
                    <a:pt x="19099" y="17443"/>
                  </a:cubicBezTo>
                  <a:cubicBezTo>
                    <a:pt x="19864" y="17359"/>
                    <a:pt x="20628" y="16938"/>
                    <a:pt x="21393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786371" y="1201796"/>
              <a:ext cx="340282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8078" y="0"/>
                  </a:moveTo>
                  <a:cubicBezTo>
                    <a:pt x="17272" y="2592"/>
                    <a:pt x="16466" y="5184"/>
                    <a:pt x="15499" y="7848"/>
                  </a:cubicBezTo>
                  <a:cubicBezTo>
                    <a:pt x="14532" y="10512"/>
                    <a:pt x="13403" y="13248"/>
                    <a:pt x="11872" y="15408"/>
                  </a:cubicBezTo>
                  <a:cubicBezTo>
                    <a:pt x="10341" y="17568"/>
                    <a:pt x="8406" y="19152"/>
                    <a:pt x="7036" y="19944"/>
                  </a:cubicBezTo>
                  <a:cubicBezTo>
                    <a:pt x="5666" y="20736"/>
                    <a:pt x="4860" y="20736"/>
                    <a:pt x="3812" y="20088"/>
                  </a:cubicBezTo>
                  <a:cubicBezTo>
                    <a:pt x="2764" y="19440"/>
                    <a:pt x="1475" y="18144"/>
                    <a:pt x="750" y="16632"/>
                  </a:cubicBezTo>
                  <a:cubicBezTo>
                    <a:pt x="24" y="15120"/>
                    <a:pt x="-137" y="13392"/>
                    <a:pt x="105" y="12240"/>
                  </a:cubicBezTo>
                  <a:cubicBezTo>
                    <a:pt x="347" y="11088"/>
                    <a:pt x="991" y="10512"/>
                    <a:pt x="2200" y="10224"/>
                  </a:cubicBezTo>
                  <a:cubicBezTo>
                    <a:pt x="3409" y="9936"/>
                    <a:pt x="5182" y="9936"/>
                    <a:pt x="7600" y="10944"/>
                  </a:cubicBezTo>
                  <a:cubicBezTo>
                    <a:pt x="10018" y="11952"/>
                    <a:pt x="13081" y="13968"/>
                    <a:pt x="15499" y="15912"/>
                  </a:cubicBezTo>
                  <a:cubicBezTo>
                    <a:pt x="17917" y="17856"/>
                    <a:pt x="19690" y="19728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2709332" y="412758"/>
              <a:ext cx="69002" cy="60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1604"/>
                  </a:moveTo>
                  <a:cubicBezTo>
                    <a:pt x="800" y="881"/>
                    <a:pt x="1600" y="158"/>
                    <a:pt x="2400" y="23"/>
                  </a:cubicBezTo>
                  <a:cubicBezTo>
                    <a:pt x="3200" y="-113"/>
                    <a:pt x="4000" y="339"/>
                    <a:pt x="5200" y="2192"/>
                  </a:cubicBezTo>
                  <a:cubicBezTo>
                    <a:pt x="6400" y="4044"/>
                    <a:pt x="8000" y="7298"/>
                    <a:pt x="9600" y="10325"/>
                  </a:cubicBezTo>
                  <a:cubicBezTo>
                    <a:pt x="11200" y="13353"/>
                    <a:pt x="12800" y="16155"/>
                    <a:pt x="13600" y="17782"/>
                  </a:cubicBezTo>
                  <a:cubicBezTo>
                    <a:pt x="14400" y="19408"/>
                    <a:pt x="14400" y="19860"/>
                    <a:pt x="15200" y="20357"/>
                  </a:cubicBezTo>
                  <a:cubicBezTo>
                    <a:pt x="16000" y="20854"/>
                    <a:pt x="17600" y="21397"/>
                    <a:pt x="18800" y="21442"/>
                  </a:cubicBezTo>
                  <a:cubicBezTo>
                    <a:pt x="20000" y="21487"/>
                    <a:pt x="20800" y="21035"/>
                    <a:pt x="21600" y="20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2684524" y="335444"/>
              <a:ext cx="392817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99" y="21600"/>
                  </a:moveTo>
                  <a:cubicBezTo>
                    <a:pt x="-41" y="20314"/>
                    <a:pt x="-180" y="19029"/>
                    <a:pt x="795" y="17100"/>
                  </a:cubicBezTo>
                  <a:cubicBezTo>
                    <a:pt x="1771" y="15171"/>
                    <a:pt x="3861" y="12600"/>
                    <a:pt x="7136" y="9643"/>
                  </a:cubicBezTo>
                  <a:cubicBezTo>
                    <a:pt x="10411" y="6686"/>
                    <a:pt x="14870" y="3343"/>
                    <a:pt x="17448" y="1671"/>
                  </a:cubicBezTo>
                  <a:cubicBezTo>
                    <a:pt x="20026" y="0"/>
                    <a:pt x="20723" y="0"/>
                    <a:pt x="214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2693998" y="758622"/>
              <a:ext cx="352676" cy="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1878" y="12452"/>
                    <a:pt x="3757" y="4676"/>
                    <a:pt x="7357" y="1652"/>
                  </a:cubicBezTo>
                  <a:cubicBezTo>
                    <a:pt x="10957" y="-1372"/>
                    <a:pt x="16278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3031339" y="887456"/>
              <a:ext cx="22233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14" y="5110"/>
                    <a:pt x="10428" y="10219"/>
                    <a:pt x="14028" y="13819"/>
                  </a:cubicBezTo>
                  <a:cubicBezTo>
                    <a:pt x="17628" y="17419"/>
                    <a:pt x="19614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3098055" y="870256"/>
              <a:ext cx="178624" cy="30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75" fill="norm" stroke="1" extrusionOk="0">
                  <a:moveTo>
                    <a:pt x="21264" y="129"/>
                  </a:moveTo>
                  <a:cubicBezTo>
                    <a:pt x="19743" y="-48"/>
                    <a:pt x="18222" y="-225"/>
                    <a:pt x="15940" y="926"/>
                  </a:cubicBezTo>
                  <a:cubicBezTo>
                    <a:pt x="13658" y="2077"/>
                    <a:pt x="10616" y="4555"/>
                    <a:pt x="7726" y="7742"/>
                  </a:cubicBezTo>
                  <a:cubicBezTo>
                    <a:pt x="4836" y="10929"/>
                    <a:pt x="2098" y="14824"/>
                    <a:pt x="881" y="17214"/>
                  </a:cubicBezTo>
                  <a:cubicBezTo>
                    <a:pt x="-336" y="19605"/>
                    <a:pt x="-32" y="20490"/>
                    <a:pt x="272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3453224" y="383553"/>
              <a:ext cx="191463" cy="44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21" fill="norm" stroke="1" extrusionOk="0">
                  <a:moveTo>
                    <a:pt x="14284" y="1356"/>
                  </a:moveTo>
                  <a:cubicBezTo>
                    <a:pt x="14003" y="749"/>
                    <a:pt x="13722" y="143"/>
                    <a:pt x="12881" y="21"/>
                  </a:cubicBezTo>
                  <a:cubicBezTo>
                    <a:pt x="12039" y="-100"/>
                    <a:pt x="10637" y="264"/>
                    <a:pt x="8252" y="2024"/>
                  </a:cubicBezTo>
                  <a:cubicBezTo>
                    <a:pt x="5868" y="3783"/>
                    <a:pt x="2502" y="6938"/>
                    <a:pt x="959" y="9972"/>
                  </a:cubicBezTo>
                  <a:cubicBezTo>
                    <a:pt x="-584" y="13006"/>
                    <a:pt x="-303" y="15918"/>
                    <a:pt x="2081" y="17860"/>
                  </a:cubicBezTo>
                  <a:cubicBezTo>
                    <a:pt x="4465" y="19801"/>
                    <a:pt x="8954" y="20772"/>
                    <a:pt x="12460" y="21136"/>
                  </a:cubicBezTo>
                  <a:cubicBezTo>
                    <a:pt x="15967" y="21500"/>
                    <a:pt x="18491" y="21257"/>
                    <a:pt x="21016" y="21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3676571" y="373778"/>
              <a:ext cx="359125" cy="42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97" fill="norm" stroke="1" extrusionOk="0">
                  <a:moveTo>
                    <a:pt x="21527" y="0"/>
                  </a:moveTo>
                  <a:cubicBezTo>
                    <a:pt x="20148" y="2186"/>
                    <a:pt x="18770" y="4371"/>
                    <a:pt x="17314" y="7200"/>
                  </a:cubicBezTo>
                  <a:cubicBezTo>
                    <a:pt x="15859" y="10029"/>
                    <a:pt x="14327" y="13500"/>
                    <a:pt x="12412" y="16007"/>
                  </a:cubicBezTo>
                  <a:cubicBezTo>
                    <a:pt x="10497" y="18514"/>
                    <a:pt x="8199" y="20057"/>
                    <a:pt x="6591" y="20829"/>
                  </a:cubicBezTo>
                  <a:cubicBezTo>
                    <a:pt x="4982" y="21600"/>
                    <a:pt x="4063" y="21600"/>
                    <a:pt x="3297" y="21343"/>
                  </a:cubicBezTo>
                  <a:cubicBezTo>
                    <a:pt x="2531" y="21086"/>
                    <a:pt x="1918" y="20571"/>
                    <a:pt x="1382" y="19864"/>
                  </a:cubicBezTo>
                  <a:cubicBezTo>
                    <a:pt x="846" y="19157"/>
                    <a:pt x="387" y="18257"/>
                    <a:pt x="157" y="17486"/>
                  </a:cubicBezTo>
                  <a:cubicBezTo>
                    <a:pt x="-73" y="16714"/>
                    <a:pt x="-73" y="16071"/>
                    <a:pt x="310" y="15621"/>
                  </a:cubicBezTo>
                  <a:cubicBezTo>
                    <a:pt x="693" y="15171"/>
                    <a:pt x="1459" y="14914"/>
                    <a:pt x="2684" y="14786"/>
                  </a:cubicBezTo>
                  <a:cubicBezTo>
                    <a:pt x="3910" y="14657"/>
                    <a:pt x="5595" y="14657"/>
                    <a:pt x="7816" y="15429"/>
                  </a:cubicBezTo>
                  <a:cubicBezTo>
                    <a:pt x="10038" y="16200"/>
                    <a:pt x="12795" y="17743"/>
                    <a:pt x="14787" y="18707"/>
                  </a:cubicBezTo>
                  <a:cubicBezTo>
                    <a:pt x="16778" y="19671"/>
                    <a:pt x="18004" y="20057"/>
                    <a:pt x="19229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4173698" y="320110"/>
              <a:ext cx="114529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0" y="0"/>
                  </a:moveTo>
                  <a:cubicBezTo>
                    <a:pt x="7353" y="2992"/>
                    <a:pt x="14706" y="5984"/>
                    <a:pt x="18153" y="8977"/>
                  </a:cubicBezTo>
                  <a:cubicBezTo>
                    <a:pt x="21600" y="11969"/>
                    <a:pt x="21140" y="14961"/>
                    <a:pt x="18383" y="17065"/>
                  </a:cubicBezTo>
                  <a:cubicBezTo>
                    <a:pt x="15626" y="19169"/>
                    <a:pt x="10570" y="20384"/>
                    <a:pt x="5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4909714" y="519448"/>
              <a:ext cx="191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4894381" y="695785"/>
              <a:ext cx="268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5822069" y="122249"/>
              <a:ext cx="260673" cy="72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21600" y="3128"/>
                  </a:moveTo>
                  <a:cubicBezTo>
                    <a:pt x="21600" y="2373"/>
                    <a:pt x="21600" y="1618"/>
                    <a:pt x="20329" y="976"/>
                  </a:cubicBezTo>
                  <a:cubicBezTo>
                    <a:pt x="19059" y="334"/>
                    <a:pt x="16518" y="-195"/>
                    <a:pt x="13871" y="69"/>
                  </a:cubicBezTo>
                  <a:cubicBezTo>
                    <a:pt x="11224" y="334"/>
                    <a:pt x="8471" y="1391"/>
                    <a:pt x="6459" y="3241"/>
                  </a:cubicBezTo>
                  <a:cubicBezTo>
                    <a:pt x="4447" y="5092"/>
                    <a:pt x="3176" y="7735"/>
                    <a:pt x="2541" y="10567"/>
                  </a:cubicBezTo>
                  <a:cubicBezTo>
                    <a:pt x="1906" y="13399"/>
                    <a:pt x="1906" y="16420"/>
                    <a:pt x="1906" y="18120"/>
                  </a:cubicBezTo>
                  <a:cubicBezTo>
                    <a:pt x="1906" y="19819"/>
                    <a:pt x="1906" y="20197"/>
                    <a:pt x="1906" y="20574"/>
                  </a:cubicBezTo>
                  <a:cubicBezTo>
                    <a:pt x="1906" y="20952"/>
                    <a:pt x="1906" y="21329"/>
                    <a:pt x="1588" y="21367"/>
                  </a:cubicBezTo>
                  <a:cubicBezTo>
                    <a:pt x="1271" y="21405"/>
                    <a:pt x="635" y="21103"/>
                    <a:pt x="0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5684066" y="657451"/>
              <a:ext cx="329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93" y="16800"/>
                    <a:pt x="11386" y="12000"/>
                    <a:pt x="14986" y="8400"/>
                  </a:cubicBezTo>
                  <a:cubicBezTo>
                    <a:pt x="18586" y="4800"/>
                    <a:pt x="2009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6306307" y="234789"/>
              <a:ext cx="267113" cy="54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38" fill="norm" stroke="1" extrusionOk="0">
                  <a:moveTo>
                    <a:pt x="15330" y="1546"/>
                  </a:moveTo>
                  <a:cubicBezTo>
                    <a:pt x="15330" y="1044"/>
                    <a:pt x="15330" y="541"/>
                    <a:pt x="14712" y="240"/>
                  </a:cubicBezTo>
                  <a:cubicBezTo>
                    <a:pt x="14095" y="-62"/>
                    <a:pt x="12861" y="-162"/>
                    <a:pt x="11010" y="441"/>
                  </a:cubicBezTo>
                  <a:cubicBezTo>
                    <a:pt x="9158" y="1044"/>
                    <a:pt x="6690" y="2350"/>
                    <a:pt x="4427" y="4359"/>
                  </a:cubicBezTo>
                  <a:cubicBezTo>
                    <a:pt x="2164" y="6368"/>
                    <a:pt x="107" y="9081"/>
                    <a:pt x="4" y="11693"/>
                  </a:cubicBezTo>
                  <a:cubicBezTo>
                    <a:pt x="-99" y="14305"/>
                    <a:pt x="1752" y="16817"/>
                    <a:pt x="5661" y="18424"/>
                  </a:cubicBezTo>
                  <a:cubicBezTo>
                    <a:pt x="9570" y="20031"/>
                    <a:pt x="15535" y="20735"/>
                    <a:pt x="21501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6615925" y="327777"/>
              <a:ext cx="356171" cy="34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30" fill="norm" stroke="1" extrusionOk="0">
                  <a:moveTo>
                    <a:pt x="21039" y="0"/>
                  </a:moveTo>
                  <a:cubicBezTo>
                    <a:pt x="19496" y="4099"/>
                    <a:pt x="17953" y="8199"/>
                    <a:pt x="15485" y="11825"/>
                  </a:cubicBezTo>
                  <a:cubicBezTo>
                    <a:pt x="13016" y="15451"/>
                    <a:pt x="9622" y="18604"/>
                    <a:pt x="7076" y="20102"/>
                  </a:cubicBezTo>
                  <a:cubicBezTo>
                    <a:pt x="4531" y="21600"/>
                    <a:pt x="2833" y="21442"/>
                    <a:pt x="1753" y="20575"/>
                  </a:cubicBezTo>
                  <a:cubicBezTo>
                    <a:pt x="673" y="19708"/>
                    <a:pt x="211" y="18131"/>
                    <a:pt x="56" y="16870"/>
                  </a:cubicBezTo>
                  <a:cubicBezTo>
                    <a:pt x="-98" y="15609"/>
                    <a:pt x="56" y="14663"/>
                    <a:pt x="596" y="14032"/>
                  </a:cubicBezTo>
                  <a:cubicBezTo>
                    <a:pt x="1136" y="13401"/>
                    <a:pt x="2062" y="13086"/>
                    <a:pt x="4453" y="13717"/>
                  </a:cubicBezTo>
                  <a:cubicBezTo>
                    <a:pt x="6845" y="14347"/>
                    <a:pt x="10702" y="15924"/>
                    <a:pt x="13788" y="17264"/>
                  </a:cubicBezTo>
                  <a:cubicBezTo>
                    <a:pt x="16873" y="18604"/>
                    <a:pt x="19188" y="19708"/>
                    <a:pt x="21502" y="20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7025762" y="266442"/>
              <a:ext cx="183914" cy="6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259" y="0"/>
                  </a:moveTo>
                  <a:cubicBezTo>
                    <a:pt x="15470" y="1732"/>
                    <a:pt x="18681" y="3463"/>
                    <a:pt x="20141" y="5833"/>
                  </a:cubicBezTo>
                  <a:cubicBezTo>
                    <a:pt x="21600" y="8203"/>
                    <a:pt x="21308" y="11210"/>
                    <a:pt x="18535" y="13899"/>
                  </a:cubicBezTo>
                  <a:cubicBezTo>
                    <a:pt x="15762" y="16587"/>
                    <a:pt x="10508" y="18957"/>
                    <a:pt x="7005" y="20187"/>
                  </a:cubicBezTo>
                  <a:cubicBezTo>
                    <a:pt x="3503" y="21418"/>
                    <a:pt x="1751" y="21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-1" y="2179791"/>
              <a:ext cx="351889" cy="33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24" fill="norm" stroke="1" extrusionOk="0">
                  <a:moveTo>
                    <a:pt x="20225" y="3160"/>
                  </a:moveTo>
                  <a:cubicBezTo>
                    <a:pt x="20846" y="1851"/>
                    <a:pt x="21468" y="542"/>
                    <a:pt x="21390" y="133"/>
                  </a:cubicBezTo>
                  <a:cubicBezTo>
                    <a:pt x="21313" y="-276"/>
                    <a:pt x="20536" y="215"/>
                    <a:pt x="18205" y="2179"/>
                  </a:cubicBezTo>
                  <a:cubicBezTo>
                    <a:pt x="15874" y="4142"/>
                    <a:pt x="11989" y="7579"/>
                    <a:pt x="8881" y="10279"/>
                  </a:cubicBezTo>
                  <a:cubicBezTo>
                    <a:pt x="5773" y="12979"/>
                    <a:pt x="3442" y="14942"/>
                    <a:pt x="1966" y="16333"/>
                  </a:cubicBezTo>
                  <a:cubicBezTo>
                    <a:pt x="490" y="17724"/>
                    <a:pt x="-132" y="18542"/>
                    <a:pt x="23" y="19115"/>
                  </a:cubicBezTo>
                  <a:cubicBezTo>
                    <a:pt x="179" y="19688"/>
                    <a:pt x="1111" y="20015"/>
                    <a:pt x="3908" y="20342"/>
                  </a:cubicBezTo>
                  <a:cubicBezTo>
                    <a:pt x="6705" y="20669"/>
                    <a:pt x="11367" y="20997"/>
                    <a:pt x="16029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232942" y="2229153"/>
              <a:ext cx="10784532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0" y="11600"/>
                  </a:moveTo>
                  <a:cubicBezTo>
                    <a:pt x="174" y="11333"/>
                    <a:pt x="348" y="11067"/>
                    <a:pt x="517" y="10867"/>
                  </a:cubicBezTo>
                  <a:cubicBezTo>
                    <a:pt x="685" y="10667"/>
                    <a:pt x="849" y="10533"/>
                    <a:pt x="1023" y="10400"/>
                  </a:cubicBezTo>
                  <a:cubicBezTo>
                    <a:pt x="1197" y="10267"/>
                    <a:pt x="1381" y="10133"/>
                    <a:pt x="1563" y="9867"/>
                  </a:cubicBezTo>
                  <a:cubicBezTo>
                    <a:pt x="1744" y="9600"/>
                    <a:pt x="1923" y="9200"/>
                    <a:pt x="2095" y="8867"/>
                  </a:cubicBezTo>
                  <a:cubicBezTo>
                    <a:pt x="2266" y="8533"/>
                    <a:pt x="2430" y="8267"/>
                    <a:pt x="2603" y="7867"/>
                  </a:cubicBezTo>
                  <a:cubicBezTo>
                    <a:pt x="2777" y="7467"/>
                    <a:pt x="2961" y="6933"/>
                    <a:pt x="3153" y="6400"/>
                  </a:cubicBezTo>
                  <a:cubicBezTo>
                    <a:pt x="3345" y="5867"/>
                    <a:pt x="3545" y="5333"/>
                    <a:pt x="3752" y="4800"/>
                  </a:cubicBezTo>
                  <a:cubicBezTo>
                    <a:pt x="3959" y="4267"/>
                    <a:pt x="4174" y="3733"/>
                    <a:pt x="4389" y="3267"/>
                  </a:cubicBezTo>
                  <a:cubicBezTo>
                    <a:pt x="4603" y="2800"/>
                    <a:pt x="4818" y="2400"/>
                    <a:pt x="5038" y="2067"/>
                  </a:cubicBezTo>
                  <a:cubicBezTo>
                    <a:pt x="5258" y="1733"/>
                    <a:pt x="5483" y="1467"/>
                    <a:pt x="5672" y="1267"/>
                  </a:cubicBezTo>
                  <a:cubicBezTo>
                    <a:pt x="5862" y="1067"/>
                    <a:pt x="6015" y="933"/>
                    <a:pt x="6174" y="800"/>
                  </a:cubicBezTo>
                  <a:cubicBezTo>
                    <a:pt x="6332" y="667"/>
                    <a:pt x="6496" y="533"/>
                    <a:pt x="6657" y="400"/>
                  </a:cubicBezTo>
                  <a:cubicBezTo>
                    <a:pt x="6818" y="267"/>
                    <a:pt x="6977" y="133"/>
                    <a:pt x="7140" y="67"/>
                  </a:cubicBezTo>
                  <a:cubicBezTo>
                    <a:pt x="7304" y="0"/>
                    <a:pt x="7473" y="0"/>
                    <a:pt x="7639" y="0"/>
                  </a:cubicBezTo>
                  <a:cubicBezTo>
                    <a:pt x="7805" y="0"/>
                    <a:pt x="7969" y="0"/>
                    <a:pt x="8127" y="0"/>
                  </a:cubicBezTo>
                  <a:cubicBezTo>
                    <a:pt x="8286" y="0"/>
                    <a:pt x="8439" y="0"/>
                    <a:pt x="8601" y="67"/>
                  </a:cubicBezTo>
                  <a:cubicBezTo>
                    <a:pt x="8762" y="133"/>
                    <a:pt x="8931" y="267"/>
                    <a:pt x="9097" y="400"/>
                  </a:cubicBezTo>
                  <a:cubicBezTo>
                    <a:pt x="9263" y="533"/>
                    <a:pt x="9427" y="667"/>
                    <a:pt x="9585" y="800"/>
                  </a:cubicBezTo>
                  <a:cubicBezTo>
                    <a:pt x="9744" y="933"/>
                    <a:pt x="9897" y="1067"/>
                    <a:pt x="10051" y="1133"/>
                  </a:cubicBezTo>
                  <a:cubicBezTo>
                    <a:pt x="10204" y="1200"/>
                    <a:pt x="10358" y="1200"/>
                    <a:pt x="10514" y="1267"/>
                  </a:cubicBezTo>
                  <a:cubicBezTo>
                    <a:pt x="10670" y="1333"/>
                    <a:pt x="10828" y="1467"/>
                    <a:pt x="10984" y="1533"/>
                  </a:cubicBezTo>
                  <a:cubicBezTo>
                    <a:pt x="11140" y="1600"/>
                    <a:pt x="11294" y="1600"/>
                    <a:pt x="11452" y="1600"/>
                  </a:cubicBezTo>
                  <a:cubicBezTo>
                    <a:pt x="11611" y="1600"/>
                    <a:pt x="11774" y="1600"/>
                    <a:pt x="11941" y="1600"/>
                  </a:cubicBezTo>
                  <a:cubicBezTo>
                    <a:pt x="12107" y="1600"/>
                    <a:pt x="12276" y="1600"/>
                    <a:pt x="12437" y="1600"/>
                  </a:cubicBezTo>
                  <a:cubicBezTo>
                    <a:pt x="12598" y="1600"/>
                    <a:pt x="12751" y="1600"/>
                    <a:pt x="12910" y="1667"/>
                  </a:cubicBezTo>
                  <a:cubicBezTo>
                    <a:pt x="13068" y="1733"/>
                    <a:pt x="13232" y="1867"/>
                    <a:pt x="13421" y="2067"/>
                  </a:cubicBezTo>
                  <a:cubicBezTo>
                    <a:pt x="13611" y="2267"/>
                    <a:pt x="13825" y="2533"/>
                    <a:pt x="14045" y="2867"/>
                  </a:cubicBezTo>
                  <a:cubicBezTo>
                    <a:pt x="14265" y="3200"/>
                    <a:pt x="14490" y="3600"/>
                    <a:pt x="14703" y="4000"/>
                  </a:cubicBezTo>
                  <a:cubicBezTo>
                    <a:pt x="14915" y="4400"/>
                    <a:pt x="15114" y="4800"/>
                    <a:pt x="15311" y="5200"/>
                  </a:cubicBezTo>
                  <a:cubicBezTo>
                    <a:pt x="15508" y="5600"/>
                    <a:pt x="15703" y="6000"/>
                    <a:pt x="15894" y="6333"/>
                  </a:cubicBezTo>
                  <a:cubicBezTo>
                    <a:pt x="16086" y="6667"/>
                    <a:pt x="16275" y="6933"/>
                    <a:pt x="16470" y="7200"/>
                  </a:cubicBezTo>
                  <a:cubicBezTo>
                    <a:pt x="16664" y="7467"/>
                    <a:pt x="16864" y="7733"/>
                    <a:pt x="17050" y="7933"/>
                  </a:cubicBezTo>
                  <a:cubicBezTo>
                    <a:pt x="17237" y="8133"/>
                    <a:pt x="17411" y="8267"/>
                    <a:pt x="17608" y="8467"/>
                  </a:cubicBezTo>
                  <a:cubicBezTo>
                    <a:pt x="17805" y="8667"/>
                    <a:pt x="18025" y="8933"/>
                    <a:pt x="18229" y="9133"/>
                  </a:cubicBezTo>
                  <a:cubicBezTo>
                    <a:pt x="18434" y="9333"/>
                    <a:pt x="18623" y="9467"/>
                    <a:pt x="18810" y="9667"/>
                  </a:cubicBezTo>
                  <a:cubicBezTo>
                    <a:pt x="18997" y="9867"/>
                    <a:pt x="19181" y="10133"/>
                    <a:pt x="19365" y="10400"/>
                  </a:cubicBezTo>
                  <a:cubicBezTo>
                    <a:pt x="19549" y="10667"/>
                    <a:pt x="19733" y="10933"/>
                    <a:pt x="19915" y="11267"/>
                  </a:cubicBezTo>
                  <a:cubicBezTo>
                    <a:pt x="20096" y="11600"/>
                    <a:pt x="20275" y="12000"/>
                    <a:pt x="20462" y="12267"/>
                  </a:cubicBezTo>
                  <a:cubicBezTo>
                    <a:pt x="20649" y="12533"/>
                    <a:pt x="20843" y="12667"/>
                    <a:pt x="20999" y="12533"/>
                  </a:cubicBezTo>
                  <a:cubicBezTo>
                    <a:pt x="21155" y="12400"/>
                    <a:pt x="21273" y="12000"/>
                    <a:pt x="21349" y="11533"/>
                  </a:cubicBezTo>
                  <a:cubicBezTo>
                    <a:pt x="21426" y="11067"/>
                    <a:pt x="21462" y="10533"/>
                    <a:pt x="21487" y="9933"/>
                  </a:cubicBezTo>
                  <a:cubicBezTo>
                    <a:pt x="21513" y="9333"/>
                    <a:pt x="21528" y="8667"/>
                    <a:pt x="21526" y="8133"/>
                  </a:cubicBezTo>
                  <a:cubicBezTo>
                    <a:pt x="21523" y="7600"/>
                    <a:pt x="21503" y="7200"/>
                    <a:pt x="21431" y="6267"/>
                  </a:cubicBezTo>
                  <a:cubicBezTo>
                    <a:pt x="21360" y="5333"/>
                    <a:pt x="21237" y="3867"/>
                    <a:pt x="21150" y="2867"/>
                  </a:cubicBezTo>
                  <a:cubicBezTo>
                    <a:pt x="21063" y="1867"/>
                    <a:pt x="21012" y="1333"/>
                    <a:pt x="20999" y="1133"/>
                  </a:cubicBezTo>
                  <a:cubicBezTo>
                    <a:pt x="20986" y="933"/>
                    <a:pt x="21012" y="1067"/>
                    <a:pt x="21071" y="2267"/>
                  </a:cubicBezTo>
                  <a:cubicBezTo>
                    <a:pt x="21129" y="3467"/>
                    <a:pt x="21222" y="5733"/>
                    <a:pt x="21314" y="7933"/>
                  </a:cubicBezTo>
                  <a:cubicBezTo>
                    <a:pt x="21406" y="10133"/>
                    <a:pt x="21498" y="12267"/>
                    <a:pt x="21546" y="13667"/>
                  </a:cubicBezTo>
                  <a:cubicBezTo>
                    <a:pt x="21595" y="15067"/>
                    <a:pt x="21600" y="15733"/>
                    <a:pt x="21544" y="16467"/>
                  </a:cubicBezTo>
                  <a:cubicBezTo>
                    <a:pt x="21487" y="17200"/>
                    <a:pt x="21370" y="18000"/>
                    <a:pt x="21245" y="18867"/>
                  </a:cubicBezTo>
                  <a:cubicBezTo>
                    <a:pt x="21119" y="19733"/>
                    <a:pt x="20986" y="20667"/>
                    <a:pt x="208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8" name="Drawing"/>
          <p:cNvGrpSpPr/>
          <p:nvPr/>
        </p:nvGrpSpPr>
        <p:grpSpPr>
          <a:xfrm>
            <a:off x="953121" y="554515"/>
            <a:ext cx="8254754" cy="7610669"/>
            <a:chOff x="0" y="0"/>
            <a:chExt cx="8254752" cy="7610668"/>
          </a:xfrm>
        </p:grpSpPr>
        <p:sp>
          <p:nvSpPr>
            <p:cNvPr id="2123" name="Line"/>
            <p:cNvSpPr/>
            <p:nvPr/>
          </p:nvSpPr>
          <p:spPr>
            <a:xfrm>
              <a:off x="0" y="0"/>
              <a:ext cx="281557" cy="56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88" fill="norm" stroke="1" extrusionOk="0">
                  <a:moveTo>
                    <a:pt x="2130" y="485"/>
                  </a:moveTo>
                  <a:cubicBezTo>
                    <a:pt x="2130" y="967"/>
                    <a:pt x="2130" y="1449"/>
                    <a:pt x="2612" y="1738"/>
                  </a:cubicBezTo>
                  <a:cubicBezTo>
                    <a:pt x="3095" y="2027"/>
                    <a:pt x="4059" y="2124"/>
                    <a:pt x="6759" y="2027"/>
                  </a:cubicBezTo>
                  <a:cubicBezTo>
                    <a:pt x="9459" y="1931"/>
                    <a:pt x="13895" y="1642"/>
                    <a:pt x="16787" y="1256"/>
                  </a:cubicBezTo>
                  <a:cubicBezTo>
                    <a:pt x="19680" y="870"/>
                    <a:pt x="21030" y="388"/>
                    <a:pt x="21223" y="147"/>
                  </a:cubicBezTo>
                  <a:cubicBezTo>
                    <a:pt x="21416" y="-94"/>
                    <a:pt x="20452" y="-94"/>
                    <a:pt x="18041" y="581"/>
                  </a:cubicBezTo>
                  <a:cubicBezTo>
                    <a:pt x="15630" y="1256"/>
                    <a:pt x="11773" y="2606"/>
                    <a:pt x="9459" y="3570"/>
                  </a:cubicBezTo>
                  <a:cubicBezTo>
                    <a:pt x="7145" y="4535"/>
                    <a:pt x="6373" y="5113"/>
                    <a:pt x="5795" y="5644"/>
                  </a:cubicBezTo>
                  <a:cubicBezTo>
                    <a:pt x="5216" y="6174"/>
                    <a:pt x="4830" y="6656"/>
                    <a:pt x="4830" y="7138"/>
                  </a:cubicBezTo>
                  <a:cubicBezTo>
                    <a:pt x="4830" y="7620"/>
                    <a:pt x="5216" y="8102"/>
                    <a:pt x="5891" y="8440"/>
                  </a:cubicBezTo>
                  <a:cubicBezTo>
                    <a:pt x="6566" y="8777"/>
                    <a:pt x="7530" y="8970"/>
                    <a:pt x="8784" y="9260"/>
                  </a:cubicBezTo>
                  <a:cubicBezTo>
                    <a:pt x="10037" y="9549"/>
                    <a:pt x="11580" y="9935"/>
                    <a:pt x="12352" y="10417"/>
                  </a:cubicBezTo>
                  <a:cubicBezTo>
                    <a:pt x="13123" y="10899"/>
                    <a:pt x="13123" y="11477"/>
                    <a:pt x="12159" y="12152"/>
                  </a:cubicBezTo>
                  <a:cubicBezTo>
                    <a:pt x="11195" y="12827"/>
                    <a:pt x="9266" y="13599"/>
                    <a:pt x="7048" y="14852"/>
                  </a:cubicBezTo>
                  <a:cubicBezTo>
                    <a:pt x="4830" y="16106"/>
                    <a:pt x="2323" y="17842"/>
                    <a:pt x="1070" y="18999"/>
                  </a:cubicBezTo>
                  <a:cubicBezTo>
                    <a:pt x="-184" y="20156"/>
                    <a:pt x="-184" y="20735"/>
                    <a:pt x="298" y="21072"/>
                  </a:cubicBezTo>
                  <a:cubicBezTo>
                    <a:pt x="780" y="21410"/>
                    <a:pt x="1745" y="21506"/>
                    <a:pt x="4637" y="21217"/>
                  </a:cubicBezTo>
                  <a:cubicBezTo>
                    <a:pt x="7530" y="20927"/>
                    <a:pt x="12352" y="20252"/>
                    <a:pt x="15245" y="19770"/>
                  </a:cubicBezTo>
                  <a:cubicBezTo>
                    <a:pt x="18137" y="19288"/>
                    <a:pt x="19102" y="18999"/>
                    <a:pt x="20066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278063" y="298863"/>
              <a:ext cx="340518" cy="2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12" fill="norm" stroke="1" extrusionOk="0">
                  <a:moveTo>
                    <a:pt x="679" y="2869"/>
                  </a:moveTo>
                  <a:cubicBezTo>
                    <a:pt x="199" y="1850"/>
                    <a:pt x="-281" y="831"/>
                    <a:pt x="199" y="321"/>
                  </a:cubicBezTo>
                  <a:cubicBezTo>
                    <a:pt x="679" y="-188"/>
                    <a:pt x="2119" y="-188"/>
                    <a:pt x="3399" y="1035"/>
                  </a:cubicBezTo>
                  <a:cubicBezTo>
                    <a:pt x="4679" y="2257"/>
                    <a:pt x="5799" y="4703"/>
                    <a:pt x="5879" y="7963"/>
                  </a:cubicBezTo>
                  <a:cubicBezTo>
                    <a:pt x="5959" y="11223"/>
                    <a:pt x="4999" y="15299"/>
                    <a:pt x="4119" y="17846"/>
                  </a:cubicBezTo>
                  <a:cubicBezTo>
                    <a:pt x="3239" y="20393"/>
                    <a:pt x="2439" y="21412"/>
                    <a:pt x="2119" y="21412"/>
                  </a:cubicBezTo>
                  <a:cubicBezTo>
                    <a:pt x="1799" y="21412"/>
                    <a:pt x="1959" y="20393"/>
                    <a:pt x="3479" y="17337"/>
                  </a:cubicBezTo>
                  <a:cubicBezTo>
                    <a:pt x="4999" y="14280"/>
                    <a:pt x="7879" y="9186"/>
                    <a:pt x="9719" y="5925"/>
                  </a:cubicBezTo>
                  <a:cubicBezTo>
                    <a:pt x="11559" y="2665"/>
                    <a:pt x="12359" y="1238"/>
                    <a:pt x="12279" y="1442"/>
                  </a:cubicBezTo>
                  <a:cubicBezTo>
                    <a:pt x="12199" y="1646"/>
                    <a:pt x="11239" y="3480"/>
                    <a:pt x="10759" y="4906"/>
                  </a:cubicBezTo>
                  <a:cubicBezTo>
                    <a:pt x="10279" y="6333"/>
                    <a:pt x="10279" y="7352"/>
                    <a:pt x="10279" y="8370"/>
                  </a:cubicBezTo>
                  <a:cubicBezTo>
                    <a:pt x="10279" y="9389"/>
                    <a:pt x="10279" y="10408"/>
                    <a:pt x="11159" y="11325"/>
                  </a:cubicBezTo>
                  <a:cubicBezTo>
                    <a:pt x="12039" y="12242"/>
                    <a:pt x="13799" y="13057"/>
                    <a:pt x="15639" y="13159"/>
                  </a:cubicBezTo>
                  <a:cubicBezTo>
                    <a:pt x="17479" y="13261"/>
                    <a:pt x="19399" y="12650"/>
                    <a:pt x="21319" y="12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00080" y="112499"/>
              <a:ext cx="48175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13878" y="0"/>
                  </a:moveTo>
                  <a:cubicBezTo>
                    <a:pt x="9558" y="400"/>
                    <a:pt x="5238" y="800"/>
                    <a:pt x="2538" y="2333"/>
                  </a:cubicBezTo>
                  <a:cubicBezTo>
                    <a:pt x="-162" y="3867"/>
                    <a:pt x="-1242" y="6533"/>
                    <a:pt x="1998" y="9933"/>
                  </a:cubicBezTo>
                  <a:cubicBezTo>
                    <a:pt x="5238" y="13333"/>
                    <a:pt x="12798" y="17467"/>
                    <a:pt x="20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27902" y="687512"/>
              <a:ext cx="71301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7673"/>
                    <a:pt x="5110" y="13745"/>
                    <a:pt x="7742" y="10473"/>
                  </a:cubicBezTo>
                  <a:cubicBezTo>
                    <a:pt x="10374" y="7200"/>
                    <a:pt x="13084" y="4582"/>
                    <a:pt x="15406" y="2945"/>
                  </a:cubicBezTo>
                  <a:cubicBezTo>
                    <a:pt x="17729" y="1309"/>
                    <a:pt x="19665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425545" y="672178"/>
              <a:ext cx="522710" cy="16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1321" y="20935"/>
                  </a:moveTo>
                  <a:cubicBezTo>
                    <a:pt x="689" y="21268"/>
                    <a:pt x="56" y="21600"/>
                    <a:pt x="4" y="21600"/>
                  </a:cubicBezTo>
                  <a:cubicBezTo>
                    <a:pt x="-49" y="21600"/>
                    <a:pt x="478" y="21268"/>
                    <a:pt x="2427" y="19274"/>
                  </a:cubicBezTo>
                  <a:cubicBezTo>
                    <a:pt x="4376" y="17280"/>
                    <a:pt x="7748" y="13625"/>
                    <a:pt x="11172" y="10135"/>
                  </a:cubicBezTo>
                  <a:cubicBezTo>
                    <a:pt x="14597" y="6646"/>
                    <a:pt x="18074" y="3323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1147591" y="235168"/>
              <a:ext cx="1" cy="4600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1155258" y="457507"/>
              <a:ext cx="30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1960277" y="122721"/>
              <a:ext cx="421677" cy="53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7"/>
                  </a:moveTo>
                  <a:cubicBezTo>
                    <a:pt x="393" y="413"/>
                    <a:pt x="785" y="0"/>
                    <a:pt x="1309" y="0"/>
                  </a:cubicBezTo>
                  <a:cubicBezTo>
                    <a:pt x="1833" y="0"/>
                    <a:pt x="2487" y="413"/>
                    <a:pt x="3993" y="1705"/>
                  </a:cubicBezTo>
                  <a:cubicBezTo>
                    <a:pt x="5498" y="2997"/>
                    <a:pt x="7855" y="5167"/>
                    <a:pt x="10407" y="8061"/>
                  </a:cubicBezTo>
                  <a:cubicBezTo>
                    <a:pt x="12960" y="10955"/>
                    <a:pt x="15709" y="14572"/>
                    <a:pt x="17607" y="16949"/>
                  </a:cubicBezTo>
                  <a:cubicBezTo>
                    <a:pt x="19505" y="19326"/>
                    <a:pt x="20553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2064438" y="104832"/>
              <a:ext cx="279181" cy="59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09" fill="norm" stroke="1" extrusionOk="0">
                  <a:moveTo>
                    <a:pt x="21451" y="0"/>
                  </a:moveTo>
                  <a:cubicBezTo>
                    <a:pt x="19684" y="466"/>
                    <a:pt x="17916" y="931"/>
                    <a:pt x="15658" y="2607"/>
                  </a:cubicBezTo>
                  <a:cubicBezTo>
                    <a:pt x="13400" y="4283"/>
                    <a:pt x="10651" y="7169"/>
                    <a:pt x="8196" y="10102"/>
                  </a:cubicBezTo>
                  <a:cubicBezTo>
                    <a:pt x="5742" y="13034"/>
                    <a:pt x="3582" y="16014"/>
                    <a:pt x="2306" y="17736"/>
                  </a:cubicBezTo>
                  <a:cubicBezTo>
                    <a:pt x="1029" y="19459"/>
                    <a:pt x="636" y="19924"/>
                    <a:pt x="342" y="20390"/>
                  </a:cubicBezTo>
                  <a:cubicBezTo>
                    <a:pt x="47" y="20855"/>
                    <a:pt x="-149" y="21321"/>
                    <a:pt x="146" y="21460"/>
                  </a:cubicBezTo>
                  <a:cubicBezTo>
                    <a:pt x="440" y="21600"/>
                    <a:pt x="1226" y="21414"/>
                    <a:pt x="2011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2502783" y="380838"/>
              <a:ext cx="461850" cy="15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75" fill="norm" stroke="1" extrusionOk="0">
                  <a:moveTo>
                    <a:pt x="1866" y="18514"/>
                  </a:moveTo>
                  <a:cubicBezTo>
                    <a:pt x="1272" y="18514"/>
                    <a:pt x="679" y="18514"/>
                    <a:pt x="323" y="17143"/>
                  </a:cubicBezTo>
                  <a:cubicBezTo>
                    <a:pt x="-33" y="15771"/>
                    <a:pt x="-152" y="13029"/>
                    <a:pt x="263" y="10286"/>
                  </a:cubicBezTo>
                  <a:cubicBezTo>
                    <a:pt x="679" y="7543"/>
                    <a:pt x="1628" y="4800"/>
                    <a:pt x="2756" y="2914"/>
                  </a:cubicBezTo>
                  <a:cubicBezTo>
                    <a:pt x="3883" y="1029"/>
                    <a:pt x="5189" y="0"/>
                    <a:pt x="6375" y="1371"/>
                  </a:cubicBezTo>
                  <a:cubicBezTo>
                    <a:pt x="7562" y="2743"/>
                    <a:pt x="8630" y="6514"/>
                    <a:pt x="9461" y="9943"/>
                  </a:cubicBezTo>
                  <a:cubicBezTo>
                    <a:pt x="10292" y="13371"/>
                    <a:pt x="10885" y="16457"/>
                    <a:pt x="11894" y="18514"/>
                  </a:cubicBezTo>
                  <a:cubicBezTo>
                    <a:pt x="12903" y="20571"/>
                    <a:pt x="14327" y="21600"/>
                    <a:pt x="15573" y="20571"/>
                  </a:cubicBezTo>
                  <a:cubicBezTo>
                    <a:pt x="16819" y="19543"/>
                    <a:pt x="17888" y="16457"/>
                    <a:pt x="18837" y="12686"/>
                  </a:cubicBezTo>
                  <a:cubicBezTo>
                    <a:pt x="19786" y="8914"/>
                    <a:pt x="20617" y="4457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3490685" y="82490"/>
              <a:ext cx="338187" cy="52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22" fill="norm" stroke="1" extrusionOk="0">
                  <a:moveTo>
                    <a:pt x="186" y="2454"/>
                  </a:moveTo>
                  <a:cubicBezTo>
                    <a:pt x="509" y="1524"/>
                    <a:pt x="831" y="593"/>
                    <a:pt x="992" y="490"/>
                  </a:cubicBezTo>
                  <a:cubicBezTo>
                    <a:pt x="1154" y="387"/>
                    <a:pt x="1154" y="1110"/>
                    <a:pt x="831" y="3229"/>
                  </a:cubicBezTo>
                  <a:cubicBezTo>
                    <a:pt x="509" y="5348"/>
                    <a:pt x="-136" y="8861"/>
                    <a:pt x="25" y="11962"/>
                  </a:cubicBezTo>
                  <a:cubicBezTo>
                    <a:pt x="186" y="15062"/>
                    <a:pt x="1154" y="17749"/>
                    <a:pt x="2604" y="19351"/>
                  </a:cubicBezTo>
                  <a:cubicBezTo>
                    <a:pt x="4055" y="20953"/>
                    <a:pt x="5989" y="21470"/>
                    <a:pt x="8165" y="21418"/>
                  </a:cubicBezTo>
                  <a:cubicBezTo>
                    <a:pt x="10342" y="21367"/>
                    <a:pt x="12760" y="20747"/>
                    <a:pt x="15016" y="19351"/>
                  </a:cubicBezTo>
                  <a:cubicBezTo>
                    <a:pt x="17273" y="17956"/>
                    <a:pt x="19368" y="15786"/>
                    <a:pt x="20416" y="13047"/>
                  </a:cubicBezTo>
                  <a:cubicBezTo>
                    <a:pt x="21464" y="10308"/>
                    <a:pt x="21464" y="7001"/>
                    <a:pt x="21142" y="4779"/>
                  </a:cubicBezTo>
                  <a:cubicBezTo>
                    <a:pt x="20819" y="2557"/>
                    <a:pt x="20174" y="1420"/>
                    <a:pt x="19449" y="748"/>
                  </a:cubicBezTo>
                  <a:cubicBezTo>
                    <a:pt x="18724" y="77"/>
                    <a:pt x="17918" y="-130"/>
                    <a:pt x="17434" y="77"/>
                  </a:cubicBezTo>
                  <a:cubicBezTo>
                    <a:pt x="16951" y="283"/>
                    <a:pt x="16789" y="903"/>
                    <a:pt x="16870" y="1627"/>
                  </a:cubicBezTo>
                  <a:cubicBezTo>
                    <a:pt x="16951" y="2350"/>
                    <a:pt x="17273" y="3177"/>
                    <a:pt x="17595" y="4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3861653" y="325806"/>
              <a:ext cx="153337" cy="216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5473"/>
                  </a:moveTo>
                  <a:cubicBezTo>
                    <a:pt x="0" y="10809"/>
                    <a:pt x="0" y="16146"/>
                    <a:pt x="180" y="17797"/>
                  </a:cubicBezTo>
                  <a:cubicBezTo>
                    <a:pt x="360" y="19449"/>
                    <a:pt x="720" y="17416"/>
                    <a:pt x="1620" y="14240"/>
                  </a:cubicBezTo>
                  <a:cubicBezTo>
                    <a:pt x="2520" y="11063"/>
                    <a:pt x="3960" y="6743"/>
                    <a:pt x="5400" y="3948"/>
                  </a:cubicBezTo>
                  <a:cubicBezTo>
                    <a:pt x="6840" y="1153"/>
                    <a:pt x="8280" y="-118"/>
                    <a:pt x="10440" y="9"/>
                  </a:cubicBezTo>
                  <a:cubicBezTo>
                    <a:pt x="12600" y="136"/>
                    <a:pt x="15480" y="1661"/>
                    <a:pt x="17460" y="5473"/>
                  </a:cubicBezTo>
                  <a:cubicBezTo>
                    <a:pt x="19440" y="9284"/>
                    <a:pt x="20520" y="15383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4106991" y="365505"/>
              <a:ext cx="38336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4145326" y="219835"/>
              <a:ext cx="7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4260973" y="29596"/>
              <a:ext cx="122026" cy="49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28" fill="norm" stroke="1" extrusionOk="0">
                  <a:moveTo>
                    <a:pt x="21487" y="1922"/>
                  </a:moveTo>
                  <a:cubicBezTo>
                    <a:pt x="19237" y="1150"/>
                    <a:pt x="16987" y="379"/>
                    <a:pt x="14737" y="104"/>
                  </a:cubicBezTo>
                  <a:cubicBezTo>
                    <a:pt x="12487" y="-172"/>
                    <a:pt x="10237" y="48"/>
                    <a:pt x="7762" y="1426"/>
                  </a:cubicBezTo>
                  <a:cubicBezTo>
                    <a:pt x="5287" y="2804"/>
                    <a:pt x="2587" y="5338"/>
                    <a:pt x="1237" y="8259"/>
                  </a:cubicBezTo>
                  <a:cubicBezTo>
                    <a:pt x="-113" y="11179"/>
                    <a:pt x="-113" y="14485"/>
                    <a:pt x="112" y="16744"/>
                  </a:cubicBezTo>
                  <a:cubicBezTo>
                    <a:pt x="337" y="19004"/>
                    <a:pt x="787" y="20216"/>
                    <a:pt x="1237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4198994" y="319504"/>
              <a:ext cx="17633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1878" y="10000"/>
                  </a:cubicBezTo>
                  <a:cubicBezTo>
                    <a:pt x="3757" y="6400"/>
                    <a:pt x="7513" y="3200"/>
                    <a:pt x="11113" y="1600"/>
                  </a:cubicBezTo>
                  <a:cubicBezTo>
                    <a:pt x="14713" y="0"/>
                    <a:pt x="181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4637147" y="90776"/>
              <a:ext cx="221196" cy="51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50" fill="norm" stroke="1" extrusionOk="0">
                  <a:moveTo>
                    <a:pt x="21489" y="2834"/>
                  </a:moveTo>
                  <a:cubicBezTo>
                    <a:pt x="21489" y="2299"/>
                    <a:pt x="21489" y="1765"/>
                    <a:pt x="20992" y="1284"/>
                  </a:cubicBezTo>
                  <a:cubicBezTo>
                    <a:pt x="20496" y="802"/>
                    <a:pt x="19503" y="375"/>
                    <a:pt x="18386" y="161"/>
                  </a:cubicBezTo>
                  <a:cubicBezTo>
                    <a:pt x="17268" y="-53"/>
                    <a:pt x="16027" y="-53"/>
                    <a:pt x="15034" y="161"/>
                  </a:cubicBezTo>
                  <a:cubicBezTo>
                    <a:pt x="14041" y="375"/>
                    <a:pt x="13296" y="802"/>
                    <a:pt x="11061" y="2567"/>
                  </a:cubicBezTo>
                  <a:cubicBezTo>
                    <a:pt x="8827" y="4331"/>
                    <a:pt x="5103" y="7432"/>
                    <a:pt x="2868" y="10373"/>
                  </a:cubicBezTo>
                  <a:cubicBezTo>
                    <a:pt x="634" y="13313"/>
                    <a:pt x="-111" y="16094"/>
                    <a:pt x="13" y="18018"/>
                  </a:cubicBezTo>
                  <a:cubicBezTo>
                    <a:pt x="137" y="19943"/>
                    <a:pt x="1130" y="21012"/>
                    <a:pt x="4234" y="21280"/>
                  </a:cubicBezTo>
                  <a:cubicBezTo>
                    <a:pt x="7337" y="21547"/>
                    <a:pt x="12551" y="21012"/>
                    <a:pt x="17765" y="20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4873756" y="291937"/>
              <a:ext cx="206925" cy="15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0853" fill="norm" stroke="1" extrusionOk="0">
                  <a:moveTo>
                    <a:pt x="13426" y="12753"/>
                  </a:moveTo>
                  <a:cubicBezTo>
                    <a:pt x="13689" y="10728"/>
                    <a:pt x="13952" y="8703"/>
                    <a:pt x="14084" y="6678"/>
                  </a:cubicBezTo>
                  <a:cubicBezTo>
                    <a:pt x="14216" y="4653"/>
                    <a:pt x="14216" y="2628"/>
                    <a:pt x="13557" y="1278"/>
                  </a:cubicBezTo>
                  <a:cubicBezTo>
                    <a:pt x="12899" y="-72"/>
                    <a:pt x="11582" y="-747"/>
                    <a:pt x="9343" y="1278"/>
                  </a:cubicBezTo>
                  <a:cubicBezTo>
                    <a:pt x="7104" y="3303"/>
                    <a:pt x="3943" y="8028"/>
                    <a:pt x="2099" y="11234"/>
                  </a:cubicBezTo>
                  <a:cubicBezTo>
                    <a:pt x="255" y="14441"/>
                    <a:pt x="-272" y="16128"/>
                    <a:pt x="123" y="16972"/>
                  </a:cubicBezTo>
                  <a:cubicBezTo>
                    <a:pt x="518" y="17816"/>
                    <a:pt x="1835" y="17816"/>
                    <a:pt x="3548" y="16297"/>
                  </a:cubicBezTo>
                  <a:cubicBezTo>
                    <a:pt x="5260" y="14778"/>
                    <a:pt x="7367" y="11741"/>
                    <a:pt x="8948" y="9378"/>
                  </a:cubicBezTo>
                  <a:cubicBezTo>
                    <a:pt x="10528" y="7016"/>
                    <a:pt x="11582" y="5328"/>
                    <a:pt x="12767" y="6341"/>
                  </a:cubicBezTo>
                  <a:cubicBezTo>
                    <a:pt x="13952" y="7353"/>
                    <a:pt x="15269" y="11066"/>
                    <a:pt x="16718" y="13934"/>
                  </a:cubicBezTo>
                  <a:cubicBezTo>
                    <a:pt x="18167" y="16803"/>
                    <a:pt x="19748" y="18828"/>
                    <a:pt x="21328" y="2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5149682" y="488174"/>
              <a:ext cx="4600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5395021" y="112499"/>
              <a:ext cx="142124" cy="39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68" fill="norm" stroke="1" extrusionOk="0">
                  <a:moveTo>
                    <a:pt x="3471" y="0"/>
                  </a:moveTo>
                  <a:cubicBezTo>
                    <a:pt x="2314" y="4708"/>
                    <a:pt x="1157" y="9415"/>
                    <a:pt x="579" y="12115"/>
                  </a:cubicBezTo>
                  <a:cubicBezTo>
                    <a:pt x="0" y="14815"/>
                    <a:pt x="0" y="15508"/>
                    <a:pt x="0" y="16200"/>
                  </a:cubicBezTo>
                  <a:cubicBezTo>
                    <a:pt x="0" y="16892"/>
                    <a:pt x="0" y="17585"/>
                    <a:pt x="964" y="17723"/>
                  </a:cubicBezTo>
                  <a:cubicBezTo>
                    <a:pt x="1929" y="17862"/>
                    <a:pt x="3857" y="17446"/>
                    <a:pt x="5400" y="16892"/>
                  </a:cubicBezTo>
                  <a:cubicBezTo>
                    <a:pt x="6943" y="16338"/>
                    <a:pt x="8100" y="15646"/>
                    <a:pt x="9450" y="15023"/>
                  </a:cubicBezTo>
                  <a:cubicBezTo>
                    <a:pt x="10800" y="14400"/>
                    <a:pt x="12343" y="13846"/>
                    <a:pt x="14079" y="13569"/>
                  </a:cubicBezTo>
                  <a:cubicBezTo>
                    <a:pt x="15814" y="13292"/>
                    <a:pt x="17743" y="13292"/>
                    <a:pt x="19093" y="13638"/>
                  </a:cubicBezTo>
                  <a:cubicBezTo>
                    <a:pt x="20443" y="13985"/>
                    <a:pt x="21214" y="14677"/>
                    <a:pt x="21407" y="15369"/>
                  </a:cubicBezTo>
                  <a:cubicBezTo>
                    <a:pt x="21600" y="16062"/>
                    <a:pt x="21214" y="16754"/>
                    <a:pt x="18900" y="17792"/>
                  </a:cubicBezTo>
                  <a:cubicBezTo>
                    <a:pt x="16586" y="18831"/>
                    <a:pt x="12343" y="20215"/>
                    <a:pt x="9257" y="20908"/>
                  </a:cubicBezTo>
                  <a:cubicBezTo>
                    <a:pt x="6171" y="21600"/>
                    <a:pt x="4243" y="21600"/>
                    <a:pt x="3086" y="21185"/>
                  </a:cubicBezTo>
                  <a:cubicBezTo>
                    <a:pt x="1929" y="20769"/>
                    <a:pt x="1543" y="19938"/>
                    <a:pt x="1736" y="19038"/>
                  </a:cubicBezTo>
                  <a:cubicBezTo>
                    <a:pt x="1929" y="18138"/>
                    <a:pt x="2700" y="17169"/>
                    <a:pt x="3471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5571358" y="74165"/>
              <a:ext cx="105315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3014" y="0"/>
                  </a:moveTo>
                  <a:cubicBezTo>
                    <a:pt x="6028" y="0"/>
                    <a:pt x="9042" y="0"/>
                    <a:pt x="11805" y="806"/>
                  </a:cubicBezTo>
                  <a:cubicBezTo>
                    <a:pt x="14567" y="1612"/>
                    <a:pt x="17079" y="3224"/>
                    <a:pt x="18837" y="5696"/>
                  </a:cubicBezTo>
                  <a:cubicBezTo>
                    <a:pt x="20595" y="8167"/>
                    <a:pt x="21600" y="11499"/>
                    <a:pt x="19591" y="14185"/>
                  </a:cubicBezTo>
                  <a:cubicBezTo>
                    <a:pt x="17581" y="16872"/>
                    <a:pt x="12558" y="18913"/>
                    <a:pt x="8791" y="20042"/>
                  </a:cubicBezTo>
                  <a:cubicBezTo>
                    <a:pt x="5023" y="21170"/>
                    <a:pt x="2512" y="21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6299708" y="564843"/>
              <a:ext cx="138004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6951389" y="51164"/>
              <a:ext cx="246633" cy="51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54" fill="norm" stroke="1" extrusionOk="0">
                  <a:moveTo>
                    <a:pt x="0" y="0"/>
                  </a:moveTo>
                  <a:cubicBezTo>
                    <a:pt x="220" y="4277"/>
                    <a:pt x="441" y="8554"/>
                    <a:pt x="551" y="11762"/>
                  </a:cubicBezTo>
                  <a:cubicBezTo>
                    <a:pt x="661" y="14970"/>
                    <a:pt x="661" y="17109"/>
                    <a:pt x="551" y="18659"/>
                  </a:cubicBezTo>
                  <a:cubicBezTo>
                    <a:pt x="441" y="20210"/>
                    <a:pt x="220" y="21172"/>
                    <a:pt x="110" y="21386"/>
                  </a:cubicBezTo>
                  <a:cubicBezTo>
                    <a:pt x="0" y="21600"/>
                    <a:pt x="0" y="21065"/>
                    <a:pt x="1212" y="19836"/>
                  </a:cubicBezTo>
                  <a:cubicBezTo>
                    <a:pt x="2424" y="18606"/>
                    <a:pt x="4849" y="16681"/>
                    <a:pt x="7494" y="15612"/>
                  </a:cubicBezTo>
                  <a:cubicBezTo>
                    <a:pt x="10139" y="14543"/>
                    <a:pt x="13004" y="14329"/>
                    <a:pt x="15318" y="14596"/>
                  </a:cubicBezTo>
                  <a:cubicBezTo>
                    <a:pt x="17633" y="14863"/>
                    <a:pt x="19396" y="15612"/>
                    <a:pt x="20388" y="16360"/>
                  </a:cubicBezTo>
                  <a:cubicBezTo>
                    <a:pt x="21380" y="17109"/>
                    <a:pt x="21600" y="17857"/>
                    <a:pt x="20718" y="18659"/>
                  </a:cubicBezTo>
                  <a:cubicBezTo>
                    <a:pt x="19837" y="19461"/>
                    <a:pt x="17853" y="20317"/>
                    <a:pt x="14878" y="20851"/>
                  </a:cubicBezTo>
                  <a:cubicBezTo>
                    <a:pt x="11902" y="21386"/>
                    <a:pt x="7935" y="21600"/>
                    <a:pt x="5400" y="21547"/>
                  </a:cubicBezTo>
                  <a:cubicBezTo>
                    <a:pt x="2865" y="21493"/>
                    <a:pt x="1763" y="21172"/>
                    <a:pt x="1102" y="20745"/>
                  </a:cubicBezTo>
                  <a:cubicBezTo>
                    <a:pt x="441" y="20317"/>
                    <a:pt x="220" y="19782"/>
                    <a:pt x="0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7449673" y="204613"/>
              <a:ext cx="241674" cy="41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62" fill="norm" stroke="1" extrusionOk="0">
                  <a:moveTo>
                    <a:pt x="680" y="1585"/>
                  </a:moveTo>
                  <a:cubicBezTo>
                    <a:pt x="230" y="922"/>
                    <a:pt x="-220" y="260"/>
                    <a:pt x="117" y="61"/>
                  </a:cubicBezTo>
                  <a:cubicBezTo>
                    <a:pt x="455" y="-138"/>
                    <a:pt x="1580" y="127"/>
                    <a:pt x="3605" y="1253"/>
                  </a:cubicBezTo>
                  <a:cubicBezTo>
                    <a:pt x="5630" y="2380"/>
                    <a:pt x="8555" y="4368"/>
                    <a:pt x="11368" y="6156"/>
                  </a:cubicBezTo>
                  <a:cubicBezTo>
                    <a:pt x="14180" y="7945"/>
                    <a:pt x="16880" y="9536"/>
                    <a:pt x="18680" y="10728"/>
                  </a:cubicBezTo>
                  <a:cubicBezTo>
                    <a:pt x="20480" y="11921"/>
                    <a:pt x="21380" y="12716"/>
                    <a:pt x="21267" y="13180"/>
                  </a:cubicBezTo>
                  <a:cubicBezTo>
                    <a:pt x="21155" y="13644"/>
                    <a:pt x="20030" y="13776"/>
                    <a:pt x="17780" y="14505"/>
                  </a:cubicBezTo>
                  <a:cubicBezTo>
                    <a:pt x="15530" y="15234"/>
                    <a:pt x="12155" y="16559"/>
                    <a:pt x="9343" y="17818"/>
                  </a:cubicBezTo>
                  <a:cubicBezTo>
                    <a:pt x="6530" y="19077"/>
                    <a:pt x="4280" y="20269"/>
                    <a:pt x="203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7872105" y="302374"/>
              <a:ext cx="382648" cy="26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44" fill="norm" stroke="1" extrusionOk="0">
                  <a:moveTo>
                    <a:pt x="14123" y="5592"/>
                  </a:moveTo>
                  <a:cubicBezTo>
                    <a:pt x="12978" y="3372"/>
                    <a:pt x="11834" y="1151"/>
                    <a:pt x="10475" y="343"/>
                  </a:cubicBezTo>
                  <a:cubicBezTo>
                    <a:pt x="9116" y="-464"/>
                    <a:pt x="7542" y="142"/>
                    <a:pt x="5826" y="2261"/>
                  </a:cubicBezTo>
                  <a:cubicBezTo>
                    <a:pt x="4109" y="4381"/>
                    <a:pt x="2250" y="8015"/>
                    <a:pt x="1177" y="11143"/>
                  </a:cubicBezTo>
                  <a:cubicBezTo>
                    <a:pt x="104" y="14272"/>
                    <a:pt x="-182" y="16897"/>
                    <a:pt x="104" y="18613"/>
                  </a:cubicBezTo>
                  <a:cubicBezTo>
                    <a:pt x="390" y="20329"/>
                    <a:pt x="1248" y="21136"/>
                    <a:pt x="2822" y="21035"/>
                  </a:cubicBezTo>
                  <a:cubicBezTo>
                    <a:pt x="4395" y="20934"/>
                    <a:pt x="6684" y="19925"/>
                    <a:pt x="8687" y="18108"/>
                  </a:cubicBezTo>
                  <a:cubicBezTo>
                    <a:pt x="10690" y="16291"/>
                    <a:pt x="12406" y="13667"/>
                    <a:pt x="13479" y="11951"/>
                  </a:cubicBezTo>
                  <a:cubicBezTo>
                    <a:pt x="14552" y="10235"/>
                    <a:pt x="14981" y="9428"/>
                    <a:pt x="15267" y="9932"/>
                  </a:cubicBezTo>
                  <a:cubicBezTo>
                    <a:pt x="15553" y="10437"/>
                    <a:pt x="15696" y="12254"/>
                    <a:pt x="15982" y="13768"/>
                  </a:cubicBezTo>
                  <a:cubicBezTo>
                    <a:pt x="16268" y="15282"/>
                    <a:pt x="16697" y="16493"/>
                    <a:pt x="17627" y="17401"/>
                  </a:cubicBezTo>
                  <a:cubicBezTo>
                    <a:pt x="18557" y="18310"/>
                    <a:pt x="19988" y="18915"/>
                    <a:pt x="21418" y="19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672247" y="1774130"/>
              <a:ext cx="207006" cy="71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5367"/>
                  </a:moveTo>
                  <a:cubicBezTo>
                    <a:pt x="20800" y="3983"/>
                    <a:pt x="20000" y="2599"/>
                    <a:pt x="19067" y="1715"/>
                  </a:cubicBezTo>
                  <a:cubicBezTo>
                    <a:pt x="18133" y="831"/>
                    <a:pt x="17067" y="447"/>
                    <a:pt x="15867" y="216"/>
                  </a:cubicBezTo>
                  <a:cubicBezTo>
                    <a:pt x="14667" y="-14"/>
                    <a:pt x="13333" y="-91"/>
                    <a:pt x="11200" y="140"/>
                  </a:cubicBezTo>
                  <a:cubicBezTo>
                    <a:pt x="9067" y="370"/>
                    <a:pt x="6133" y="908"/>
                    <a:pt x="3867" y="2330"/>
                  </a:cubicBezTo>
                  <a:cubicBezTo>
                    <a:pt x="1600" y="3752"/>
                    <a:pt x="0" y="6058"/>
                    <a:pt x="0" y="8595"/>
                  </a:cubicBezTo>
                  <a:cubicBezTo>
                    <a:pt x="0" y="11132"/>
                    <a:pt x="1600" y="13899"/>
                    <a:pt x="2800" y="15898"/>
                  </a:cubicBezTo>
                  <a:cubicBezTo>
                    <a:pt x="4000" y="17896"/>
                    <a:pt x="4800" y="19126"/>
                    <a:pt x="5200" y="19972"/>
                  </a:cubicBezTo>
                  <a:cubicBezTo>
                    <a:pt x="5600" y="20817"/>
                    <a:pt x="5600" y="21278"/>
                    <a:pt x="5067" y="21394"/>
                  </a:cubicBezTo>
                  <a:cubicBezTo>
                    <a:pt x="4533" y="21509"/>
                    <a:pt x="3467" y="21278"/>
                    <a:pt x="2400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527715" y="2197879"/>
              <a:ext cx="3055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000" y="21600"/>
                  </a:moveTo>
                  <a:cubicBezTo>
                    <a:pt x="460" y="19906"/>
                    <a:pt x="-80" y="18212"/>
                    <a:pt x="10" y="16729"/>
                  </a:cubicBezTo>
                  <a:cubicBezTo>
                    <a:pt x="100" y="15247"/>
                    <a:pt x="820" y="13976"/>
                    <a:pt x="3520" y="11647"/>
                  </a:cubicBezTo>
                  <a:cubicBezTo>
                    <a:pt x="6220" y="9318"/>
                    <a:pt x="10900" y="5929"/>
                    <a:pt x="14230" y="3812"/>
                  </a:cubicBezTo>
                  <a:cubicBezTo>
                    <a:pt x="17560" y="1694"/>
                    <a:pt x="19540" y="847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1015788" y="1901809"/>
              <a:ext cx="139471" cy="53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82" fill="norm" stroke="1" extrusionOk="0">
                  <a:moveTo>
                    <a:pt x="21433" y="1425"/>
                  </a:moveTo>
                  <a:cubicBezTo>
                    <a:pt x="19862" y="808"/>
                    <a:pt x="18291" y="191"/>
                    <a:pt x="16720" y="36"/>
                  </a:cubicBezTo>
                  <a:cubicBezTo>
                    <a:pt x="15149" y="-118"/>
                    <a:pt x="13578" y="191"/>
                    <a:pt x="11026" y="1579"/>
                  </a:cubicBezTo>
                  <a:cubicBezTo>
                    <a:pt x="8473" y="2968"/>
                    <a:pt x="4938" y="5436"/>
                    <a:pt x="2778" y="8316"/>
                  </a:cubicBezTo>
                  <a:cubicBezTo>
                    <a:pt x="618" y="11196"/>
                    <a:pt x="-167" y="14488"/>
                    <a:pt x="29" y="16699"/>
                  </a:cubicBezTo>
                  <a:cubicBezTo>
                    <a:pt x="226" y="18911"/>
                    <a:pt x="1404" y="20042"/>
                    <a:pt x="2975" y="20659"/>
                  </a:cubicBezTo>
                  <a:cubicBezTo>
                    <a:pt x="4546" y="21276"/>
                    <a:pt x="6509" y="21379"/>
                    <a:pt x="8473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1193593" y="2111446"/>
              <a:ext cx="253006" cy="2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3106"/>
                  </a:moveTo>
                  <a:cubicBezTo>
                    <a:pt x="655" y="2321"/>
                    <a:pt x="1309" y="1535"/>
                    <a:pt x="2182" y="1732"/>
                  </a:cubicBezTo>
                  <a:cubicBezTo>
                    <a:pt x="3055" y="1928"/>
                    <a:pt x="4145" y="3106"/>
                    <a:pt x="4909" y="5855"/>
                  </a:cubicBezTo>
                  <a:cubicBezTo>
                    <a:pt x="5673" y="8604"/>
                    <a:pt x="6109" y="12924"/>
                    <a:pt x="6109" y="15575"/>
                  </a:cubicBezTo>
                  <a:cubicBezTo>
                    <a:pt x="6109" y="18226"/>
                    <a:pt x="5673" y="19208"/>
                    <a:pt x="5018" y="19993"/>
                  </a:cubicBezTo>
                  <a:cubicBezTo>
                    <a:pt x="4364" y="20779"/>
                    <a:pt x="3491" y="21368"/>
                    <a:pt x="2945" y="21172"/>
                  </a:cubicBezTo>
                  <a:cubicBezTo>
                    <a:pt x="2400" y="20975"/>
                    <a:pt x="2182" y="19993"/>
                    <a:pt x="2945" y="17048"/>
                  </a:cubicBezTo>
                  <a:cubicBezTo>
                    <a:pt x="3709" y="14103"/>
                    <a:pt x="5455" y="9193"/>
                    <a:pt x="6655" y="6248"/>
                  </a:cubicBezTo>
                  <a:cubicBezTo>
                    <a:pt x="7855" y="3303"/>
                    <a:pt x="8509" y="2321"/>
                    <a:pt x="9164" y="1437"/>
                  </a:cubicBezTo>
                  <a:cubicBezTo>
                    <a:pt x="9818" y="553"/>
                    <a:pt x="10473" y="-232"/>
                    <a:pt x="10582" y="63"/>
                  </a:cubicBezTo>
                  <a:cubicBezTo>
                    <a:pt x="10691" y="357"/>
                    <a:pt x="10255" y="1732"/>
                    <a:pt x="9709" y="4088"/>
                  </a:cubicBezTo>
                  <a:cubicBezTo>
                    <a:pt x="9164" y="6444"/>
                    <a:pt x="8509" y="9783"/>
                    <a:pt x="8400" y="11943"/>
                  </a:cubicBezTo>
                  <a:cubicBezTo>
                    <a:pt x="8291" y="14103"/>
                    <a:pt x="8727" y="15084"/>
                    <a:pt x="10145" y="15673"/>
                  </a:cubicBezTo>
                  <a:cubicBezTo>
                    <a:pt x="11564" y="16263"/>
                    <a:pt x="13964" y="16459"/>
                    <a:pt x="16036" y="16066"/>
                  </a:cubicBezTo>
                  <a:cubicBezTo>
                    <a:pt x="18109" y="15673"/>
                    <a:pt x="19855" y="14692"/>
                    <a:pt x="21600" y="13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1538600" y="1891206"/>
              <a:ext cx="75673" cy="58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0" y="0"/>
                  </a:moveTo>
                  <a:cubicBezTo>
                    <a:pt x="8100" y="2842"/>
                    <a:pt x="16200" y="5684"/>
                    <a:pt x="18900" y="8668"/>
                  </a:cubicBezTo>
                  <a:cubicBezTo>
                    <a:pt x="21600" y="11653"/>
                    <a:pt x="18900" y="14779"/>
                    <a:pt x="14850" y="16958"/>
                  </a:cubicBezTo>
                  <a:cubicBezTo>
                    <a:pt x="10800" y="19137"/>
                    <a:pt x="5400" y="203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2159304" y="2105877"/>
              <a:ext cx="253317" cy="3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64" fill="norm" stroke="1" extrusionOk="0">
                  <a:moveTo>
                    <a:pt x="6506" y="0"/>
                  </a:moveTo>
                  <a:cubicBezTo>
                    <a:pt x="5426" y="2880"/>
                    <a:pt x="4346" y="5760"/>
                    <a:pt x="3050" y="9360"/>
                  </a:cubicBezTo>
                  <a:cubicBezTo>
                    <a:pt x="1754" y="12960"/>
                    <a:pt x="242" y="17280"/>
                    <a:pt x="26" y="19440"/>
                  </a:cubicBezTo>
                  <a:cubicBezTo>
                    <a:pt x="-190" y="21600"/>
                    <a:pt x="890" y="21600"/>
                    <a:pt x="4670" y="20160"/>
                  </a:cubicBezTo>
                  <a:cubicBezTo>
                    <a:pt x="8450" y="18720"/>
                    <a:pt x="14930" y="15840"/>
                    <a:pt x="2141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2251616" y="2305215"/>
              <a:ext cx="26067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3037404" y="1440286"/>
              <a:ext cx="486909" cy="197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44" fill="norm" stroke="1" extrusionOk="0">
                  <a:moveTo>
                    <a:pt x="14082" y="402"/>
                  </a:moveTo>
                  <a:cubicBezTo>
                    <a:pt x="13630" y="263"/>
                    <a:pt x="13177" y="123"/>
                    <a:pt x="12555" y="54"/>
                  </a:cubicBezTo>
                  <a:cubicBezTo>
                    <a:pt x="11933" y="-16"/>
                    <a:pt x="11142" y="-16"/>
                    <a:pt x="10124" y="40"/>
                  </a:cubicBezTo>
                  <a:cubicBezTo>
                    <a:pt x="9106" y="95"/>
                    <a:pt x="7862" y="207"/>
                    <a:pt x="6449" y="486"/>
                  </a:cubicBezTo>
                  <a:cubicBezTo>
                    <a:pt x="5035" y="764"/>
                    <a:pt x="3452" y="1210"/>
                    <a:pt x="2208" y="1684"/>
                  </a:cubicBezTo>
                  <a:cubicBezTo>
                    <a:pt x="964" y="2158"/>
                    <a:pt x="59" y="2660"/>
                    <a:pt x="3" y="3161"/>
                  </a:cubicBezTo>
                  <a:cubicBezTo>
                    <a:pt x="-54" y="3663"/>
                    <a:pt x="738" y="4165"/>
                    <a:pt x="2151" y="4750"/>
                  </a:cubicBezTo>
                  <a:cubicBezTo>
                    <a:pt x="3565" y="5335"/>
                    <a:pt x="5600" y="6004"/>
                    <a:pt x="6562" y="6617"/>
                  </a:cubicBezTo>
                  <a:cubicBezTo>
                    <a:pt x="7523" y="7230"/>
                    <a:pt x="7410" y="7788"/>
                    <a:pt x="7014" y="8178"/>
                  </a:cubicBezTo>
                  <a:cubicBezTo>
                    <a:pt x="6618" y="8568"/>
                    <a:pt x="5940" y="8791"/>
                    <a:pt x="5261" y="8972"/>
                  </a:cubicBezTo>
                  <a:cubicBezTo>
                    <a:pt x="4583" y="9154"/>
                    <a:pt x="3904" y="9293"/>
                    <a:pt x="3282" y="9349"/>
                  </a:cubicBezTo>
                  <a:cubicBezTo>
                    <a:pt x="2660" y="9404"/>
                    <a:pt x="2095" y="9377"/>
                    <a:pt x="2151" y="9349"/>
                  </a:cubicBezTo>
                  <a:cubicBezTo>
                    <a:pt x="2208" y="9321"/>
                    <a:pt x="2886" y="9293"/>
                    <a:pt x="3904" y="9404"/>
                  </a:cubicBezTo>
                  <a:cubicBezTo>
                    <a:pt x="4922" y="9516"/>
                    <a:pt x="6279" y="9767"/>
                    <a:pt x="7014" y="10296"/>
                  </a:cubicBezTo>
                  <a:cubicBezTo>
                    <a:pt x="7749" y="10826"/>
                    <a:pt x="7862" y="11634"/>
                    <a:pt x="7240" y="12540"/>
                  </a:cubicBezTo>
                  <a:cubicBezTo>
                    <a:pt x="6618" y="13446"/>
                    <a:pt x="5261" y="14449"/>
                    <a:pt x="4187" y="15452"/>
                  </a:cubicBezTo>
                  <a:cubicBezTo>
                    <a:pt x="3112" y="16456"/>
                    <a:pt x="2321" y="17459"/>
                    <a:pt x="1812" y="18379"/>
                  </a:cubicBezTo>
                  <a:cubicBezTo>
                    <a:pt x="1303" y="19299"/>
                    <a:pt x="1077" y="20135"/>
                    <a:pt x="1529" y="20664"/>
                  </a:cubicBezTo>
                  <a:cubicBezTo>
                    <a:pt x="1982" y="21194"/>
                    <a:pt x="3112" y="21417"/>
                    <a:pt x="5092" y="21500"/>
                  </a:cubicBezTo>
                  <a:cubicBezTo>
                    <a:pt x="7071" y="21584"/>
                    <a:pt x="9898" y="21528"/>
                    <a:pt x="12499" y="21486"/>
                  </a:cubicBezTo>
                  <a:cubicBezTo>
                    <a:pt x="15100" y="21445"/>
                    <a:pt x="17475" y="21417"/>
                    <a:pt x="18945" y="21375"/>
                  </a:cubicBezTo>
                  <a:cubicBezTo>
                    <a:pt x="20415" y="21333"/>
                    <a:pt x="20981" y="21277"/>
                    <a:pt x="21546" y="2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3914755" y="1303835"/>
              <a:ext cx="306438" cy="41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130" fill="norm" stroke="1" extrusionOk="0">
                  <a:moveTo>
                    <a:pt x="14790" y="2565"/>
                  </a:moveTo>
                  <a:cubicBezTo>
                    <a:pt x="14264" y="1660"/>
                    <a:pt x="13737" y="754"/>
                    <a:pt x="12859" y="302"/>
                  </a:cubicBezTo>
                  <a:cubicBezTo>
                    <a:pt x="11981" y="-151"/>
                    <a:pt x="10751" y="-151"/>
                    <a:pt x="9171" y="690"/>
                  </a:cubicBezTo>
                  <a:cubicBezTo>
                    <a:pt x="7590" y="1530"/>
                    <a:pt x="5659" y="3212"/>
                    <a:pt x="3903" y="5605"/>
                  </a:cubicBezTo>
                  <a:cubicBezTo>
                    <a:pt x="2147" y="7998"/>
                    <a:pt x="566" y="11102"/>
                    <a:pt x="127" y="13689"/>
                  </a:cubicBezTo>
                  <a:cubicBezTo>
                    <a:pt x="-312" y="16275"/>
                    <a:pt x="390" y="18345"/>
                    <a:pt x="2234" y="19638"/>
                  </a:cubicBezTo>
                  <a:cubicBezTo>
                    <a:pt x="4078" y="20932"/>
                    <a:pt x="7064" y="21449"/>
                    <a:pt x="10312" y="20932"/>
                  </a:cubicBezTo>
                  <a:cubicBezTo>
                    <a:pt x="13561" y="20414"/>
                    <a:pt x="17073" y="18862"/>
                    <a:pt x="19005" y="16534"/>
                  </a:cubicBezTo>
                  <a:cubicBezTo>
                    <a:pt x="20937" y="14206"/>
                    <a:pt x="21288" y="11102"/>
                    <a:pt x="20937" y="8838"/>
                  </a:cubicBezTo>
                  <a:cubicBezTo>
                    <a:pt x="20586" y="6575"/>
                    <a:pt x="19532" y="5152"/>
                    <a:pt x="17425" y="4441"/>
                  </a:cubicBezTo>
                  <a:cubicBezTo>
                    <a:pt x="15317" y="3729"/>
                    <a:pt x="12156" y="3729"/>
                    <a:pt x="10400" y="4053"/>
                  </a:cubicBezTo>
                  <a:cubicBezTo>
                    <a:pt x="8644" y="4376"/>
                    <a:pt x="8293" y="5023"/>
                    <a:pt x="7942" y="5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5245413" y="1492642"/>
              <a:ext cx="387281" cy="28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84" fill="norm" stroke="1" extrusionOk="0">
                  <a:moveTo>
                    <a:pt x="1072" y="1697"/>
                  </a:moveTo>
                  <a:cubicBezTo>
                    <a:pt x="1924" y="1128"/>
                    <a:pt x="2777" y="560"/>
                    <a:pt x="3488" y="560"/>
                  </a:cubicBezTo>
                  <a:cubicBezTo>
                    <a:pt x="4198" y="560"/>
                    <a:pt x="4767" y="1128"/>
                    <a:pt x="5406" y="3307"/>
                  </a:cubicBezTo>
                  <a:cubicBezTo>
                    <a:pt x="6046" y="5486"/>
                    <a:pt x="6756" y="9276"/>
                    <a:pt x="6401" y="12307"/>
                  </a:cubicBezTo>
                  <a:cubicBezTo>
                    <a:pt x="6046" y="15339"/>
                    <a:pt x="4624" y="17613"/>
                    <a:pt x="3630" y="19034"/>
                  </a:cubicBezTo>
                  <a:cubicBezTo>
                    <a:pt x="2635" y="20455"/>
                    <a:pt x="2067" y="21023"/>
                    <a:pt x="1427" y="21213"/>
                  </a:cubicBezTo>
                  <a:cubicBezTo>
                    <a:pt x="788" y="21402"/>
                    <a:pt x="77" y="21213"/>
                    <a:pt x="6" y="20644"/>
                  </a:cubicBezTo>
                  <a:cubicBezTo>
                    <a:pt x="-65" y="20076"/>
                    <a:pt x="503" y="19128"/>
                    <a:pt x="2635" y="17139"/>
                  </a:cubicBezTo>
                  <a:cubicBezTo>
                    <a:pt x="4767" y="15149"/>
                    <a:pt x="8461" y="12118"/>
                    <a:pt x="11374" y="9465"/>
                  </a:cubicBezTo>
                  <a:cubicBezTo>
                    <a:pt x="14288" y="6813"/>
                    <a:pt x="16419" y="4539"/>
                    <a:pt x="17627" y="2928"/>
                  </a:cubicBezTo>
                  <a:cubicBezTo>
                    <a:pt x="18835" y="1318"/>
                    <a:pt x="19119" y="370"/>
                    <a:pt x="18906" y="86"/>
                  </a:cubicBezTo>
                  <a:cubicBezTo>
                    <a:pt x="18693" y="-198"/>
                    <a:pt x="17982" y="181"/>
                    <a:pt x="16703" y="1791"/>
                  </a:cubicBezTo>
                  <a:cubicBezTo>
                    <a:pt x="15424" y="3402"/>
                    <a:pt x="13577" y="6244"/>
                    <a:pt x="12440" y="8328"/>
                  </a:cubicBezTo>
                  <a:cubicBezTo>
                    <a:pt x="11303" y="10413"/>
                    <a:pt x="10877" y="11739"/>
                    <a:pt x="10664" y="12876"/>
                  </a:cubicBezTo>
                  <a:cubicBezTo>
                    <a:pt x="10451" y="14013"/>
                    <a:pt x="10451" y="14960"/>
                    <a:pt x="10806" y="15813"/>
                  </a:cubicBezTo>
                  <a:cubicBezTo>
                    <a:pt x="11161" y="16665"/>
                    <a:pt x="11872" y="17423"/>
                    <a:pt x="13719" y="17707"/>
                  </a:cubicBezTo>
                  <a:cubicBezTo>
                    <a:pt x="15567" y="17991"/>
                    <a:pt x="18551" y="17802"/>
                    <a:pt x="21535" y="17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5983983" y="1483400"/>
              <a:ext cx="294089" cy="20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87" fill="norm" stroke="1" extrusionOk="0">
                  <a:moveTo>
                    <a:pt x="18931" y="1731"/>
                  </a:moveTo>
                  <a:cubicBezTo>
                    <a:pt x="20039" y="941"/>
                    <a:pt x="21146" y="150"/>
                    <a:pt x="21239" y="19"/>
                  </a:cubicBezTo>
                  <a:cubicBezTo>
                    <a:pt x="21331" y="-113"/>
                    <a:pt x="20408" y="414"/>
                    <a:pt x="17639" y="2258"/>
                  </a:cubicBezTo>
                  <a:cubicBezTo>
                    <a:pt x="14869" y="4102"/>
                    <a:pt x="10254" y="7263"/>
                    <a:pt x="7023" y="9765"/>
                  </a:cubicBezTo>
                  <a:cubicBezTo>
                    <a:pt x="3793" y="12267"/>
                    <a:pt x="1946" y="14111"/>
                    <a:pt x="931" y="15692"/>
                  </a:cubicBezTo>
                  <a:cubicBezTo>
                    <a:pt x="-84" y="17272"/>
                    <a:pt x="-269" y="18589"/>
                    <a:pt x="377" y="19248"/>
                  </a:cubicBezTo>
                  <a:cubicBezTo>
                    <a:pt x="1023" y="19907"/>
                    <a:pt x="2500" y="19907"/>
                    <a:pt x="5916" y="20170"/>
                  </a:cubicBezTo>
                  <a:cubicBezTo>
                    <a:pt x="9331" y="20433"/>
                    <a:pt x="14685" y="20960"/>
                    <a:pt x="20039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5993034" y="1776203"/>
              <a:ext cx="26834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8000"/>
                    <a:pt x="12343" y="14400"/>
                    <a:pt x="15943" y="10800"/>
                  </a:cubicBezTo>
                  <a:cubicBezTo>
                    <a:pt x="19543" y="7200"/>
                    <a:pt x="205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6437481" y="1502753"/>
              <a:ext cx="421907" cy="25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15" fill="norm" stroke="1" extrusionOk="0">
                  <a:moveTo>
                    <a:pt x="12816" y="6141"/>
                  </a:moveTo>
                  <a:cubicBezTo>
                    <a:pt x="12687" y="4235"/>
                    <a:pt x="12558" y="2329"/>
                    <a:pt x="12170" y="1271"/>
                  </a:cubicBezTo>
                  <a:cubicBezTo>
                    <a:pt x="11782" y="212"/>
                    <a:pt x="11135" y="0"/>
                    <a:pt x="9712" y="0"/>
                  </a:cubicBezTo>
                  <a:cubicBezTo>
                    <a:pt x="8290" y="0"/>
                    <a:pt x="6091" y="212"/>
                    <a:pt x="4280" y="1906"/>
                  </a:cubicBezTo>
                  <a:cubicBezTo>
                    <a:pt x="2469" y="3600"/>
                    <a:pt x="1046" y="6776"/>
                    <a:pt x="400" y="9953"/>
                  </a:cubicBezTo>
                  <a:cubicBezTo>
                    <a:pt x="-247" y="13129"/>
                    <a:pt x="-118" y="16306"/>
                    <a:pt x="852" y="18424"/>
                  </a:cubicBezTo>
                  <a:cubicBezTo>
                    <a:pt x="1822" y="20541"/>
                    <a:pt x="3633" y="21600"/>
                    <a:pt x="5444" y="21388"/>
                  </a:cubicBezTo>
                  <a:cubicBezTo>
                    <a:pt x="7255" y="21176"/>
                    <a:pt x="9066" y="19694"/>
                    <a:pt x="10359" y="17682"/>
                  </a:cubicBezTo>
                  <a:cubicBezTo>
                    <a:pt x="11652" y="15671"/>
                    <a:pt x="12428" y="13129"/>
                    <a:pt x="13010" y="10906"/>
                  </a:cubicBezTo>
                  <a:cubicBezTo>
                    <a:pt x="13593" y="8682"/>
                    <a:pt x="13981" y="6776"/>
                    <a:pt x="14175" y="6459"/>
                  </a:cubicBezTo>
                  <a:cubicBezTo>
                    <a:pt x="14369" y="6141"/>
                    <a:pt x="14369" y="7412"/>
                    <a:pt x="15145" y="9847"/>
                  </a:cubicBezTo>
                  <a:cubicBezTo>
                    <a:pt x="15921" y="12282"/>
                    <a:pt x="17473" y="15882"/>
                    <a:pt x="18637" y="17894"/>
                  </a:cubicBezTo>
                  <a:cubicBezTo>
                    <a:pt x="19801" y="19906"/>
                    <a:pt x="20577" y="20329"/>
                    <a:pt x="21353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4042598" y="3065379"/>
              <a:ext cx="300863" cy="42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32" fill="norm" stroke="1" extrusionOk="0">
                  <a:moveTo>
                    <a:pt x="12095" y="4210"/>
                  </a:moveTo>
                  <a:cubicBezTo>
                    <a:pt x="12095" y="3564"/>
                    <a:pt x="12095" y="2917"/>
                    <a:pt x="11735" y="2399"/>
                  </a:cubicBezTo>
                  <a:cubicBezTo>
                    <a:pt x="11375" y="1882"/>
                    <a:pt x="10655" y="1494"/>
                    <a:pt x="9305" y="1559"/>
                  </a:cubicBezTo>
                  <a:cubicBezTo>
                    <a:pt x="7955" y="1623"/>
                    <a:pt x="5975" y="2141"/>
                    <a:pt x="4175" y="3564"/>
                  </a:cubicBezTo>
                  <a:cubicBezTo>
                    <a:pt x="2375" y="4986"/>
                    <a:pt x="755" y="7314"/>
                    <a:pt x="215" y="9837"/>
                  </a:cubicBezTo>
                  <a:cubicBezTo>
                    <a:pt x="-325" y="12359"/>
                    <a:pt x="215" y="15075"/>
                    <a:pt x="1115" y="17015"/>
                  </a:cubicBezTo>
                  <a:cubicBezTo>
                    <a:pt x="2015" y="18955"/>
                    <a:pt x="3275" y="20119"/>
                    <a:pt x="4895" y="20766"/>
                  </a:cubicBezTo>
                  <a:cubicBezTo>
                    <a:pt x="6515" y="21413"/>
                    <a:pt x="8495" y="21542"/>
                    <a:pt x="10925" y="20960"/>
                  </a:cubicBezTo>
                  <a:cubicBezTo>
                    <a:pt x="13355" y="20378"/>
                    <a:pt x="16235" y="19085"/>
                    <a:pt x="18215" y="17144"/>
                  </a:cubicBezTo>
                  <a:cubicBezTo>
                    <a:pt x="20195" y="15204"/>
                    <a:pt x="21275" y="12617"/>
                    <a:pt x="21185" y="9772"/>
                  </a:cubicBezTo>
                  <a:cubicBezTo>
                    <a:pt x="21095" y="6926"/>
                    <a:pt x="19835" y="3822"/>
                    <a:pt x="18845" y="2076"/>
                  </a:cubicBezTo>
                  <a:cubicBezTo>
                    <a:pt x="17855" y="330"/>
                    <a:pt x="17135" y="-58"/>
                    <a:pt x="15785" y="7"/>
                  </a:cubicBezTo>
                  <a:cubicBezTo>
                    <a:pt x="14435" y="71"/>
                    <a:pt x="12455" y="589"/>
                    <a:pt x="10475" y="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5333686" y="3074455"/>
              <a:ext cx="368010" cy="33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299"/>
                  </a:moveTo>
                  <a:cubicBezTo>
                    <a:pt x="450" y="650"/>
                    <a:pt x="900" y="0"/>
                    <a:pt x="1575" y="0"/>
                  </a:cubicBezTo>
                  <a:cubicBezTo>
                    <a:pt x="2250" y="0"/>
                    <a:pt x="3150" y="650"/>
                    <a:pt x="4425" y="2517"/>
                  </a:cubicBezTo>
                  <a:cubicBezTo>
                    <a:pt x="5700" y="4385"/>
                    <a:pt x="7350" y="7471"/>
                    <a:pt x="7725" y="10556"/>
                  </a:cubicBezTo>
                  <a:cubicBezTo>
                    <a:pt x="8100" y="13642"/>
                    <a:pt x="7200" y="16728"/>
                    <a:pt x="6450" y="18514"/>
                  </a:cubicBezTo>
                  <a:cubicBezTo>
                    <a:pt x="5700" y="20301"/>
                    <a:pt x="5100" y="20788"/>
                    <a:pt x="4350" y="21113"/>
                  </a:cubicBezTo>
                  <a:cubicBezTo>
                    <a:pt x="3600" y="21438"/>
                    <a:pt x="2700" y="21600"/>
                    <a:pt x="2175" y="21275"/>
                  </a:cubicBezTo>
                  <a:cubicBezTo>
                    <a:pt x="1650" y="20950"/>
                    <a:pt x="1500" y="20138"/>
                    <a:pt x="1875" y="18920"/>
                  </a:cubicBezTo>
                  <a:cubicBezTo>
                    <a:pt x="2250" y="17702"/>
                    <a:pt x="3150" y="16078"/>
                    <a:pt x="5325" y="13723"/>
                  </a:cubicBezTo>
                  <a:cubicBezTo>
                    <a:pt x="7500" y="11368"/>
                    <a:pt x="10950" y="8283"/>
                    <a:pt x="13125" y="6334"/>
                  </a:cubicBezTo>
                  <a:cubicBezTo>
                    <a:pt x="15300" y="4385"/>
                    <a:pt x="16200" y="3573"/>
                    <a:pt x="16425" y="3492"/>
                  </a:cubicBezTo>
                  <a:cubicBezTo>
                    <a:pt x="16650" y="3411"/>
                    <a:pt x="16200" y="4060"/>
                    <a:pt x="15150" y="5847"/>
                  </a:cubicBezTo>
                  <a:cubicBezTo>
                    <a:pt x="14100" y="7633"/>
                    <a:pt x="12450" y="10556"/>
                    <a:pt x="11625" y="12668"/>
                  </a:cubicBezTo>
                  <a:cubicBezTo>
                    <a:pt x="10800" y="14779"/>
                    <a:pt x="10800" y="16078"/>
                    <a:pt x="11925" y="17053"/>
                  </a:cubicBezTo>
                  <a:cubicBezTo>
                    <a:pt x="13050" y="18027"/>
                    <a:pt x="15300" y="18677"/>
                    <a:pt x="17100" y="18677"/>
                  </a:cubicBezTo>
                  <a:cubicBezTo>
                    <a:pt x="18900" y="18677"/>
                    <a:pt x="20250" y="18027"/>
                    <a:pt x="21600" y="17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5985367" y="3110233"/>
              <a:ext cx="28570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0" y="0"/>
                  </a:moveTo>
                  <a:cubicBezTo>
                    <a:pt x="5161" y="2182"/>
                    <a:pt x="10322" y="4364"/>
                    <a:pt x="13381" y="5782"/>
                  </a:cubicBezTo>
                  <a:cubicBezTo>
                    <a:pt x="16439" y="7200"/>
                    <a:pt x="17395" y="7855"/>
                    <a:pt x="18542" y="8836"/>
                  </a:cubicBezTo>
                  <a:cubicBezTo>
                    <a:pt x="19689" y="9818"/>
                    <a:pt x="21027" y="11127"/>
                    <a:pt x="21313" y="12218"/>
                  </a:cubicBezTo>
                  <a:cubicBezTo>
                    <a:pt x="21600" y="13309"/>
                    <a:pt x="20835" y="14182"/>
                    <a:pt x="18064" y="15382"/>
                  </a:cubicBezTo>
                  <a:cubicBezTo>
                    <a:pt x="15292" y="16582"/>
                    <a:pt x="10513" y="18109"/>
                    <a:pt x="7646" y="19091"/>
                  </a:cubicBezTo>
                  <a:cubicBezTo>
                    <a:pt x="4779" y="20073"/>
                    <a:pt x="3823" y="20509"/>
                    <a:pt x="2867" y="20727"/>
                  </a:cubicBezTo>
                  <a:cubicBezTo>
                    <a:pt x="1911" y="20945"/>
                    <a:pt x="956" y="20945"/>
                    <a:pt x="1147" y="21055"/>
                  </a:cubicBezTo>
                  <a:cubicBezTo>
                    <a:pt x="1338" y="21164"/>
                    <a:pt x="2676" y="21382"/>
                    <a:pt x="40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6074814" y="3370906"/>
              <a:ext cx="247896" cy="11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0"/>
                  </a:moveTo>
                  <a:cubicBezTo>
                    <a:pt x="16478" y="4596"/>
                    <a:pt x="11357" y="9191"/>
                    <a:pt x="8128" y="12179"/>
                  </a:cubicBezTo>
                  <a:cubicBezTo>
                    <a:pt x="4899" y="15166"/>
                    <a:pt x="3563" y="16545"/>
                    <a:pt x="2338" y="17923"/>
                  </a:cubicBezTo>
                  <a:cubicBezTo>
                    <a:pt x="1113" y="19302"/>
                    <a:pt x="0" y="20681"/>
                    <a:pt x="0" y="21140"/>
                  </a:cubicBezTo>
                  <a:cubicBezTo>
                    <a:pt x="0" y="21600"/>
                    <a:pt x="1113" y="21140"/>
                    <a:pt x="2227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6384043" y="2878862"/>
              <a:ext cx="326743" cy="63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34" fill="norm" stroke="1" extrusionOk="0">
                  <a:moveTo>
                    <a:pt x="11051" y="817"/>
                  </a:moveTo>
                  <a:cubicBezTo>
                    <a:pt x="10716" y="389"/>
                    <a:pt x="10381" y="-40"/>
                    <a:pt x="10214" y="3"/>
                  </a:cubicBezTo>
                  <a:cubicBezTo>
                    <a:pt x="10047" y="46"/>
                    <a:pt x="10047" y="560"/>
                    <a:pt x="9963" y="2189"/>
                  </a:cubicBezTo>
                  <a:cubicBezTo>
                    <a:pt x="9879" y="3817"/>
                    <a:pt x="9712" y="6560"/>
                    <a:pt x="9126" y="9389"/>
                  </a:cubicBezTo>
                  <a:cubicBezTo>
                    <a:pt x="8540" y="12217"/>
                    <a:pt x="7535" y="15131"/>
                    <a:pt x="6949" y="16931"/>
                  </a:cubicBezTo>
                  <a:cubicBezTo>
                    <a:pt x="6363" y="18731"/>
                    <a:pt x="6195" y="19417"/>
                    <a:pt x="6279" y="19546"/>
                  </a:cubicBezTo>
                  <a:cubicBezTo>
                    <a:pt x="6363" y="19674"/>
                    <a:pt x="6698" y="19246"/>
                    <a:pt x="8037" y="18131"/>
                  </a:cubicBezTo>
                  <a:cubicBezTo>
                    <a:pt x="9377" y="17017"/>
                    <a:pt x="11721" y="15217"/>
                    <a:pt x="13312" y="14231"/>
                  </a:cubicBezTo>
                  <a:cubicBezTo>
                    <a:pt x="14902" y="13246"/>
                    <a:pt x="15740" y="13074"/>
                    <a:pt x="16577" y="13031"/>
                  </a:cubicBezTo>
                  <a:cubicBezTo>
                    <a:pt x="17414" y="12989"/>
                    <a:pt x="18251" y="13074"/>
                    <a:pt x="19172" y="13674"/>
                  </a:cubicBezTo>
                  <a:cubicBezTo>
                    <a:pt x="20093" y="14274"/>
                    <a:pt x="21098" y="15389"/>
                    <a:pt x="21349" y="16503"/>
                  </a:cubicBezTo>
                  <a:cubicBezTo>
                    <a:pt x="21600" y="17617"/>
                    <a:pt x="21098" y="18731"/>
                    <a:pt x="18921" y="19631"/>
                  </a:cubicBezTo>
                  <a:cubicBezTo>
                    <a:pt x="16744" y="20531"/>
                    <a:pt x="12893" y="21217"/>
                    <a:pt x="9460" y="21389"/>
                  </a:cubicBezTo>
                  <a:cubicBezTo>
                    <a:pt x="6028" y="21560"/>
                    <a:pt x="3014" y="21217"/>
                    <a:pt x="0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5954700" y="2285671"/>
              <a:ext cx="253006" cy="24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fill="norm" stroke="1" extrusionOk="0">
                  <a:moveTo>
                    <a:pt x="0" y="1024"/>
                  </a:moveTo>
                  <a:cubicBezTo>
                    <a:pt x="873" y="363"/>
                    <a:pt x="1745" y="-298"/>
                    <a:pt x="3600" y="143"/>
                  </a:cubicBezTo>
                  <a:cubicBezTo>
                    <a:pt x="5455" y="584"/>
                    <a:pt x="8291" y="2126"/>
                    <a:pt x="10255" y="4661"/>
                  </a:cubicBezTo>
                  <a:cubicBezTo>
                    <a:pt x="12218" y="7196"/>
                    <a:pt x="13309" y="10722"/>
                    <a:pt x="13091" y="13698"/>
                  </a:cubicBezTo>
                  <a:cubicBezTo>
                    <a:pt x="12873" y="16673"/>
                    <a:pt x="11345" y="19098"/>
                    <a:pt x="10036" y="20200"/>
                  </a:cubicBezTo>
                  <a:cubicBezTo>
                    <a:pt x="8727" y="21302"/>
                    <a:pt x="7636" y="21082"/>
                    <a:pt x="7091" y="20310"/>
                  </a:cubicBezTo>
                  <a:cubicBezTo>
                    <a:pt x="6545" y="19539"/>
                    <a:pt x="6545" y="18216"/>
                    <a:pt x="7964" y="15571"/>
                  </a:cubicBezTo>
                  <a:cubicBezTo>
                    <a:pt x="9382" y="12926"/>
                    <a:pt x="12218" y="8959"/>
                    <a:pt x="14182" y="6535"/>
                  </a:cubicBezTo>
                  <a:cubicBezTo>
                    <a:pt x="16145" y="4110"/>
                    <a:pt x="17236" y="3229"/>
                    <a:pt x="18436" y="2567"/>
                  </a:cubicBezTo>
                  <a:cubicBezTo>
                    <a:pt x="19636" y="1906"/>
                    <a:pt x="20945" y="1465"/>
                    <a:pt x="21164" y="1575"/>
                  </a:cubicBezTo>
                  <a:cubicBezTo>
                    <a:pt x="21382" y="1686"/>
                    <a:pt x="20509" y="2347"/>
                    <a:pt x="19527" y="3890"/>
                  </a:cubicBezTo>
                  <a:cubicBezTo>
                    <a:pt x="18545" y="5433"/>
                    <a:pt x="17455" y="7857"/>
                    <a:pt x="16800" y="9620"/>
                  </a:cubicBezTo>
                  <a:cubicBezTo>
                    <a:pt x="16145" y="11384"/>
                    <a:pt x="15927" y="12486"/>
                    <a:pt x="16800" y="13588"/>
                  </a:cubicBezTo>
                  <a:cubicBezTo>
                    <a:pt x="17673" y="14690"/>
                    <a:pt x="19636" y="15792"/>
                    <a:pt x="21600" y="1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6360713" y="2320549"/>
              <a:ext cx="368338" cy="2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21470" y="0"/>
                  </a:moveTo>
                  <a:cubicBezTo>
                    <a:pt x="19236" y="1322"/>
                    <a:pt x="17001" y="2645"/>
                    <a:pt x="14022" y="5069"/>
                  </a:cubicBezTo>
                  <a:cubicBezTo>
                    <a:pt x="11042" y="7494"/>
                    <a:pt x="7318" y="11020"/>
                    <a:pt x="5084" y="13004"/>
                  </a:cubicBezTo>
                  <a:cubicBezTo>
                    <a:pt x="2849" y="14988"/>
                    <a:pt x="2104" y="15429"/>
                    <a:pt x="1360" y="16200"/>
                  </a:cubicBezTo>
                  <a:cubicBezTo>
                    <a:pt x="615" y="16971"/>
                    <a:pt x="-130" y="18073"/>
                    <a:pt x="19" y="18955"/>
                  </a:cubicBezTo>
                  <a:cubicBezTo>
                    <a:pt x="168" y="19837"/>
                    <a:pt x="1211" y="20498"/>
                    <a:pt x="3892" y="20939"/>
                  </a:cubicBezTo>
                  <a:cubicBezTo>
                    <a:pt x="6573" y="21380"/>
                    <a:pt x="10893" y="21600"/>
                    <a:pt x="13500" y="21600"/>
                  </a:cubicBezTo>
                  <a:cubicBezTo>
                    <a:pt x="16107" y="21600"/>
                    <a:pt x="17001" y="21380"/>
                    <a:pt x="17895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6867054" y="2159545"/>
              <a:ext cx="207583" cy="45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69" fill="norm" stroke="1" extrusionOk="0">
                  <a:moveTo>
                    <a:pt x="11063" y="0"/>
                  </a:moveTo>
                  <a:cubicBezTo>
                    <a:pt x="9483" y="3360"/>
                    <a:pt x="7902" y="6720"/>
                    <a:pt x="6849" y="9420"/>
                  </a:cubicBezTo>
                  <a:cubicBezTo>
                    <a:pt x="5795" y="12120"/>
                    <a:pt x="5268" y="14160"/>
                    <a:pt x="4873" y="15480"/>
                  </a:cubicBezTo>
                  <a:cubicBezTo>
                    <a:pt x="4478" y="16800"/>
                    <a:pt x="4215" y="17400"/>
                    <a:pt x="4741" y="17400"/>
                  </a:cubicBezTo>
                  <a:cubicBezTo>
                    <a:pt x="5268" y="17400"/>
                    <a:pt x="6585" y="16800"/>
                    <a:pt x="8429" y="15840"/>
                  </a:cubicBezTo>
                  <a:cubicBezTo>
                    <a:pt x="10273" y="14880"/>
                    <a:pt x="12644" y="13560"/>
                    <a:pt x="14488" y="12900"/>
                  </a:cubicBezTo>
                  <a:cubicBezTo>
                    <a:pt x="16332" y="12240"/>
                    <a:pt x="17649" y="12240"/>
                    <a:pt x="18834" y="12480"/>
                  </a:cubicBezTo>
                  <a:cubicBezTo>
                    <a:pt x="20020" y="12720"/>
                    <a:pt x="21073" y="13200"/>
                    <a:pt x="21337" y="14220"/>
                  </a:cubicBezTo>
                  <a:cubicBezTo>
                    <a:pt x="21600" y="15240"/>
                    <a:pt x="21073" y="16800"/>
                    <a:pt x="18044" y="18180"/>
                  </a:cubicBezTo>
                  <a:cubicBezTo>
                    <a:pt x="15015" y="19560"/>
                    <a:pt x="9483" y="20760"/>
                    <a:pt x="6059" y="21180"/>
                  </a:cubicBezTo>
                  <a:cubicBezTo>
                    <a:pt x="2634" y="21600"/>
                    <a:pt x="1317" y="21240"/>
                    <a:pt x="0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5476427" y="2335882"/>
              <a:ext cx="36327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0112" y="0"/>
                  </a:moveTo>
                  <a:cubicBezTo>
                    <a:pt x="18450" y="973"/>
                    <a:pt x="16788" y="1946"/>
                    <a:pt x="14221" y="3989"/>
                  </a:cubicBezTo>
                  <a:cubicBezTo>
                    <a:pt x="11653" y="6032"/>
                    <a:pt x="8179" y="9146"/>
                    <a:pt x="5988" y="10995"/>
                  </a:cubicBezTo>
                  <a:cubicBezTo>
                    <a:pt x="3798" y="12843"/>
                    <a:pt x="2892" y="13427"/>
                    <a:pt x="1986" y="14205"/>
                  </a:cubicBezTo>
                  <a:cubicBezTo>
                    <a:pt x="1079" y="14984"/>
                    <a:pt x="173" y="15957"/>
                    <a:pt x="22" y="16735"/>
                  </a:cubicBezTo>
                  <a:cubicBezTo>
                    <a:pt x="-129" y="17514"/>
                    <a:pt x="475" y="18097"/>
                    <a:pt x="2439" y="18778"/>
                  </a:cubicBezTo>
                  <a:cubicBezTo>
                    <a:pt x="4402" y="19459"/>
                    <a:pt x="7726" y="20238"/>
                    <a:pt x="11124" y="20724"/>
                  </a:cubicBezTo>
                  <a:cubicBezTo>
                    <a:pt x="14523" y="21211"/>
                    <a:pt x="17997" y="21405"/>
                    <a:pt x="21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5108792" y="2384439"/>
              <a:ext cx="309230" cy="22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14102" y="6960"/>
                  </a:moveTo>
                  <a:cubicBezTo>
                    <a:pt x="14102" y="5760"/>
                    <a:pt x="14102" y="4560"/>
                    <a:pt x="13210" y="3120"/>
                  </a:cubicBezTo>
                  <a:cubicBezTo>
                    <a:pt x="12317" y="1680"/>
                    <a:pt x="10532" y="0"/>
                    <a:pt x="8479" y="0"/>
                  </a:cubicBezTo>
                  <a:cubicBezTo>
                    <a:pt x="6426" y="0"/>
                    <a:pt x="4106" y="1680"/>
                    <a:pt x="2499" y="4680"/>
                  </a:cubicBezTo>
                  <a:cubicBezTo>
                    <a:pt x="893" y="7680"/>
                    <a:pt x="0" y="12000"/>
                    <a:pt x="0" y="15120"/>
                  </a:cubicBezTo>
                  <a:cubicBezTo>
                    <a:pt x="0" y="18240"/>
                    <a:pt x="893" y="20160"/>
                    <a:pt x="2321" y="20880"/>
                  </a:cubicBezTo>
                  <a:cubicBezTo>
                    <a:pt x="3749" y="21600"/>
                    <a:pt x="5712" y="21120"/>
                    <a:pt x="7408" y="18960"/>
                  </a:cubicBezTo>
                  <a:cubicBezTo>
                    <a:pt x="9104" y="16800"/>
                    <a:pt x="10532" y="12960"/>
                    <a:pt x="11246" y="10440"/>
                  </a:cubicBezTo>
                  <a:cubicBezTo>
                    <a:pt x="11960" y="7920"/>
                    <a:pt x="11960" y="6720"/>
                    <a:pt x="12050" y="6720"/>
                  </a:cubicBezTo>
                  <a:cubicBezTo>
                    <a:pt x="12139" y="6720"/>
                    <a:pt x="12317" y="7920"/>
                    <a:pt x="13924" y="9600"/>
                  </a:cubicBezTo>
                  <a:cubicBezTo>
                    <a:pt x="15531" y="11280"/>
                    <a:pt x="18565" y="13440"/>
                    <a:pt x="21600" y="1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3791385" y="2139524"/>
              <a:ext cx="376942" cy="31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007" fill="norm" stroke="1" extrusionOk="0">
                  <a:moveTo>
                    <a:pt x="10075" y="5458"/>
                  </a:moveTo>
                  <a:cubicBezTo>
                    <a:pt x="10365" y="4600"/>
                    <a:pt x="10654" y="3743"/>
                    <a:pt x="10872" y="2886"/>
                  </a:cubicBezTo>
                  <a:cubicBezTo>
                    <a:pt x="11089" y="2029"/>
                    <a:pt x="11234" y="1172"/>
                    <a:pt x="10872" y="572"/>
                  </a:cubicBezTo>
                  <a:cubicBezTo>
                    <a:pt x="10510" y="-28"/>
                    <a:pt x="9640" y="-371"/>
                    <a:pt x="7900" y="658"/>
                  </a:cubicBezTo>
                  <a:cubicBezTo>
                    <a:pt x="6161" y="1686"/>
                    <a:pt x="3551" y="4086"/>
                    <a:pt x="1957" y="7086"/>
                  </a:cubicBezTo>
                  <a:cubicBezTo>
                    <a:pt x="362" y="10086"/>
                    <a:pt x="-218" y="13686"/>
                    <a:pt x="72" y="16343"/>
                  </a:cubicBezTo>
                  <a:cubicBezTo>
                    <a:pt x="362" y="19000"/>
                    <a:pt x="1522" y="20715"/>
                    <a:pt x="4638" y="20972"/>
                  </a:cubicBezTo>
                  <a:cubicBezTo>
                    <a:pt x="7755" y="21229"/>
                    <a:pt x="12829" y="20029"/>
                    <a:pt x="15946" y="19172"/>
                  </a:cubicBezTo>
                  <a:cubicBezTo>
                    <a:pt x="19063" y="18315"/>
                    <a:pt x="20222" y="17800"/>
                    <a:pt x="21382" y="17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1858324" y="4000791"/>
              <a:ext cx="339625" cy="281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91" fill="norm" stroke="1" extrusionOk="0">
                  <a:moveTo>
                    <a:pt x="1595" y="285"/>
                  </a:moveTo>
                  <a:cubicBezTo>
                    <a:pt x="1112" y="148"/>
                    <a:pt x="628" y="11"/>
                    <a:pt x="306" y="1"/>
                  </a:cubicBezTo>
                  <a:cubicBezTo>
                    <a:pt x="-17" y="-9"/>
                    <a:pt x="-178" y="109"/>
                    <a:pt x="306" y="383"/>
                  </a:cubicBezTo>
                  <a:cubicBezTo>
                    <a:pt x="789" y="658"/>
                    <a:pt x="1918" y="1090"/>
                    <a:pt x="2723" y="1629"/>
                  </a:cubicBezTo>
                  <a:cubicBezTo>
                    <a:pt x="3529" y="2169"/>
                    <a:pt x="4013" y="2816"/>
                    <a:pt x="4577" y="3513"/>
                  </a:cubicBezTo>
                  <a:cubicBezTo>
                    <a:pt x="5141" y="4209"/>
                    <a:pt x="5786" y="4954"/>
                    <a:pt x="6350" y="5690"/>
                  </a:cubicBezTo>
                  <a:cubicBezTo>
                    <a:pt x="6915" y="6426"/>
                    <a:pt x="7398" y="7152"/>
                    <a:pt x="7962" y="7770"/>
                  </a:cubicBezTo>
                  <a:cubicBezTo>
                    <a:pt x="8526" y="8388"/>
                    <a:pt x="9171" y="8898"/>
                    <a:pt x="10138" y="9535"/>
                  </a:cubicBezTo>
                  <a:cubicBezTo>
                    <a:pt x="11106" y="10173"/>
                    <a:pt x="12395" y="10938"/>
                    <a:pt x="13523" y="11664"/>
                  </a:cubicBezTo>
                  <a:cubicBezTo>
                    <a:pt x="14652" y="12390"/>
                    <a:pt x="15619" y="13077"/>
                    <a:pt x="16264" y="13763"/>
                  </a:cubicBezTo>
                  <a:cubicBezTo>
                    <a:pt x="16909" y="14450"/>
                    <a:pt x="17231" y="15137"/>
                    <a:pt x="17150" y="15705"/>
                  </a:cubicBezTo>
                  <a:cubicBezTo>
                    <a:pt x="17070" y="16274"/>
                    <a:pt x="16586" y="16726"/>
                    <a:pt x="16183" y="17206"/>
                  </a:cubicBezTo>
                  <a:cubicBezTo>
                    <a:pt x="15780" y="17687"/>
                    <a:pt x="15458" y="18197"/>
                    <a:pt x="15216" y="18668"/>
                  </a:cubicBezTo>
                  <a:cubicBezTo>
                    <a:pt x="14974" y="19139"/>
                    <a:pt x="14813" y="19570"/>
                    <a:pt x="14652" y="19884"/>
                  </a:cubicBezTo>
                  <a:cubicBezTo>
                    <a:pt x="14491" y="20198"/>
                    <a:pt x="14329" y="20394"/>
                    <a:pt x="15055" y="20649"/>
                  </a:cubicBezTo>
                  <a:cubicBezTo>
                    <a:pt x="15780" y="20904"/>
                    <a:pt x="17392" y="21218"/>
                    <a:pt x="18601" y="21385"/>
                  </a:cubicBezTo>
                  <a:cubicBezTo>
                    <a:pt x="19810" y="21552"/>
                    <a:pt x="20616" y="21571"/>
                    <a:pt x="21422" y="2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1845274" y="6457468"/>
              <a:ext cx="6313746" cy="409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498" fill="norm" stroke="1" extrusionOk="0">
                  <a:moveTo>
                    <a:pt x="0" y="6204"/>
                  </a:moveTo>
                  <a:cubicBezTo>
                    <a:pt x="271" y="6338"/>
                    <a:pt x="542" y="6472"/>
                    <a:pt x="835" y="6539"/>
                  </a:cubicBezTo>
                  <a:cubicBezTo>
                    <a:pt x="1128" y="6606"/>
                    <a:pt x="1442" y="6606"/>
                    <a:pt x="1783" y="6606"/>
                  </a:cubicBezTo>
                  <a:cubicBezTo>
                    <a:pt x="2124" y="6606"/>
                    <a:pt x="2491" y="6606"/>
                    <a:pt x="2863" y="6539"/>
                  </a:cubicBezTo>
                  <a:cubicBezTo>
                    <a:pt x="3234" y="6472"/>
                    <a:pt x="3610" y="6338"/>
                    <a:pt x="3973" y="6204"/>
                  </a:cubicBezTo>
                  <a:cubicBezTo>
                    <a:pt x="4336" y="6069"/>
                    <a:pt x="4685" y="5935"/>
                    <a:pt x="5044" y="5868"/>
                  </a:cubicBezTo>
                  <a:cubicBezTo>
                    <a:pt x="5402" y="5801"/>
                    <a:pt x="5769" y="5801"/>
                    <a:pt x="6084" y="5734"/>
                  </a:cubicBezTo>
                  <a:cubicBezTo>
                    <a:pt x="6399" y="5667"/>
                    <a:pt x="6661" y="5533"/>
                    <a:pt x="6923" y="5466"/>
                  </a:cubicBezTo>
                  <a:cubicBezTo>
                    <a:pt x="7185" y="5399"/>
                    <a:pt x="7448" y="5399"/>
                    <a:pt x="7719" y="5332"/>
                  </a:cubicBezTo>
                  <a:cubicBezTo>
                    <a:pt x="7990" y="5264"/>
                    <a:pt x="8269" y="5130"/>
                    <a:pt x="8549" y="5063"/>
                  </a:cubicBezTo>
                  <a:cubicBezTo>
                    <a:pt x="8829" y="4996"/>
                    <a:pt x="9109" y="4996"/>
                    <a:pt x="9388" y="4929"/>
                  </a:cubicBezTo>
                  <a:cubicBezTo>
                    <a:pt x="9668" y="4862"/>
                    <a:pt x="9948" y="4728"/>
                    <a:pt x="10223" y="4661"/>
                  </a:cubicBezTo>
                  <a:cubicBezTo>
                    <a:pt x="10498" y="4594"/>
                    <a:pt x="10769" y="4594"/>
                    <a:pt x="11049" y="4594"/>
                  </a:cubicBezTo>
                  <a:cubicBezTo>
                    <a:pt x="11329" y="4594"/>
                    <a:pt x="11617" y="4594"/>
                    <a:pt x="11897" y="4594"/>
                  </a:cubicBezTo>
                  <a:cubicBezTo>
                    <a:pt x="12177" y="4594"/>
                    <a:pt x="12448" y="4594"/>
                    <a:pt x="12793" y="4594"/>
                  </a:cubicBezTo>
                  <a:cubicBezTo>
                    <a:pt x="13138" y="4594"/>
                    <a:pt x="13558" y="4594"/>
                    <a:pt x="13899" y="4594"/>
                  </a:cubicBezTo>
                  <a:cubicBezTo>
                    <a:pt x="14240" y="4594"/>
                    <a:pt x="14502" y="4594"/>
                    <a:pt x="14825" y="4661"/>
                  </a:cubicBezTo>
                  <a:cubicBezTo>
                    <a:pt x="15149" y="4728"/>
                    <a:pt x="15533" y="4862"/>
                    <a:pt x="15909" y="4996"/>
                  </a:cubicBezTo>
                  <a:cubicBezTo>
                    <a:pt x="16285" y="5130"/>
                    <a:pt x="16652" y="5264"/>
                    <a:pt x="16998" y="5466"/>
                  </a:cubicBezTo>
                  <a:cubicBezTo>
                    <a:pt x="17343" y="5667"/>
                    <a:pt x="17666" y="5935"/>
                    <a:pt x="18020" y="6069"/>
                  </a:cubicBezTo>
                  <a:cubicBezTo>
                    <a:pt x="18374" y="6204"/>
                    <a:pt x="18759" y="6204"/>
                    <a:pt x="19131" y="6271"/>
                  </a:cubicBezTo>
                  <a:cubicBezTo>
                    <a:pt x="19502" y="6338"/>
                    <a:pt x="19860" y="6472"/>
                    <a:pt x="20201" y="6539"/>
                  </a:cubicBezTo>
                  <a:cubicBezTo>
                    <a:pt x="20542" y="6606"/>
                    <a:pt x="20866" y="6606"/>
                    <a:pt x="21058" y="6606"/>
                  </a:cubicBezTo>
                  <a:cubicBezTo>
                    <a:pt x="21250" y="6606"/>
                    <a:pt x="21312" y="6606"/>
                    <a:pt x="21364" y="6606"/>
                  </a:cubicBezTo>
                  <a:cubicBezTo>
                    <a:pt x="21416" y="6606"/>
                    <a:pt x="21460" y="6606"/>
                    <a:pt x="21504" y="6606"/>
                  </a:cubicBezTo>
                  <a:cubicBezTo>
                    <a:pt x="21548" y="6606"/>
                    <a:pt x="21591" y="6606"/>
                    <a:pt x="21596" y="6405"/>
                  </a:cubicBezTo>
                  <a:cubicBezTo>
                    <a:pt x="21600" y="6204"/>
                    <a:pt x="21565" y="5801"/>
                    <a:pt x="21412" y="4862"/>
                  </a:cubicBezTo>
                  <a:cubicBezTo>
                    <a:pt x="21259" y="3923"/>
                    <a:pt x="20988" y="2447"/>
                    <a:pt x="20826" y="1575"/>
                  </a:cubicBezTo>
                  <a:cubicBezTo>
                    <a:pt x="20665" y="703"/>
                    <a:pt x="20612" y="435"/>
                    <a:pt x="20551" y="233"/>
                  </a:cubicBezTo>
                  <a:cubicBezTo>
                    <a:pt x="20490" y="32"/>
                    <a:pt x="20420" y="-102"/>
                    <a:pt x="20398" y="99"/>
                  </a:cubicBezTo>
                  <a:cubicBezTo>
                    <a:pt x="20376" y="300"/>
                    <a:pt x="20402" y="837"/>
                    <a:pt x="20542" y="2112"/>
                  </a:cubicBezTo>
                  <a:cubicBezTo>
                    <a:pt x="20682" y="3386"/>
                    <a:pt x="20936" y="5399"/>
                    <a:pt x="21093" y="6807"/>
                  </a:cubicBezTo>
                  <a:cubicBezTo>
                    <a:pt x="21250" y="8216"/>
                    <a:pt x="21312" y="9021"/>
                    <a:pt x="21277" y="10832"/>
                  </a:cubicBezTo>
                  <a:cubicBezTo>
                    <a:pt x="21242" y="12643"/>
                    <a:pt x="21110" y="15461"/>
                    <a:pt x="20992" y="17406"/>
                  </a:cubicBezTo>
                  <a:cubicBezTo>
                    <a:pt x="20874" y="19351"/>
                    <a:pt x="20770" y="20425"/>
                    <a:pt x="20665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6259341" y="7267950"/>
              <a:ext cx="684383" cy="30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059" fill="norm" stroke="1" extrusionOk="0">
                  <a:moveTo>
                    <a:pt x="1027" y="5111"/>
                  </a:moveTo>
                  <a:cubicBezTo>
                    <a:pt x="1429" y="3530"/>
                    <a:pt x="1830" y="1950"/>
                    <a:pt x="2473" y="984"/>
                  </a:cubicBezTo>
                  <a:cubicBezTo>
                    <a:pt x="3115" y="18"/>
                    <a:pt x="3998" y="-333"/>
                    <a:pt x="4841" y="369"/>
                  </a:cubicBezTo>
                  <a:cubicBezTo>
                    <a:pt x="5684" y="1072"/>
                    <a:pt x="6487" y="2828"/>
                    <a:pt x="6487" y="5638"/>
                  </a:cubicBezTo>
                  <a:cubicBezTo>
                    <a:pt x="6487" y="8448"/>
                    <a:pt x="5684" y="12311"/>
                    <a:pt x="4681" y="15033"/>
                  </a:cubicBezTo>
                  <a:cubicBezTo>
                    <a:pt x="3677" y="17755"/>
                    <a:pt x="2473" y="19335"/>
                    <a:pt x="1589" y="20213"/>
                  </a:cubicBezTo>
                  <a:cubicBezTo>
                    <a:pt x="706" y="21091"/>
                    <a:pt x="144" y="21267"/>
                    <a:pt x="23" y="20828"/>
                  </a:cubicBezTo>
                  <a:cubicBezTo>
                    <a:pt x="-97" y="20389"/>
                    <a:pt x="224" y="19335"/>
                    <a:pt x="1389" y="17491"/>
                  </a:cubicBezTo>
                  <a:cubicBezTo>
                    <a:pt x="2553" y="15647"/>
                    <a:pt x="4560" y="13013"/>
                    <a:pt x="6648" y="10379"/>
                  </a:cubicBezTo>
                  <a:cubicBezTo>
                    <a:pt x="8736" y="7745"/>
                    <a:pt x="10904" y="5111"/>
                    <a:pt x="12229" y="3530"/>
                  </a:cubicBezTo>
                  <a:cubicBezTo>
                    <a:pt x="13554" y="1950"/>
                    <a:pt x="14035" y="1423"/>
                    <a:pt x="14075" y="1423"/>
                  </a:cubicBezTo>
                  <a:cubicBezTo>
                    <a:pt x="14116" y="1423"/>
                    <a:pt x="13714" y="1950"/>
                    <a:pt x="12951" y="3091"/>
                  </a:cubicBezTo>
                  <a:cubicBezTo>
                    <a:pt x="12188" y="4233"/>
                    <a:pt x="11064" y="5989"/>
                    <a:pt x="10382" y="7218"/>
                  </a:cubicBezTo>
                  <a:cubicBezTo>
                    <a:pt x="9699" y="8448"/>
                    <a:pt x="9458" y="9150"/>
                    <a:pt x="9338" y="9940"/>
                  </a:cubicBezTo>
                  <a:cubicBezTo>
                    <a:pt x="9217" y="10730"/>
                    <a:pt x="9217" y="11608"/>
                    <a:pt x="9418" y="12223"/>
                  </a:cubicBezTo>
                  <a:cubicBezTo>
                    <a:pt x="9619" y="12838"/>
                    <a:pt x="10020" y="13189"/>
                    <a:pt x="11787" y="13891"/>
                  </a:cubicBezTo>
                  <a:cubicBezTo>
                    <a:pt x="13554" y="14594"/>
                    <a:pt x="16685" y="15648"/>
                    <a:pt x="18532" y="16262"/>
                  </a:cubicBezTo>
                  <a:cubicBezTo>
                    <a:pt x="20379" y="16877"/>
                    <a:pt x="20941" y="17052"/>
                    <a:pt x="21503" y="17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7173727" y="7433651"/>
              <a:ext cx="751351" cy="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147" y="16646"/>
                    <a:pt x="294" y="12326"/>
                    <a:pt x="1322" y="8438"/>
                  </a:cubicBezTo>
                  <a:cubicBezTo>
                    <a:pt x="2351" y="4550"/>
                    <a:pt x="4261" y="1094"/>
                    <a:pt x="6612" y="230"/>
                  </a:cubicBezTo>
                  <a:cubicBezTo>
                    <a:pt x="8963" y="-634"/>
                    <a:pt x="11755" y="1094"/>
                    <a:pt x="14327" y="2822"/>
                  </a:cubicBezTo>
                  <a:cubicBezTo>
                    <a:pt x="16898" y="4550"/>
                    <a:pt x="19249" y="6278"/>
                    <a:pt x="21600" y="8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7774022" y="7293985"/>
              <a:ext cx="196448" cy="31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413" fill="norm" stroke="1" extrusionOk="0">
                  <a:moveTo>
                    <a:pt x="4562" y="2751"/>
                  </a:moveTo>
                  <a:cubicBezTo>
                    <a:pt x="2429" y="1887"/>
                    <a:pt x="295" y="1023"/>
                    <a:pt x="29" y="504"/>
                  </a:cubicBezTo>
                  <a:cubicBezTo>
                    <a:pt x="-238" y="-14"/>
                    <a:pt x="1362" y="-187"/>
                    <a:pt x="4695" y="245"/>
                  </a:cubicBezTo>
                  <a:cubicBezTo>
                    <a:pt x="8029" y="677"/>
                    <a:pt x="13095" y="1714"/>
                    <a:pt x="16429" y="3269"/>
                  </a:cubicBezTo>
                  <a:cubicBezTo>
                    <a:pt x="19762" y="4824"/>
                    <a:pt x="21362" y="6898"/>
                    <a:pt x="20029" y="9317"/>
                  </a:cubicBezTo>
                  <a:cubicBezTo>
                    <a:pt x="18695" y="11736"/>
                    <a:pt x="14429" y="14501"/>
                    <a:pt x="10695" y="16575"/>
                  </a:cubicBezTo>
                  <a:cubicBezTo>
                    <a:pt x="6962" y="18648"/>
                    <a:pt x="3762" y="20031"/>
                    <a:pt x="562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3723650" y="6384608"/>
              <a:ext cx="53668" cy="47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3086" y="320"/>
                  </a:moveTo>
                  <a:cubicBezTo>
                    <a:pt x="4114" y="5197"/>
                    <a:pt x="5143" y="10074"/>
                    <a:pt x="5657" y="13268"/>
                  </a:cubicBezTo>
                  <a:cubicBezTo>
                    <a:pt x="6171" y="16461"/>
                    <a:pt x="6171" y="17971"/>
                    <a:pt x="5143" y="19191"/>
                  </a:cubicBezTo>
                  <a:cubicBezTo>
                    <a:pt x="4114" y="20410"/>
                    <a:pt x="2057" y="21339"/>
                    <a:pt x="1029" y="21397"/>
                  </a:cubicBezTo>
                  <a:cubicBezTo>
                    <a:pt x="0" y="21455"/>
                    <a:pt x="0" y="20642"/>
                    <a:pt x="0" y="18261"/>
                  </a:cubicBezTo>
                  <a:cubicBezTo>
                    <a:pt x="0" y="15881"/>
                    <a:pt x="0" y="11932"/>
                    <a:pt x="514" y="8971"/>
                  </a:cubicBezTo>
                  <a:cubicBezTo>
                    <a:pt x="1029" y="6010"/>
                    <a:pt x="2057" y="4036"/>
                    <a:pt x="3086" y="2584"/>
                  </a:cubicBezTo>
                  <a:cubicBezTo>
                    <a:pt x="4114" y="1132"/>
                    <a:pt x="5143" y="203"/>
                    <a:pt x="6171" y="29"/>
                  </a:cubicBezTo>
                  <a:cubicBezTo>
                    <a:pt x="7200" y="-145"/>
                    <a:pt x="8229" y="436"/>
                    <a:pt x="9771" y="2410"/>
                  </a:cubicBezTo>
                  <a:cubicBezTo>
                    <a:pt x="11314" y="4384"/>
                    <a:pt x="13371" y="7752"/>
                    <a:pt x="14914" y="10887"/>
                  </a:cubicBezTo>
                  <a:cubicBezTo>
                    <a:pt x="16457" y="14023"/>
                    <a:pt x="17486" y="16926"/>
                    <a:pt x="17486" y="18668"/>
                  </a:cubicBezTo>
                  <a:cubicBezTo>
                    <a:pt x="17486" y="20410"/>
                    <a:pt x="16457" y="20990"/>
                    <a:pt x="16971" y="20932"/>
                  </a:cubicBezTo>
                  <a:cubicBezTo>
                    <a:pt x="17486" y="20874"/>
                    <a:pt x="19543" y="20178"/>
                    <a:pt x="21600" y="19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3588906" y="6972998"/>
              <a:ext cx="395417" cy="2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40" fill="norm" stroke="1" extrusionOk="0">
                  <a:moveTo>
                    <a:pt x="10489" y="8134"/>
                  </a:moveTo>
                  <a:cubicBezTo>
                    <a:pt x="10489" y="5950"/>
                    <a:pt x="10489" y="3766"/>
                    <a:pt x="9737" y="2188"/>
                  </a:cubicBezTo>
                  <a:cubicBezTo>
                    <a:pt x="8985" y="611"/>
                    <a:pt x="7481" y="-360"/>
                    <a:pt x="5841" y="125"/>
                  </a:cubicBezTo>
                  <a:cubicBezTo>
                    <a:pt x="4200" y="611"/>
                    <a:pt x="2423" y="2552"/>
                    <a:pt x="1261" y="5950"/>
                  </a:cubicBezTo>
                  <a:cubicBezTo>
                    <a:pt x="99" y="9348"/>
                    <a:pt x="-448" y="14202"/>
                    <a:pt x="441" y="16993"/>
                  </a:cubicBezTo>
                  <a:cubicBezTo>
                    <a:pt x="1329" y="19784"/>
                    <a:pt x="3653" y="20512"/>
                    <a:pt x="5636" y="19784"/>
                  </a:cubicBezTo>
                  <a:cubicBezTo>
                    <a:pt x="7618" y="19056"/>
                    <a:pt x="9258" y="16871"/>
                    <a:pt x="10352" y="14930"/>
                  </a:cubicBezTo>
                  <a:cubicBezTo>
                    <a:pt x="11446" y="12988"/>
                    <a:pt x="11993" y="11289"/>
                    <a:pt x="12539" y="10804"/>
                  </a:cubicBezTo>
                  <a:cubicBezTo>
                    <a:pt x="13086" y="10319"/>
                    <a:pt x="13633" y="11047"/>
                    <a:pt x="15068" y="12988"/>
                  </a:cubicBezTo>
                  <a:cubicBezTo>
                    <a:pt x="16504" y="14930"/>
                    <a:pt x="18828" y="18085"/>
                    <a:pt x="21152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6340597" y="6383974"/>
              <a:ext cx="58781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31" y="0"/>
                  </a:moveTo>
                  <a:cubicBezTo>
                    <a:pt x="7513" y="3529"/>
                    <a:pt x="4696" y="7059"/>
                    <a:pt x="2817" y="9953"/>
                  </a:cubicBezTo>
                  <a:cubicBezTo>
                    <a:pt x="939" y="12847"/>
                    <a:pt x="0" y="15106"/>
                    <a:pt x="0" y="16588"/>
                  </a:cubicBezTo>
                  <a:cubicBezTo>
                    <a:pt x="0" y="18071"/>
                    <a:pt x="939" y="18776"/>
                    <a:pt x="1878" y="18565"/>
                  </a:cubicBezTo>
                  <a:cubicBezTo>
                    <a:pt x="2817" y="18353"/>
                    <a:pt x="3757" y="17224"/>
                    <a:pt x="5165" y="14824"/>
                  </a:cubicBezTo>
                  <a:cubicBezTo>
                    <a:pt x="6574" y="12424"/>
                    <a:pt x="8452" y="8753"/>
                    <a:pt x="9861" y="6565"/>
                  </a:cubicBezTo>
                  <a:cubicBezTo>
                    <a:pt x="11270" y="4376"/>
                    <a:pt x="12209" y="3671"/>
                    <a:pt x="12678" y="2753"/>
                  </a:cubicBezTo>
                  <a:cubicBezTo>
                    <a:pt x="13148" y="1835"/>
                    <a:pt x="13148" y="706"/>
                    <a:pt x="12678" y="494"/>
                  </a:cubicBezTo>
                  <a:cubicBezTo>
                    <a:pt x="12209" y="282"/>
                    <a:pt x="11270" y="988"/>
                    <a:pt x="11270" y="3600"/>
                  </a:cubicBezTo>
                  <a:cubicBezTo>
                    <a:pt x="11270" y="6212"/>
                    <a:pt x="12209" y="10729"/>
                    <a:pt x="12678" y="13765"/>
                  </a:cubicBezTo>
                  <a:cubicBezTo>
                    <a:pt x="13148" y="16800"/>
                    <a:pt x="13148" y="18353"/>
                    <a:pt x="14556" y="19412"/>
                  </a:cubicBezTo>
                  <a:cubicBezTo>
                    <a:pt x="15965" y="20471"/>
                    <a:pt x="18783" y="21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6606381" y="6751667"/>
              <a:ext cx="160210" cy="30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443" fill="norm" stroke="1" extrusionOk="0">
                  <a:moveTo>
                    <a:pt x="5891" y="5377"/>
                  </a:moveTo>
                  <a:cubicBezTo>
                    <a:pt x="5891" y="4484"/>
                    <a:pt x="5891" y="3592"/>
                    <a:pt x="6055" y="2521"/>
                  </a:cubicBezTo>
                  <a:cubicBezTo>
                    <a:pt x="6218" y="1450"/>
                    <a:pt x="6545" y="200"/>
                    <a:pt x="6873" y="22"/>
                  </a:cubicBezTo>
                  <a:cubicBezTo>
                    <a:pt x="7200" y="-157"/>
                    <a:pt x="7527" y="736"/>
                    <a:pt x="7527" y="3235"/>
                  </a:cubicBezTo>
                  <a:cubicBezTo>
                    <a:pt x="7527" y="5734"/>
                    <a:pt x="7200" y="9840"/>
                    <a:pt x="6873" y="12339"/>
                  </a:cubicBezTo>
                  <a:cubicBezTo>
                    <a:pt x="6545" y="14838"/>
                    <a:pt x="6218" y="15731"/>
                    <a:pt x="6709" y="15463"/>
                  </a:cubicBezTo>
                  <a:cubicBezTo>
                    <a:pt x="7200" y="15195"/>
                    <a:pt x="8509" y="13767"/>
                    <a:pt x="9818" y="12696"/>
                  </a:cubicBezTo>
                  <a:cubicBezTo>
                    <a:pt x="11127" y="11625"/>
                    <a:pt x="12436" y="10911"/>
                    <a:pt x="14073" y="10554"/>
                  </a:cubicBezTo>
                  <a:cubicBezTo>
                    <a:pt x="15709" y="10197"/>
                    <a:pt x="17673" y="10197"/>
                    <a:pt x="19145" y="11000"/>
                  </a:cubicBezTo>
                  <a:cubicBezTo>
                    <a:pt x="20618" y="11803"/>
                    <a:pt x="21600" y="13410"/>
                    <a:pt x="18327" y="15284"/>
                  </a:cubicBezTo>
                  <a:cubicBezTo>
                    <a:pt x="15055" y="17159"/>
                    <a:pt x="7527" y="19301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6575714" y="6696513"/>
              <a:ext cx="190015" cy="43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35" fill="norm" stroke="1" extrusionOk="0">
                  <a:moveTo>
                    <a:pt x="2592" y="1614"/>
                  </a:moveTo>
                  <a:cubicBezTo>
                    <a:pt x="3168" y="724"/>
                    <a:pt x="3744" y="-165"/>
                    <a:pt x="4320" y="26"/>
                  </a:cubicBezTo>
                  <a:cubicBezTo>
                    <a:pt x="4896" y="216"/>
                    <a:pt x="5472" y="1487"/>
                    <a:pt x="5904" y="3964"/>
                  </a:cubicBezTo>
                  <a:cubicBezTo>
                    <a:pt x="6336" y="6442"/>
                    <a:pt x="6624" y="10127"/>
                    <a:pt x="6768" y="12668"/>
                  </a:cubicBezTo>
                  <a:cubicBezTo>
                    <a:pt x="6912" y="15209"/>
                    <a:pt x="6912" y="16607"/>
                    <a:pt x="6624" y="17877"/>
                  </a:cubicBezTo>
                  <a:cubicBezTo>
                    <a:pt x="6336" y="19148"/>
                    <a:pt x="5760" y="20291"/>
                    <a:pt x="5472" y="20419"/>
                  </a:cubicBezTo>
                  <a:cubicBezTo>
                    <a:pt x="5184" y="20546"/>
                    <a:pt x="5184" y="19656"/>
                    <a:pt x="5184" y="18576"/>
                  </a:cubicBezTo>
                  <a:cubicBezTo>
                    <a:pt x="5184" y="17496"/>
                    <a:pt x="5184" y="16226"/>
                    <a:pt x="5184" y="15209"/>
                  </a:cubicBezTo>
                  <a:cubicBezTo>
                    <a:pt x="5184" y="14193"/>
                    <a:pt x="5184" y="13430"/>
                    <a:pt x="5328" y="12731"/>
                  </a:cubicBezTo>
                  <a:cubicBezTo>
                    <a:pt x="5472" y="12033"/>
                    <a:pt x="5760" y="11397"/>
                    <a:pt x="6912" y="11143"/>
                  </a:cubicBezTo>
                  <a:cubicBezTo>
                    <a:pt x="8064" y="10889"/>
                    <a:pt x="10080" y="11016"/>
                    <a:pt x="12096" y="11524"/>
                  </a:cubicBezTo>
                  <a:cubicBezTo>
                    <a:pt x="14112" y="12033"/>
                    <a:pt x="16128" y="12922"/>
                    <a:pt x="17712" y="13684"/>
                  </a:cubicBezTo>
                  <a:cubicBezTo>
                    <a:pt x="19296" y="14447"/>
                    <a:pt x="20448" y="15082"/>
                    <a:pt x="21024" y="15717"/>
                  </a:cubicBezTo>
                  <a:cubicBezTo>
                    <a:pt x="21600" y="16353"/>
                    <a:pt x="21600" y="16988"/>
                    <a:pt x="20592" y="17814"/>
                  </a:cubicBezTo>
                  <a:cubicBezTo>
                    <a:pt x="19584" y="18640"/>
                    <a:pt x="17568" y="19656"/>
                    <a:pt x="13968" y="20291"/>
                  </a:cubicBezTo>
                  <a:cubicBezTo>
                    <a:pt x="10368" y="20927"/>
                    <a:pt x="5184" y="21181"/>
                    <a:pt x="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443096" y="5394951"/>
              <a:ext cx="788832" cy="41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37" fill="norm" stroke="1" extrusionOk="0">
                  <a:moveTo>
                    <a:pt x="3739" y="0"/>
                  </a:moveTo>
                  <a:cubicBezTo>
                    <a:pt x="2833" y="667"/>
                    <a:pt x="1928" y="1333"/>
                    <a:pt x="1266" y="2267"/>
                  </a:cubicBezTo>
                  <a:cubicBezTo>
                    <a:pt x="604" y="3200"/>
                    <a:pt x="186" y="4400"/>
                    <a:pt x="46" y="6067"/>
                  </a:cubicBezTo>
                  <a:cubicBezTo>
                    <a:pt x="-93" y="7733"/>
                    <a:pt x="46" y="9867"/>
                    <a:pt x="952" y="12267"/>
                  </a:cubicBezTo>
                  <a:cubicBezTo>
                    <a:pt x="1858" y="14667"/>
                    <a:pt x="3530" y="17333"/>
                    <a:pt x="5168" y="19067"/>
                  </a:cubicBezTo>
                  <a:cubicBezTo>
                    <a:pt x="6805" y="20800"/>
                    <a:pt x="8408" y="21600"/>
                    <a:pt x="10254" y="21533"/>
                  </a:cubicBezTo>
                  <a:cubicBezTo>
                    <a:pt x="12101" y="21467"/>
                    <a:pt x="14191" y="20533"/>
                    <a:pt x="15933" y="19667"/>
                  </a:cubicBezTo>
                  <a:cubicBezTo>
                    <a:pt x="17675" y="18800"/>
                    <a:pt x="19068" y="18000"/>
                    <a:pt x="19939" y="17400"/>
                  </a:cubicBezTo>
                  <a:cubicBezTo>
                    <a:pt x="20810" y="16800"/>
                    <a:pt x="21159" y="16400"/>
                    <a:pt x="21507" y="16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901573" y="5517621"/>
              <a:ext cx="23681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8103"/>
                    <a:pt x="-1585" y="14606"/>
                    <a:pt x="575" y="11006"/>
                  </a:cubicBezTo>
                  <a:cubicBezTo>
                    <a:pt x="2735" y="7406"/>
                    <a:pt x="11375" y="3703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656793" y="5218614"/>
              <a:ext cx="490799" cy="37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066" fill="norm" stroke="1" extrusionOk="0">
                  <a:moveTo>
                    <a:pt x="674" y="0"/>
                  </a:moveTo>
                  <a:cubicBezTo>
                    <a:pt x="228" y="2160"/>
                    <a:pt x="-217" y="4320"/>
                    <a:pt x="117" y="6624"/>
                  </a:cubicBezTo>
                  <a:cubicBezTo>
                    <a:pt x="451" y="8928"/>
                    <a:pt x="1564" y="11376"/>
                    <a:pt x="3402" y="13968"/>
                  </a:cubicBezTo>
                  <a:cubicBezTo>
                    <a:pt x="5239" y="16560"/>
                    <a:pt x="7799" y="19296"/>
                    <a:pt x="9915" y="20448"/>
                  </a:cubicBezTo>
                  <a:cubicBezTo>
                    <a:pt x="12030" y="21600"/>
                    <a:pt x="13701" y="21168"/>
                    <a:pt x="15371" y="18936"/>
                  </a:cubicBezTo>
                  <a:cubicBezTo>
                    <a:pt x="17041" y="16704"/>
                    <a:pt x="18711" y="12672"/>
                    <a:pt x="19713" y="10008"/>
                  </a:cubicBezTo>
                  <a:cubicBezTo>
                    <a:pt x="20715" y="7344"/>
                    <a:pt x="21049" y="6048"/>
                    <a:pt x="21383" y="4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834103" y="5080591"/>
              <a:ext cx="221487" cy="17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994" fill="norm" stroke="1" extrusionOk="0">
                  <a:moveTo>
                    <a:pt x="655" y="20994"/>
                  </a:moveTo>
                  <a:cubicBezTo>
                    <a:pt x="164" y="17039"/>
                    <a:pt x="-327" y="13084"/>
                    <a:pt x="287" y="9586"/>
                  </a:cubicBezTo>
                  <a:cubicBezTo>
                    <a:pt x="900" y="6087"/>
                    <a:pt x="2618" y="3045"/>
                    <a:pt x="4705" y="1371"/>
                  </a:cubicBezTo>
                  <a:cubicBezTo>
                    <a:pt x="6791" y="-302"/>
                    <a:pt x="9246" y="-606"/>
                    <a:pt x="12068" y="1371"/>
                  </a:cubicBezTo>
                  <a:cubicBezTo>
                    <a:pt x="14891" y="3349"/>
                    <a:pt x="18082" y="7608"/>
                    <a:pt x="19678" y="10650"/>
                  </a:cubicBezTo>
                  <a:cubicBezTo>
                    <a:pt x="21273" y="13693"/>
                    <a:pt x="21273" y="15518"/>
                    <a:pt x="21273" y="17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884363" y="4858272"/>
              <a:ext cx="186561" cy="27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1184" y="8247"/>
                  </a:moveTo>
                  <a:cubicBezTo>
                    <a:pt x="592" y="11389"/>
                    <a:pt x="0" y="14531"/>
                    <a:pt x="0" y="16691"/>
                  </a:cubicBezTo>
                  <a:cubicBezTo>
                    <a:pt x="0" y="18851"/>
                    <a:pt x="592" y="20029"/>
                    <a:pt x="1627" y="20716"/>
                  </a:cubicBezTo>
                  <a:cubicBezTo>
                    <a:pt x="2663" y="21404"/>
                    <a:pt x="4142" y="21600"/>
                    <a:pt x="6953" y="19538"/>
                  </a:cubicBezTo>
                  <a:cubicBezTo>
                    <a:pt x="9764" y="17476"/>
                    <a:pt x="13907" y="13156"/>
                    <a:pt x="16570" y="9524"/>
                  </a:cubicBezTo>
                  <a:cubicBezTo>
                    <a:pt x="19233" y="5891"/>
                    <a:pt x="20416" y="29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636727" y="4618045"/>
              <a:ext cx="579867" cy="20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64" y="8956"/>
                  </a:moveTo>
                  <a:cubicBezTo>
                    <a:pt x="180" y="6322"/>
                    <a:pt x="-104" y="3688"/>
                    <a:pt x="38" y="2107"/>
                  </a:cubicBezTo>
                  <a:cubicBezTo>
                    <a:pt x="180" y="527"/>
                    <a:pt x="749" y="0"/>
                    <a:pt x="2643" y="0"/>
                  </a:cubicBezTo>
                  <a:cubicBezTo>
                    <a:pt x="4538" y="0"/>
                    <a:pt x="7759" y="527"/>
                    <a:pt x="10743" y="2766"/>
                  </a:cubicBezTo>
                  <a:cubicBezTo>
                    <a:pt x="13728" y="5005"/>
                    <a:pt x="16475" y="8956"/>
                    <a:pt x="18228" y="12381"/>
                  </a:cubicBezTo>
                  <a:cubicBezTo>
                    <a:pt x="19980" y="15805"/>
                    <a:pt x="20738" y="18702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010806" y="3838583"/>
              <a:ext cx="37118" cy="76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21600"/>
                  </a:moveTo>
                  <a:cubicBezTo>
                    <a:pt x="7954" y="19800"/>
                    <a:pt x="3634" y="18000"/>
                    <a:pt x="1474" y="15552"/>
                  </a:cubicBezTo>
                  <a:cubicBezTo>
                    <a:pt x="-686" y="13104"/>
                    <a:pt x="-686" y="10008"/>
                    <a:pt x="2914" y="7308"/>
                  </a:cubicBezTo>
                  <a:cubicBezTo>
                    <a:pt x="6514" y="4608"/>
                    <a:pt x="13714" y="2304"/>
                    <a:pt x="209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912112" y="3784691"/>
              <a:ext cx="434818" cy="16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393" fill="norm" stroke="1" extrusionOk="0">
                  <a:moveTo>
                    <a:pt x="1787" y="16690"/>
                  </a:moveTo>
                  <a:cubicBezTo>
                    <a:pt x="1155" y="16690"/>
                    <a:pt x="524" y="16690"/>
                    <a:pt x="208" y="15919"/>
                  </a:cubicBezTo>
                  <a:cubicBezTo>
                    <a:pt x="-108" y="15147"/>
                    <a:pt x="-108" y="13604"/>
                    <a:pt x="524" y="11444"/>
                  </a:cubicBezTo>
                  <a:cubicBezTo>
                    <a:pt x="1155" y="9284"/>
                    <a:pt x="2418" y="6507"/>
                    <a:pt x="4313" y="3884"/>
                  </a:cubicBezTo>
                  <a:cubicBezTo>
                    <a:pt x="6208" y="1262"/>
                    <a:pt x="8734" y="-1207"/>
                    <a:pt x="11134" y="644"/>
                  </a:cubicBezTo>
                  <a:cubicBezTo>
                    <a:pt x="13534" y="2496"/>
                    <a:pt x="15808" y="8667"/>
                    <a:pt x="17513" y="12679"/>
                  </a:cubicBezTo>
                  <a:cubicBezTo>
                    <a:pt x="19218" y="16690"/>
                    <a:pt x="20355" y="18542"/>
                    <a:pt x="21492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76881" y="6486596"/>
              <a:ext cx="1838772" cy="144257"/>
            </a:xfrm>
            <a:prstGeom prst="rect">
              <a:avLst/>
            </a:prstGeom>
            <a:effectLst/>
          </p:spPr>
        </p:pic>
        <p:pic>
          <p:nvPicPr>
            <p:cNvPr id="21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50277" y="6570612"/>
              <a:ext cx="256772" cy="40734"/>
            </a:xfrm>
            <a:prstGeom prst="rect">
              <a:avLst/>
            </a:prstGeom>
            <a:effectLst/>
          </p:spPr>
        </p:pic>
        <p:pic>
          <p:nvPicPr>
            <p:cNvPr id="219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57797" y="6471262"/>
              <a:ext cx="1818196" cy="155098"/>
            </a:xfrm>
            <a:prstGeom prst="rect">
              <a:avLst/>
            </a:prstGeom>
            <a:effectLst/>
          </p:spPr>
        </p:pic>
        <p:pic>
          <p:nvPicPr>
            <p:cNvPr id="21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30776" y="5650591"/>
              <a:ext cx="125394" cy="871679"/>
            </a:xfrm>
            <a:prstGeom prst="rect">
              <a:avLst/>
            </a:prstGeom>
            <a:effectLst/>
          </p:spPr>
        </p:pic>
        <p:pic>
          <p:nvPicPr>
            <p:cNvPr id="219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88517" y="5719264"/>
              <a:ext cx="136111" cy="915083"/>
            </a:xfrm>
            <a:prstGeom prst="rect">
              <a:avLst/>
            </a:prstGeom>
            <a:effectLst/>
          </p:spPr>
        </p:pic>
        <p:pic>
          <p:nvPicPr>
            <p:cNvPr id="220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64949" y="5704697"/>
              <a:ext cx="2883721" cy="101631"/>
            </a:xfrm>
            <a:prstGeom prst="rect">
              <a:avLst/>
            </a:prstGeom>
            <a:effectLst/>
          </p:spPr>
        </p:pic>
        <p:pic>
          <p:nvPicPr>
            <p:cNvPr id="220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79341" y="5711610"/>
              <a:ext cx="178738" cy="861402"/>
            </a:xfrm>
            <a:prstGeom prst="rect">
              <a:avLst/>
            </a:prstGeom>
            <a:effectLst/>
          </p:spPr>
        </p:pic>
        <p:pic>
          <p:nvPicPr>
            <p:cNvPr id="22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736644" y="5613395"/>
              <a:ext cx="311781" cy="323269"/>
            </a:xfrm>
            <a:prstGeom prst="rect">
              <a:avLst/>
            </a:prstGeom>
            <a:effectLst/>
          </p:spPr>
        </p:pic>
        <p:sp>
          <p:nvSpPr>
            <p:cNvPr id="2206" name="Line"/>
            <p:cNvSpPr/>
            <p:nvPr/>
          </p:nvSpPr>
          <p:spPr>
            <a:xfrm>
              <a:off x="426909" y="2619555"/>
              <a:ext cx="112733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0" y="21600"/>
                  </a:moveTo>
                  <a:cubicBezTo>
                    <a:pt x="1466" y="20700"/>
                    <a:pt x="2932" y="19800"/>
                    <a:pt x="4594" y="17100"/>
                  </a:cubicBezTo>
                  <a:cubicBezTo>
                    <a:pt x="6255" y="14400"/>
                    <a:pt x="8112" y="9900"/>
                    <a:pt x="9994" y="6750"/>
                  </a:cubicBezTo>
                  <a:cubicBezTo>
                    <a:pt x="11875" y="3600"/>
                    <a:pt x="13781" y="1800"/>
                    <a:pt x="15638" y="900"/>
                  </a:cubicBezTo>
                  <a:cubicBezTo>
                    <a:pt x="17495" y="0"/>
                    <a:pt x="19303" y="0"/>
                    <a:pt x="20329" y="0"/>
                  </a:cubicBezTo>
                  <a:cubicBezTo>
                    <a:pt x="21356" y="0"/>
                    <a:pt x="21600" y="0"/>
                    <a:pt x="21551" y="1350"/>
                  </a:cubicBezTo>
                  <a:cubicBezTo>
                    <a:pt x="21502" y="2700"/>
                    <a:pt x="21160" y="5400"/>
                    <a:pt x="20378" y="8100"/>
                  </a:cubicBezTo>
                  <a:cubicBezTo>
                    <a:pt x="19596" y="10800"/>
                    <a:pt x="18375" y="13500"/>
                    <a:pt x="17153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507308" y="2680890"/>
              <a:ext cx="870290" cy="12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49" fill="norm" stroke="1" extrusionOk="0">
                  <a:moveTo>
                    <a:pt x="7509" y="14850"/>
                  </a:moveTo>
                  <a:cubicBezTo>
                    <a:pt x="5228" y="17100"/>
                    <a:pt x="2948" y="19350"/>
                    <a:pt x="1650" y="20475"/>
                  </a:cubicBezTo>
                  <a:cubicBezTo>
                    <a:pt x="351" y="21600"/>
                    <a:pt x="34" y="21600"/>
                    <a:pt x="3" y="20700"/>
                  </a:cubicBezTo>
                  <a:cubicBezTo>
                    <a:pt x="-29" y="19800"/>
                    <a:pt x="224" y="18000"/>
                    <a:pt x="1428" y="15525"/>
                  </a:cubicBezTo>
                  <a:cubicBezTo>
                    <a:pt x="2631" y="13050"/>
                    <a:pt x="4785" y="9900"/>
                    <a:pt x="7097" y="7200"/>
                  </a:cubicBezTo>
                  <a:cubicBezTo>
                    <a:pt x="9409" y="4500"/>
                    <a:pt x="11880" y="2250"/>
                    <a:pt x="14318" y="1125"/>
                  </a:cubicBezTo>
                  <a:cubicBezTo>
                    <a:pt x="16757" y="0"/>
                    <a:pt x="19164" y="0"/>
                    <a:pt x="215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2" name="Drawing"/>
          <p:cNvGrpSpPr/>
          <p:nvPr/>
        </p:nvGrpSpPr>
        <p:grpSpPr>
          <a:xfrm>
            <a:off x="1152181" y="1075266"/>
            <a:ext cx="11528770" cy="8461905"/>
            <a:chOff x="0" y="0"/>
            <a:chExt cx="11528768" cy="8461904"/>
          </a:xfrm>
        </p:grpSpPr>
        <p:sp>
          <p:nvSpPr>
            <p:cNvPr id="2210" name="Line"/>
            <p:cNvSpPr/>
            <p:nvPr/>
          </p:nvSpPr>
          <p:spPr>
            <a:xfrm>
              <a:off x="829828" y="235767"/>
              <a:ext cx="113491" cy="49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564" fill="norm" stroke="1" extrusionOk="0">
                  <a:moveTo>
                    <a:pt x="21057" y="1818"/>
                  </a:moveTo>
                  <a:cubicBezTo>
                    <a:pt x="20272" y="1355"/>
                    <a:pt x="19486" y="891"/>
                    <a:pt x="18112" y="567"/>
                  </a:cubicBezTo>
                  <a:cubicBezTo>
                    <a:pt x="16737" y="242"/>
                    <a:pt x="14773" y="57"/>
                    <a:pt x="12810" y="10"/>
                  </a:cubicBezTo>
                  <a:cubicBezTo>
                    <a:pt x="10846" y="-36"/>
                    <a:pt x="8882" y="57"/>
                    <a:pt x="6919" y="567"/>
                  </a:cubicBezTo>
                  <a:cubicBezTo>
                    <a:pt x="4955" y="1076"/>
                    <a:pt x="2992" y="2003"/>
                    <a:pt x="1617" y="3904"/>
                  </a:cubicBezTo>
                  <a:cubicBezTo>
                    <a:pt x="242" y="5804"/>
                    <a:pt x="-543" y="8678"/>
                    <a:pt x="439" y="11784"/>
                  </a:cubicBezTo>
                  <a:cubicBezTo>
                    <a:pt x="1421" y="14889"/>
                    <a:pt x="4170" y="18227"/>
                    <a:pt x="6919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736853" y="524933"/>
              <a:ext cx="20011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715" y="21600"/>
                  </a:moveTo>
                  <a:cubicBezTo>
                    <a:pt x="805" y="19800"/>
                    <a:pt x="-104" y="18000"/>
                    <a:pt x="10" y="16500"/>
                  </a:cubicBezTo>
                  <a:cubicBezTo>
                    <a:pt x="123" y="15000"/>
                    <a:pt x="1260" y="13800"/>
                    <a:pt x="4784" y="11400"/>
                  </a:cubicBezTo>
                  <a:cubicBezTo>
                    <a:pt x="8309" y="9000"/>
                    <a:pt x="14220" y="5400"/>
                    <a:pt x="17403" y="3300"/>
                  </a:cubicBezTo>
                  <a:cubicBezTo>
                    <a:pt x="20587" y="1200"/>
                    <a:pt x="21041" y="6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1046082" y="285649"/>
              <a:ext cx="87737" cy="41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496" fill="norm" stroke="1" extrusionOk="0">
                  <a:moveTo>
                    <a:pt x="20821" y="1532"/>
                  </a:moveTo>
                  <a:cubicBezTo>
                    <a:pt x="20821" y="987"/>
                    <a:pt x="20821" y="441"/>
                    <a:pt x="19565" y="169"/>
                  </a:cubicBezTo>
                  <a:cubicBezTo>
                    <a:pt x="18309" y="-104"/>
                    <a:pt x="15798" y="-104"/>
                    <a:pt x="13035" y="605"/>
                  </a:cubicBezTo>
                  <a:cubicBezTo>
                    <a:pt x="10272" y="1314"/>
                    <a:pt x="7258" y="2732"/>
                    <a:pt x="4495" y="5023"/>
                  </a:cubicBezTo>
                  <a:cubicBezTo>
                    <a:pt x="1733" y="7314"/>
                    <a:pt x="-779" y="10478"/>
                    <a:pt x="226" y="13369"/>
                  </a:cubicBezTo>
                  <a:cubicBezTo>
                    <a:pt x="1230" y="16260"/>
                    <a:pt x="5751" y="18878"/>
                    <a:pt x="1027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1134181" y="445079"/>
              <a:ext cx="196488" cy="18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98" fill="norm" stroke="1" extrusionOk="0">
                  <a:moveTo>
                    <a:pt x="650" y="4014"/>
                  </a:moveTo>
                  <a:cubicBezTo>
                    <a:pt x="191" y="2574"/>
                    <a:pt x="-269" y="1134"/>
                    <a:pt x="191" y="414"/>
                  </a:cubicBezTo>
                  <a:cubicBezTo>
                    <a:pt x="650" y="-306"/>
                    <a:pt x="2029" y="-306"/>
                    <a:pt x="3408" y="2214"/>
                  </a:cubicBezTo>
                  <a:cubicBezTo>
                    <a:pt x="4786" y="4734"/>
                    <a:pt x="6165" y="9774"/>
                    <a:pt x="6740" y="12894"/>
                  </a:cubicBezTo>
                  <a:cubicBezTo>
                    <a:pt x="7314" y="16014"/>
                    <a:pt x="7084" y="17214"/>
                    <a:pt x="6625" y="18414"/>
                  </a:cubicBezTo>
                  <a:cubicBezTo>
                    <a:pt x="6165" y="19614"/>
                    <a:pt x="5476" y="20814"/>
                    <a:pt x="4671" y="21054"/>
                  </a:cubicBezTo>
                  <a:cubicBezTo>
                    <a:pt x="3867" y="21294"/>
                    <a:pt x="2948" y="20574"/>
                    <a:pt x="3293" y="18174"/>
                  </a:cubicBezTo>
                  <a:cubicBezTo>
                    <a:pt x="3637" y="15774"/>
                    <a:pt x="5246" y="11694"/>
                    <a:pt x="6510" y="9054"/>
                  </a:cubicBezTo>
                  <a:cubicBezTo>
                    <a:pt x="7774" y="6414"/>
                    <a:pt x="8693" y="5214"/>
                    <a:pt x="9612" y="4254"/>
                  </a:cubicBezTo>
                  <a:cubicBezTo>
                    <a:pt x="10531" y="3294"/>
                    <a:pt x="11450" y="2574"/>
                    <a:pt x="11910" y="2814"/>
                  </a:cubicBezTo>
                  <a:cubicBezTo>
                    <a:pt x="12369" y="3054"/>
                    <a:pt x="12369" y="4254"/>
                    <a:pt x="12369" y="6174"/>
                  </a:cubicBezTo>
                  <a:cubicBezTo>
                    <a:pt x="12369" y="8094"/>
                    <a:pt x="12369" y="10734"/>
                    <a:pt x="13288" y="12894"/>
                  </a:cubicBezTo>
                  <a:cubicBezTo>
                    <a:pt x="14208" y="15054"/>
                    <a:pt x="16046" y="16734"/>
                    <a:pt x="17540" y="17454"/>
                  </a:cubicBezTo>
                  <a:cubicBezTo>
                    <a:pt x="19033" y="18174"/>
                    <a:pt x="20182" y="17934"/>
                    <a:pt x="21331" y="17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1356068" y="289983"/>
              <a:ext cx="5406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4954" y="0"/>
                  </a:moveTo>
                  <a:cubicBezTo>
                    <a:pt x="18277" y="3150"/>
                    <a:pt x="21600" y="6300"/>
                    <a:pt x="21185" y="9563"/>
                  </a:cubicBezTo>
                  <a:cubicBezTo>
                    <a:pt x="20769" y="12825"/>
                    <a:pt x="16615" y="16200"/>
                    <a:pt x="12462" y="18225"/>
                  </a:cubicBezTo>
                  <a:cubicBezTo>
                    <a:pt x="8308" y="20250"/>
                    <a:pt x="4154" y="20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1540218" y="467783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502118" y="607483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2093173" y="140049"/>
              <a:ext cx="259846" cy="87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17" fill="norm" stroke="1" extrusionOk="0">
                  <a:moveTo>
                    <a:pt x="16158" y="1183"/>
                  </a:moveTo>
                  <a:cubicBezTo>
                    <a:pt x="15287" y="769"/>
                    <a:pt x="14416" y="354"/>
                    <a:pt x="13458" y="147"/>
                  </a:cubicBezTo>
                  <a:cubicBezTo>
                    <a:pt x="12500" y="-60"/>
                    <a:pt x="11455" y="-60"/>
                    <a:pt x="9713" y="225"/>
                  </a:cubicBezTo>
                  <a:cubicBezTo>
                    <a:pt x="7971" y="510"/>
                    <a:pt x="5532" y="1080"/>
                    <a:pt x="3616" y="1779"/>
                  </a:cubicBezTo>
                  <a:cubicBezTo>
                    <a:pt x="1700" y="2478"/>
                    <a:pt x="307" y="3307"/>
                    <a:pt x="45" y="4058"/>
                  </a:cubicBezTo>
                  <a:cubicBezTo>
                    <a:pt x="-216" y="4809"/>
                    <a:pt x="655" y="5482"/>
                    <a:pt x="2484" y="6182"/>
                  </a:cubicBezTo>
                  <a:cubicBezTo>
                    <a:pt x="4313" y="6881"/>
                    <a:pt x="7100" y="7606"/>
                    <a:pt x="8407" y="8254"/>
                  </a:cubicBezTo>
                  <a:cubicBezTo>
                    <a:pt x="9713" y="8901"/>
                    <a:pt x="9539" y="9471"/>
                    <a:pt x="8407" y="9989"/>
                  </a:cubicBezTo>
                  <a:cubicBezTo>
                    <a:pt x="7274" y="10507"/>
                    <a:pt x="5184" y="10973"/>
                    <a:pt x="3703" y="11258"/>
                  </a:cubicBezTo>
                  <a:cubicBezTo>
                    <a:pt x="2223" y="11543"/>
                    <a:pt x="1352" y="11646"/>
                    <a:pt x="1352" y="11698"/>
                  </a:cubicBezTo>
                  <a:cubicBezTo>
                    <a:pt x="1352" y="11750"/>
                    <a:pt x="2223" y="11750"/>
                    <a:pt x="3007" y="11828"/>
                  </a:cubicBezTo>
                  <a:cubicBezTo>
                    <a:pt x="3790" y="11905"/>
                    <a:pt x="4487" y="12061"/>
                    <a:pt x="5097" y="12475"/>
                  </a:cubicBezTo>
                  <a:cubicBezTo>
                    <a:pt x="5707" y="12890"/>
                    <a:pt x="6229" y="13563"/>
                    <a:pt x="5619" y="14599"/>
                  </a:cubicBezTo>
                  <a:cubicBezTo>
                    <a:pt x="5010" y="15635"/>
                    <a:pt x="3268" y="17034"/>
                    <a:pt x="2223" y="18069"/>
                  </a:cubicBezTo>
                  <a:cubicBezTo>
                    <a:pt x="1178" y="19105"/>
                    <a:pt x="829" y="19779"/>
                    <a:pt x="742" y="20245"/>
                  </a:cubicBezTo>
                  <a:cubicBezTo>
                    <a:pt x="655" y="20711"/>
                    <a:pt x="829" y="20970"/>
                    <a:pt x="1874" y="21177"/>
                  </a:cubicBezTo>
                  <a:cubicBezTo>
                    <a:pt x="2919" y="21385"/>
                    <a:pt x="4836" y="21540"/>
                    <a:pt x="8232" y="21514"/>
                  </a:cubicBezTo>
                  <a:cubicBezTo>
                    <a:pt x="11629" y="21488"/>
                    <a:pt x="16507" y="21281"/>
                    <a:pt x="21384" y="2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2544078" y="121148"/>
              <a:ext cx="240741" cy="21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156" fill="norm" stroke="1" extrusionOk="0">
                  <a:moveTo>
                    <a:pt x="11783" y="4105"/>
                  </a:moveTo>
                  <a:cubicBezTo>
                    <a:pt x="11783" y="2651"/>
                    <a:pt x="11783" y="1197"/>
                    <a:pt x="11032" y="470"/>
                  </a:cubicBezTo>
                  <a:cubicBezTo>
                    <a:pt x="10280" y="-257"/>
                    <a:pt x="8778" y="-257"/>
                    <a:pt x="6899" y="1301"/>
                  </a:cubicBezTo>
                  <a:cubicBezTo>
                    <a:pt x="5021" y="2858"/>
                    <a:pt x="2767" y="5974"/>
                    <a:pt x="1452" y="8881"/>
                  </a:cubicBezTo>
                  <a:cubicBezTo>
                    <a:pt x="138" y="11789"/>
                    <a:pt x="-238" y="14489"/>
                    <a:pt x="138" y="16774"/>
                  </a:cubicBezTo>
                  <a:cubicBezTo>
                    <a:pt x="513" y="19058"/>
                    <a:pt x="1640" y="20928"/>
                    <a:pt x="5303" y="21135"/>
                  </a:cubicBezTo>
                  <a:cubicBezTo>
                    <a:pt x="8965" y="21343"/>
                    <a:pt x="15164" y="19889"/>
                    <a:pt x="21362" y="18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3794468" y="170303"/>
              <a:ext cx="184151" cy="18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4257"/>
                  </a:moveTo>
                  <a:cubicBezTo>
                    <a:pt x="248" y="2558"/>
                    <a:pt x="497" y="859"/>
                    <a:pt x="1241" y="253"/>
                  </a:cubicBezTo>
                  <a:cubicBezTo>
                    <a:pt x="1986" y="-354"/>
                    <a:pt x="3228" y="131"/>
                    <a:pt x="4345" y="1709"/>
                  </a:cubicBezTo>
                  <a:cubicBezTo>
                    <a:pt x="5462" y="3286"/>
                    <a:pt x="6455" y="5956"/>
                    <a:pt x="6331" y="9233"/>
                  </a:cubicBezTo>
                  <a:cubicBezTo>
                    <a:pt x="6207" y="12509"/>
                    <a:pt x="4966" y="16392"/>
                    <a:pt x="3724" y="18576"/>
                  </a:cubicBezTo>
                  <a:cubicBezTo>
                    <a:pt x="2483" y="20761"/>
                    <a:pt x="1241" y="21246"/>
                    <a:pt x="621" y="20882"/>
                  </a:cubicBezTo>
                  <a:cubicBezTo>
                    <a:pt x="0" y="20518"/>
                    <a:pt x="0" y="19304"/>
                    <a:pt x="2234" y="16149"/>
                  </a:cubicBezTo>
                  <a:cubicBezTo>
                    <a:pt x="4469" y="12994"/>
                    <a:pt x="8938" y="7898"/>
                    <a:pt x="11669" y="4864"/>
                  </a:cubicBezTo>
                  <a:cubicBezTo>
                    <a:pt x="14400" y="1830"/>
                    <a:pt x="15393" y="859"/>
                    <a:pt x="15517" y="859"/>
                  </a:cubicBezTo>
                  <a:cubicBezTo>
                    <a:pt x="15641" y="859"/>
                    <a:pt x="14897" y="1830"/>
                    <a:pt x="14028" y="3044"/>
                  </a:cubicBezTo>
                  <a:cubicBezTo>
                    <a:pt x="13159" y="4257"/>
                    <a:pt x="12166" y="5713"/>
                    <a:pt x="12041" y="7776"/>
                  </a:cubicBezTo>
                  <a:cubicBezTo>
                    <a:pt x="11917" y="9839"/>
                    <a:pt x="12662" y="12509"/>
                    <a:pt x="14400" y="13601"/>
                  </a:cubicBezTo>
                  <a:cubicBezTo>
                    <a:pt x="16138" y="14693"/>
                    <a:pt x="18869" y="14208"/>
                    <a:pt x="21600" y="13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4056529" y="169333"/>
              <a:ext cx="176090" cy="1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95" fill="norm" stroke="1" extrusionOk="0">
                  <a:moveTo>
                    <a:pt x="18306" y="0"/>
                  </a:moveTo>
                  <a:cubicBezTo>
                    <a:pt x="14449" y="4200"/>
                    <a:pt x="10592" y="8400"/>
                    <a:pt x="7763" y="11250"/>
                  </a:cubicBezTo>
                  <a:cubicBezTo>
                    <a:pt x="4935" y="14100"/>
                    <a:pt x="3135" y="15600"/>
                    <a:pt x="1849" y="17100"/>
                  </a:cubicBezTo>
                  <a:cubicBezTo>
                    <a:pt x="563" y="18600"/>
                    <a:pt x="-208" y="20100"/>
                    <a:pt x="49" y="20850"/>
                  </a:cubicBezTo>
                  <a:cubicBezTo>
                    <a:pt x="306" y="21600"/>
                    <a:pt x="1592" y="21600"/>
                    <a:pt x="5321" y="20700"/>
                  </a:cubicBezTo>
                  <a:cubicBezTo>
                    <a:pt x="9049" y="19800"/>
                    <a:pt x="15221" y="18000"/>
                    <a:pt x="21392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4283418" y="29633"/>
              <a:ext cx="158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8928" y="4996"/>
                    <a:pt x="9216" y="9992"/>
                    <a:pt x="9360" y="12857"/>
                  </a:cubicBezTo>
                  <a:cubicBezTo>
                    <a:pt x="9504" y="15722"/>
                    <a:pt x="9504" y="16457"/>
                    <a:pt x="9936" y="16457"/>
                  </a:cubicBezTo>
                  <a:cubicBezTo>
                    <a:pt x="10368" y="16457"/>
                    <a:pt x="11232" y="15722"/>
                    <a:pt x="12240" y="14914"/>
                  </a:cubicBezTo>
                  <a:cubicBezTo>
                    <a:pt x="13248" y="14106"/>
                    <a:pt x="14400" y="13224"/>
                    <a:pt x="15696" y="12710"/>
                  </a:cubicBezTo>
                  <a:cubicBezTo>
                    <a:pt x="16992" y="12196"/>
                    <a:pt x="18432" y="12049"/>
                    <a:pt x="19584" y="12563"/>
                  </a:cubicBezTo>
                  <a:cubicBezTo>
                    <a:pt x="20736" y="13078"/>
                    <a:pt x="21600" y="14253"/>
                    <a:pt x="21600" y="15502"/>
                  </a:cubicBezTo>
                  <a:cubicBezTo>
                    <a:pt x="21600" y="16751"/>
                    <a:pt x="20736" y="18073"/>
                    <a:pt x="16992" y="19102"/>
                  </a:cubicBezTo>
                  <a:cubicBezTo>
                    <a:pt x="13248" y="20131"/>
                    <a:pt x="6624" y="208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3489791" y="205316"/>
              <a:ext cx="234828" cy="17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02" fill="norm" stroke="1" extrusionOk="0">
                  <a:moveTo>
                    <a:pt x="12717" y="2571"/>
                  </a:moveTo>
                  <a:cubicBezTo>
                    <a:pt x="12910" y="1286"/>
                    <a:pt x="13103" y="0"/>
                    <a:pt x="12910" y="0"/>
                  </a:cubicBezTo>
                  <a:cubicBezTo>
                    <a:pt x="12717" y="0"/>
                    <a:pt x="12139" y="1286"/>
                    <a:pt x="10017" y="4243"/>
                  </a:cubicBezTo>
                  <a:cubicBezTo>
                    <a:pt x="7896" y="7200"/>
                    <a:pt x="4232" y="11829"/>
                    <a:pt x="2207" y="14914"/>
                  </a:cubicBezTo>
                  <a:cubicBezTo>
                    <a:pt x="182" y="18000"/>
                    <a:pt x="-204" y="19543"/>
                    <a:pt x="85" y="20443"/>
                  </a:cubicBezTo>
                  <a:cubicBezTo>
                    <a:pt x="375" y="21343"/>
                    <a:pt x="1339" y="21600"/>
                    <a:pt x="5003" y="21471"/>
                  </a:cubicBezTo>
                  <a:cubicBezTo>
                    <a:pt x="8667" y="21343"/>
                    <a:pt x="15032" y="20829"/>
                    <a:pt x="21396" y="20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3192307" y="292845"/>
              <a:ext cx="214812" cy="15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50" fill="norm" stroke="1" extrusionOk="0">
                  <a:moveTo>
                    <a:pt x="10691" y="1356"/>
                  </a:moveTo>
                  <a:cubicBezTo>
                    <a:pt x="9844" y="481"/>
                    <a:pt x="8997" y="-395"/>
                    <a:pt x="7515" y="189"/>
                  </a:cubicBezTo>
                  <a:cubicBezTo>
                    <a:pt x="6032" y="773"/>
                    <a:pt x="3915" y="2816"/>
                    <a:pt x="2538" y="5735"/>
                  </a:cubicBezTo>
                  <a:cubicBezTo>
                    <a:pt x="1162" y="8654"/>
                    <a:pt x="526" y="12448"/>
                    <a:pt x="209" y="15075"/>
                  </a:cubicBezTo>
                  <a:cubicBezTo>
                    <a:pt x="-109" y="17702"/>
                    <a:pt x="-109" y="19162"/>
                    <a:pt x="526" y="20037"/>
                  </a:cubicBezTo>
                  <a:cubicBezTo>
                    <a:pt x="1162" y="20913"/>
                    <a:pt x="2432" y="21205"/>
                    <a:pt x="4232" y="19600"/>
                  </a:cubicBezTo>
                  <a:cubicBezTo>
                    <a:pt x="6032" y="17994"/>
                    <a:pt x="8362" y="14491"/>
                    <a:pt x="9738" y="11281"/>
                  </a:cubicBezTo>
                  <a:cubicBezTo>
                    <a:pt x="11115" y="8070"/>
                    <a:pt x="11538" y="5151"/>
                    <a:pt x="11856" y="4421"/>
                  </a:cubicBezTo>
                  <a:cubicBezTo>
                    <a:pt x="12173" y="3691"/>
                    <a:pt x="12385" y="5151"/>
                    <a:pt x="13232" y="7340"/>
                  </a:cubicBezTo>
                  <a:cubicBezTo>
                    <a:pt x="14079" y="9529"/>
                    <a:pt x="15562" y="12448"/>
                    <a:pt x="17044" y="14054"/>
                  </a:cubicBezTo>
                  <a:cubicBezTo>
                    <a:pt x="18526" y="15659"/>
                    <a:pt x="20009" y="15951"/>
                    <a:pt x="21491" y="16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2621242" y="763322"/>
              <a:ext cx="156111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494" fill="norm" stroke="1" extrusionOk="0">
                  <a:moveTo>
                    <a:pt x="14104" y="2785"/>
                  </a:moveTo>
                  <a:cubicBezTo>
                    <a:pt x="14666" y="1935"/>
                    <a:pt x="15227" y="1085"/>
                    <a:pt x="14806" y="574"/>
                  </a:cubicBezTo>
                  <a:cubicBezTo>
                    <a:pt x="14385" y="64"/>
                    <a:pt x="12982" y="-106"/>
                    <a:pt x="11580" y="64"/>
                  </a:cubicBezTo>
                  <a:cubicBezTo>
                    <a:pt x="10177" y="234"/>
                    <a:pt x="8775" y="744"/>
                    <a:pt x="6811" y="2700"/>
                  </a:cubicBezTo>
                  <a:cubicBezTo>
                    <a:pt x="4847" y="4656"/>
                    <a:pt x="2323" y="8058"/>
                    <a:pt x="1060" y="11204"/>
                  </a:cubicBezTo>
                  <a:cubicBezTo>
                    <a:pt x="-202" y="14351"/>
                    <a:pt x="-202" y="17242"/>
                    <a:pt x="359" y="19028"/>
                  </a:cubicBezTo>
                  <a:cubicBezTo>
                    <a:pt x="920" y="20814"/>
                    <a:pt x="2042" y="21494"/>
                    <a:pt x="4006" y="21494"/>
                  </a:cubicBezTo>
                  <a:cubicBezTo>
                    <a:pt x="5969" y="21494"/>
                    <a:pt x="8775" y="20814"/>
                    <a:pt x="12001" y="18773"/>
                  </a:cubicBezTo>
                  <a:cubicBezTo>
                    <a:pt x="15227" y="16732"/>
                    <a:pt x="18873" y="13330"/>
                    <a:pt x="20136" y="10269"/>
                  </a:cubicBezTo>
                  <a:cubicBezTo>
                    <a:pt x="21398" y="7207"/>
                    <a:pt x="20276" y="4486"/>
                    <a:pt x="19014" y="2955"/>
                  </a:cubicBezTo>
                  <a:cubicBezTo>
                    <a:pt x="17751" y="1425"/>
                    <a:pt x="16349" y="1085"/>
                    <a:pt x="14946" y="1425"/>
                  </a:cubicBezTo>
                  <a:cubicBezTo>
                    <a:pt x="13543" y="1765"/>
                    <a:pt x="12141" y="2785"/>
                    <a:pt x="10738" y="3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3470115" y="893132"/>
              <a:ext cx="133854" cy="1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800" fill="norm" stroke="1" extrusionOk="0">
                  <a:moveTo>
                    <a:pt x="21343" y="1537"/>
                  </a:moveTo>
                  <a:cubicBezTo>
                    <a:pt x="19318" y="520"/>
                    <a:pt x="17293" y="-496"/>
                    <a:pt x="13918" y="266"/>
                  </a:cubicBezTo>
                  <a:cubicBezTo>
                    <a:pt x="10543" y="1029"/>
                    <a:pt x="5818" y="3570"/>
                    <a:pt x="3118" y="7000"/>
                  </a:cubicBezTo>
                  <a:cubicBezTo>
                    <a:pt x="418" y="10431"/>
                    <a:pt x="-257" y="14751"/>
                    <a:pt x="80" y="17419"/>
                  </a:cubicBezTo>
                  <a:cubicBezTo>
                    <a:pt x="418" y="20088"/>
                    <a:pt x="1768" y="21104"/>
                    <a:pt x="4806" y="20723"/>
                  </a:cubicBezTo>
                  <a:cubicBezTo>
                    <a:pt x="7843" y="20342"/>
                    <a:pt x="12568" y="18563"/>
                    <a:pt x="15437" y="16276"/>
                  </a:cubicBezTo>
                  <a:cubicBezTo>
                    <a:pt x="18306" y="13989"/>
                    <a:pt x="19318" y="11193"/>
                    <a:pt x="18812" y="8398"/>
                  </a:cubicBezTo>
                  <a:cubicBezTo>
                    <a:pt x="18306" y="5603"/>
                    <a:pt x="16280" y="2808"/>
                    <a:pt x="14256" y="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3622522" y="697842"/>
              <a:ext cx="324347" cy="3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01" fill="norm" stroke="1" extrusionOk="0">
                  <a:moveTo>
                    <a:pt x="4662" y="1932"/>
                  </a:moveTo>
                  <a:cubicBezTo>
                    <a:pt x="4662" y="852"/>
                    <a:pt x="4662" y="-228"/>
                    <a:pt x="4381" y="42"/>
                  </a:cubicBezTo>
                  <a:cubicBezTo>
                    <a:pt x="4101" y="312"/>
                    <a:pt x="3540" y="1932"/>
                    <a:pt x="3189" y="4564"/>
                  </a:cubicBezTo>
                  <a:cubicBezTo>
                    <a:pt x="2838" y="7197"/>
                    <a:pt x="2698" y="10842"/>
                    <a:pt x="2628" y="13340"/>
                  </a:cubicBezTo>
                  <a:cubicBezTo>
                    <a:pt x="2558" y="15837"/>
                    <a:pt x="2558" y="17187"/>
                    <a:pt x="2838" y="18469"/>
                  </a:cubicBezTo>
                  <a:cubicBezTo>
                    <a:pt x="3119" y="19752"/>
                    <a:pt x="3680" y="20967"/>
                    <a:pt x="4101" y="21170"/>
                  </a:cubicBezTo>
                  <a:cubicBezTo>
                    <a:pt x="4522" y="21372"/>
                    <a:pt x="4802" y="20562"/>
                    <a:pt x="4592" y="19550"/>
                  </a:cubicBezTo>
                  <a:cubicBezTo>
                    <a:pt x="4381" y="18537"/>
                    <a:pt x="3680" y="17322"/>
                    <a:pt x="3049" y="16512"/>
                  </a:cubicBezTo>
                  <a:cubicBezTo>
                    <a:pt x="2418" y="15702"/>
                    <a:pt x="1857" y="15297"/>
                    <a:pt x="1296" y="14892"/>
                  </a:cubicBezTo>
                  <a:cubicBezTo>
                    <a:pt x="735" y="14487"/>
                    <a:pt x="174" y="14082"/>
                    <a:pt x="33" y="13542"/>
                  </a:cubicBezTo>
                  <a:cubicBezTo>
                    <a:pt x="-107" y="13002"/>
                    <a:pt x="174" y="12327"/>
                    <a:pt x="1436" y="10504"/>
                  </a:cubicBezTo>
                  <a:cubicBezTo>
                    <a:pt x="2698" y="8682"/>
                    <a:pt x="4942" y="5712"/>
                    <a:pt x="6275" y="3754"/>
                  </a:cubicBezTo>
                  <a:cubicBezTo>
                    <a:pt x="7607" y="1797"/>
                    <a:pt x="8028" y="852"/>
                    <a:pt x="8379" y="717"/>
                  </a:cubicBezTo>
                  <a:cubicBezTo>
                    <a:pt x="8729" y="582"/>
                    <a:pt x="9010" y="1257"/>
                    <a:pt x="9080" y="3552"/>
                  </a:cubicBezTo>
                  <a:cubicBezTo>
                    <a:pt x="9150" y="5847"/>
                    <a:pt x="9010" y="9762"/>
                    <a:pt x="8870" y="12057"/>
                  </a:cubicBezTo>
                  <a:cubicBezTo>
                    <a:pt x="8729" y="14352"/>
                    <a:pt x="8589" y="15027"/>
                    <a:pt x="8659" y="15027"/>
                  </a:cubicBezTo>
                  <a:cubicBezTo>
                    <a:pt x="8729" y="15027"/>
                    <a:pt x="9010" y="14352"/>
                    <a:pt x="9431" y="13812"/>
                  </a:cubicBezTo>
                  <a:cubicBezTo>
                    <a:pt x="9851" y="13272"/>
                    <a:pt x="10412" y="12867"/>
                    <a:pt x="10974" y="12867"/>
                  </a:cubicBezTo>
                  <a:cubicBezTo>
                    <a:pt x="11535" y="12867"/>
                    <a:pt x="12096" y="13272"/>
                    <a:pt x="12727" y="13475"/>
                  </a:cubicBezTo>
                  <a:cubicBezTo>
                    <a:pt x="13358" y="13677"/>
                    <a:pt x="14059" y="13677"/>
                    <a:pt x="14620" y="13137"/>
                  </a:cubicBezTo>
                  <a:cubicBezTo>
                    <a:pt x="15181" y="12597"/>
                    <a:pt x="15602" y="11517"/>
                    <a:pt x="15883" y="11314"/>
                  </a:cubicBezTo>
                  <a:cubicBezTo>
                    <a:pt x="16163" y="11112"/>
                    <a:pt x="16303" y="11787"/>
                    <a:pt x="16724" y="12260"/>
                  </a:cubicBezTo>
                  <a:cubicBezTo>
                    <a:pt x="17145" y="12732"/>
                    <a:pt x="17846" y="13002"/>
                    <a:pt x="18688" y="13070"/>
                  </a:cubicBezTo>
                  <a:cubicBezTo>
                    <a:pt x="19529" y="13137"/>
                    <a:pt x="20511" y="13002"/>
                    <a:pt x="21493" y="12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3946868" y="817033"/>
              <a:ext cx="88901" cy="12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3352"/>
                  </a:moveTo>
                  <a:cubicBezTo>
                    <a:pt x="2571" y="3724"/>
                    <a:pt x="5143" y="4097"/>
                    <a:pt x="7714" y="5959"/>
                  </a:cubicBezTo>
                  <a:cubicBezTo>
                    <a:pt x="10286" y="7821"/>
                    <a:pt x="12857" y="11172"/>
                    <a:pt x="14143" y="14338"/>
                  </a:cubicBezTo>
                  <a:cubicBezTo>
                    <a:pt x="15429" y="17503"/>
                    <a:pt x="15429" y="20483"/>
                    <a:pt x="14914" y="21041"/>
                  </a:cubicBezTo>
                  <a:cubicBezTo>
                    <a:pt x="14400" y="21600"/>
                    <a:pt x="13371" y="19738"/>
                    <a:pt x="12857" y="16945"/>
                  </a:cubicBezTo>
                  <a:cubicBezTo>
                    <a:pt x="12343" y="14152"/>
                    <a:pt x="12343" y="10428"/>
                    <a:pt x="13886" y="7448"/>
                  </a:cubicBezTo>
                  <a:cubicBezTo>
                    <a:pt x="15429" y="4469"/>
                    <a:pt x="18514" y="22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4068312" y="817033"/>
              <a:ext cx="170657" cy="11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14" fill="norm" stroke="1" extrusionOk="0">
                  <a:moveTo>
                    <a:pt x="1500" y="0"/>
                  </a:moveTo>
                  <a:cubicBezTo>
                    <a:pt x="967" y="4075"/>
                    <a:pt x="433" y="8151"/>
                    <a:pt x="167" y="11208"/>
                  </a:cubicBezTo>
                  <a:cubicBezTo>
                    <a:pt x="-100" y="14264"/>
                    <a:pt x="-100" y="16302"/>
                    <a:pt x="567" y="16709"/>
                  </a:cubicBezTo>
                  <a:cubicBezTo>
                    <a:pt x="1233" y="17117"/>
                    <a:pt x="2567" y="15894"/>
                    <a:pt x="3500" y="14264"/>
                  </a:cubicBezTo>
                  <a:cubicBezTo>
                    <a:pt x="4433" y="12634"/>
                    <a:pt x="4967" y="10596"/>
                    <a:pt x="5367" y="10596"/>
                  </a:cubicBezTo>
                  <a:cubicBezTo>
                    <a:pt x="5767" y="10596"/>
                    <a:pt x="6033" y="12634"/>
                    <a:pt x="6700" y="14264"/>
                  </a:cubicBezTo>
                  <a:cubicBezTo>
                    <a:pt x="7367" y="15894"/>
                    <a:pt x="8433" y="17117"/>
                    <a:pt x="9367" y="18543"/>
                  </a:cubicBezTo>
                  <a:cubicBezTo>
                    <a:pt x="10300" y="19970"/>
                    <a:pt x="11100" y="21600"/>
                    <a:pt x="12833" y="21396"/>
                  </a:cubicBezTo>
                  <a:cubicBezTo>
                    <a:pt x="14567" y="21192"/>
                    <a:pt x="17233" y="19155"/>
                    <a:pt x="18833" y="15691"/>
                  </a:cubicBezTo>
                  <a:cubicBezTo>
                    <a:pt x="20433" y="12226"/>
                    <a:pt x="20967" y="7336"/>
                    <a:pt x="21500" y="2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4274390" y="842433"/>
              <a:ext cx="2172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3600"/>
                    <a:pt x="-1443" y="7200"/>
                    <a:pt x="1502" y="10800"/>
                  </a:cubicBezTo>
                  <a:cubicBezTo>
                    <a:pt x="4448" y="14400"/>
                    <a:pt x="12302" y="1800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4289768" y="748179"/>
              <a:ext cx="50801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16602"/>
                  </a:moveTo>
                  <a:cubicBezTo>
                    <a:pt x="0" y="7962"/>
                    <a:pt x="0" y="-678"/>
                    <a:pt x="3600" y="42"/>
                  </a:cubicBezTo>
                  <a:cubicBezTo>
                    <a:pt x="7200" y="762"/>
                    <a:pt x="14400" y="10842"/>
                    <a:pt x="21600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4334218" y="804333"/>
              <a:ext cx="88901" cy="14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0"/>
                  </a:moveTo>
                  <a:cubicBezTo>
                    <a:pt x="19029" y="0"/>
                    <a:pt x="16457" y="0"/>
                    <a:pt x="13886" y="159"/>
                  </a:cubicBezTo>
                  <a:cubicBezTo>
                    <a:pt x="11314" y="318"/>
                    <a:pt x="8743" y="635"/>
                    <a:pt x="7457" y="1588"/>
                  </a:cubicBezTo>
                  <a:cubicBezTo>
                    <a:pt x="6171" y="2541"/>
                    <a:pt x="6171" y="4129"/>
                    <a:pt x="8229" y="6671"/>
                  </a:cubicBezTo>
                  <a:cubicBezTo>
                    <a:pt x="10286" y="9212"/>
                    <a:pt x="14400" y="12706"/>
                    <a:pt x="16457" y="15247"/>
                  </a:cubicBezTo>
                  <a:cubicBezTo>
                    <a:pt x="18514" y="17788"/>
                    <a:pt x="18514" y="19376"/>
                    <a:pt x="16714" y="20329"/>
                  </a:cubicBezTo>
                  <a:cubicBezTo>
                    <a:pt x="14914" y="21282"/>
                    <a:pt x="11314" y="21600"/>
                    <a:pt x="8486" y="21282"/>
                  </a:cubicBezTo>
                  <a:cubicBezTo>
                    <a:pt x="5657" y="20965"/>
                    <a:pt x="3600" y="20012"/>
                    <a:pt x="2314" y="18582"/>
                  </a:cubicBezTo>
                  <a:cubicBezTo>
                    <a:pt x="1029" y="17153"/>
                    <a:pt x="514" y="15247"/>
                    <a:pt x="0" y="13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4452056" y="789779"/>
              <a:ext cx="148863" cy="16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132" fill="norm" stroke="1" extrusionOk="0">
                  <a:moveTo>
                    <a:pt x="398" y="5161"/>
                  </a:moveTo>
                  <a:cubicBezTo>
                    <a:pt x="3998" y="5435"/>
                    <a:pt x="7598" y="5708"/>
                    <a:pt x="9998" y="5435"/>
                  </a:cubicBezTo>
                  <a:cubicBezTo>
                    <a:pt x="12398" y="5161"/>
                    <a:pt x="13598" y="4341"/>
                    <a:pt x="14348" y="3247"/>
                  </a:cubicBezTo>
                  <a:cubicBezTo>
                    <a:pt x="15098" y="2154"/>
                    <a:pt x="15398" y="787"/>
                    <a:pt x="14648" y="240"/>
                  </a:cubicBezTo>
                  <a:cubicBezTo>
                    <a:pt x="13898" y="-307"/>
                    <a:pt x="12098" y="-34"/>
                    <a:pt x="9398" y="2290"/>
                  </a:cubicBezTo>
                  <a:cubicBezTo>
                    <a:pt x="6698" y="4615"/>
                    <a:pt x="3098" y="8989"/>
                    <a:pt x="1298" y="12134"/>
                  </a:cubicBezTo>
                  <a:cubicBezTo>
                    <a:pt x="-502" y="15278"/>
                    <a:pt x="-502" y="17192"/>
                    <a:pt x="1748" y="18559"/>
                  </a:cubicBezTo>
                  <a:cubicBezTo>
                    <a:pt x="3998" y="19926"/>
                    <a:pt x="8498" y="20746"/>
                    <a:pt x="12098" y="21020"/>
                  </a:cubicBezTo>
                  <a:cubicBezTo>
                    <a:pt x="15698" y="21293"/>
                    <a:pt x="18398" y="21020"/>
                    <a:pt x="21098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744397" y="1798055"/>
              <a:ext cx="129072" cy="677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540" fill="norm" stroke="1" extrusionOk="0">
                  <a:moveTo>
                    <a:pt x="20907" y="2121"/>
                  </a:moveTo>
                  <a:cubicBezTo>
                    <a:pt x="20907" y="1785"/>
                    <a:pt x="20907" y="1448"/>
                    <a:pt x="19364" y="1011"/>
                  </a:cubicBezTo>
                  <a:cubicBezTo>
                    <a:pt x="17821" y="574"/>
                    <a:pt x="14736" y="35"/>
                    <a:pt x="11478" y="2"/>
                  </a:cubicBezTo>
                  <a:cubicBezTo>
                    <a:pt x="8221" y="-32"/>
                    <a:pt x="4793" y="439"/>
                    <a:pt x="2564" y="1415"/>
                  </a:cubicBezTo>
                  <a:cubicBezTo>
                    <a:pt x="336" y="2390"/>
                    <a:pt x="-693" y="3871"/>
                    <a:pt x="507" y="5654"/>
                  </a:cubicBezTo>
                  <a:cubicBezTo>
                    <a:pt x="1707" y="7437"/>
                    <a:pt x="5136" y="9523"/>
                    <a:pt x="8221" y="11676"/>
                  </a:cubicBezTo>
                  <a:cubicBezTo>
                    <a:pt x="11307" y="13830"/>
                    <a:pt x="14050" y="16050"/>
                    <a:pt x="15421" y="17497"/>
                  </a:cubicBezTo>
                  <a:cubicBezTo>
                    <a:pt x="16793" y="18944"/>
                    <a:pt x="16793" y="19617"/>
                    <a:pt x="16107" y="20121"/>
                  </a:cubicBezTo>
                  <a:cubicBezTo>
                    <a:pt x="15421" y="20626"/>
                    <a:pt x="14050" y="20962"/>
                    <a:pt x="12507" y="21198"/>
                  </a:cubicBezTo>
                  <a:cubicBezTo>
                    <a:pt x="10964" y="21433"/>
                    <a:pt x="9250" y="21568"/>
                    <a:pt x="7707" y="21534"/>
                  </a:cubicBezTo>
                  <a:cubicBezTo>
                    <a:pt x="6164" y="21501"/>
                    <a:pt x="4793" y="21299"/>
                    <a:pt x="3421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524218" y="2702983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752809" y="2607733"/>
              <a:ext cx="232600" cy="16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232" fill="norm" stroke="1" extrusionOk="0">
                  <a:moveTo>
                    <a:pt x="12151" y="0"/>
                  </a:moveTo>
                  <a:cubicBezTo>
                    <a:pt x="10994" y="4860"/>
                    <a:pt x="9837" y="9720"/>
                    <a:pt x="8390" y="13365"/>
                  </a:cubicBezTo>
                  <a:cubicBezTo>
                    <a:pt x="6944" y="17010"/>
                    <a:pt x="5208" y="19440"/>
                    <a:pt x="3858" y="20520"/>
                  </a:cubicBezTo>
                  <a:cubicBezTo>
                    <a:pt x="2508" y="21600"/>
                    <a:pt x="1544" y="21330"/>
                    <a:pt x="869" y="20520"/>
                  </a:cubicBezTo>
                  <a:cubicBezTo>
                    <a:pt x="194" y="19710"/>
                    <a:pt x="-192" y="18360"/>
                    <a:pt x="97" y="16200"/>
                  </a:cubicBezTo>
                  <a:cubicBezTo>
                    <a:pt x="387" y="14040"/>
                    <a:pt x="1351" y="11070"/>
                    <a:pt x="3087" y="9180"/>
                  </a:cubicBezTo>
                  <a:cubicBezTo>
                    <a:pt x="4822" y="7290"/>
                    <a:pt x="7329" y="6480"/>
                    <a:pt x="8969" y="7560"/>
                  </a:cubicBezTo>
                  <a:cubicBezTo>
                    <a:pt x="10608" y="8640"/>
                    <a:pt x="11379" y="11610"/>
                    <a:pt x="11958" y="13770"/>
                  </a:cubicBezTo>
                  <a:cubicBezTo>
                    <a:pt x="12537" y="15930"/>
                    <a:pt x="12922" y="17280"/>
                    <a:pt x="13694" y="18360"/>
                  </a:cubicBezTo>
                  <a:cubicBezTo>
                    <a:pt x="14465" y="19440"/>
                    <a:pt x="15622" y="20250"/>
                    <a:pt x="16972" y="18630"/>
                  </a:cubicBezTo>
                  <a:cubicBezTo>
                    <a:pt x="18322" y="17010"/>
                    <a:pt x="19865" y="12960"/>
                    <a:pt x="20637" y="10260"/>
                  </a:cubicBezTo>
                  <a:cubicBezTo>
                    <a:pt x="21408" y="7560"/>
                    <a:pt x="21408" y="6210"/>
                    <a:pt x="20444" y="4590"/>
                  </a:cubicBezTo>
                  <a:cubicBezTo>
                    <a:pt x="19479" y="2970"/>
                    <a:pt x="17551" y="1080"/>
                    <a:pt x="15429" y="1080"/>
                  </a:cubicBezTo>
                  <a:cubicBezTo>
                    <a:pt x="13308" y="1080"/>
                    <a:pt x="10994" y="2970"/>
                    <a:pt x="8679" y="4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538647" y="1553118"/>
              <a:ext cx="252272" cy="15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73" fill="norm" stroke="1" extrusionOk="0">
                  <a:moveTo>
                    <a:pt x="14433" y="7273"/>
                  </a:moveTo>
                  <a:cubicBezTo>
                    <a:pt x="12273" y="10873"/>
                    <a:pt x="10113" y="14473"/>
                    <a:pt x="8043" y="16723"/>
                  </a:cubicBezTo>
                  <a:cubicBezTo>
                    <a:pt x="5973" y="18973"/>
                    <a:pt x="3993" y="19873"/>
                    <a:pt x="2553" y="20023"/>
                  </a:cubicBezTo>
                  <a:cubicBezTo>
                    <a:pt x="1113" y="20173"/>
                    <a:pt x="213" y="19573"/>
                    <a:pt x="33" y="17623"/>
                  </a:cubicBezTo>
                  <a:cubicBezTo>
                    <a:pt x="-147" y="15673"/>
                    <a:pt x="393" y="12373"/>
                    <a:pt x="2103" y="10123"/>
                  </a:cubicBezTo>
                  <a:cubicBezTo>
                    <a:pt x="3813" y="7873"/>
                    <a:pt x="6693" y="6673"/>
                    <a:pt x="9123" y="7573"/>
                  </a:cubicBezTo>
                  <a:cubicBezTo>
                    <a:pt x="11553" y="8473"/>
                    <a:pt x="13533" y="11473"/>
                    <a:pt x="14703" y="13723"/>
                  </a:cubicBezTo>
                  <a:cubicBezTo>
                    <a:pt x="15873" y="15973"/>
                    <a:pt x="16233" y="17473"/>
                    <a:pt x="16683" y="18823"/>
                  </a:cubicBezTo>
                  <a:cubicBezTo>
                    <a:pt x="17133" y="20173"/>
                    <a:pt x="17673" y="21373"/>
                    <a:pt x="18303" y="21373"/>
                  </a:cubicBezTo>
                  <a:cubicBezTo>
                    <a:pt x="18933" y="21373"/>
                    <a:pt x="19653" y="20173"/>
                    <a:pt x="20283" y="16873"/>
                  </a:cubicBezTo>
                  <a:cubicBezTo>
                    <a:pt x="20913" y="13573"/>
                    <a:pt x="21453" y="8173"/>
                    <a:pt x="21453" y="4873"/>
                  </a:cubicBezTo>
                  <a:cubicBezTo>
                    <a:pt x="21453" y="1573"/>
                    <a:pt x="20913" y="373"/>
                    <a:pt x="19023" y="73"/>
                  </a:cubicBezTo>
                  <a:cubicBezTo>
                    <a:pt x="17133" y="-227"/>
                    <a:pt x="13893" y="373"/>
                    <a:pt x="12093" y="2323"/>
                  </a:cubicBezTo>
                  <a:cubicBezTo>
                    <a:pt x="10293" y="4273"/>
                    <a:pt x="9933" y="7573"/>
                    <a:pt x="9573" y="1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210828" y="1815721"/>
              <a:ext cx="126191" cy="50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84" fill="norm" stroke="1" extrusionOk="0">
                  <a:moveTo>
                    <a:pt x="21110" y="3993"/>
                  </a:moveTo>
                  <a:cubicBezTo>
                    <a:pt x="21110" y="2999"/>
                    <a:pt x="21110" y="2005"/>
                    <a:pt x="20225" y="1282"/>
                  </a:cubicBezTo>
                  <a:cubicBezTo>
                    <a:pt x="19340" y="559"/>
                    <a:pt x="17569" y="107"/>
                    <a:pt x="15090" y="16"/>
                  </a:cubicBezTo>
                  <a:cubicBezTo>
                    <a:pt x="12612" y="-74"/>
                    <a:pt x="9425" y="197"/>
                    <a:pt x="6592" y="1282"/>
                  </a:cubicBezTo>
                  <a:cubicBezTo>
                    <a:pt x="3759" y="2366"/>
                    <a:pt x="1280" y="4264"/>
                    <a:pt x="395" y="6614"/>
                  </a:cubicBezTo>
                  <a:cubicBezTo>
                    <a:pt x="-490" y="8964"/>
                    <a:pt x="218" y="11765"/>
                    <a:pt x="1458" y="14160"/>
                  </a:cubicBezTo>
                  <a:cubicBezTo>
                    <a:pt x="2697" y="16555"/>
                    <a:pt x="4467" y="18544"/>
                    <a:pt x="5353" y="19764"/>
                  </a:cubicBezTo>
                  <a:cubicBezTo>
                    <a:pt x="6238" y="20984"/>
                    <a:pt x="6238" y="21436"/>
                    <a:pt x="5353" y="21481"/>
                  </a:cubicBezTo>
                  <a:cubicBezTo>
                    <a:pt x="4467" y="21526"/>
                    <a:pt x="2697" y="21164"/>
                    <a:pt x="926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1108418" y="2106083"/>
              <a:ext cx="241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018"/>
                    <a:pt x="7200" y="12436"/>
                    <a:pt x="10800" y="8836"/>
                  </a:cubicBezTo>
                  <a:cubicBezTo>
                    <a:pt x="14400" y="5236"/>
                    <a:pt x="180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433214" y="1862666"/>
              <a:ext cx="145105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455"/>
                  </a:moveTo>
                  <a:cubicBezTo>
                    <a:pt x="19895" y="227"/>
                    <a:pt x="18330" y="0"/>
                    <a:pt x="16764" y="0"/>
                  </a:cubicBezTo>
                  <a:cubicBezTo>
                    <a:pt x="15199" y="0"/>
                    <a:pt x="13634" y="227"/>
                    <a:pt x="11286" y="1364"/>
                  </a:cubicBezTo>
                  <a:cubicBezTo>
                    <a:pt x="8938" y="2501"/>
                    <a:pt x="5808" y="4547"/>
                    <a:pt x="3617" y="7446"/>
                  </a:cubicBezTo>
                  <a:cubicBezTo>
                    <a:pt x="1425" y="10345"/>
                    <a:pt x="173" y="14097"/>
                    <a:pt x="17" y="16598"/>
                  </a:cubicBezTo>
                  <a:cubicBezTo>
                    <a:pt x="-140" y="19099"/>
                    <a:pt x="799" y="20349"/>
                    <a:pt x="3460" y="20975"/>
                  </a:cubicBezTo>
                  <a:cubicBezTo>
                    <a:pt x="6121" y="21600"/>
                    <a:pt x="10503" y="21600"/>
                    <a:pt x="14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1667859" y="1901509"/>
              <a:ext cx="56510" cy="37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81" fill="norm" stroke="1" extrusionOk="0">
                  <a:moveTo>
                    <a:pt x="18958" y="79"/>
                  </a:moveTo>
                  <a:cubicBezTo>
                    <a:pt x="14958" y="-43"/>
                    <a:pt x="10958" y="-164"/>
                    <a:pt x="7758" y="867"/>
                  </a:cubicBezTo>
                  <a:cubicBezTo>
                    <a:pt x="4558" y="1899"/>
                    <a:pt x="2158" y="4083"/>
                    <a:pt x="958" y="7117"/>
                  </a:cubicBezTo>
                  <a:cubicBezTo>
                    <a:pt x="-242" y="10151"/>
                    <a:pt x="-242" y="14034"/>
                    <a:pt x="558" y="16339"/>
                  </a:cubicBezTo>
                  <a:cubicBezTo>
                    <a:pt x="1358" y="18645"/>
                    <a:pt x="2958" y="19373"/>
                    <a:pt x="5358" y="20040"/>
                  </a:cubicBezTo>
                  <a:cubicBezTo>
                    <a:pt x="7758" y="20708"/>
                    <a:pt x="10958" y="21315"/>
                    <a:pt x="13758" y="21375"/>
                  </a:cubicBezTo>
                  <a:cubicBezTo>
                    <a:pt x="16558" y="21436"/>
                    <a:pt x="18958" y="20951"/>
                    <a:pt x="21358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1654518" y="2080683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1980" y="12436"/>
                  </a:cubicBezTo>
                  <a:cubicBezTo>
                    <a:pt x="3960" y="9818"/>
                    <a:pt x="7920" y="7855"/>
                    <a:pt x="11520" y="5891"/>
                  </a:cubicBezTo>
                  <a:cubicBezTo>
                    <a:pt x="15120" y="3927"/>
                    <a:pt x="1836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794218" y="1871133"/>
              <a:ext cx="98923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0" y="785"/>
                  </a:moveTo>
                  <a:cubicBezTo>
                    <a:pt x="1800" y="393"/>
                    <a:pt x="3600" y="0"/>
                    <a:pt x="5625" y="0"/>
                  </a:cubicBezTo>
                  <a:cubicBezTo>
                    <a:pt x="7650" y="0"/>
                    <a:pt x="9900" y="393"/>
                    <a:pt x="13050" y="2160"/>
                  </a:cubicBezTo>
                  <a:cubicBezTo>
                    <a:pt x="16200" y="3927"/>
                    <a:pt x="20250" y="7069"/>
                    <a:pt x="20925" y="10211"/>
                  </a:cubicBezTo>
                  <a:cubicBezTo>
                    <a:pt x="21600" y="13353"/>
                    <a:pt x="18900" y="16495"/>
                    <a:pt x="16875" y="18393"/>
                  </a:cubicBezTo>
                  <a:cubicBezTo>
                    <a:pt x="14850" y="20291"/>
                    <a:pt x="13500" y="20945"/>
                    <a:pt x="12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2195714" y="1798023"/>
              <a:ext cx="366855" cy="44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09" fill="norm" stroke="1" extrusionOk="0">
                  <a:moveTo>
                    <a:pt x="7736" y="17334"/>
                  </a:moveTo>
                  <a:cubicBezTo>
                    <a:pt x="7239" y="16430"/>
                    <a:pt x="6743" y="15526"/>
                    <a:pt x="6184" y="14823"/>
                  </a:cubicBezTo>
                  <a:cubicBezTo>
                    <a:pt x="5625" y="14120"/>
                    <a:pt x="5005" y="13617"/>
                    <a:pt x="4322" y="13366"/>
                  </a:cubicBezTo>
                  <a:cubicBezTo>
                    <a:pt x="3639" y="13115"/>
                    <a:pt x="2894" y="13115"/>
                    <a:pt x="2149" y="14019"/>
                  </a:cubicBezTo>
                  <a:cubicBezTo>
                    <a:pt x="1405" y="14923"/>
                    <a:pt x="660" y="16732"/>
                    <a:pt x="287" y="17987"/>
                  </a:cubicBezTo>
                  <a:cubicBezTo>
                    <a:pt x="-85" y="19243"/>
                    <a:pt x="-85" y="19946"/>
                    <a:pt x="225" y="20449"/>
                  </a:cubicBezTo>
                  <a:cubicBezTo>
                    <a:pt x="536" y="20951"/>
                    <a:pt x="1156" y="21253"/>
                    <a:pt x="1777" y="21303"/>
                  </a:cubicBezTo>
                  <a:cubicBezTo>
                    <a:pt x="2398" y="21353"/>
                    <a:pt x="3018" y="21152"/>
                    <a:pt x="4074" y="19796"/>
                  </a:cubicBezTo>
                  <a:cubicBezTo>
                    <a:pt x="5129" y="18440"/>
                    <a:pt x="6618" y="15928"/>
                    <a:pt x="7798" y="13115"/>
                  </a:cubicBezTo>
                  <a:cubicBezTo>
                    <a:pt x="8977" y="10302"/>
                    <a:pt x="9846" y="7187"/>
                    <a:pt x="10343" y="5128"/>
                  </a:cubicBezTo>
                  <a:cubicBezTo>
                    <a:pt x="10839" y="3068"/>
                    <a:pt x="10963" y="2064"/>
                    <a:pt x="10963" y="1310"/>
                  </a:cubicBezTo>
                  <a:cubicBezTo>
                    <a:pt x="10963" y="557"/>
                    <a:pt x="10839" y="54"/>
                    <a:pt x="10591" y="4"/>
                  </a:cubicBezTo>
                  <a:cubicBezTo>
                    <a:pt x="10343" y="-46"/>
                    <a:pt x="9970" y="356"/>
                    <a:pt x="9412" y="2164"/>
                  </a:cubicBezTo>
                  <a:cubicBezTo>
                    <a:pt x="8853" y="3973"/>
                    <a:pt x="8108" y="7187"/>
                    <a:pt x="7736" y="10000"/>
                  </a:cubicBezTo>
                  <a:cubicBezTo>
                    <a:pt x="7363" y="12813"/>
                    <a:pt x="7363" y="15225"/>
                    <a:pt x="7612" y="16832"/>
                  </a:cubicBezTo>
                  <a:cubicBezTo>
                    <a:pt x="7860" y="18440"/>
                    <a:pt x="8356" y="19243"/>
                    <a:pt x="8915" y="19695"/>
                  </a:cubicBezTo>
                  <a:cubicBezTo>
                    <a:pt x="9474" y="20147"/>
                    <a:pt x="10094" y="20248"/>
                    <a:pt x="11087" y="19645"/>
                  </a:cubicBezTo>
                  <a:cubicBezTo>
                    <a:pt x="12081" y="19042"/>
                    <a:pt x="13446" y="17736"/>
                    <a:pt x="14812" y="15325"/>
                  </a:cubicBezTo>
                  <a:cubicBezTo>
                    <a:pt x="16177" y="12914"/>
                    <a:pt x="17543" y="9398"/>
                    <a:pt x="18349" y="7288"/>
                  </a:cubicBezTo>
                  <a:cubicBezTo>
                    <a:pt x="19156" y="5178"/>
                    <a:pt x="19405" y="4475"/>
                    <a:pt x="19591" y="3370"/>
                  </a:cubicBezTo>
                  <a:cubicBezTo>
                    <a:pt x="19777" y="2265"/>
                    <a:pt x="19901" y="758"/>
                    <a:pt x="19777" y="255"/>
                  </a:cubicBezTo>
                  <a:cubicBezTo>
                    <a:pt x="19653" y="-247"/>
                    <a:pt x="19281" y="255"/>
                    <a:pt x="18722" y="1863"/>
                  </a:cubicBezTo>
                  <a:cubicBezTo>
                    <a:pt x="18163" y="3470"/>
                    <a:pt x="17418" y="6183"/>
                    <a:pt x="17170" y="8946"/>
                  </a:cubicBezTo>
                  <a:cubicBezTo>
                    <a:pt x="16922" y="11708"/>
                    <a:pt x="17170" y="14521"/>
                    <a:pt x="17543" y="16229"/>
                  </a:cubicBezTo>
                  <a:cubicBezTo>
                    <a:pt x="17915" y="17937"/>
                    <a:pt x="18412" y="18540"/>
                    <a:pt x="18970" y="18791"/>
                  </a:cubicBezTo>
                  <a:cubicBezTo>
                    <a:pt x="19529" y="19042"/>
                    <a:pt x="20149" y="18942"/>
                    <a:pt x="20584" y="18590"/>
                  </a:cubicBezTo>
                  <a:cubicBezTo>
                    <a:pt x="21018" y="18239"/>
                    <a:pt x="21267" y="17636"/>
                    <a:pt x="21515" y="17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2411935" y="1985433"/>
              <a:ext cx="18238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5686" y="21600"/>
                  </a:moveTo>
                  <a:cubicBezTo>
                    <a:pt x="4459" y="21600"/>
                    <a:pt x="3232" y="21600"/>
                    <a:pt x="2005" y="20700"/>
                  </a:cubicBezTo>
                  <a:cubicBezTo>
                    <a:pt x="777" y="19800"/>
                    <a:pt x="-450" y="18000"/>
                    <a:pt x="164" y="15300"/>
                  </a:cubicBezTo>
                  <a:cubicBezTo>
                    <a:pt x="777" y="12600"/>
                    <a:pt x="3232" y="9000"/>
                    <a:pt x="7036" y="6300"/>
                  </a:cubicBezTo>
                  <a:cubicBezTo>
                    <a:pt x="10841" y="3600"/>
                    <a:pt x="15995" y="1800"/>
                    <a:pt x="211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3254718" y="2061633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0"/>
                    <a:pt x="11127" y="0"/>
                    <a:pt x="14727" y="3600"/>
                  </a:cubicBezTo>
                  <a:cubicBezTo>
                    <a:pt x="18327" y="7200"/>
                    <a:pt x="1996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3230316" y="2156883"/>
              <a:ext cx="214903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825" fill="norm" stroke="1" extrusionOk="0">
                  <a:moveTo>
                    <a:pt x="3076" y="5400"/>
                  </a:moveTo>
                  <a:cubicBezTo>
                    <a:pt x="1594" y="10800"/>
                    <a:pt x="112" y="16200"/>
                    <a:pt x="6" y="18900"/>
                  </a:cubicBezTo>
                  <a:cubicBezTo>
                    <a:pt x="-100" y="21600"/>
                    <a:pt x="1171" y="21600"/>
                    <a:pt x="4982" y="18000"/>
                  </a:cubicBezTo>
                  <a:cubicBezTo>
                    <a:pt x="8794" y="14400"/>
                    <a:pt x="15147" y="7200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3616668" y="1947333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636"/>
                    <a:pt x="7200" y="3273"/>
                    <a:pt x="3600" y="6873"/>
                  </a:cubicBezTo>
                  <a:cubicBezTo>
                    <a:pt x="0" y="10473"/>
                    <a:pt x="0" y="160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727418" y="3020483"/>
              <a:ext cx="1543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" y="3600"/>
                    <a:pt x="1007" y="7200"/>
                    <a:pt x="1793" y="9180"/>
                  </a:cubicBezTo>
                  <a:cubicBezTo>
                    <a:pt x="2578" y="11160"/>
                    <a:pt x="3644" y="11520"/>
                    <a:pt x="4711" y="11160"/>
                  </a:cubicBezTo>
                  <a:cubicBezTo>
                    <a:pt x="5778" y="10800"/>
                    <a:pt x="6844" y="9720"/>
                    <a:pt x="7763" y="9540"/>
                  </a:cubicBezTo>
                  <a:cubicBezTo>
                    <a:pt x="8681" y="9360"/>
                    <a:pt x="9452" y="10080"/>
                    <a:pt x="10207" y="11160"/>
                  </a:cubicBezTo>
                  <a:cubicBezTo>
                    <a:pt x="10963" y="12240"/>
                    <a:pt x="11704" y="13680"/>
                    <a:pt x="12622" y="14400"/>
                  </a:cubicBezTo>
                  <a:cubicBezTo>
                    <a:pt x="13541" y="15120"/>
                    <a:pt x="14637" y="15120"/>
                    <a:pt x="15807" y="15120"/>
                  </a:cubicBezTo>
                  <a:cubicBezTo>
                    <a:pt x="16978" y="15120"/>
                    <a:pt x="18222" y="15120"/>
                    <a:pt x="19200" y="16200"/>
                  </a:cubicBezTo>
                  <a:cubicBezTo>
                    <a:pt x="20178" y="17280"/>
                    <a:pt x="20889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936541" y="3838887"/>
              <a:ext cx="140128" cy="6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41" fill="norm" stroke="1" extrusionOk="0">
                  <a:moveTo>
                    <a:pt x="21029" y="3423"/>
                  </a:moveTo>
                  <a:cubicBezTo>
                    <a:pt x="21029" y="2757"/>
                    <a:pt x="21029" y="2090"/>
                    <a:pt x="20076" y="1490"/>
                  </a:cubicBezTo>
                  <a:cubicBezTo>
                    <a:pt x="19123" y="890"/>
                    <a:pt x="17217" y="357"/>
                    <a:pt x="15470" y="123"/>
                  </a:cubicBezTo>
                  <a:cubicBezTo>
                    <a:pt x="13723" y="-110"/>
                    <a:pt x="12135" y="-43"/>
                    <a:pt x="9594" y="590"/>
                  </a:cubicBezTo>
                  <a:cubicBezTo>
                    <a:pt x="7053" y="1223"/>
                    <a:pt x="3558" y="2423"/>
                    <a:pt x="1653" y="3990"/>
                  </a:cubicBezTo>
                  <a:cubicBezTo>
                    <a:pt x="-253" y="5557"/>
                    <a:pt x="-571" y="7490"/>
                    <a:pt x="1017" y="9557"/>
                  </a:cubicBezTo>
                  <a:cubicBezTo>
                    <a:pt x="2605" y="11623"/>
                    <a:pt x="6100" y="13823"/>
                    <a:pt x="8482" y="15557"/>
                  </a:cubicBezTo>
                  <a:cubicBezTo>
                    <a:pt x="10864" y="17290"/>
                    <a:pt x="12135" y="18557"/>
                    <a:pt x="12770" y="19357"/>
                  </a:cubicBezTo>
                  <a:cubicBezTo>
                    <a:pt x="13405" y="20157"/>
                    <a:pt x="13405" y="20490"/>
                    <a:pt x="12770" y="20790"/>
                  </a:cubicBezTo>
                  <a:cubicBezTo>
                    <a:pt x="12135" y="21090"/>
                    <a:pt x="10864" y="21357"/>
                    <a:pt x="9276" y="21423"/>
                  </a:cubicBezTo>
                  <a:cubicBezTo>
                    <a:pt x="7688" y="21490"/>
                    <a:pt x="5782" y="21357"/>
                    <a:pt x="3876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803618" y="4614333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8000"/>
                    <a:pt x="9434" y="14400"/>
                    <a:pt x="13034" y="10800"/>
                  </a:cubicBezTo>
                  <a:cubicBezTo>
                    <a:pt x="16634" y="7200"/>
                    <a:pt x="1911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005598" y="4595283"/>
              <a:ext cx="208419" cy="14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03" fill="norm" stroke="1" extrusionOk="0">
                  <a:moveTo>
                    <a:pt x="11140" y="0"/>
                  </a:moveTo>
                  <a:cubicBezTo>
                    <a:pt x="9628" y="5718"/>
                    <a:pt x="8116" y="11435"/>
                    <a:pt x="6928" y="14929"/>
                  </a:cubicBezTo>
                  <a:cubicBezTo>
                    <a:pt x="5740" y="18424"/>
                    <a:pt x="4876" y="19694"/>
                    <a:pt x="3904" y="20488"/>
                  </a:cubicBezTo>
                  <a:cubicBezTo>
                    <a:pt x="2932" y="21282"/>
                    <a:pt x="1852" y="21600"/>
                    <a:pt x="1096" y="20965"/>
                  </a:cubicBezTo>
                  <a:cubicBezTo>
                    <a:pt x="340" y="20329"/>
                    <a:pt x="-92" y="18741"/>
                    <a:pt x="16" y="16359"/>
                  </a:cubicBezTo>
                  <a:cubicBezTo>
                    <a:pt x="124" y="13976"/>
                    <a:pt x="772" y="10800"/>
                    <a:pt x="2284" y="8735"/>
                  </a:cubicBezTo>
                  <a:cubicBezTo>
                    <a:pt x="3796" y="6671"/>
                    <a:pt x="6172" y="5718"/>
                    <a:pt x="8008" y="6988"/>
                  </a:cubicBezTo>
                  <a:cubicBezTo>
                    <a:pt x="9844" y="8259"/>
                    <a:pt x="11140" y="11753"/>
                    <a:pt x="12220" y="14294"/>
                  </a:cubicBezTo>
                  <a:cubicBezTo>
                    <a:pt x="13300" y="16835"/>
                    <a:pt x="14164" y="18424"/>
                    <a:pt x="15136" y="19059"/>
                  </a:cubicBezTo>
                  <a:cubicBezTo>
                    <a:pt x="16108" y="19694"/>
                    <a:pt x="17188" y="19376"/>
                    <a:pt x="18268" y="16994"/>
                  </a:cubicBezTo>
                  <a:cubicBezTo>
                    <a:pt x="19348" y="14612"/>
                    <a:pt x="20428" y="10165"/>
                    <a:pt x="20968" y="7147"/>
                  </a:cubicBezTo>
                  <a:cubicBezTo>
                    <a:pt x="21508" y="4129"/>
                    <a:pt x="21508" y="2541"/>
                    <a:pt x="19348" y="1747"/>
                  </a:cubicBezTo>
                  <a:cubicBezTo>
                    <a:pt x="17188" y="953"/>
                    <a:pt x="12868" y="953"/>
                    <a:pt x="9844" y="2224"/>
                  </a:cubicBezTo>
                  <a:cubicBezTo>
                    <a:pt x="6820" y="3494"/>
                    <a:pt x="5092" y="6035"/>
                    <a:pt x="3364" y="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709529" y="3607094"/>
              <a:ext cx="248606" cy="15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582" fill="norm" stroke="1" extrusionOk="0">
                  <a:moveTo>
                    <a:pt x="15148" y="7071"/>
                  </a:moveTo>
                  <a:cubicBezTo>
                    <a:pt x="13332" y="7618"/>
                    <a:pt x="11517" y="8164"/>
                    <a:pt x="9702" y="9805"/>
                  </a:cubicBezTo>
                  <a:cubicBezTo>
                    <a:pt x="7887" y="11445"/>
                    <a:pt x="6072" y="14180"/>
                    <a:pt x="4711" y="15820"/>
                  </a:cubicBezTo>
                  <a:cubicBezTo>
                    <a:pt x="3349" y="17461"/>
                    <a:pt x="2442" y="18007"/>
                    <a:pt x="1534" y="18007"/>
                  </a:cubicBezTo>
                  <a:cubicBezTo>
                    <a:pt x="627" y="18007"/>
                    <a:pt x="-281" y="17461"/>
                    <a:pt x="82" y="15137"/>
                  </a:cubicBezTo>
                  <a:cubicBezTo>
                    <a:pt x="445" y="12812"/>
                    <a:pt x="2079" y="8711"/>
                    <a:pt x="4257" y="6387"/>
                  </a:cubicBezTo>
                  <a:cubicBezTo>
                    <a:pt x="6435" y="4063"/>
                    <a:pt x="9158" y="3516"/>
                    <a:pt x="11245" y="5293"/>
                  </a:cubicBezTo>
                  <a:cubicBezTo>
                    <a:pt x="13332" y="7071"/>
                    <a:pt x="14785" y="11172"/>
                    <a:pt x="15783" y="13906"/>
                  </a:cubicBezTo>
                  <a:cubicBezTo>
                    <a:pt x="16781" y="16640"/>
                    <a:pt x="17326" y="18007"/>
                    <a:pt x="18052" y="19101"/>
                  </a:cubicBezTo>
                  <a:cubicBezTo>
                    <a:pt x="18778" y="20195"/>
                    <a:pt x="19685" y="21015"/>
                    <a:pt x="20321" y="20331"/>
                  </a:cubicBezTo>
                  <a:cubicBezTo>
                    <a:pt x="20956" y="19648"/>
                    <a:pt x="21319" y="17461"/>
                    <a:pt x="21319" y="14180"/>
                  </a:cubicBezTo>
                  <a:cubicBezTo>
                    <a:pt x="21319" y="10899"/>
                    <a:pt x="20956" y="6524"/>
                    <a:pt x="20411" y="3653"/>
                  </a:cubicBezTo>
                  <a:cubicBezTo>
                    <a:pt x="19867" y="782"/>
                    <a:pt x="19141" y="-585"/>
                    <a:pt x="17326" y="235"/>
                  </a:cubicBezTo>
                  <a:cubicBezTo>
                    <a:pt x="15511" y="1056"/>
                    <a:pt x="12606" y="4063"/>
                    <a:pt x="10791" y="6797"/>
                  </a:cubicBezTo>
                  <a:cubicBezTo>
                    <a:pt x="8976" y="9531"/>
                    <a:pt x="8250" y="11992"/>
                    <a:pt x="7524" y="14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275219" y="3879621"/>
              <a:ext cx="169750" cy="49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8" fill="norm" stroke="1" extrusionOk="0">
                  <a:moveTo>
                    <a:pt x="21386" y="1303"/>
                  </a:moveTo>
                  <a:cubicBezTo>
                    <a:pt x="18986" y="841"/>
                    <a:pt x="16586" y="380"/>
                    <a:pt x="14586" y="149"/>
                  </a:cubicBezTo>
                  <a:cubicBezTo>
                    <a:pt x="12586" y="-82"/>
                    <a:pt x="10986" y="-82"/>
                    <a:pt x="9119" y="426"/>
                  </a:cubicBezTo>
                  <a:cubicBezTo>
                    <a:pt x="7253" y="933"/>
                    <a:pt x="5119" y="1949"/>
                    <a:pt x="3386" y="3933"/>
                  </a:cubicBezTo>
                  <a:cubicBezTo>
                    <a:pt x="1653" y="5918"/>
                    <a:pt x="319" y="8872"/>
                    <a:pt x="53" y="11964"/>
                  </a:cubicBezTo>
                  <a:cubicBezTo>
                    <a:pt x="-214" y="15056"/>
                    <a:pt x="586" y="18287"/>
                    <a:pt x="1386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184618" y="4169833"/>
              <a:ext cx="234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6457"/>
                    <a:pt x="8173" y="11314"/>
                    <a:pt x="11773" y="7714"/>
                  </a:cubicBezTo>
                  <a:cubicBezTo>
                    <a:pt x="15373" y="4114"/>
                    <a:pt x="1848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1532588" y="3918517"/>
              <a:ext cx="166381" cy="4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92" fill="norm" stroke="1" extrusionOk="0">
                  <a:moveTo>
                    <a:pt x="21223" y="2049"/>
                  </a:moveTo>
                  <a:cubicBezTo>
                    <a:pt x="20683" y="1322"/>
                    <a:pt x="20143" y="595"/>
                    <a:pt x="19198" y="231"/>
                  </a:cubicBezTo>
                  <a:cubicBezTo>
                    <a:pt x="18253" y="-132"/>
                    <a:pt x="16903" y="-132"/>
                    <a:pt x="14608" y="699"/>
                  </a:cubicBezTo>
                  <a:cubicBezTo>
                    <a:pt x="12313" y="1530"/>
                    <a:pt x="9073" y="3191"/>
                    <a:pt x="6373" y="5735"/>
                  </a:cubicBezTo>
                  <a:cubicBezTo>
                    <a:pt x="3673" y="8280"/>
                    <a:pt x="1513" y="11706"/>
                    <a:pt x="568" y="14303"/>
                  </a:cubicBezTo>
                  <a:cubicBezTo>
                    <a:pt x="-377" y="16899"/>
                    <a:pt x="-107" y="18664"/>
                    <a:pt x="1108" y="19755"/>
                  </a:cubicBezTo>
                  <a:cubicBezTo>
                    <a:pt x="2323" y="20845"/>
                    <a:pt x="4483" y="21260"/>
                    <a:pt x="6238" y="21364"/>
                  </a:cubicBezTo>
                  <a:cubicBezTo>
                    <a:pt x="7993" y="21468"/>
                    <a:pt x="9343" y="21260"/>
                    <a:pt x="10693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1752854" y="3928533"/>
              <a:ext cx="7311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7614" y="0"/>
                  </a:moveTo>
                  <a:cubicBezTo>
                    <a:pt x="14528" y="126"/>
                    <a:pt x="11443" y="253"/>
                    <a:pt x="9591" y="632"/>
                  </a:cubicBezTo>
                  <a:cubicBezTo>
                    <a:pt x="7740" y="1011"/>
                    <a:pt x="7123" y="1642"/>
                    <a:pt x="5271" y="3979"/>
                  </a:cubicBezTo>
                  <a:cubicBezTo>
                    <a:pt x="3420" y="6316"/>
                    <a:pt x="334" y="10358"/>
                    <a:pt x="26" y="13389"/>
                  </a:cubicBezTo>
                  <a:cubicBezTo>
                    <a:pt x="-283" y="16421"/>
                    <a:pt x="2186" y="18442"/>
                    <a:pt x="6197" y="19642"/>
                  </a:cubicBezTo>
                  <a:cubicBezTo>
                    <a:pt x="10208" y="20842"/>
                    <a:pt x="15763" y="21221"/>
                    <a:pt x="213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1667218" y="4112683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1908518" y="3890433"/>
              <a:ext cx="7451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0" y="0"/>
                  </a:moveTo>
                  <a:cubicBezTo>
                    <a:pt x="6422" y="2597"/>
                    <a:pt x="12843" y="5193"/>
                    <a:pt x="16638" y="7908"/>
                  </a:cubicBezTo>
                  <a:cubicBezTo>
                    <a:pt x="20432" y="10623"/>
                    <a:pt x="21600" y="13456"/>
                    <a:pt x="19557" y="15757"/>
                  </a:cubicBezTo>
                  <a:cubicBezTo>
                    <a:pt x="17514" y="18059"/>
                    <a:pt x="12259" y="19830"/>
                    <a:pt x="70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2250287" y="3790566"/>
              <a:ext cx="477382" cy="50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84" fill="norm" stroke="1" extrusionOk="0">
                  <a:moveTo>
                    <a:pt x="5785" y="17600"/>
                  </a:moveTo>
                  <a:cubicBezTo>
                    <a:pt x="5785" y="16529"/>
                    <a:pt x="5785" y="15458"/>
                    <a:pt x="5498" y="14788"/>
                  </a:cubicBezTo>
                  <a:cubicBezTo>
                    <a:pt x="5212" y="14119"/>
                    <a:pt x="4638" y="13851"/>
                    <a:pt x="3874" y="13940"/>
                  </a:cubicBezTo>
                  <a:cubicBezTo>
                    <a:pt x="3109" y="14029"/>
                    <a:pt x="2153" y="14476"/>
                    <a:pt x="1389" y="15547"/>
                  </a:cubicBezTo>
                  <a:cubicBezTo>
                    <a:pt x="624" y="16618"/>
                    <a:pt x="51" y="18314"/>
                    <a:pt x="3" y="19519"/>
                  </a:cubicBezTo>
                  <a:cubicBezTo>
                    <a:pt x="-45" y="20724"/>
                    <a:pt x="433" y="21438"/>
                    <a:pt x="1245" y="21482"/>
                  </a:cubicBezTo>
                  <a:cubicBezTo>
                    <a:pt x="2058" y="21527"/>
                    <a:pt x="3205" y="20902"/>
                    <a:pt x="4495" y="18983"/>
                  </a:cubicBezTo>
                  <a:cubicBezTo>
                    <a:pt x="5785" y="17064"/>
                    <a:pt x="7219" y="13851"/>
                    <a:pt x="8270" y="10995"/>
                  </a:cubicBezTo>
                  <a:cubicBezTo>
                    <a:pt x="9321" y="8139"/>
                    <a:pt x="9990" y="5639"/>
                    <a:pt x="10373" y="4033"/>
                  </a:cubicBezTo>
                  <a:cubicBezTo>
                    <a:pt x="10755" y="2426"/>
                    <a:pt x="10851" y="1712"/>
                    <a:pt x="10898" y="1132"/>
                  </a:cubicBezTo>
                  <a:cubicBezTo>
                    <a:pt x="10946" y="552"/>
                    <a:pt x="10946" y="106"/>
                    <a:pt x="10612" y="16"/>
                  </a:cubicBezTo>
                  <a:cubicBezTo>
                    <a:pt x="10277" y="-73"/>
                    <a:pt x="9608" y="195"/>
                    <a:pt x="9082" y="1132"/>
                  </a:cubicBezTo>
                  <a:cubicBezTo>
                    <a:pt x="8557" y="2069"/>
                    <a:pt x="8174" y="3676"/>
                    <a:pt x="7840" y="6220"/>
                  </a:cubicBezTo>
                  <a:cubicBezTo>
                    <a:pt x="7505" y="8763"/>
                    <a:pt x="7219" y="12244"/>
                    <a:pt x="7123" y="14476"/>
                  </a:cubicBezTo>
                  <a:cubicBezTo>
                    <a:pt x="7028" y="16707"/>
                    <a:pt x="7123" y="17689"/>
                    <a:pt x="7314" y="18492"/>
                  </a:cubicBezTo>
                  <a:cubicBezTo>
                    <a:pt x="7505" y="19296"/>
                    <a:pt x="7792" y="19920"/>
                    <a:pt x="8174" y="20277"/>
                  </a:cubicBezTo>
                  <a:cubicBezTo>
                    <a:pt x="8557" y="20634"/>
                    <a:pt x="9035" y="20724"/>
                    <a:pt x="9847" y="20367"/>
                  </a:cubicBezTo>
                  <a:cubicBezTo>
                    <a:pt x="10659" y="20010"/>
                    <a:pt x="11806" y="19206"/>
                    <a:pt x="13049" y="17243"/>
                  </a:cubicBezTo>
                  <a:cubicBezTo>
                    <a:pt x="14291" y="15279"/>
                    <a:pt x="15629" y="12155"/>
                    <a:pt x="16585" y="9299"/>
                  </a:cubicBezTo>
                  <a:cubicBezTo>
                    <a:pt x="17541" y="6443"/>
                    <a:pt x="18114" y="3854"/>
                    <a:pt x="18401" y="2292"/>
                  </a:cubicBezTo>
                  <a:cubicBezTo>
                    <a:pt x="18688" y="730"/>
                    <a:pt x="18688" y="195"/>
                    <a:pt x="18497" y="106"/>
                  </a:cubicBezTo>
                  <a:cubicBezTo>
                    <a:pt x="18305" y="16"/>
                    <a:pt x="17923" y="373"/>
                    <a:pt x="17206" y="1935"/>
                  </a:cubicBezTo>
                  <a:cubicBezTo>
                    <a:pt x="16490" y="3497"/>
                    <a:pt x="15438" y="6264"/>
                    <a:pt x="14913" y="9120"/>
                  </a:cubicBezTo>
                  <a:cubicBezTo>
                    <a:pt x="14387" y="11977"/>
                    <a:pt x="14387" y="14922"/>
                    <a:pt x="14530" y="16796"/>
                  </a:cubicBezTo>
                  <a:cubicBezTo>
                    <a:pt x="14674" y="18671"/>
                    <a:pt x="14960" y="19474"/>
                    <a:pt x="15964" y="19920"/>
                  </a:cubicBezTo>
                  <a:cubicBezTo>
                    <a:pt x="16967" y="20367"/>
                    <a:pt x="18688" y="20456"/>
                    <a:pt x="19739" y="20233"/>
                  </a:cubicBezTo>
                  <a:cubicBezTo>
                    <a:pt x="20790" y="20010"/>
                    <a:pt x="21173" y="19474"/>
                    <a:pt x="21555" y="18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2530818" y="3998383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6340818" y="575733"/>
              <a:ext cx="51879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" y="20727"/>
                    <a:pt x="300" y="19855"/>
                    <a:pt x="511" y="19200"/>
                  </a:cubicBezTo>
                  <a:cubicBezTo>
                    <a:pt x="723" y="18545"/>
                    <a:pt x="996" y="18109"/>
                    <a:pt x="1282" y="17673"/>
                  </a:cubicBezTo>
                  <a:cubicBezTo>
                    <a:pt x="1569" y="17236"/>
                    <a:pt x="1868" y="16800"/>
                    <a:pt x="2194" y="16364"/>
                  </a:cubicBezTo>
                  <a:cubicBezTo>
                    <a:pt x="2520" y="15927"/>
                    <a:pt x="2873" y="15491"/>
                    <a:pt x="3230" y="15164"/>
                  </a:cubicBezTo>
                  <a:cubicBezTo>
                    <a:pt x="3587" y="14836"/>
                    <a:pt x="3948" y="14618"/>
                    <a:pt x="4301" y="14509"/>
                  </a:cubicBezTo>
                  <a:cubicBezTo>
                    <a:pt x="4653" y="14400"/>
                    <a:pt x="4997" y="14400"/>
                    <a:pt x="5345" y="14400"/>
                  </a:cubicBezTo>
                  <a:cubicBezTo>
                    <a:pt x="5693" y="14400"/>
                    <a:pt x="6046" y="14400"/>
                    <a:pt x="6380" y="14400"/>
                  </a:cubicBezTo>
                  <a:cubicBezTo>
                    <a:pt x="6715" y="14400"/>
                    <a:pt x="7033" y="14400"/>
                    <a:pt x="7341" y="14291"/>
                  </a:cubicBezTo>
                  <a:cubicBezTo>
                    <a:pt x="7649" y="14182"/>
                    <a:pt x="7949" y="13964"/>
                    <a:pt x="8262" y="13745"/>
                  </a:cubicBezTo>
                  <a:cubicBezTo>
                    <a:pt x="8575" y="13527"/>
                    <a:pt x="8901" y="13309"/>
                    <a:pt x="9223" y="12982"/>
                  </a:cubicBezTo>
                  <a:cubicBezTo>
                    <a:pt x="9544" y="12655"/>
                    <a:pt x="9861" y="12218"/>
                    <a:pt x="10196" y="11891"/>
                  </a:cubicBezTo>
                  <a:cubicBezTo>
                    <a:pt x="10531" y="11564"/>
                    <a:pt x="10884" y="11345"/>
                    <a:pt x="11227" y="11018"/>
                  </a:cubicBezTo>
                  <a:cubicBezTo>
                    <a:pt x="11571" y="10691"/>
                    <a:pt x="11906" y="10255"/>
                    <a:pt x="12236" y="9818"/>
                  </a:cubicBezTo>
                  <a:cubicBezTo>
                    <a:pt x="12567" y="9382"/>
                    <a:pt x="12893" y="8945"/>
                    <a:pt x="13215" y="8618"/>
                  </a:cubicBezTo>
                  <a:cubicBezTo>
                    <a:pt x="13536" y="8291"/>
                    <a:pt x="13854" y="8073"/>
                    <a:pt x="14180" y="7855"/>
                  </a:cubicBezTo>
                  <a:cubicBezTo>
                    <a:pt x="14506" y="7636"/>
                    <a:pt x="14841" y="7418"/>
                    <a:pt x="15158" y="7200"/>
                  </a:cubicBezTo>
                  <a:cubicBezTo>
                    <a:pt x="15475" y="6982"/>
                    <a:pt x="15775" y="6764"/>
                    <a:pt x="16074" y="6545"/>
                  </a:cubicBezTo>
                  <a:cubicBezTo>
                    <a:pt x="16374" y="6327"/>
                    <a:pt x="16674" y="6109"/>
                    <a:pt x="17013" y="5782"/>
                  </a:cubicBezTo>
                  <a:cubicBezTo>
                    <a:pt x="17352" y="5455"/>
                    <a:pt x="17731" y="5018"/>
                    <a:pt x="18101" y="4691"/>
                  </a:cubicBezTo>
                  <a:cubicBezTo>
                    <a:pt x="18471" y="4364"/>
                    <a:pt x="18833" y="4145"/>
                    <a:pt x="19181" y="3927"/>
                  </a:cubicBezTo>
                  <a:cubicBezTo>
                    <a:pt x="19529" y="3709"/>
                    <a:pt x="19864" y="3491"/>
                    <a:pt x="20186" y="3164"/>
                  </a:cubicBezTo>
                  <a:cubicBezTo>
                    <a:pt x="20507" y="2836"/>
                    <a:pt x="20816" y="2400"/>
                    <a:pt x="21023" y="2073"/>
                  </a:cubicBezTo>
                  <a:cubicBezTo>
                    <a:pt x="21230" y="1745"/>
                    <a:pt x="21336" y="1527"/>
                    <a:pt x="21415" y="1200"/>
                  </a:cubicBezTo>
                  <a:cubicBezTo>
                    <a:pt x="21494" y="873"/>
                    <a:pt x="21547" y="4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405073" y="605301"/>
              <a:ext cx="41046" cy="38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71" fill="norm" stroke="1" extrusionOk="0">
                  <a:moveTo>
                    <a:pt x="12702" y="6390"/>
                  </a:moveTo>
                  <a:cubicBezTo>
                    <a:pt x="14862" y="5229"/>
                    <a:pt x="17022" y="4068"/>
                    <a:pt x="18642" y="2848"/>
                  </a:cubicBezTo>
                  <a:cubicBezTo>
                    <a:pt x="20262" y="1629"/>
                    <a:pt x="21342" y="352"/>
                    <a:pt x="20802" y="61"/>
                  </a:cubicBezTo>
                  <a:cubicBezTo>
                    <a:pt x="20262" y="-229"/>
                    <a:pt x="18102" y="468"/>
                    <a:pt x="14322" y="2965"/>
                  </a:cubicBezTo>
                  <a:cubicBezTo>
                    <a:pt x="10542" y="5461"/>
                    <a:pt x="5142" y="9758"/>
                    <a:pt x="2442" y="10977"/>
                  </a:cubicBezTo>
                  <a:cubicBezTo>
                    <a:pt x="-258" y="12197"/>
                    <a:pt x="-258" y="10339"/>
                    <a:pt x="282" y="8481"/>
                  </a:cubicBezTo>
                  <a:cubicBezTo>
                    <a:pt x="822" y="6623"/>
                    <a:pt x="1902" y="4765"/>
                    <a:pt x="2982" y="3313"/>
                  </a:cubicBezTo>
                  <a:cubicBezTo>
                    <a:pt x="4062" y="1861"/>
                    <a:pt x="5142" y="816"/>
                    <a:pt x="5682" y="642"/>
                  </a:cubicBezTo>
                  <a:cubicBezTo>
                    <a:pt x="6222" y="468"/>
                    <a:pt x="6222" y="1165"/>
                    <a:pt x="5682" y="3719"/>
                  </a:cubicBezTo>
                  <a:cubicBezTo>
                    <a:pt x="5142" y="6274"/>
                    <a:pt x="4062" y="10687"/>
                    <a:pt x="4062" y="13939"/>
                  </a:cubicBezTo>
                  <a:cubicBezTo>
                    <a:pt x="4062" y="17190"/>
                    <a:pt x="5142" y="19281"/>
                    <a:pt x="6222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370637" y="1102783"/>
              <a:ext cx="275232" cy="20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05" fill="norm" stroke="1" extrusionOk="0">
                  <a:moveTo>
                    <a:pt x="9496" y="9450"/>
                  </a:moveTo>
                  <a:cubicBezTo>
                    <a:pt x="9169" y="6750"/>
                    <a:pt x="8842" y="4050"/>
                    <a:pt x="8351" y="2362"/>
                  </a:cubicBezTo>
                  <a:cubicBezTo>
                    <a:pt x="7860" y="675"/>
                    <a:pt x="7205" y="0"/>
                    <a:pt x="6469" y="0"/>
                  </a:cubicBezTo>
                  <a:cubicBezTo>
                    <a:pt x="5733" y="0"/>
                    <a:pt x="4914" y="675"/>
                    <a:pt x="3687" y="3263"/>
                  </a:cubicBezTo>
                  <a:cubicBezTo>
                    <a:pt x="2460" y="5850"/>
                    <a:pt x="823" y="10350"/>
                    <a:pt x="251" y="13725"/>
                  </a:cubicBezTo>
                  <a:cubicBezTo>
                    <a:pt x="-322" y="17100"/>
                    <a:pt x="169" y="19350"/>
                    <a:pt x="905" y="20475"/>
                  </a:cubicBezTo>
                  <a:cubicBezTo>
                    <a:pt x="1642" y="21600"/>
                    <a:pt x="2623" y="21600"/>
                    <a:pt x="3933" y="20362"/>
                  </a:cubicBezTo>
                  <a:cubicBezTo>
                    <a:pt x="5242" y="19125"/>
                    <a:pt x="6878" y="16650"/>
                    <a:pt x="8023" y="14738"/>
                  </a:cubicBezTo>
                  <a:cubicBezTo>
                    <a:pt x="9169" y="12825"/>
                    <a:pt x="9823" y="11475"/>
                    <a:pt x="10887" y="11475"/>
                  </a:cubicBezTo>
                  <a:cubicBezTo>
                    <a:pt x="11951" y="11475"/>
                    <a:pt x="13423" y="12825"/>
                    <a:pt x="15223" y="14063"/>
                  </a:cubicBezTo>
                  <a:cubicBezTo>
                    <a:pt x="17023" y="15300"/>
                    <a:pt x="19151" y="16425"/>
                    <a:pt x="21278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10258768" y="501426"/>
              <a:ext cx="22507" cy="47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514" fill="norm" stroke="1" extrusionOk="0">
                  <a:moveTo>
                    <a:pt x="11782" y="1642"/>
                  </a:moveTo>
                  <a:cubicBezTo>
                    <a:pt x="13745" y="874"/>
                    <a:pt x="15709" y="106"/>
                    <a:pt x="17673" y="10"/>
                  </a:cubicBezTo>
                  <a:cubicBezTo>
                    <a:pt x="19636" y="-86"/>
                    <a:pt x="21600" y="490"/>
                    <a:pt x="20618" y="2170"/>
                  </a:cubicBezTo>
                  <a:cubicBezTo>
                    <a:pt x="19636" y="3850"/>
                    <a:pt x="15709" y="6634"/>
                    <a:pt x="11782" y="10042"/>
                  </a:cubicBezTo>
                  <a:cubicBezTo>
                    <a:pt x="7855" y="13450"/>
                    <a:pt x="3927" y="17482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10131768" y="1134533"/>
              <a:ext cx="211257" cy="20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06" fill="norm" stroke="1" extrusionOk="0">
                  <a:moveTo>
                    <a:pt x="12071" y="0"/>
                  </a:moveTo>
                  <a:cubicBezTo>
                    <a:pt x="11859" y="4145"/>
                    <a:pt x="11647" y="8291"/>
                    <a:pt x="11541" y="11455"/>
                  </a:cubicBezTo>
                  <a:cubicBezTo>
                    <a:pt x="11435" y="14618"/>
                    <a:pt x="11435" y="16800"/>
                    <a:pt x="11224" y="18436"/>
                  </a:cubicBezTo>
                  <a:cubicBezTo>
                    <a:pt x="11012" y="20073"/>
                    <a:pt x="10588" y="21164"/>
                    <a:pt x="10165" y="21164"/>
                  </a:cubicBezTo>
                  <a:cubicBezTo>
                    <a:pt x="9741" y="21164"/>
                    <a:pt x="9318" y="20073"/>
                    <a:pt x="9635" y="18109"/>
                  </a:cubicBezTo>
                  <a:cubicBezTo>
                    <a:pt x="9953" y="16145"/>
                    <a:pt x="11012" y="13309"/>
                    <a:pt x="11859" y="11455"/>
                  </a:cubicBezTo>
                  <a:cubicBezTo>
                    <a:pt x="12706" y="9600"/>
                    <a:pt x="13341" y="8727"/>
                    <a:pt x="14718" y="8727"/>
                  </a:cubicBezTo>
                  <a:cubicBezTo>
                    <a:pt x="16094" y="8727"/>
                    <a:pt x="18212" y="9600"/>
                    <a:pt x="19588" y="11236"/>
                  </a:cubicBezTo>
                  <a:cubicBezTo>
                    <a:pt x="20965" y="12873"/>
                    <a:pt x="21600" y="15273"/>
                    <a:pt x="20753" y="17345"/>
                  </a:cubicBezTo>
                  <a:cubicBezTo>
                    <a:pt x="19906" y="19418"/>
                    <a:pt x="17576" y="21164"/>
                    <a:pt x="13871" y="21382"/>
                  </a:cubicBezTo>
                  <a:cubicBezTo>
                    <a:pt x="10165" y="21600"/>
                    <a:pt x="5082" y="20291"/>
                    <a:pt x="0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8398218" y="93133"/>
              <a:ext cx="4445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cubicBezTo>
                    <a:pt x="3086" y="2182"/>
                    <a:pt x="0" y="4364"/>
                    <a:pt x="0" y="6545"/>
                  </a:cubicBezTo>
                  <a:cubicBezTo>
                    <a:pt x="0" y="8727"/>
                    <a:pt x="3086" y="10909"/>
                    <a:pt x="5657" y="13236"/>
                  </a:cubicBezTo>
                  <a:cubicBezTo>
                    <a:pt x="8229" y="15564"/>
                    <a:pt x="10286" y="18036"/>
                    <a:pt x="12857" y="19455"/>
                  </a:cubicBezTo>
                  <a:cubicBezTo>
                    <a:pt x="15429" y="20873"/>
                    <a:pt x="18514" y="212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8391868" y="64998"/>
              <a:ext cx="1879601" cy="67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2517"/>
                  </a:moveTo>
                  <a:cubicBezTo>
                    <a:pt x="243" y="2247"/>
                    <a:pt x="486" y="1977"/>
                    <a:pt x="924" y="1775"/>
                  </a:cubicBezTo>
                  <a:cubicBezTo>
                    <a:pt x="1362" y="1572"/>
                    <a:pt x="1995" y="1437"/>
                    <a:pt x="2761" y="1268"/>
                  </a:cubicBezTo>
                  <a:cubicBezTo>
                    <a:pt x="3527" y="1100"/>
                    <a:pt x="4427" y="897"/>
                    <a:pt x="5291" y="728"/>
                  </a:cubicBezTo>
                  <a:cubicBezTo>
                    <a:pt x="6154" y="560"/>
                    <a:pt x="6981" y="425"/>
                    <a:pt x="7832" y="323"/>
                  </a:cubicBezTo>
                  <a:cubicBezTo>
                    <a:pt x="8684" y="222"/>
                    <a:pt x="9559" y="155"/>
                    <a:pt x="10435" y="121"/>
                  </a:cubicBezTo>
                  <a:cubicBezTo>
                    <a:pt x="11311" y="87"/>
                    <a:pt x="12186" y="87"/>
                    <a:pt x="13074" y="53"/>
                  </a:cubicBezTo>
                  <a:cubicBezTo>
                    <a:pt x="13962" y="20"/>
                    <a:pt x="14862" y="-48"/>
                    <a:pt x="15786" y="53"/>
                  </a:cubicBezTo>
                  <a:cubicBezTo>
                    <a:pt x="16711" y="155"/>
                    <a:pt x="17659" y="425"/>
                    <a:pt x="18450" y="593"/>
                  </a:cubicBezTo>
                  <a:cubicBezTo>
                    <a:pt x="19241" y="762"/>
                    <a:pt x="19873" y="830"/>
                    <a:pt x="20299" y="863"/>
                  </a:cubicBezTo>
                  <a:cubicBezTo>
                    <a:pt x="20724" y="897"/>
                    <a:pt x="20943" y="897"/>
                    <a:pt x="21053" y="1066"/>
                  </a:cubicBezTo>
                  <a:cubicBezTo>
                    <a:pt x="21162" y="1235"/>
                    <a:pt x="21162" y="1572"/>
                    <a:pt x="21186" y="2821"/>
                  </a:cubicBezTo>
                  <a:cubicBezTo>
                    <a:pt x="21211" y="4070"/>
                    <a:pt x="21259" y="6230"/>
                    <a:pt x="21296" y="7985"/>
                  </a:cubicBezTo>
                  <a:cubicBezTo>
                    <a:pt x="21332" y="9739"/>
                    <a:pt x="21357" y="11090"/>
                    <a:pt x="21345" y="12372"/>
                  </a:cubicBezTo>
                  <a:cubicBezTo>
                    <a:pt x="21332" y="13654"/>
                    <a:pt x="21284" y="14869"/>
                    <a:pt x="21320" y="16388"/>
                  </a:cubicBezTo>
                  <a:cubicBezTo>
                    <a:pt x="21357" y="17907"/>
                    <a:pt x="21478" y="19729"/>
                    <a:pt x="2160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0353078" y="0"/>
              <a:ext cx="191441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192" fill="norm" stroke="1" extrusionOk="0">
                  <a:moveTo>
                    <a:pt x="18026" y="407"/>
                  </a:moveTo>
                  <a:cubicBezTo>
                    <a:pt x="16877" y="0"/>
                    <a:pt x="15728" y="-408"/>
                    <a:pt x="12740" y="815"/>
                  </a:cubicBezTo>
                  <a:cubicBezTo>
                    <a:pt x="9753" y="2037"/>
                    <a:pt x="4928" y="4890"/>
                    <a:pt x="2285" y="7335"/>
                  </a:cubicBezTo>
                  <a:cubicBezTo>
                    <a:pt x="-357" y="9781"/>
                    <a:pt x="-817" y="11818"/>
                    <a:pt x="1481" y="13958"/>
                  </a:cubicBezTo>
                  <a:cubicBezTo>
                    <a:pt x="3779" y="16098"/>
                    <a:pt x="8834" y="18339"/>
                    <a:pt x="12511" y="19562"/>
                  </a:cubicBezTo>
                  <a:cubicBezTo>
                    <a:pt x="16187" y="20784"/>
                    <a:pt x="18485" y="20988"/>
                    <a:pt x="20783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7373041" y="432103"/>
              <a:ext cx="225352" cy="20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041" fill="norm" stroke="1" extrusionOk="0">
                  <a:moveTo>
                    <a:pt x="8358" y="6295"/>
                  </a:moveTo>
                  <a:cubicBezTo>
                    <a:pt x="8358" y="5205"/>
                    <a:pt x="8358" y="4114"/>
                    <a:pt x="8068" y="2914"/>
                  </a:cubicBezTo>
                  <a:cubicBezTo>
                    <a:pt x="7779" y="1714"/>
                    <a:pt x="7200" y="405"/>
                    <a:pt x="6429" y="77"/>
                  </a:cubicBezTo>
                  <a:cubicBezTo>
                    <a:pt x="5658" y="-250"/>
                    <a:pt x="4693" y="405"/>
                    <a:pt x="3440" y="3023"/>
                  </a:cubicBezTo>
                  <a:cubicBezTo>
                    <a:pt x="2186" y="5641"/>
                    <a:pt x="643" y="10223"/>
                    <a:pt x="161" y="13605"/>
                  </a:cubicBezTo>
                  <a:cubicBezTo>
                    <a:pt x="-321" y="16986"/>
                    <a:pt x="258" y="19168"/>
                    <a:pt x="2186" y="20259"/>
                  </a:cubicBezTo>
                  <a:cubicBezTo>
                    <a:pt x="4115" y="21350"/>
                    <a:pt x="7393" y="21350"/>
                    <a:pt x="10961" y="19932"/>
                  </a:cubicBezTo>
                  <a:cubicBezTo>
                    <a:pt x="14529" y="18514"/>
                    <a:pt x="18386" y="15677"/>
                    <a:pt x="19833" y="12732"/>
                  </a:cubicBezTo>
                  <a:cubicBezTo>
                    <a:pt x="21279" y="9786"/>
                    <a:pt x="20315" y="6732"/>
                    <a:pt x="18483" y="4768"/>
                  </a:cubicBezTo>
                  <a:cubicBezTo>
                    <a:pt x="16650" y="2805"/>
                    <a:pt x="13950" y="1932"/>
                    <a:pt x="12311" y="1823"/>
                  </a:cubicBezTo>
                  <a:cubicBezTo>
                    <a:pt x="10672" y="1714"/>
                    <a:pt x="10093" y="2368"/>
                    <a:pt x="9515" y="3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1032164" y="415536"/>
              <a:ext cx="165146" cy="17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21253" fill="norm" stroke="1" extrusionOk="0">
                  <a:moveTo>
                    <a:pt x="14213" y="4131"/>
                  </a:moveTo>
                  <a:cubicBezTo>
                    <a:pt x="14213" y="2551"/>
                    <a:pt x="14213" y="970"/>
                    <a:pt x="13433" y="312"/>
                  </a:cubicBezTo>
                  <a:cubicBezTo>
                    <a:pt x="12652" y="-347"/>
                    <a:pt x="11091" y="-84"/>
                    <a:pt x="8748" y="2287"/>
                  </a:cubicBezTo>
                  <a:cubicBezTo>
                    <a:pt x="6406" y="4658"/>
                    <a:pt x="3283" y="9136"/>
                    <a:pt x="1592" y="12033"/>
                  </a:cubicBezTo>
                  <a:cubicBezTo>
                    <a:pt x="-100" y="14931"/>
                    <a:pt x="-360" y="16248"/>
                    <a:pt x="421" y="17829"/>
                  </a:cubicBezTo>
                  <a:cubicBezTo>
                    <a:pt x="1201" y="19409"/>
                    <a:pt x="3023" y="21253"/>
                    <a:pt x="6406" y="21253"/>
                  </a:cubicBezTo>
                  <a:cubicBezTo>
                    <a:pt x="9789" y="21253"/>
                    <a:pt x="14734" y="19409"/>
                    <a:pt x="17597" y="17302"/>
                  </a:cubicBezTo>
                  <a:cubicBezTo>
                    <a:pt x="20459" y="15194"/>
                    <a:pt x="21240" y="12824"/>
                    <a:pt x="19028" y="10716"/>
                  </a:cubicBezTo>
                  <a:cubicBezTo>
                    <a:pt x="16816" y="8609"/>
                    <a:pt x="11611" y="6765"/>
                    <a:pt x="6406" y="4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3337268" y="4078255"/>
              <a:ext cx="2222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320" y="12302"/>
                    <a:pt x="8640" y="4448"/>
                    <a:pt x="12240" y="1502"/>
                  </a:cubicBezTo>
                  <a:cubicBezTo>
                    <a:pt x="15840" y="-1443"/>
                    <a:pt x="1872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3419818" y="4195233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4048468" y="3703041"/>
              <a:ext cx="184151" cy="67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1920"/>
                  </a:moveTo>
                  <a:cubicBezTo>
                    <a:pt x="20359" y="1247"/>
                    <a:pt x="19117" y="574"/>
                    <a:pt x="16883" y="237"/>
                  </a:cubicBezTo>
                  <a:cubicBezTo>
                    <a:pt x="14648" y="-99"/>
                    <a:pt x="11421" y="-99"/>
                    <a:pt x="8938" y="372"/>
                  </a:cubicBezTo>
                  <a:cubicBezTo>
                    <a:pt x="6455" y="843"/>
                    <a:pt x="4717" y="1785"/>
                    <a:pt x="3724" y="3265"/>
                  </a:cubicBezTo>
                  <a:cubicBezTo>
                    <a:pt x="2731" y="4746"/>
                    <a:pt x="2483" y="6765"/>
                    <a:pt x="3848" y="8918"/>
                  </a:cubicBezTo>
                  <a:cubicBezTo>
                    <a:pt x="5214" y="11071"/>
                    <a:pt x="8193" y="13359"/>
                    <a:pt x="10055" y="15209"/>
                  </a:cubicBezTo>
                  <a:cubicBezTo>
                    <a:pt x="11917" y="17060"/>
                    <a:pt x="12662" y="18473"/>
                    <a:pt x="12910" y="19381"/>
                  </a:cubicBezTo>
                  <a:cubicBezTo>
                    <a:pt x="13159" y="20290"/>
                    <a:pt x="12910" y="20694"/>
                    <a:pt x="11297" y="20996"/>
                  </a:cubicBezTo>
                  <a:cubicBezTo>
                    <a:pt x="9683" y="21299"/>
                    <a:pt x="6703" y="21501"/>
                    <a:pt x="4593" y="21501"/>
                  </a:cubicBezTo>
                  <a:cubicBezTo>
                    <a:pt x="2483" y="21501"/>
                    <a:pt x="1241" y="21299"/>
                    <a:pt x="0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3956652" y="4647262"/>
              <a:ext cx="212467" cy="16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75" fill="norm" stroke="1" extrusionOk="0">
                  <a:moveTo>
                    <a:pt x="11091" y="7851"/>
                  </a:moveTo>
                  <a:cubicBezTo>
                    <a:pt x="11303" y="6518"/>
                    <a:pt x="11515" y="5184"/>
                    <a:pt x="11515" y="3851"/>
                  </a:cubicBezTo>
                  <a:cubicBezTo>
                    <a:pt x="11515" y="2518"/>
                    <a:pt x="11303" y="1184"/>
                    <a:pt x="10562" y="518"/>
                  </a:cubicBezTo>
                  <a:cubicBezTo>
                    <a:pt x="9821" y="-149"/>
                    <a:pt x="8550" y="-149"/>
                    <a:pt x="6856" y="384"/>
                  </a:cubicBezTo>
                  <a:cubicBezTo>
                    <a:pt x="5162" y="918"/>
                    <a:pt x="3044" y="1984"/>
                    <a:pt x="1668" y="4651"/>
                  </a:cubicBezTo>
                  <a:cubicBezTo>
                    <a:pt x="291" y="7318"/>
                    <a:pt x="-344" y="11584"/>
                    <a:pt x="185" y="14651"/>
                  </a:cubicBezTo>
                  <a:cubicBezTo>
                    <a:pt x="715" y="17718"/>
                    <a:pt x="2409" y="19584"/>
                    <a:pt x="3891" y="20518"/>
                  </a:cubicBezTo>
                  <a:cubicBezTo>
                    <a:pt x="5374" y="21451"/>
                    <a:pt x="6644" y="21451"/>
                    <a:pt x="8021" y="20118"/>
                  </a:cubicBezTo>
                  <a:cubicBezTo>
                    <a:pt x="9397" y="18784"/>
                    <a:pt x="10880" y="16118"/>
                    <a:pt x="11832" y="13718"/>
                  </a:cubicBezTo>
                  <a:cubicBezTo>
                    <a:pt x="12785" y="11318"/>
                    <a:pt x="13209" y="9184"/>
                    <a:pt x="13738" y="8651"/>
                  </a:cubicBezTo>
                  <a:cubicBezTo>
                    <a:pt x="14268" y="8118"/>
                    <a:pt x="14903" y="9184"/>
                    <a:pt x="16174" y="10784"/>
                  </a:cubicBezTo>
                  <a:cubicBezTo>
                    <a:pt x="17444" y="12384"/>
                    <a:pt x="19350" y="14518"/>
                    <a:pt x="21256" y="16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4029418" y="3310466"/>
              <a:ext cx="123517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94" fill="norm" stroke="1" extrusionOk="0">
                  <a:moveTo>
                    <a:pt x="3295" y="4252"/>
                  </a:moveTo>
                  <a:cubicBezTo>
                    <a:pt x="3295" y="3402"/>
                    <a:pt x="3295" y="2551"/>
                    <a:pt x="3478" y="1701"/>
                  </a:cubicBezTo>
                  <a:cubicBezTo>
                    <a:pt x="3661" y="850"/>
                    <a:pt x="4027" y="0"/>
                    <a:pt x="4393" y="0"/>
                  </a:cubicBezTo>
                  <a:cubicBezTo>
                    <a:pt x="4759" y="0"/>
                    <a:pt x="5125" y="850"/>
                    <a:pt x="5858" y="3572"/>
                  </a:cubicBezTo>
                  <a:cubicBezTo>
                    <a:pt x="6590" y="6293"/>
                    <a:pt x="7688" y="10885"/>
                    <a:pt x="8420" y="13606"/>
                  </a:cubicBezTo>
                  <a:cubicBezTo>
                    <a:pt x="9153" y="16328"/>
                    <a:pt x="9519" y="17178"/>
                    <a:pt x="9519" y="17093"/>
                  </a:cubicBezTo>
                  <a:cubicBezTo>
                    <a:pt x="9519" y="17008"/>
                    <a:pt x="9153" y="15987"/>
                    <a:pt x="9153" y="15052"/>
                  </a:cubicBezTo>
                  <a:cubicBezTo>
                    <a:pt x="9153" y="14117"/>
                    <a:pt x="9519" y="13266"/>
                    <a:pt x="10617" y="12671"/>
                  </a:cubicBezTo>
                  <a:cubicBezTo>
                    <a:pt x="11715" y="12076"/>
                    <a:pt x="13546" y="11735"/>
                    <a:pt x="15010" y="11906"/>
                  </a:cubicBezTo>
                  <a:cubicBezTo>
                    <a:pt x="16475" y="12076"/>
                    <a:pt x="17573" y="12756"/>
                    <a:pt x="18671" y="14031"/>
                  </a:cubicBezTo>
                  <a:cubicBezTo>
                    <a:pt x="19769" y="15307"/>
                    <a:pt x="20868" y="17178"/>
                    <a:pt x="21234" y="18539"/>
                  </a:cubicBezTo>
                  <a:cubicBezTo>
                    <a:pt x="21600" y="19899"/>
                    <a:pt x="21234" y="20750"/>
                    <a:pt x="19586" y="21175"/>
                  </a:cubicBezTo>
                  <a:cubicBezTo>
                    <a:pt x="17939" y="21600"/>
                    <a:pt x="15010" y="21600"/>
                    <a:pt x="11532" y="21175"/>
                  </a:cubicBezTo>
                  <a:cubicBezTo>
                    <a:pt x="8054" y="20750"/>
                    <a:pt x="4027" y="19899"/>
                    <a:pt x="0" y="19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4349563" y="3916643"/>
              <a:ext cx="181506" cy="26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20" fill="norm" stroke="1" extrusionOk="0">
                  <a:moveTo>
                    <a:pt x="20545" y="2973"/>
                  </a:moveTo>
                  <a:cubicBezTo>
                    <a:pt x="20545" y="2129"/>
                    <a:pt x="20545" y="1286"/>
                    <a:pt x="19924" y="695"/>
                  </a:cubicBezTo>
                  <a:cubicBezTo>
                    <a:pt x="19304" y="104"/>
                    <a:pt x="18062" y="-233"/>
                    <a:pt x="15828" y="189"/>
                  </a:cubicBezTo>
                  <a:cubicBezTo>
                    <a:pt x="13593" y="611"/>
                    <a:pt x="10366" y="1792"/>
                    <a:pt x="7511" y="4154"/>
                  </a:cubicBezTo>
                  <a:cubicBezTo>
                    <a:pt x="4656" y="6517"/>
                    <a:pt x="2173" y="10061"/>
                    <a:pt x="931" y="12676"/>
                  </a:cubicBezTo>
                  <a:cubicBezTo>
                    <a:pt x="-310" y="15292"/>
                    <a:pt x="-310" y="16980"/>
                    <a:pt x="931" y="18414"/>
                  </a:cubicBezTo>
                  <a:cubicBezTo>
                    <a:pt x="2173" y="19848"/>
                    <a:pt x="4656" y="21030"/>
                    <a:pt x="8256" y="21198"/>
                  </a:cubicBezTo>
                  <a:cubicBezTo>
                    <a:pt x="11856" y="21367"/>
                    <a:pt x="16573" y="20523"/>
                    <a:pt x="21290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4670768" y="41380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4908054" y="3683972"/>
              <a:ext cx="404065" cy="46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63" fill="norm" stroke="1" extrusionOk="0">
                  <a:moveTo>
                    <a:pt x="7599" y="15551"/>
                  </a:moveTo>
                  <a:cubicBezTo>
                    <a:pt x="7711" y="15066"/>
                    <a:pt x="7823" y="14582"/>
                    <a:pt x="7767" y="14098"/>
                  </a:cubicBezTo>
                  <a:cubicBezTo>
                    <a:pt x="7711" y="13613"/>
                    <a:pt x="7487" y="13129"/>
                    <a:pt x="6760" y="12887"/>
                  </a:cubicBezTo>
                  <a:cubicBezTo>
                    <a:pt x="6032" y="12645"/>
                    <a:pt x="4801" y="12645"/>
                    <a:pt x="3514" y="13613"/>
                  </a:cubicBezTo>
                  <a:cubicBezTo>
                    <a:pt x="2227" y="14582"/>
                    <a:pt x="884" y="16519"/>
                    <a:pt x="325" y="17972"/>
                  </a:cubicBezTo>
                  <a:cubicBezTo>
                    <a:pt x="-235" y="19425"/>
                    <a:pt x="-11" y="20394"/>
                    <a:pt x="548" y="20926"/>
                  </a:cubicBezTo>
                  <a:cubicBezTo>
                    <a:pt x="1108" y="21459"/>
                    <a:pt x="2003" y="21556"/>
                    <a:pt x="3123" y="20926"/>
                  </a:cubicBezTo>
                  <a:cubicBezTo>
                    <a:pt x="4242" y="20297"/>
                    <a:pt x="5585" y="18941"/>
                    <a:pt x="6928" y="16713"/>
                  </a:cubicBezTo>
                  <a:cubicBezTo>
                    <a:pt x="8271" y="14485"/>
                    <a:pt x="9614" y="11386"/>
                    <a:pt x="10229" y="9061"/>
                  </a:cubicBezTo>
                  <a:cubicBezTo>
                    <a:pt x="10845" y="6736"/>
                    <a:pt x="10733" y="5186"/>
                    <a:pt x="10509" y="3927"/>
                  </a:cubicBezTo>
                  <a:cubicBezTo>
                    <a:pt x="10285" y="2668"/>
                    <a:pt x="9949" y="1699"/>
                    <a:pt x="9558" y="1070"/>
                  </a:cubicBezTo>
                  <a:cubicBezTo>
                    <a:pt x="9166" y="440"/>
                    <a:pt x="8718" y="150"/>
                    <a:pt x="8383" y="489"/>
                  </a:cubicBezTo>
                  <a:cubicBezTo>
                    <a:pt x="8047" y="828"/>
                    <a:pt x="7823" y="1796"/>
                    <a:pt x="7599" y="4266"/>
                  </a:cubicBezTo>
                  <a:cubicBezTo>
                    <a:pt x="7375" y="6736"/>
                    <a:pt x="7152" y="10708"/>
                    <a:pt x="7152" y="13420"/>
                  </a:cubicBezTo>
                  <a:cubicBezTo>
                    <a:pt x="7152" y="16132"/>
                    <a:pt x="7375" y="17585"/>
                    <a:pt x="7655" y="18505"/>
                  </a:cubicBezTo>
                  <a:cubicBezTo>
                    <a:pt x="7935" y="19425"/>
                    <a:pt x="8271" y="19813"/>
                    <a:pt x="8718" y="20055"/>
                  </a:cubicBezTo>
                  <a:cubicBezTo>
                    <a:pt x="9166" y="20297"/>
                    <a:pt x="9726" y="20394"/>
                    <a:pt x="10397" y="19909"/>
                  </a:cubicBezTo>
                  <a:cubicBezTo>
                    <a:pt x="11069" y="19425"/>
                    <a:pt x="11852" y="18360"/>
                    <a:pt x="12859" y="16471"/>
                  </a:cubicBezTo>
                  <a:cubicBezTo>
                    <a:pt x="13867" y="14582"/>
                    <a:pt x="15098" y="11870"/>
                    <a:pt x="16105" y="9158"/>
                  </a:cubicBezTo>
                  <a:cubicBezTo>
                    <a:pt x="17112" y="6446"/>
                    <a:pt x="17896" y="3734"/>
                    <a:pt x="18287" y="2135"/>
                  </a:cubicBezTo>
                  <a:cubicBezTo>
                    <a:pt x="18679" y="537"/>
                    <a:pt x="18679" y="53"/>
                    <a:pt x="18511" y="4"/>
                  </a:cubicBezTo>
                  <a:cubicBezTo>
                    <a:pt x="18343" y="-44"/>
                    <a:pt x="18007" y="343"/>
                    <a:pt x="17616" y="1699"/>
                  </a:cubicBezTo>
                  <a:cubicBezTo>
                    <a:pt x="17224" y="3056"/>
                    <a:pt x="16776" y="5380"/>
                    <a:pt x="16273" y="7995"/>
                  </a:cubicBezTo>
                  <a:cubicBezTo>
                    <a:pt x="15769" y="10611"/>
                    <a:pt x="15210" y="13517"/>
                    <a:pt x="14986" y="15502"/>
                  </a:cubicBezTo>
                  <a:cubicBezTo>
                    <a:pt x="14762" y="17488"/>
                    <a:pt x="14874" y="18553"/>
                    <a:pt x="15210" y="19183"/>
                  </a:cubicBezTo>
                  <a:cubicBezTo>
                    <a:pt x="15545" y="19813"/>
                    <a:pt x="16105" y="20006"/>
                    <a:pt x="17112" y="19619"/>
                  </a:cubicBezTo>
                  <a:cubicBezTo>
                    <a:pt x="18119" y="19231"/>
                    <a:pt x="19574" y="18263"/>
                    <a:pt x="20358" y="17294"/>
                  </a:cubicBezTo>
                  <a:cubicBezTo>
                    <a:pt x="21141" y="16326"/>
                    <a:pt x="21253" y="15357"/>
                    <a:pt x="21365" y="14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5134318" y="3871383"/>
              <a:ext cx="22225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823" y="18000"/>
                    <a:pt x="1646" y="21600"/>
                    <a:pt x="5246" y="19200"/>
                  </a:cubicBezTo>
                  <a:cubicBezTo>
                    <a:pt x="8846" y="16800"/>
                    <a:pt x="15223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8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62768" y="4284662"/>
              <a:ext cx="594194" cy="139172"/>
            </a:xfrm>
            <a:prstGeom prst="rect">
              <a:avLst/>
            </a:prstGeom>
            <a:effectLst/>
          </p:spPr>
        </p:pic>
        <p:pic>
          <p:nvPicPr>
            <p:cNvPr id="228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32895" y="4341283"/>
              <a:ext cx="1191165" cy="1388265"/>
            </a:xfrm>
            <a:prstGeom prst="rect">
              <a:avLst/>
            </a:prstGeom>
            <a:effectLst/>
          </p:spPr>
        </p:pic>
        <p:sp>
          <p:nvSpPr>
            <p:cNvPr id="2284" name="Line"/>
            <p:cNvSpPr/>
            <p:nvPr/>
          </p:nvSpPr>
          <p:spPr>
            <a:xfrm>
              <a:off x="6213818" y="3967575"/>
              <a:ext cx="2032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6075" y="10932"/>
                    <a:pt x="12150" y="1332"/>
                    <a:pt x="15750" y="132"/>
                  </a:cubicBezTo>
                  <a:cubicBezTo>
                    <a:pt x="19350" y="-1068"/>
                    <a:pt x="20475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6217612" y="4093633"/>
              <a:ext cx="243857" cy="4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016" fill="norm" stroke="1" extrusionOk="0">
                  <a:moveTo>
                    <a:pt x="4100" y="0"/>
                  </a:moveTo>
                  <a:cubicBezTo>
                    <a:pt x="2992" y="3600"/>
                    <a:pt x="1884" y="7200"/>
                    <a:pt x="1054" y="10800"/>
                  </a:cubicBezTo>
                  <a:cubicBezTo>
                    <a:pt x="223" y="14400"/>
                    <a:pt x="-331" y="18000"/>
                    <a:pt x="223" y="19800"/>
                  </a:cubicBezTo>
                  <a:cubicBezTo>
                    <a:pt x="777" y="21600"/>
                    <a:pt x="2438" y="21600"/>
                    <a:pt x="6131" y="18450"/>
                  </a:cubicBezTo>
                  <a:cubicBezTo>
                    <a:pt x="9823" y="15300"/>
                    <a:pt x="15546" y="9000"/>
                    <a:pt x="21269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7149149" y="3729742"/>
              <a:ext cx="296570" cy="3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77" fill="norm" stroke="1" extrusionOk="0">
                  <a:moveTo>
                    <a:pt x="16293" y="4281"/>
                  </a:moveTo>
                  <a:cubicBezTo>
                    <a:pt x="16445" y="3588"/>
                    <a:pt x="16598" y="2896"/>
                    <a:pt x="16750" y="2204"/>
                  </a:cubicBezTo>
                  <a:cubicBezTo>
                    <a:pt x="16902" y="1512"/>
                    <a:pt x="17054" y="819"/>
                    <a:pt x="16750" y="404"/>
                  </a:cubicBezTo>
                  <a:cubicBezTo>
                    <a:pt x="16445" y="-12"/>
                    <a:pt x="15685" y="-150"/>
                    <a:pt x="14164" y="196"/>
                  </a:cubicBezTo>
                  <a:cubicBezTo>
                    <a:pt x="12643" y="542"/>
                    <a:pt x="10361" y="1373"/>
                    <a:pt x="7927" y="3312"/>
                  </a:cubicBezTo>
                  <a:cubicBezTo>
                    <a:pt x="5493" y="5250"/>
                    <a:pt x="2907" y="8296"/>
                    <a:pt x="1462" y="10719"/>
                  </a:cubicBezTo>
                  <a:cubicBezTo>
                    <a:pt x="17" y="13142"/>
                    <a:pt x="-287" y="14942"/>
                    <a:pt x="245" y="16535"/>
                  </a:cubicBezTo>
                  <a:cubicBezTo>
                    <a:pt x="778" y="18127"/>
                    <a:pt x="2147" y="19512"/>
                    <a:pt x="4428" y="20342"/>
                  </a:cubicBezTo>
                  <a:cubicBezTo>
                    <a:pt x="6710" y="21173"/>
                    <a:pt x="9905" y="21450"/>
                    <a:pt x="12871" y="21173"/>
                  </a:cubicBezTo>
                  <a:cubicBezTo>
                    <a:pt x="15837" y="20896"/>
                    <a:pt x="18575" y="20065"/>
                    <a:pt x="21313" y="19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7540968" y="3979333"/>
              <a:ext cx="50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8101653" y="3466432"/>
              <a:ext cx="163216" cy="81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62" fill="norm" stroke="1" extrusionOk="0">
                  <a:moveTo>
                    <a:pt x="21353" y="1636"/>
                  </a:moveTo>
                  <a:cubicBezTo>
                    <a:pt x="21353" y="1246"/>
                    <a:pt x="21353" y="855"/>
                    <a:pt x="20799" y="576"/>
                  </a:cubicBezTo>
                  <a:cubicBezTo>
                    <a:pt x="20245" y="297"/>
                    <a:pt x="19138" y="129"/>
                    <a:pt x="17891" y="46"/>
                  </a:cubicBezTo>
                  <a:cubicBezTo>
                    <a:pt x="16645" y="-38"/>
                    <a:pt x="15261" y="-38"/>
                    <a:pt x="13045" y="325"/>
                  </a:cubicBezTo>
                  <a:cubicBezTo>
                    <a:pt x="10830" y="688"/>
                    <a:pt x="7784" y="1413"/>
                    <a:pt x="5153" y="2557"/>
                  </a:cubicBezTo>
                  <a:cubicBezTo>
                    <a:pt x="2522" y="3702"/>
                    <a:pt x="307" y="5264"/>
                    <a:pt x="30" y="6855"/>
                  </a:cubicBezTo>
                  <a:cubicBezTo>
                    <a:pt x="-247" y="8446"/>
                    <a:pt x="1415" y="10064"/>
                    <a:pt x="3491" y="11767"/>
                  </a:cubicBezTo>
                  <a:cubicBezTo>
                    <a:pt x="5568" y="13469"/>
                    <a:pt x="8061" y="15255"/>
                    <a:pt x="9168" y="16595"/>
                  </a:cubicBezTo>
                  <a:cubicBezTo>
                    <a:pt x="10276" y="17934"/>
                    <a:pt x="9999" y="18827"/>
                    <a:pt x="8476" y="19581"/>
                  </a:cubicBezTo>
                  <a:cubicBezTo>
                    <a:pt x="6953" y="20334"/>
                    <a:pt x="4184" y="20948"/>
                    <a:pt x="1415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082834" y="4465018"/>
              <a:ext cx="220135" cy="11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10385" y="9187"/>
                  </a:moveTo>
                  <a:cubicBezTo>
                    <a:pt x="10177" y="7149"/>
                    <a:pt x="9969" y="5111"/>
                    <a:pt x="9554" y="3277"/>
                  </a:cubicBezTo>
                  <a:cubicBezTo>
                    <a:pt x="9138" y="1443"/>
                    <a:pt x="8515" y="-187"/>
                    <a:pt x="7165" y="17"/>
                  </a:cubicBezTo>
                  <a:cubicBezTo>
                    <a:pt x="5815" y="221"/>
                    <a:pt x="3738" y="2258"/>
                    <a:pt x="2285" y="5722"/>
                  </a:cubicBezTo>
                  <a:cubicBezTo>
                    <a:pt x="831" y="9187"/>
                    <a:pt x="0" y="14077"/>
                    <a:pt x="0" y="17134"/>
                  </a:cubicBezTo>
                  <a:cubicBezTo>
                    <a:pt x="0" y="20190"/>
                    <a:pt x="831" y="21413"/>
                    <a:pt x="2804" y="21209"/>
                  </a:cubicBezTo>
                  <a:cubicBezTo>
                    <a:pt x="4777" y="21005"/>
                    <a:pt x="7892" y="19375"/>
                    <a:pt x="10592" y="18153"/>
                  </a:cubicBezTo>
                  <a:cubicBezTo>
                    <a:pt x="13292" y="16930"/>
                    <a:pt x="15577" y="16115"/>
                    <a:pt x="17342" y="16726"/>
                  </a:cubicBezTo>
                  <a:cubicBezTo>
                    <a:pt x="19108" y="17338"/>
                    <a:pt x="20354" y="19375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106118" y="3039533"/>
              <a:ext cx="150954" cy="2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4400" y="0"/>
                  </a:moveTo>
                  <a:cubicBezTo>
                    <a:pt x="13500" y="4006"/>
                    <a:pt x="12600" y="8013"/>
                    <a:pt x="12000" y="11323"/>
                  </a:cubicBezTo>
                  <a:cubicBezTo>
                    <a:pt x="11400" y="14632"/>
                    <a:pt x="11100" y="17245"/>
                    <a:pt x="10950" y="18987"/>
                  </a:cubicBezTo>
                  <a:cubicBezTo>
                    <a:pt x="10800" y="20729"/>
                    <a:pt x="10800" y="21600"/>
                    <a:pt x="10800" y="21600"/>
                  </a:cubicBezTo>
                  <a:cubicBezTo>
                    <a:pt x="10800" y="21600"/>
                    <a:pt x="10800" y="20729"/>
                    <a:pt x="11850" y="19161"/>
                  </a:cubicBezTo>
                  <a:cubicBezTo>
                    <a:pt x="12900" y="17594"/>
                    <a:pt x="15000" y="15329"/>
                    <a:pt x="16800" y="13935"/>
                  </a:cubicBezTo>
                  <a:cubicBezTo>
                    <a:pt x="18600" y="12542"/>
                    <a:pt x="20100" y="12019"/>
                    <a:pt x="20850" y="12194"/>
                  </a:cubicBezTo>
                  <a:cubicBezTo>
                    <a:pt x="21600" y="12368"/>
                    <a:pt x="21600" y="13239"/>
                    <a:pt x="20700" y="14806"/>
                  </a:cubicBezTo>
                  <a:cubicBezTo>
                    <a:pt x="19800" y="16374"/>
                    <a:pt x="18000" y="18639"/>
                    <a:pt x="14400" y="19684"/>
                  </a:cubicBezTo>
                  <a:cubicBezTo>
                    <a:pt x="10800" y="20729"/>
                    <a:pt x="5400" y="20555"/>
                    <a:pt x="0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495118" y="3504978"/>
              <a:ext cx="344178" cy="53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21" fill="norm" stroke="1" extrusionOk="0">
                  <a:moveTo>
                    <a:pt x="6614" y="16316"/>
                  </a:moveTo>
                  <a:cubicBezTo>
                    <a:pt x="6877" y="15889"/>
                    <a:pt x="7141" y="15462"/>
                    <a:pt x="7009" y="14865"/>
                  </a:cubicBezTo>
                  <a:cubicBezTo>
                    <a:pt x="6877" y="14267"/>
                    <a:pt x="6351" y="13499"/>
                    <a:pt x="5626" y="13115"/>
                  </a:cubicBezTo>
                  <a:cubicBezTo>
                    <a:pt x="4902" y="12730"/>
                    <a:pt x="3980" y="12730"/>
                    <a:pt x="2992" y="13926"/>
                  </a:cubicBezTo>
                  <a:cubicBezTo>
                    <a:pt x="2004" y="15121"/>
                    <a:pt x="951" y="17511"/>
                    <a:pt x="424" y="18920"/>
                  </a:cubicBezTo>
                  <a:cubicBezTo>
                    <a:pt x="-103" y="20329"/>
                    <a:pt x="-103" y="20756"/>
                    <a:pt x="226" y="21054"/>
                  </a:cubicBezTo>
                  <a:cubicBezTo>
                    <a:pt x="556" y="21353"/>
                    <a:pt x="1214" y="21524"/>
                    <a:pt x="1807" y="21353"/>
                  </a:cubicBezTo>
                  <a:cubicBezTo>
                    <a:pt x="2399" y="21182"/>
                    <a:pt x="2926" y="20670"/>
                    <a:pt x="3980" y="19390"/>
                  </a:cubicBezTo>
                  <a:cubicBezTo>
                    <a:pt x="5034" y="18109"/>
                    <a:pt x="6614" y="16060"/>
                    <a:pt x="8260" y="13541"/>
                  </a:cubicBezTo>
                  <a:cubicBezTo>
                    <a:pt x="9907" y="11023"/>
                    <a:pt x="11619" y="8035"/>
                    <a:pt x="12673" y="5943"/>
                  </a:cubicBezTo>
                  <a:cubicBezTo>
                    <a:pt x="13726" y="3851"/>
                    <a:pt x="14121" y="2656"/>
                    <a:pt x="14319" y="1717"/>
                  </a:cubicBezTo>
                  <a:cubicBezTo>
                    <a:pt x="14517" y="778"/>
                    <a:pt x="14517" y="95"/>
                    <a:pt x="14319" y="9"/>
                  </a:cubicBezTo>
                  <a:cubicBezTo>
                    <a:pt x="14121" y="-76"/>
                    <a:pt x="13726" y="436"/>
                    <a:pt x="13002" y="2186"/>
                  </a:cubicBezTo>
                  <a:cubicBezTo>
                    <a:pt x="12277" y="3937"/>
                    <a:pt x="11224" y="6925"/>
                    <a:pt x="10302" y="9486"/>
                  </a:cubicBezTo>
                  <a:cubicBezTo>
                    <a:pt x="9380" y="12047"/>
                    <a:pt x="8590" y="14182"/>
                    <a:pt x="8195" y="15548"/>
                  </a:cubicBezTo>
                  <a:cubicBezTo>
                    <a:pt x="7799" y="16914"/>
                    <a:pt x="7799" y="17511"/>
                    <a:pt x="7799" y="18066"/>
                  </a:cubicBezTo>
                  <a:cubicBezTo>
                    <a:pt x="7799" y="18621"/>
                    <a:pt x="7799" y="19133"/>
                    <a:pt x="8129" y="19475"/>
                  </a:cubicBezTo>
                  <a:cubicBezTo>
                    <a:pt x="8458" y="19816"/>
                    <a:pt x="9117" y="19987"/>
                    <a:pt x="9973" y="19816"/>
                  </a:cubicBezTo>
                  <a:cubicBezTo>
                    <a:pt x="10829" y="19646"/>
                    <a:pt x="11882" y="19133"/>
                    <a:pt x="13529" y="17554"/>
                  </a:cubicBezTo>
                  <a:cubicBezTo>
                    <a:pt x="15175" y="15975"/>
                    <a:pt x="17414" y="13328"/>
                    <a:pt x="18797" y="11279"/>
                  </a:cubicBezTo>
                  <a:cubicBezTo>
                    <a:pt x="20180" y="9230"/>
                    <a:pt x="20707" y="7779"/>
                    <a:pt x="21036" y="6626"/>
                  </a:cubicBezTo>
                  <a:cubicBezTo>
                    <a:pt x="21365" y="5473"/>
                    <a:pt x="21497" y="4620"/>
                    <a:pt x="21365" y="4022"/>
                  </a:cubicBezTo>
                  <a:cubicBezTo>
                    <a:pt x="21234" y="3424"/>
                    <a:pt x="20838" y="3083"/>
                    <a:pt x="20509" y="3382"/>
                  </a:cubicBezTo>
                  <a:cubicBezTo>
                    <a:pt x="20180" y="3681"/>
                    <a:pt x="19917" y="4620"/>
                    <a:pt x="19258" y="6498"/>
                  </a:cubicBezTo>
                  <a:cubicBezTo>
                    <a:pt x="18599" y="8376"/>
                    <a:pt x="17546" y="11194"/>
                    <a:pt x="16953" y="13115"/>
                  </a:cubicBezTo>
                  <a:cubicBezTo>
                    <a:pt x="16360" y="15035"/>
                    <a:pt x="16229" y="16060"/>
                    <a:pt x="16295" y="16828"/>
                  </a:cubicBezTo>
                  <a:cubicBezTo>
                    <a:pt x="16360" y="17597"/>
                    <a:pt x="16624" y="18109"/>
                    <a:pt x="17480" y="18109"/>
                  </a:cubicBezTo>
                  <a:cubicBezTo>
                    <a:pt x="18336" y="18109"/>
                    <a:pt x="19785" y="17597"/>
                    <a:pt x="21234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8709368" y="3757083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9471368" y="3839996"/>
              <a:ext cx="2159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94" y="11918"/>
                    <a:pt x="10588" y="3818"/>
                    <a:pt x="14188" y="1118"/>
                  </a:cubicBezTo>
                  <a:cubicBezTo>
                    <a:pt x="17788" y="-1582"/>
                    <a:pt x="1969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9452318" y="3992033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5300"/>
                    <a:pt x="11109" y="9000"/>
                    <a:pt x="14709" y="5400"/>
                  </a:cubicBezTo>
                  <a:cubicBezTo>
                    <a:pt x="18309" y="1800"/>
                    <a:pt x="1995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9955974" y="3736876"/>
              <a:ext cx="245645" cy="33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25" fill="norm" stroke="1" extrusionOk="0">
                  <a:moveTo>
                    <a:pt x="19431" y="2909"/>
                  </a:moveTo>
                  <a:cubicBezTo>
                    <a:pt x="19613" y="1964"/>
                    <a:pt x="19794" y="1019"/>
                    <a:pt x="19341" y="479"/>
                  </a:cubicBezTo>
                  <a:cubicBezTo>
                    <a:pt x="18887" y="-61"/>
                    <a:pt x="17798" y="-196"/>
                    <a:pt x="15529" y="344"/>
                  </a:cubicBezTo>
                  <a:cubicBezTo>
                    <a:pt x="13260" y="884"/>
                    <a:pt x="9811" y="2099"/>
                    <a:pt x="6816" y="4664"/>
                  </a:cubicBezTo>
                  <a:cubicBezTo>
                    <a:pt x="3821" y="7229"/>
                    <a:pt x="1280" y="11144"/>
                    <a:pt x="373" y="13979"/>
                  </a:cubicBezTo>
                  <a:cubicBezTo>
                    <a:pt x="-535" y="16814"/>
                    <a:pt x="191" y="18569"/>
                    <a:pt x="2823" y="19649"/>
                  </a:cubicBezTo>
                  <a:cubicBezTo>
                    <a:pt x="5455" y="20729"/>
                    <a:pt x="9993" y="21134"/>
                    <a:pt x="13351" y="21269"/>
                  </a:cubicBezTo>
                  <a:cubicBezTo>
                    <a:pt x="16709" y="21404"/>
                    <a:pt x="18887" y="21269"/>
                    <a:pt x="21065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0341318" y="4036483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0871287" y="3617383"/>
              <a:ext cx="92332" cy="52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41" fill="norm" stroke="1" extrusionOk="0">
                  <a:moveTo>
                    <a:pt x="16996" y="0"/>
                  </a:moveTo>
                  <a:cubicBezTo>
                    <a:pt x="14541" y="2342"/>
                    <a:pt x="12087" y="4684"/>
                    <a:pt x="9387" y="7330"/>
                  </a:cubicBezTo>
                  <a:cubicBezTo>
                    <a:pt x="6687" y="9976"/>
                    <a:pt x="3741" y="12925"/>
                    <a:pt x="2023" y="15137"/>
                  </a:cubicBezTo>
                  <a:cubicBezTo>
                    <a:pt x="305" y="17349"/>
                    <a:pt x="-186" y="18824"/>
                    <a:pt x="59" y="19778"/>
                  </a:cubicBezTo>
                  <a:cubicBezTo>
                    <a:pt x="305" y="20733"/>
                    <a:pt x="1287" y="21166"/>
                    <a:pt x="3496" y="21383"/>
                  </a:cubicBezTo>
                  <a:cubicBezTo>
                    <a:pt x="5705" y="21600"/>
                    <a:pt x="9141" y="21600"/>
                    <a:pt x="12332" y="21340"/>
                  </a:cubicBezTo>
                  <a:cubicBezTo>
                    <a:pt x="15523" y="21080"/>
                    <a:pt x="18469" y="20559"/>
                    <a:pt x="21414" y="20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0779468" y="3915833"/>
              <a:ext cx="241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8000"/>
                    <a:pt x="1137" y="14400"/>
                    <a:pt x="2937" y="11160"/>
                  </a:cubicBezTo>
                  <a:cubicBezTo>
                    <a:pt x="4737" y="7920"/>
                    <a:pt x="7768" y="5040"/>
                    <a:pt x="11084" y="3240"/>
                  </a:cubicBezTo>
                  <a:cubicBezTo>
                    <a:pt x="14400" y="1440"/>
                    <a:pt x="180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1205182" y="3445933"/>
              <a:ext cx="37837" cy="103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80" fill="norm" stroke="1" extrusionOk="0">
                  <a:moveTo>
                    <a:pt x="21450" y="0"/>
                  </a:moveTo>
                  <a:cubicBezTo>
                    <a:pt x="14250" y="1328"/>
                    <a:pt x="7050" y="2656"/>
                    <a:pt x="3450" y="4183"/>
                  </a:cubicBezTo>
                  <a:cubicBezTo>
                    <a:pt x="-150" y="5710"/>
                    <a:pt x="-150" y="7436"/>
                    <a:pt x="450" y="9184"/>
                  </a:cubicBezTo>
                  <a:cubicBezTo>
                    <a:pt x="1050" y="10933"/>
                    <a:pt x="2250" y="12703"/>
                    <a:pt x="2850" y="14452"/>
                  </a:cubicBezTo>
                  <a:cubicBezTo>
                    <a:pt x="3450" y="16200"/>
                    <a:pt x="3450" y="17926"/>
                    <a:pt x="2850" y="19033"/>
                  </a:cubicBezTo>
                  <a:cubicBezTo>
                    <a:pt x="2250" y="20139"/>
                    <a:pt x="1050" y="20626"/>
                    <a:pt x="450" y="20980"/>
                  </a:cubicBezTo>
                  <a:cubicBezTo>
                    <a:pt x="-150" y="21334"/>
                    <a:pt x="-150" y="21556"/>
                    <a:pt x="450" y="21578"/>
                  </a:cubicBezTo>
                  <a:cubicBezTo>
                    <a:pt x="1050" y="21600"/>
                    <a:pt x="2250" y="21423"/>
                    <a:pt x="345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11240901" y="4491192"/>
              <a:ext cx="198968" cy="1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6" fill="norm" stroke="1" extrusionOk="0">
                  <a:moveTo>
                    <a:pt x="9881" y="14226"/>
                  </a:moveTo>
                  <a:cubicBezTo>
                    <a:pt x="9881" y="12102"/>
                    <a:pt x="9881" y="9977"/>
                    <a:pt x="9881" y="7321"/>
                  </a:cubicBezTo>
                  <a:cubicBezTo>
                    <a:pt x="9881" y="4665"/>
                    <a:pt x="9881" y="1479"/>
                    <a:pt x="9191" y="416"/>
                  </a:cubicBezTo>
                  <a:cubicBezTo>
                    <a:pt x="8502" y="-646"/>
                    <a:pt x="7123" y="416"/>
                    <a:pt x="5630" y="2541"/>
                  </a:cubicBezTo>
                  <a:cubicBezTo>
                    <a:pt x="4136" y="4665"/>
                    <a:pt x="2528" y="7852"/>
                    <a:pt x="1494" y="10331"/>
                  </a:cubicBezTo>
                  <a:cubicBezTo>
                    <a:pt x="460" y="12810"/>
                    <a:pt x="0" y="14580"/>
                    <a:pt x="0" y="16351"/>
                  </a:cubicBezTo>
                  <a:cubicBezTo>
                    <a:pt x="0" y="18121"/>
                    <a:pt x="460" y="19892"/>
                    <a:pt x="1264" y="20423"/>
                  </a:cubicBezTo>
                  <a:cubicBezTo>
                    <a:pt x="2068" y="20954"/>
                    <a:pt x="3217" y="20246"/>
                    <a:pt x="4940" y="18475"/>
                  </a:cubicBezTo>
                  <a:cubicBezTo>
                    <a:pt x="6664" y="16705"/>
                    <a:pt x="8962" y="13872"/>
                    <a:pt x="11834" y="13518"/>
                  </a:cubicBezTo>
                  <a:cubicBezTo>
                    <a:pt x="14706" y="13164"/>
                    <a:pt x="18153" y="15288"/>
                    <a:pt x="21600" y="17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1243018" y="3153833"/>
              <a:ext cx="183645" cy="24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36" fill="norm" stroke="1" extrusionOk="0">
                  <a:moveTo>
                    <a:pt x="8193" y="0"/>
                  </a:moveTo>
                  <a:cubicBezTo>
                    <a:pt x="8938" y="1676"/>
                    <a:pt x="9683" y="3352"/>
                    <a:pt x="9931" y="5866"/>
                  </a:cubicBezTo>
                  <a:cubicBezTo>
                    <a:pt x="10179" y="8379"/>
                    <a:pt x="9931" y="11731"/>
                    <a:pt x="9807" y="13872"/>
                  </a:cubicBezTo>
                  <a:cubicBezTo>
                    <a:pt x="9683" y="16014"/>
                    <a:pt x="9683" y="16945"/>
                    <a:pt x="9931" y="16945"/>
                  </a:cubicBezTo>
                  <a:cubicBezTo>
                    <a:pt x="10179" y="16945"/>
                    <a:pt x="10676" y="16014"/>
                    <a:pt x="11297" y="15176"/>
                  </a:cubicBezTo>
                  <a:cubicBezTo>
                    <a:pt x="11917" y="14338"/>
                    <a:pt x="12662" y="13593"/>
                    <a:pt x="13903" y="13034"/>
                  </a:cubicBezTo>
                  <a:cubicBezTo>
                    <a:pt x="15145" y="12476"/>
                    <a:pt x="16883" y="12103"/>
                    <a:pt x="18124" y="12383"/>
                  </a:cubicBezTo>
                  <a:cubicBezTo>
                    <a:pt x="19366" y="12662"/>
                    <a:pt x="20110" y="13593"/>
                    <a:pt x="20607" y="14524"/>
                  </a:cubicBezTo>
                  <a:cubicBezTo>
                    <a:pt x="21103" y="15455"/>
                    <a:pt x="21352" y="16386"/>
                    <a:pt x="21476" y="17317"/>
                  </a:cubicBezTo>
                  <a:cubicBezTo>
                    <a:pt x="21600" y="18248"/>
                    <a:pt x="21600" y="19179"/>
                    <a:pt x="20979" y="19831"/>
                  </a:cubicBezTo>
                  <a:cubicBezTo>
                    <a:pt x="20359" y="20483"/>
                    <a:pt x="19117" y="20855"/>
                    <a:pt x="16510" y="21134"/>
                  </a:cubicBezTo>
                  <a:cubicBezTo>
                    <a:pt x="13903" y="21414"/>
                    <a:pt x="9931" y="21600"/>
                    <a:pt x="6952" y="21228"/>
                  </a:cubicBezTo>
                  <a:cubicBezTo>
                    <a:pt x="3972" y="20855"/>
                    <a:pt x="1986" y="19924"/>
                    <a:pt x="0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6338372" y="5223933"/>
              <a:ext cx="30089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080" y="21600"/>
                  </a:moveTo>
                  <a:cubicBezTo>
                    <a:pt x="476" y="17280"/>
                    <a:pt x="-128" y="12960"/>
                    <a:pt x="23" y="10800"/>
                  </a:cubicBezTo>
                  <a:cubicBezTo>
                    <a:pt x="174" y="8640"/>
                    <a:pt x="1080" y="8640"/>
                    <a:pt x="4781" y="7200"/>
                  </a:cubicBezTo>
                  <a:cubicBezTo>
                    <a:pt x="8482" y="5760"/>
                    <a:pt x="14977" y="288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6404318" y="5376333"/>
              <a:ext cx="2857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10800"/>
                    <a:pt x="8000" y="21600"/>
                    <a:pt x="11600" y="21600"/>
                  </a:cubicBezTo>
                  <a:cubicBezTo>
                    <a:pt x="15200" y="21600"/>
                    <a:pt x="1840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7073711" y="5082515"/>
              <a:ext cx="232308" cy="32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34" fill="norm" stroke="1" extrusionOk="0">
                  <a:moveTo>
                    <a:pt x="18273" y="7220"/>
                  </a:moveTo>
                  <a:cubicBezTo>
                    <a:pt x="19045" y="5548"/>
                    <a:pt x="19816" y="3875"/>
                    <a:pt x="20202" y="2691"/>
                  </a:cubicBezTo>
                  <a:cubicBezTo>
                    <a:pt x="20587" y="1506"/>
                    <a:pt x="20587" y="809"/>
                    <a:pt x="20009" y="391"/>
                  </a:cubicBezTo>
                  <a:cubicBezTo>
                    <a:pt x="19430" y="-27"/>
                    <a:pt x="18273" y="-166"/>
                    <a:pt x="16152" y="252"/>
                  </a:cubicBezTo>
                  <a:cubicBezTo>
                    <a:pt x="14030" y="670"/>
                    <a:pt x="10945" y="1646"/>
                    <a:pt x="8148" y="3457"/>
                  </a:cubicBezTo>
                  <a:cubicBezTo>
                    <a:pt x="5352" y="5269"/>
                    <a:pt x="2845" y="7917"/>
                    <a:pt x="1398" y="10355"/>
                  </a:cubicBezTo>
                  <a:cubicBezTo>
                    <a:pt x="-48" y="12794"/>
                    <a:pt x="-434" y="15024"/>
                    <a:pt x="530" y="16835"/>
                  </a:cubicBezTo>
                  <a:cubicBezTo>
                    <a:pt x="1495" y="18647"/>
                    <a:pt x="3809" y="20040"/>
                    <a:pt x="7473" y="20737"/>
                  </a:cubicBezTo>
                  <a:cubicBezTo>
                    <a:pt x="11137" y="21434"/>
                    <a:pt x="16152" y="21434"/>
                    <a:pt x="21166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7471118" y="53255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7751525" y="4936502"/>
              <a:ext cx="195844" cy="42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70" fill="norm" stroke="1" extrusionOk="0">
                  <a:moveTo>
                    <a:pt x="21037" y="1706"/>
                  </a:moveTo>
                  <a:cubicBezTo>
                    <a:pt x="19218" y="950"/>
                    <a:pt x="17399" y="194"/>
                    <a:pt x="15012" y="32"/>
                  </a:cubicBezTo>
                  <a:cubicBezTo>
                    <a:pt x="12624" y="-130"/>
                    <a:pt x="9669" y="302"/>
                    <a:pt x="6826" y="1922"/>
                  </a:cubicBezTo>
                  <a:cubicBezTo>
                    <a:pt x="3984" y="3542"/>
                    <a:pt x="1256" y="6350"/>
                    <a:pt x="346" y="9212"/>
                  </a:cubicBezTo>
                  <a:cubicBezTo>
                    <a:pt x="-563" y="12074"/>
                    <a:pt x="346" y="14990"/>
                    <a:pt x="2734" y="17042"/>
                  </a:cubicBezTo>
                  <a:cubicBezTo>
                    <a:pt x="5121" y="19094"/>
                    <a:pt x="8986" y="20282"/>
                    <a:pt x="12852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8010868" y="4982633"/>
              <a:ext cx="195575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9755" y="0"/>
                  </a:moveTo>
                  <a:cubicBezTo>
                    <a:pt x="9290" y="4424"/>
                    <a:pt x="8826" y="8848"/>
                    <a:pt x="8361" y="12231"/>
                  </a:cubicBezTo>
                  <a:cubicBezTo>
                    <a:pt x="7897" y="15614"/>
                    <a:pt x="7432" y="17957"/>
                    <a:pt x="6968" y="19453"/>
                  </a:cubicBezTo>
                  <a:cubicBezTo>
                    <a:pt x="6503" y="20949"/>
                    <a:pt x="6039" y="21600"/>
                    <a:pt x="5923" y="21600"/>
                  </a:cubicBezTo>
                  <a:cubicBezTo>
                    <a:pt x="5806" y="21600"/>
                    <a:pt x="6039" y="20949"/>
                    <a:pt x="7200" y="19583"/>
                  </a:cubicBezTo>
                  <a:cubicBezTo>
                    <a:pt x="8361" y="18217"/>
                    <a:pt x="10452" y="16135"/>
                    <a:pt x="12077" y="14964"/>
                  </a:cubicBezTo>
                  <a:cubicBezTo>
                    <a:pt x="13703" y="13793"/>
                    <a:pt x="14865" y="13533"/>
                    <a:pt x="16026" y="13533"/>
                  </a:cubicBezTo>
                  <a:cubicBezTo>
                    <a:pt x="17187" y="13533"/>
                    <a:pt x="18348" y="13793"/>
                    <a:pt x="19277" y="14183"/>
                  </a:cubicBezTo>
                  <a:cubicBezTo>
                    <a:pt x="20206" y="14573"/>
                    <a:pt x="20903" y="15094"/>
                    <a:pt x="21252" y="15810"/>
                  </a:cubicBezTo>
                  <a:cubicBezTo>
                    <a:pt x="21600" y="16525"/>
                    <a:pt x="21600" y="17436"/>
                    <a:pt x="20555" y="18282"/>
                  </a:cubicBezTo>
                  <a:cubicBezTo>
                    <a:pt x="19510" y="19128"/>
                    <a:pt x="17419" y="19908"/>
                    <a:pt x="14400" y="20234"/>
                  </a:cubicBezTo>
                  <a:cubicBezTo>
                    <a:pt x="11381" y="20559"/>
                    <a:pt x="7432" y="20429"/>
                    <a:pt x="4877" y="20039"/>
                  </a:cubicBezTo>
                  <a:cubicBezTo>
                    <a:pt x="2323" y="19648"/>
                    <a:pt x="1161" y="18998"/>
                    <a:pt x="0" y="18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8366468" y="5122333"/>
              <a:ext cx="273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95" y="14400"/>
                    <a:pt x="12391" y="7200"/>
                    <a:pt x="15991" y="3600"/>
                  </a:cubicBezTo>
                  <a:cubicBezTo>
                    <a:pt x="19591" y="0"/>
                    <a:pt x="205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8728246" y="5054600"/>
              <a:ext cx="279573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4521" y="12343"/>
                  </a:moveTo>
                  <a:cubicBezTo>
                    <a:pt x="14843" y="9538"/>
                    <a:pt x="15166" y="6732"/>
                    <a:pt x="15085" y="4348"/>
                  </a:cubicBezTo>
                  <a:cubicBezTo>
                    <a:pt x="15004" y="1964"/>
                    <a:pt x="14521" y="0"/>
                    <a:pt x="12506" y="0"/>
                  </a:cubicBezTo>
                  <a:cubicBezTo>
                    <a:pt x="10491" y="0"/>
                    <a:pt x="6945" y="1964"/>
                    <a:pt x="4607" y="4348"/>
                  </a:cubicBezTo>
                  <a:cubicBezTo>
                    <a:pt x="2270" y="6732"/>
                    <a:pt x="1142" y="9538"/>
                    <a:pt x="497" y="12343"/>
                  </a:cubicBezTo>
                  <a:cubicBezTo>
                    <a:pt x="-148" y="15148"/>
                    <a:pt x="-309" y="17953"/>
                    <a:pt x="900" y="19496"/>
                  </a:cubicBezTo>
                  <a:cubicBezTo>
                    <a:pt x="2109" y="21039"/>
                    <a:pt x="4688" y="21319"/>
                    <a:pt x="6784" y="20338"/>
                  </a:cubicBezTo>
                  <a:cubicBezTo>
                    <a:pt x="8879" y="19356"/>
                    <a:pt x="10491" y="17112"/>
                    <a:pt x="11700" y="15148"/>
                  </a:cubicBezTo>
                  <a:cubicBezTo>
                    <a:pt x="12909" y="13184"/>
                    <a:pt x="13715" y="11501"/>
                    <a:pt x="14601" y="11642"/>
                  </a:cubicBezTo>
                  <a:cubicBezTo>
                    <a:pt x="15488" y="11782"/>
                    <a:pt x="16455" y="13745"/>
                    <a:pt x="17584" y="15709"/>
                  </a:cubicBezTo>
                  <a:cubicBezTo>
                    <a:pt x="18712" y="17673"/>
                    <a:pt x="20001" y="19636"/>
                    <a:pt x="21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9039568" y="4798483"/>
              <a:ext cx="221617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10295" y="0"/>
                  </a:moveTo>
                  <a:cubicBezTo>
                    <a:pt x="12112" y="460"/>
                    <a:pt x="13929" y="919"/>
                    <a:pt x="15948" y="2336"/>
                  </a:cubicBezTo>
                  <a:cubicBezTo>
                    <a:pt x="17966" y="3753"/>
                    <a:pt x="20187" y="6128"/>
                    <a:pt x="20893" y="8579"/>
                  </a:cubicBezTo>
                  <a:cubicBezTo>
                    <a:pt x="21600" y="11030"/>
                    <a:pt x="20793" y="13557"/>
                    <a:pt x="18067" y="15664"/>
                  </a:cubicBezTo>
                  <a:cubicBezTo>
                    <a:pt x="15342" y="17770"/>
                    <a:pt x="10699" y="19455"/>
                    <a:pt x="7368" y="20374"/>
                  </a:cubicBezTo>
                  <a:cubicBezTo>
                    <a:pt x="4037" y="21294"/>
                    <a:pt x="2019" y="214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6309068" y="6237816"/>
              <a:ext cx="2857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0" y="10800"/>
                    <a:pt x="8320" y="0"/>
                    <a:pt x="11920" y="0"/>
                  </a:cubicBezTo>
                  <a:cubicBezTo>
                    <a:pt x="15520" y="0"/>
                    <a:pt x="185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6296368" y="6405033"/>
              <a:ext cx="260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5429"/>
                    <a:pt x="11941" y="9257"/>
                    <a:pt x="15541" y="5657"/>
                  </a:cubicBezTo>
                  <a:cubicBezTo>
                    <a:pt x="19141" y="2057"/>
                    <a:pt x="2037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7143811" y="6053494"/>
              <a:ext cx="22508" cy="37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135" fill="norm" stroke="1" extrusionOk="0">
                  <a:moveTo>
                    <a:pt x="3206" y="1197"/>
                  </a:moveTo>
                  <a:cubicBezTo>
                    <a:pt x="1243" y="366"/>
                    <a:pt x="-721" y="-465"/>
                    <a:pt x="261" y="306"/>
                  </a:cubicBezTo>
                  <a:cubicBezTo>
                    <a:pt x="1243" y="1078"/>
                    <a:pt x="5170" y="3451"/>
                    <a:pt x="7134" y="6478"/>
                  </a:cubicBezTo>
                  <a:cubicBezTo>
                    <a:pt x="9097" y="9504"/>
                    <a:pt x="9097" y="13183"/>
                    <a:pt x="11061" y="15735"/>
                  </a:cubicBezTo>
                  <a:cubicBezTo>
                    <a:pt x="13024" y="18287"/>
                    <a:pt x="16952" y="19711"/>
                    <a:pt x="20879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8169618" y="6322483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8163268" y="61827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8277568" y="5970843"/>
              <a:ext cx="146051" cy="45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1017"/>
                  </a:moveTo>
                  <a:cubicBezTo>
                    <a:pt x="18783" y="615"/>
                    <a:pt x="15965" y="213"/>
                    <a:pt x="13774" y="63"/>
                  </a:cubicBezTo>
                  <a:cubicBezTo>
                    <a:pt x="11583" y="-88"/>
                    <a:pt x="10017" y="12"/>
                    <a:pt x="8609" y="565"/>
                  </a:cubicBezTo>
                  <a:cubicBezTo>
                    <a:pt x="7200" y="1118"/>
                    <a:pt x="5948" y="2122"/>
                    <a:pt x="4852" y="4383"/>
                  </a:cubicBezTo>
                  <a:cubicBezTo>
                    <a:pt x="3757" y="6643"/>
                    <a:pt x="2817" y="10159"/>
                    <a:pt x="2035" y="13224"/>
                  </a:cubicBezTo>
                  <a:cubicBezTo>
                    <a:pt x="1252" y="16288"/>
                    <a:pt x="626" y="18900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8233118" y="6265333"/>
              <a:ext cx="158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8000"/>
                    <a:pt x="576" y="14400"/>
                    <a:pt x="4176" y="10800"/>
                  </a:cubicBezTo>
                  <a:cubicBezTo>
                    <a:pt x="7776" y="7200"/>
                    <a:pt x="1468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9302966" y="6072501"/>
              <a:ext cx="193803" cy="28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6" fill="norm" stroke="1" extrusionOk="0">
                  <a:moveTo>
                    <a:pt x="20569" y="1616"/>
                  </a:moveTo>
                  <a:cubicBezTo>
                    <a:pt x="19640" y="976"/>
                    <a:pt x="18711" y="336"/>
                    <a:pt x="17550" y="96"/>
                  </a:cubicBezTo>
                  <a:cubicBezTo>
                    <a:pt x="16389" y="-144"/>
                    <a:pt x="14995" y="16"/>
                    <a:pt x="12905" y="1136"/>
                  </a:cubicBezTo>
                  <a:cubicBezTo>
                    <a:pt x="10814" y="2256"/>
                    <a:pt x="8027" y="4336"/>
                    <a:pt x="5705" y="7056"/>
                  </a:cubicBezTo>
                  <a:cubicBezTo>
                    <a:pt x="3382" y="9776"/>
                    <a:pt x="1524" y="13136"/>
                    <a:pt x="595" y="15376"/>
                  </a:cubicBezTo>
                  <a:cubicBezTo>
                    <a:pt x="-334" y="17616"/>
                    <a:pt x="-334" y="18736"/>
                    <a:pt x="1756" y="19696"/>
                  </a:cubicBezTo>
                  <a:cubicBezTo>
                    <a:pt x="3847" y="20656"/>
                    <a:pt x="8027" y="21456"/>
                    <a:pt x="11627" y="21456"/>
                  </a:cubicBezTo>
                  <a:cubicBezTo>
                    <a:pt x="15227" y="21456"/>
                    <a:pt x="18247" y="20656"/>
                    <a:pt x="21266" y="19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9579318" y="6190075"/>
              <a:ext cx="1460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252" y="10932"/>
                    <a:pt x="2504" y="1332"/>
                    <a:pt x="6104" y="132"/>
                  </a:cubicBezTo>
                  <a:cubicBezTo>
                    <a:pt x="9704" y="-1068"/>
                    <a:pt x="15652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9604718" y="6278033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10303218" y="5852583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39"/>
                    <a:pt x="7200" y="9078"/>
                    <a:pt x="3600" y="12678"/>
                  </a:cubicBezTo>
                  <a:cubicBezTo>
                    <a:pt x="0" y="16278"/>
                    <a:pt x="0" y="189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10055568" y="6233583"/>
              <a:ext cx="698501" cy="2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0" fill="norm" stroke="1" extrusionOk="0">
                  <a:moveTo>
                    <a:pt x="0" y="14954"/>
                  </a:moveTo>
                  <a:cubicBezTo>
                    <a:pt x="1047" y="18277"/>
                    <a:pt x="2095" y="21600"/>
                    <a:pt x="3764" y="19938"/>
                  </a:cubicBezTo>
                  <a:cubicBezTo>
                    <a:pt x="5433" y="18277"/>
                    <a:pt x="7724" y="11631"/>
                    <a:pt x="10047" y="7477"/>
                  </a:cubicBezTo>
                  <a:cubicBezTo>
                    <a:pt x="12371" y="3323"/>
                    <a:pt x="14727" y="1662"/>
                    <a:pt x="16658" y="831"/>
                  </a:cubicBezTo>
                  <a:cubicBezTo>
                    <a:pt x="18589" y="0"/>
                    <a:pt x="200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10028946" y="6406029"/>
              <a:ext cx="149213" cy="36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97" fill="norm" stroke="1" extrusionOk="0">
                  <a:moveTo>
                    <a:pt x="173" y="3294"/>
                  </a:moveTo>
                  <a:cubicBezTo>
                    <a:pt x="1073" y="2673"/>
                    <a:pt x="1973" y="2052"/>
                    <a:pt x="3173" y="1370"/>
                  </a:cubicBezTo>
                  <a:cubicBezTo>
                    <a:pt x="4373" y="687"/>
                    <a:pt x="5873" y="-58"/>
                    <a:pt x="6623" y="4"/>
                  </a:cubicBezTo>
                  <a:cubicBezTo>
                    <a:pt x="7373" y="66"/>
                    <a:pt x="7373" y="935"/>
                    <a:pt x="6773" y="2983"/>
                  </a:cubicBezTo>
                  <a:cubicBezTo>
                    <a:pt x="6173" y="5032"/>
                    <a:pt x="4973" y="8259"/>
                    <a:pt x="3923" y="10742"/>
                  </a:cubicBezTo>
                  <a:cubicBezTo>
                    <a:pt x="2873" y="13225"/>
                    <a:pt x="1973" y="14963"/>
                    <a:pt x="1223" y="16204"/>
                  </a:cubicBezTo>
                  <a:cubicBezTo>
                    <a:pt x="473" y="17445"/>
                    <a:pt x="-127" y="18190"/>
                    <a:pt x="23" y="18314"/>
                  </a:cubicBezTo>
                  <a:cubicBezTo>
                    <a:pt x="173" y="18439"/>
                    <a:pt x="1073" y="17942"/>
                    <a:pt x="3173" y="16887"/>
                  </a:cubicBezTo>
                  <a:cubicBezTo>
                    <a:pt x="5273" y="15832"/>
                    <a:pt x="8573" y="14218"/>
                    <a:pt x="10973" y="13287"/>
                  </a:cubicBezTo>
                  <a:cubicBezTo>
                    <a:pt x="13373" y="12356"/>
                    <a:pt x="14873" y="12108"/>
                    <a:pt x="16373" y="12045"/>
                  </a:cubicBezTo>
                  <a:cubicBezTo>
                    <a:pt x="17873" y="11983"/>
                    <a:pt x="19373" y="12108"/>
                    <a:pt x="20273" y="12480"/>
                  </a:cubicBezTo>
                  <a:cubicBezTo>
                    <a:pt x="21173" y="12852"/>
                    <a:pt x="21473" y="13473"/>
                    <a:pt x="20723" y="14590"/>
                  </a:cubicBezTo>
                  <a:cubicBezTo>
                    <a:pt x="19973" y="15708"/>
                    <a:pt x="18173" y="17321"/>
                    <a:pt x="15773" y="18563"/>
                  </a:cubicBezTo>
                  <a:cubicBezTo>
                    <a:pt x="13373" y="19804"/>
                    <a:pt x="10373" y="20673"/>
                    <a:pt x="8123" y="21108"/>
                  </a:cubicBezTo>
                  <a:cubicBezTo>
                    <a:pt x="5873" y="21542"/>
                    <a:pt x="4373" y="21542"/>
                    <a:pt x="3173" y="20735"/>
                  </a:cubicBezTo>
                  <a:cubicBezTo>
                    <a:pt x="1973" y="19928"/>
                    <a:pt x="1073" y="18314"/>
                    <a:pt x="173" y="16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10303218" y="6639983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7100"/>
                    <a:pt x="873" y="12600"/>
                    <a:pt x="2945" y="9000"/>
                  </a:cubicBezTo>
                  <a:cubicBezTo>
                    <a:pt x="5018" y="5400"/>
                    <a:pt x="8727" y="2700"/>
                    <a:pt x="12109" y="1350"/>
                  </a:cubicBezTo>
                  <a:cubicBezTo>
                    <a:pt x="15491" y="0"/>
                    <a:pt x="185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10560161" y="6549936"/>
              <a:ext cx="263758" cy="147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56" fill="norm" stroke="1" extrusionOk="0">
                  <a:moveTo>
                    <a:pt x="13239" y="9291"/>
                  </a:moveTo>
                  <a:cubicBezTo>
                    <a:pt x="12202" y="6249"/>
                    <a:pt x="11165" y="3207"/>
                    <a:pt x="10215" y="1533"/>
                  </a:cubicBezTo>
                  <a:cubicBezTo>
                    <a:pt x="9264" y="-140"/>
                    <a:pt x="8400" y="-444"/>
                    <a:pt x="6845" y="621"/>
                  </a:cubicBezTo>
                  <a:cubicBezTo>
                    <a:pt x="5290" y="1686"/>
                    <a:pt x="3043" y="4119"/>
                    <a:pt x="1747" y="7010"/>
                  </a:cubicBezTo>
                  <a:cubicBezTo>
                    <a:pt x="451" y="9900"/>
                    <a:pt x="106" y="13246"/>
                    <a:pt x="19" y="15832"/>
                  </a:cubicBezTo>
                  <a:cubicBezTo>
                    <a:pt x="-67" y="18418"/>
                    <a:pt x="106" y="20243"/>
                    <a:pt x="1315" y="20700"/>
                  </a:cubicBezTo>
                  <a:cubicBezTo>
                    <a:pt x="2525" y="21156"/>
                    <a:pt x="4771" y="20243"/>
                    <a:pt x="6413" y="18266"/>
                  </a:cubicBezTo>
                  <a:cubicBezTo>
                    <a:pt x="8055" y="16288"/>
                    <a:pt x="9091" y="13246"/>
                    <a:pt x="10042" y="11725"/>
                  </a:cubicBezTo>
                  <a:cubicBezTo>
                    <a:pt x="10992" y="10204"/>
                    <a:pt x="11856" y="10204"/>
                    <a:pt x="12634" y="11117"/>
                  </a:cubicBezTo>
                  <a:cubicBezTo>
                    <a:pt x="13411" y="12029"/>
                    <a:pt x="14103" y="13855"/>
                    <a:pt x="15571" y="15680"/>
                  </a:cubicBezTo>
                  <a:cubicBezTo>
                    <a:pt x="17040" y="17505"/>
                    <a:pt x="19287" y="19331"/>
                    <a:pt x="21533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11052518" y="6335183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529045" y="7042414"/>
              <a:ext cx="185674" cy="70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28" fill="norm" stroke="1" extrusionOk="0">
                  <a:moveTo>
                    <a:pt x="21289" y="2628"/>
                  </a:moveTo>
                  <a:cubicBezTo>
                    <a:pt x="21046" y="1857"/>
                    <a:pt x="20804" y="1085"/>
                    <a:pt x="19347" y="603"/>
                  </a:cubicBezTo>
                  <a:cubicBezTo>
                    <a:pt x="17891" y="121"/>
                    <a:pt x="15222" y="-72"/>
                    <a:pt x="12673" y="24"/>
                  </a:cubicBezTo>
                  <a:cubicBezTo>
                    <a:pt x="10125" y="121"/>
                    <a:pt x="7698" y="507"/>
                    <a:pt x="5514" y="1696"/>
                  </a:cubicBezTo>
                  <a:cubicBezTo>
                    <a:pt x="3329" y="2885"/>
                    <a:pt x="1388" y="4878"/>
                    <a:pt x="538" y="6935"/>
                  </a:cubicBezTo>
                  <a:cubicBezTo>
                    <a:pt x="-311" y="8992"/>
                    <a:pt x="-68" y="11114"/>
                    <a:pt x="660" y="13396"/>
                  </a:cubicBezTo>
                  <a:cubicBezTo>
                    <a:pt x="1388" y="15678"/>
                    <a:pt x="2601" y="18121"/>
                    <a:pt x="3208" y="19503"/>
                  </a:cubicBezTo>
                  <a:cubicBezTo>
                    <a:pt x="3815" y="20885"/>
                    <a:pt x="3815" y="21207"/>
                    <a:pt x="3815" y="21367"/>
                  </a:cubicBezTo>
                  <a:cubicBezTo>
                    <a:pt x="3815" y="21528"/>
                    <a:pt x="3815" y="21528"/>
                    <a:pt x="3815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340068" y="7459133"/>
              <a:ext cx="317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864" y="15800"/>
                  </a:cubicBezTo>
                  <a:cubicBezTo>
                    <a:pt x="1728" y="14000"/>
                    <a:pt x="3456" y="12400"/>
                    <a:pt x="7056" y="9800"/>
                  </a:cubicBezTo>
                  <a:cubicBezTo>
                    <a:pt x="10656" y="7200"/>
                    <a:pt x="1612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806705" y="7182702"/>
              <a:ext cx="181064" cy="54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6" fill="norm" stroke="1" extrusionOk="0">
                  <a:moveTo>
                    <a:pt x="21485" y="386"/>
                  </a:moveTo>
                  <a:cubicBezTo>
                    <a:pt x="19978" y="218"/>
                    <a:pt x="18471" y="50"/>
                    <a:pt x="17090" y="8"/>
                  </a:cubicBezTo>
                  <a:cubicBezTo>
                    <a:pt x="15708" y="-34"/>
                    <a:pt x="14452" y="50"/>
                    <a:pt x="11941" y="1143"/>
                  </a:cubicBezTo>
                  <a:cubicBezTo>
                    <a:pt x="9429" y="2235"/>
                    <a:pt x="5662" y="4336"/>
                    <a:pt x="3276" y="6900"/>
                  </a:cubicBezTo>
                  <a:cubicBezTo>
                    <a:pt x="890" y="9463"/>
                    <a:pt x="-115" y="12489"/>
                    <a:pt x="11" y="14758"/>
                  </a:cubicBezTo>
                  <a:cubicBezTo>
                    <a:pt x="136" y="17027"/>
                    <a:pt x="1392" y="18540"/>
                    <a:pt x="3527" y="19549"/>
                  </a:cubicBezTo>
                  <a:cubicBezTo>
                    <a:pt x="5662" y="20557"/>
                    <a:pt x="8676" y="21062"/>
                    <a:pt x="1169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940053" y="7455335"/>
              <a:ext cx="238216" cy="20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39" fill="norm" stroke="1" extrusionOk="0">
                  <a:moveTo>
                    <a:pt x="1442" y="3628"/>
                  </a:moveTo>
                  <a:cubicBezTo>
                    <a:pt x="678" y="2332"/>
                    <a:pt x="-87" y="1036"/>
                    <a:pt x="9" y="388"/>
                  </a:cubicBezTo>
                  <a:cubicBezTo>
                    <a:pt x="104" y="-260"/>
                    <a:pt x="1060" y="-260"/>
                    <a:pt x="2685" y="1684"/>
                  </a:cubicBezTo>
                  <a:cubicBezTo>
                    <a:pt x="4309" y="3628"/>
                    <a:pt x="6603" y="7516"/>
                    <a:pt x="7846" y="10648"/>
                  </a:cubicBezTo>
                  <a:cubicBezTo>
                    <a:pt x="9088" y="13780"/>
                    <a:pt x="9279" y="16156"/>
                    <a:pt x="8993" y="17992"/>
                  </a:cubicBezTo>
                  <a:cubicBezTo>
                    <a:pt x="8706" y="19828"/>
                    <a:pt x="7941" y="21124"/>
                    <a:pt x="7272" y="21232"/>
                  </a:cubicBezTo>
                  <a:cubicBezTo>
                    <a:pt x="6603" y="21340"/>
                    <a:pt x="6030" y="20260"/>
                    <a:pt x="5934" y="17776"/>
                  </a:cubicBezTo>
                  <a:cubicBezTo>
                    <a:pt x="5839" y="15292"/>
                    <a:pt x="6221" y="11404"/>
                    <a:pt x="6699" y="9028"/>
                  </a:cubicBezTo>
                  <a:cubicBezTo>
                    <a:pt x="7177" y="6652"/>
                    <a:pt x="7750" y="5788"/>
                    <a:pt x="8419" y="5032"/>
                  </a:cubicBezTo>
                  <a:cubicBezTo>
                    <a:pt x="9088" y="4276"/>
                    <a:pt x="9853" y="3628"/>
                    <a:pt x="10331" y="3844"/>
                  </a:cubicBezTo>
                  <a:cubicBezTo>
                    <a:pt x="10809" y="4060"/>
                    <a:pt x="11000" y="5140"/>
                    <a:pt x="11095" y="6868"/>
                  </a:cubicBezTo>
                  <a:cubicBezTo>
                    <a:pt x="11191" y="8596"/>
                    <a:pt x="11191" y="10972"/>
                    <a:pt x="12625" y="13024"/>
                  </a:cubicBezTo>
                  <a:cubicBezTo>
                    <a:pt x="14058" y="15076"/>
                    <a:pt x="16925" y="16804"/>
                    <a:pt x="18646" y="17560"/>
                  </a:cubicBezTo>
                  <a:cubicBezTo>
                    <a:pt x="20366" y="18316"/>
                    <a:pt x="20940" y="18100"/>
                    <a:pt x="21513" y="17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1229068" y="7224183"/>
              <a:ext cx="149046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8877" y="0"/>
                  </a:moveTo>
                  <a:cubicBezTo>
                    <a:pt x="12723" y="1714"/>
                    <a:pt x="16570" y="3429"/>
                    <a:pt x="18789" y="5486"/>
                  </a:cubicBezTo>
                  <a:cubicBezTo>
                    <a:pt x="21008" y="7543"/>
                    <a:pt x="21600" y="9943"/>
                    <a:pt x="19677" y="12343"/>
                  </a:cubicBezTo>
                  <a:cubicBezTo>
                    <a:pt x="17753" y="14743"/>
                    <a:pt x="13315" y="17143"/>
                    <a:pt x="9616" y="18686"/>
                  </a:cubicBezTo>
                  <a:cubicBezTo>
                    <a:pt x="5918" y="20229"/>
                    <a:pt x="2959" y="20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1470368" y="7483970"/>
              <a:ext cx="1460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70" y="11375"/>
                    <a:pt x="8139" y="2735"/>
                    <a:pt x="11739" y="575"/>
                  </a:cubicBezTo>
                  <a:cubicBezTo>
                    <a:pt x="15339" y="-1585"/>
                    <a:pt x="1847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1406868" y="7655983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1900227" y="6868318"/>
              <a:ext cx="281342" cy="125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33" fill="norm" stroke="1" extrusionOk="0">
                  <a:moveTo>
                    <a:pt x="21425" y="548"/>
                  </a:moveTo>
                  <a:cubicBezTo>
                    <a:pt x="19813" y="294"/>
                    <a:pt x="18201" y="40"/>
                    <a:pt x="16186" y="4"/>
                  </a:cubicBezTo>
                  <a:cubicBezTo>
                    <a:pt x="14171" y="-32"/>
                    <a:pt x="11753" y="149"/>
                    <a:pt x="9416" y="530"/>
                  </a:cubicBezTo>
                  <a:cubicBezTo>
                    <a:pt x="7079" y="910"/>
                    <a:pt x="4822" y="1490"/>
                    <a:pt x="3452" y="2124"/>
                  </a:cubicBezTo>
                  <a:cubicBezTo>
                    <a:pt x="2082" y="2759"/>
                    <a:pt x="1598" y="3447"/>
                    <a:pt x="2243" y="4045"/>
                  </a:cubicBezTo>
                  <a:cubicBezTo>
                    <a:pt x="2888" y="4643"/>
                    <a:pt x="4661" y="5151"/>
                    <a:pt x="6918" y="5857"/>
                  </a:cubicBezTo>
                  <a:cubicBezTo>
                    <a:pt x="9174" y="6564"/>
                    <a:pt x="11915" y="7470"/>
                    <a:pt x="12721" y="8322"/>
                  </a:cubicBezTo>
                  <a:cubicBezTo>
                    <a:pt x="13526" y="9173"/>
                    <a:pt x="12398" y="9971"/>
                    <a:pt x="10383" y="10532"/>
                  </a:cubicBezTo>
                  <a:cubicBezTo>
                    <a:pt x="8368" y="11094"/>
                    <a:pt x="5467" y="11420"/>
                    <a:pt x="3613" y="11583"/>
                  </a:cubicBezTo>
                  <a:cubicBezTo>
                    <a:pt x="1759" y="11747"/>
                    <a:pt x="953" y="11747"/>
                    <a:pt x="470" y="11656"/>
                  </a:cubicBezTo>
                  <a:cubicBezTo>
                    <a:pt x="-14" y="11565"/>
                    <a:pt x="-175" y="11384"/>
                    <a:pt x="228" y="11257"/>
                  </a:cubicBezTo>
                  <a:cubicBezTo>
                    <a:pt x="631" y="11130"/>
                    <a:pt x="1598" y="11058"/>
                    <a:pt x="2646" y="11022"/>
                  </a:cubicBezTo>
                  <a:cubicBezTo>
                    <a:pt x="3694" y="10985"/>
                    <a:pt x="4822" y="10985"/>
                    <a:pt x="5950" y="11149"/>
                  </a:cubicBezTo>
                  <a:cubicBezTo>
                    <a:pt x="7079" y="11312"/>
                    <a:pt x="8207" y="11638"/>
                    <a:pt x="8288" y="12326"/>
                  </a:cubicBezTo>
                  <a:cubicBezTo>
                    <a:pt x="8368" y="13015"/>
                    <a:pt x="7401" y="14066"/>
                    <a:pt x="6434" y="15189"/>
                  </a:cubicBezTo>
                  <a:cubicBezTo>
                    <a:pt x="5467" y="16313"/>
                    <a:pt x="4500" y="17509"/>
                    <a:pt x="4177" y="18506"/>
                  </a:cubicBezTo>
                  <a:cubicBezTo>
                    <a:pt x="3855" y="19502"/>
                    <a:pt x="4177" y="20300"/>
                    <a:pt x="5789" y="20789"/>
                  </a:cubicBezTo>
                  <a:cubicBezTo>
                    <a:pt x="7401" y="21278"/>
                    <a:pt x="10303" y="21459"/>
                    <a:pt x="13124" y="21514"/>
                  </a:cubicBezTo>
                  <a:cubicBezTo>
                    <a:pt x="15944" y="21568"/>
                    <a:pt x="18685" y="21496"/>
                    <a:pt x="21425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2765768" y="6551083"/>
              <a:ext cx="381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12"/>
                    <a:pt x="7200" y="7624"/>
                    <a:pt x="10800" y="11224"/>
                  </a:cubicBezTo>
                  <a:cubicBezTo>
                    <a:pt x="14400" y="14824"/>
                    <a:pt x="18000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2499068" y="6898452"/>
              <a:ext cx="736601" cy="5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7" fill="norm" stroke="1" extrusionOk="0">
                  <a:moveTo>
                    <a:pt x="0" y="20677"/>
                  </a:moveTo>
                  <a:cubicBezTo>
                    <a:pt x="1862" y="18185"/>
                    <a:pt x="3724" y="15692"/>
                    <a:pt x="5897" y="11954"/>
                  </a:cubicBezTo>
                  <a:cubicBezTo>
                    <a:pt x="8069" y="8215"/>
                    <a:pt x="10552" y="3231"/>
                    <a:pt x="12941" y="1154"/>
                  </a:cubicBezTo>
                  <a:cubicBezTo>
                    <a:pt x="15331" y="-923"/>
                    <a:pt x="17628" y="-92"/>
                    <a:pt x="19055" y="2815"/>
                  </a:cubicBezTo>
                  <a:cubicBezTo>
                    <a:pt x="20483" y="5723"/>
                    <a:pt x="21041" y="10708"/>
                    <a:pt x="21600" y="15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2505418" y="7040033"/>
              <a:ext cx="169334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" y="3364"/>
                    <a:pt x="540" y="6728"/>
                    <a:pt x="810" y="9915"/>
                  </a:cubicBezTo>
                  <a:cubicBezTo>
                    <a:pt x="1080" y="13102"/>
                    <a:pt x="1350" y="16111"/>
                    <a:pt x="1485" y="18059"/>
                  </a:cubicBezTo>
                  <a:cubicBezTo>
                    <a:pt x="1620" y="20007"/>
                    <a:pt x="1620" y="20892"/>
                    <a:pt x="1890" y="20892"/>
                  </a:cubicBezTo>
                  <a:cubicBezTo>
                    <a:pt x="2160" y="20892"/>
                    <a:pt x="2700" y="20007"/>
                    <a:pt x="3915" y="18856"/>
                  </a:cubicBezTo>
                  <a:cubicBezTo>
                    <a:pt x="5130" y="17705"/>
                    <a:pt x="7020" y="16289"/>
                    <a:pt x="8505" y="15226"/>
                  </a:cubicBezTo>
                  <a:cubicBezTo>
                    <a:pt x="9990" y="14164"/>
                    <a:pt x="11070" y="13456"/>
                    <a:pt x="12420" y="13013"/>
                  </a:cubicBezTo>
                  <a:cubicBezTo>
                    <a:pt x="13770" y="12570"/>
                    <a:pt x="15390" y="12393"/>
                    <a:pt x="16875" y="12748"/>
                  </a:cubicBezTo>
                  <a:cubicBezTo>
                    <a:pt x="18360" y="13102"/>
                    <a:pt x="19710" y="13987"/>
                    <a:pt x="20520" y="14872"/>
                  </a:cubicBezTo>
                  <a:cubicBezTo>
                    <a:pt x="21330" y="15757"/>
                    <a:pt x="21600" y="16643"/>
                    <a:pt x="21600" y="17528"/>
                  </a:cubicBezTo>
                  <a:cubicBezTo>
                    <a:pt x="21600" y="18413"/>
                    <a:pt x="21330" y="19298"/>
                    <a:pt x="18900" y="20095"/>
                  </a:cubicBezTo>
                  <a:cubicBezTo>
                    <a:pt x="16470" y="20892"/>
                    <a:pt x="11880" y="21600"/>
                    <a:pt x="8370" y="21600"/>
                  </a:cubicBezTo>
                  <a:cubicBezTo>
                    <a:pt x="4860" y="21600"/>
                    <a:pt x="2430" y="20892"/>
                    <a:pt x="0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2721318" y="7224183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2952034" y="7134436"/>
              <a:ext cx="226485" cy="16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11910" y="9018"/>
                  </a:moveTo>
                  <a:cubicBezTo>
                    <a:pt x="10901" y="6048"/>
                    <a:pt x="9892" y="3078"/>
                    <a:pt x="8680" y="1458"/>
                  </a:cubicBezTo>
                  <a:cubicBezTo>
                    <a:pt x="7469" y="-162"/>
                    <a:pt x="6056" y="-432"/>
                    <a:pt x="4643" y="648"/>
                  </a:cubicBezTo>
                  <a:cubicBezTo>
                    <a:pt x="3230" y="1728"/>
                    <a:pt x="1817" y="4158"/>
                    <a:pt x="1009" y="6183"/>
                  </a:cubicBezTo>
                  <a:cubicBezTo>
                    <a:pt x="202" y="8208"/>
                    <a:pt x="0" y="9828"/>
                    <a:pt x="0" y="11313"/>
                  </a:cubicBezTo>
                  <a:cubicBezTo>
                    <a:pt x="0" y="12798"/>
                    <a:pt x="202" y="14148"/>
                    <a:pt x="1615" y="14553"/>
                  </a:cubicBezTo>
                  <a:cubicBezTo>
                    <a:pt x="3028" y="14958"/>
                    <a:pt x="5652" y="14418"/>
                    <a:pt x="8176" y="14958"/>
                  </a:cubicBezTo>
                  <a:cubicBezTo>
                    <a:pt x="10699" y="15498"/>
                    <a:pt x="13121" y="17118"/>
                    <a:pt x="15342" y="18333"/>
                  </a:cubicBezTo>
                  <a:cubicBezTo>
                    <a:pt x="17563" y="19548"/>
                    <a:pt x="19581" y="20358"/>
                    <a:pt x="21600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4524718" y="6805192"/>
              <a:ext cx="190501" cy="20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2661"/>
                  </a:moveTo>
                  <a:cubicBezTo>
                    <a:pt x="720" y="1547"/>
                    <a:pt x="1440" y="434"/>
                    <a:pt x="3240" y="100"/>
                  </a:cubicBezTo>
                  <a:cubicBezTo>
                    <a:pt x="5040" y="-234"/>
                    <a:pt x="7920" y="211"/>
                    <a:pt x="9960" y="2327"/>
                  </a:cubicBezTo>
                  <a:cubicBezTo>
                    <a:pt x="12000" y="4442"/>
                    <a:pt x="13200" y="8228"/>
                    <a:pt x="13200" y="11345"/>
                  </a:cubicBezTo>
                  <a:cubicBezTo>
                    <a:pt x="13200" y="14463"/>
                    <a:pt x="12000" y="16912"/>
                    <a:pt x="10920" y="18471"/>
                  </a:cubicBezTo>
                  <a:cubicBezTo>
                    <a:pt x="9840" y="20030"/>
                    <a:pt x="8880" y="20698"/>
                    <a:pt x="7800" y="21032"/>
                  </a:cubicBezTo>
                  <a:cubicBezTo>
                    <a:pt x="6720" y="21366"/>
                    <a:pt x="5520" y="21366"/>
                    <a:pt x="4920" y="20698"/>
                  </a:cubicBezTo>
                  <a:cubicBezTo>
                    <a:pt x="4320" y="20030"/>
                    <a:pt x="4320" y="18694"/>
                    <a:pt x="6000" y="16133"/>
                  </a:cubicBezTo>
                  <a:cubicBezTo>
                    <a:pt x="7680" y="13572"/>
                    <a:pt x="11040" y="9787"/>
                    <a:pt x="13200" y="7560"/>
                  </a:cubicBezTo>
                  <a:cubicBezTo>
                    <a:pt x="15360" y="5333"/>
                    <a:pt x="16320" y="4665"/>
                    <a:pt x="17280" y="3886"/>
                  </a:cubicBezTo>
                  <a:cubicBezTo>
                    <a:pt x="18240" y="3106"/>
                    <a:pt x="19200" y="2215"/>
                    <a:pt x="19080" y="2438"/>
                  </a:cubicBezTo>
                  <a:cubicBezTo>
                    <a:pt x="18960" y="2661"/>
                    <a:pt x="17760" y="3997"/>
                    <a:pt x="16800" y="5890"/>
                  </a:cubicBezTo>
                  <a:cubicBezTo>
                    <a:pt x="15840" y="7782"/>
                    <a:pt x="15120" y="10232"/>
                    <a:pt x="15000" y="12125"/>
                  </a:cubicBezTo>
                  <a:cubicBezTo>
                    <a:pt x="14880" y="14018"/>
                    <a:pt x="15360" y="15354"/>
                    <a:pt x="16560" y="16133"/>
                  </a:cubicBezTo>
                  <a:cubicBezTo>
                    <a:pt x="17760" y="16912"/>
                    <a:pt x="19680" y="17135"/>
                    <a:pt x="21600" y="17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4910370" y="6759294"/>
              <a:ext cx="166799" cy="18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68" fill="norm" stroke="1" extrusionOk="0">
                  <a:moveTo>
                    <a:pt x="21277" y="153"/>
                  </a:moveTo>
                  <a:cubicBezTo>
                    <a:pt x="19927" y="-89"/>
                    <a:pt x="18577" y="-332"/>
                    <a:pt x="15337" y="1852"/>
                  </a:cubicBezTo>
                  <a:cubicBezTo>
                    <a:pt x="12097" y="4037"/>
                    <a:pt x="6967" y="8648"/>
                    <a:pt x="3862" y="11681"/>
                  </a:cubicBezTo>
                  <a:cubicBezTo>
                    <a:pt x="757" y="14715"/>
                    <a:pt x="-323" y="16171"/>
                    <a:pt x="82" y="17142"/>
                  </a:cubicBezTo>
                  <a:cubicBezTo>
                    <a:pt x="487" y="18113"/>
                    <a:pt x="2377" y="18598"/>
                    <a:pt x="6022" y="19205"/>
                  </a:cubicBezTo>
                  <a:cubicBezTo>
                    <a:pt x="9667" y="19812"/>
                    <a:pt x="15067" y="20540"/>
                    <a:pt x="20467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5197818" y="6652683"/>
              <a:ext cx="154812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86" fill="norm" stroke="1" extrusionOk="0">
                  <a:moveTo>
                    <a:pt x="7005" y="0"/>
                  </a:moveTo>
                  <a:cubicBezTo>
                    <a:pt x="6130" y="4817"/>
                    <a:pt x="5254" y="9635"/>
                    <a:pt x="4524" y="12509"/>
                  </a:cubicBezTo>
                  <a:cubicBezTo>
                    <a:pt x="3795" y="15384"/>
                    <a:pt x="3211" y="16317"/>
                    <a:pt x="2773" y="17171"/>
                  </a:cubicBezTo>
                  <a:cubicBezTo>
                    <a:pt x="2335" y="18026"/>
                    <a:pt x="2043" y="18803"/>
                    <a:pt x="2627" y="19036"/>
                  </a:cubicBezTo>
                  <a:cubicBezTo>
                    <a:pt x="3211" y="19269"/>
                    <a:pt x="4670" y="18958"/>
                    <a:pt x="5984" y="18414"/>
                  </a:cubicBezTo>
                  <a:cubicBezTo>
                    <a:pt x="7297" y="17871"/>
                    <a:pt x="8465" y="17094"/>
                    <a:pt x="9632" y="16472"/>
                  </a:cubicBezTo>
                  <a:cubicBezTo>
                    <a:pt x="10800" y="15850"/>
                    <a:pt x="11968" y="15384"/>
                    <a:pt x="13427" y="15229"/>
                  </a:cubicBezTo>
                  <a:cubicBezTo>
                    <a:pt x="14886" y="15073"/>
                    <a:pt x="16638" y="15229"/>
                    <a:pt x="18097" y="15695"/>
                  </a:cubicBezTo>
                  <a:cubicBezTo>
                    <a:pt x="19557" y="16161"/>
                    <a:pt x="20724" y="16938"/>
                    <a:pt x="21162" y="17715"/>
                  </a:cubicBezTo>
                  <a:cubicBezTo>
                    <a:pt x="21600" y="18492"/>
                    <a:pt x="21308" y="19269"/>
                    <a:pt x="19849" y="19968"/>
                  </a:cubicBezTo>
                  <a:cubicBezTo>
                    <a:pt x="18389" y="20668"/>
                    <a:pt x="15762" y="21289"/>
                    <a:pt x="12259" y="21445"/>
                  </a:cubicBezTo>
                  <a:cubicBezTo>
                    <a:pt x="8757" y="21600"/>
                    <a:pt x="4378" y="21289"/>
                    <a:pt x="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4202580" y="6836833"/>
              <a:ext cx="214189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17617" y="0"/>
                  </a:moveTo>
                  <a:cubicBezTo>
                    <a:pt x="12958" y="4181"/>
                    <a:pt x="8300" y="8361"/>
                    <a:pt x="5335" y="11032"/>
                  </a:cubicBezTo>
                  <a:cubicBezTo>
                    <a:pt x="2370" y="13703"/>
                    <a:pt x="1100" y="14865"/>
                    <a:pt x="464" y="16026"/>
                  </a:cubicBezTo>
                  <a:cubicBezTo>
                    <a:pt x="-171" y="17187"/>
                    <a:pt x="-171" y="18348"/>
                    <a:pt x="570" y="18929"/>
                  </a:cubicBezTo>
                  <a:cubicBezTo>
                    <a:pt x="1311" y="19510"/>
                    <a:pt x="2794" y="19510"/>
                    <a:pt x="6394" y="19858"/>
                  </a:cubicBezTo>
                  <a:cubicBezTo>
                    <a:pt x="9994" y="20206"/>
                    <a:pt x="15711" y="20903"/>
                    <a:pt x="2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3821193" y="6886353"/>
              <a:ext cx="252676" cy="16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23" fill="norm" stroke="1" extrusionOk="0">
                  <a:moveTo>
                    <a:pt x="13387" y="6643"/>
                  </a:moveTo>
                  <a:cubicBezTo>
                    <a:pt x="13207" y="4483"/>
                    <a:pt x="13027" y="2323"/>
                    <a:pt x="12487" y="1108"/>
                  </a:cubicBezTo>
                  <a:cubicBezTo>
                    <a:pt x="11947" y="-107"/>
                    <a:pt x="11047" y="-377"/>
                    <a:pt x="9157" y="568"/>
                  </a:cubicBezTo>
                  <a:cubicBezTo>
                    <a:pt x="7267" y="1513"/>
                    <a:pt x="4387" y="3673"/>
                    <a:pt x="2677" y="6103"/>
                  </a:cubicBezTo>
                  <a:cubicBezTo>
                    <a:pt x="967" y="8533"/>
                    <a:pt x="427" y="11233"/>
                    <a:pt x="157" y="13258"/>
                  </a:cubicBezTo>
                  <a:cubicBezTo>
                    <a:pt x="-113" y="15283"/>
                    <a:pt x="-113" y="16633"/>
                    <a:pt x="787" y="17713"/>
                  </a:cubicBezTo>
                  <a:cubicBezTo>
                    <a:pt x="1687" y="18793"/>
                    <a:pt x="3487" y="19603"/>
                    <a:pt x="5647" y="18658"/>
                  </a:cubicBezTo>
                  <a:cubicBezTo>
                    <a:pt x="7807" y="17713"/>
                    <a:pt x="10327" y="15013"/>
                    <a:pt x="12037" y="13258"/>
                  </a:cubicBezTo>
                  <a:cubicBezTo>
                    <a:pt x="13747" y="11503"/>
                    <a:pt x="14647" y="10693"/>
                    <a:pt x="15097" y="10963"/>
                  </a:cubicBezTo>
                  <a:cubicBezTo>
                    <a:pt x="15547" y="11233"/>
                    <a:pt x="15547" y="12583"/>
                    <a:pt x="16537" y="14473"/>
                  </a:cubicBezTo>
                  <a:cubicBezTo>
                    <a:pt x="17527" y="16363"/>
                    <a:pt x="19507" y="18793"/>
                    <a:pt x="21487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2731703" y="7786655"/>
              <a:ext cx="199332" cy="24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332" fill="norm" stroke="1" extrusionOk="0">
                  <a:moveTo>
                    <a:pt x="19416" y="4042"/>
                  </a:moveTo>
                  <a:cubicBezTo>
                    <a:pt x="19637" y="2953"/>
                    <a:pt x="19857" y="1864"/>
                    <a:pt x="19416" y="1228"/>
                  </a:cubicBezTo>
                  <a:cubicBezTo>
                    <a:pt x="18976" y="593"/>
                    <a:pt x="17873" y="412"/>
                    <a:pt x="16110" y="593"/>
                  </a:cubicBezTo>
                  <a:cubicBezTo>
                    <a:pt x="14347" y="775"/>
                    <a:pt x="11922" y="1319"/>
                    <a:pt x="9167" y="3497"/>
                  </a:cubicBezTo>
                  <a:cubicBezTo>
                    <a:pt x="6412" y="5675"/>
                    <a:pt x="3327" y="9487"/>
                    <a:pt x="1673" y="12482"/>
                  </a:cubicBezTo>
                  <a:cubicBezTo>
                    <a:pt x="20" y="15477"/>
                    <a:pt x="-200" y="17655"/>
                    <a:pt x="131" y="19017"/>
                  </a:cubicBezTo>
                  <a:cubicBezTo>
                    <a:pt x="461" y="20378"/>
                    <a:pt x="1343" y="20922"/>
                    <a:pt x="3547" y="21195"/>
                  </a:cubicBezTo>
                  <a:cubicBezTo>
                    <a:pt x="5751" y="21467"/>
                    <a:pt x="9278" y="21467"/>
                    <a:pt x="12694" y="19924"/>
                  </a:cubicBezTo>
                  <a:cubicBezTo>
                    <a:pt x="16110" y="18381"/>
                    <a:pt x="19416" y="15296"/>
                    <a:pt x="20408" y="12028"/>
                  </a:cubicBezTo>
                  <a:cubicBezTo>
                    <a:pt x="21400" y="8761"/>
                    <a:pt x="20078" y="5312"/>
                    <a:pt x="18865" y="3225"/>
                  </a:cubicBezTo>
                  <a:cubicBezTo>
                    <a:pt x="17653" y="1138"/>
                    <a:pt x="16551" y="412"/>
                    <a:pt x="15780" y="139"/>
                  </a:cubicBezTo>
                  <a:cubicBezTo>
                    <a:pt x="15008" y="-133"/>
                    <a:pt x="14567" y="49"/>
                    <a:pt x="14127" y="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3865376" y="7854674"/>
              <a:ext cx="170393" cy="23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77" fill="norm" stroke="1" extrusionOk="0">
                  <a:moveTo>
                    <a:pt x="21467" y="2109"/>
                  </a:moveTo>
                  <a:cubicBezTo>
                    <a:pt x="20667" y="1351"/>
                    <a:pt x="19867" y="593"/>
                    <a:pt x="18400" y="214"/>
                  </a:cubicBezTo>
                  <a:cubicBezTo>
                    <a:pt x="16934" y="-165"/>
                    <a:pt x="14800" y="-165"/>
                    <a:pt x="12134" y="1256"/>
                  </a:cubicBezTo>
                  <a:cubicBezTo>
                    <a:pt x="9467" y="2677"/>
                    <a:pt x="6267" y="5519"/>
                    <a:pt x="4134" y="8456"/>
                  </a:cubicBezTo>
                  <a:cubicBezTo>
                    <a:pt x="2000" y="11393"/>
                    <a:pt x="934" y="14424"/>
                    <a:pt x="400" y="16414"/>
                  </a:cubicBezTo>
                  <a:cubicBezTo>
                    <a:pt x="-133" y="18403"/>
                    <a:pt x="-133" y="19351"/>
                    <a:pt x="400" y="20109"/>
                  </a:cubicBezTo>
                  <a:cubicBezTo>
                    <a:pt x="934" y="20867"/>
                    <a:pt x="2000" y="21435"/>
                    <a:pt x="4534" y="21056"/>
                  </a:cubicBezTo>
                  <a:cubicBezTo>
                    <a:pt x="7067" y="20677"/>
                    <a:pt x="11067" y="19351"/>
                    <a:pt x="14000" y="17267"/>
                  </a:cubicBezTo>
                  <a:cubicBezTo>
                    <a:pt x="16934" y="15182"/>
                    <a:pt x="18800" y="12340"/>
                    <a:pt x="19734" y="10351"/>
                  </a:cubicBezTo>
                  <a:cubicBezTo>
                    <a:pt x="20667" y="8361"/>
                    <a:pt x="20667" y="7224"/>
                    <a:pt x="20000" y="6372"/>
                  </a:cubicBezTo>
                  <a:cubicBezTo>
                    <a:pt x="19334" y="5519"/>
                    <a:pt x="18000" y="4951"/>
                    <a:pt x="16667" y="4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4107542" y="7600717"/>
              <a:ext cx="106027" cy="46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13" fill="norm" stroke="1" extrusionOk="0">
                  <a:moveTo>
                    <a:pt x="21215" y="1086"/>
                  </a:moveTo>
                  <a:cubicBezTo>
                    <a:pt x="21215" y="499"/>
                    <a:pt x="21215" y="-87"/>
                    <a:pt x="20368" y="11"/>
                  </a:cubicBezTo>
                  <a:cubicBezTo>
                    <a:pt x="19521" y="108"/>
                    <a:pt x="17827" y="890"/>
                    <a:pt x="15497" y="2992"/>
                  </a:cubicBezTo>
                  <a:cubicBezTo>
                    <a:pt x="13168" y="5093"/>
                    <a:pt x="10203" y="8514"/>
                    <a:pt x="7450" y="11446"/>
                  </a:cubicBezTo>
                  <a:cubicBezTo>
                    <a:pt x="4697" y="14378"/>
                    <a:pt x="2156" y="16822"/>
                    <a:pt x="886" y="18288"/>
                  </a:cubicBezTo>
                  <a:cubicBezTo>
                    <a:pt x="-385" y="19754"/>
                    <a:pt x="-385" y="20242"/>
                    <a:pt x="1521" y="20682"/>
                  </a:cubicBezTo>
                  <a:cubicBezTo>
                    <a:pt x="3427" y="21122"/>
                    <a:pt x="7239" y="21513"/>
                    <a:pt x="9991" y="21513"/>
                  </a:cubicBezTo>
                  <a:cubicBezTo>
                    <a:pt x="12744" y="21513"/>
                    <a:pt x="14439" y="21122"/>
                    <a:pt x="16133" y="20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4039849" y="7606179"/>
              <a:ext cx="351520" cy="39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5" fill="norm" stroke="1" extrusionOk="0">
                  <a:moveTo>
                    <a:pt x="1303" y="16233"/>
                  </a:moveTo>
                  <a:cubicBezTo>
                    <a:pt x="785" y="15886"/>
                    <a:pt x="268" y="15540"/>
                    <a:pt x="74" y="15078"/>
                  </a:cubicBezTo>
                  <a:cubicBezTo>
                    <a:pt x="-120" y="14616"/>
                    <a:pt x="9" y="14038"/>
                    <a:pt x="1173" y="13229"/>
                  </a:cubicBezTo>
                  <a:cubicBezTo>
                    <a:pt x="2337" y="12421"/>
                    <a:pt x="4536" y="11381"/>
                    <a:pt x="6800" y="9880"/>
                  </a:cubicBezTo>
                  <a:cubicBezTo>
                    <a:pt x="9063" y="8378"/>
                    <a:pt x="11391" y="6414"/>
                    <a:pt x="12879" y="4913"/>
                  </a:cubicBezTo>
                  <a:cubicBezTo>
                    <a:pt x="14366" y="3411"/>
                    <a:pt x="15013" y="2372"/>
                    <a:pt x="15466" y="1505"/>
                  </a:cubicBezTo>
                  <a:cubicBezTo>
                    <a:pt x="15918" y="639"/>
                    <a:pt x="16177" y="-54"/>
                    <a:pt x="16112" y="4"/>
                  </a:cubicBezTo>
                  <a:cubicBezTo>
                    <a:pt x="16048" y="62"/>
                    <a:pt x="15660" y="870"/>
                    <a:pt x="15078" y="3238"/>
                  </a:cubicBezTo>
                  <a:cubicBezTo>
                    <a:pt x="14496" y="5606"/>
                    <a:pt x="13720" y="9533"/>
                    <a:pt x="13137" y="12536"/>
                  </a:cubicBezTo>
                  <a:cubicBezTo>
                    <a:pt x="12555" y="15540"/>
                    <a:pt x="12167" y="17619"/>
                    <a:pt x="11909" y="19063"/>
                  </a:cubicBezTo>
                  <a:cubicBezTo>
                    <a:pt x="11650" y="20506"/>
                    <a:pt x="11521" y="21315"/>
                    <a:pt x="11585" y="21430"/>
                  </a:cubicBezTo>
                  <a:cubicBezTo>
                    <a:pt x="11650" y="21546"/>
                    <a:pt x="11909" y="20968"/>
                    <a:pt x="12555" y="20102"/>
                  </a:cubicBezTo>
                  <a:cubicBezTo>
                    <a:pt x="13202" y="19236"/>
                    <a:pt x="14237" y="18081"/>
                    <a:pt x="15078" y="17561"/>
                  </a:cubicBezTo>
                  <a:cubicBezTo>
                    <a:pt x="15918" y="17041"/>
                    <a:pt x="16565" y="17157"/>
                    <a:pt x="17600" y="17850"/>
                  </a:cubicBezTo>
                  <a:cubicBezTo>
                    <a:pt x="18634" y="18543"/>
                    <a:pt x="20057" y="19813"/>
                    <a:pt x="21480" y="2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4439242" y="7863073"/>
              <a:ext cx="104527" cy="18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390" fill="norm" stroke="1" extrusionOk="0">
                  <a:moveTo>
                    <a:pt x="575" y="10088"/>
                  </a:moveTo>
                  <a:cubicBezTo>
                    <a:pt x="5144" y="7576"/>
                    <a:pt x="9713" y="5064"/>
                    <a:pt x="12621" y="3306"/>
                  </a:cubicBezTo>
                  <a:cubicBezTo>
                    <a:pt x="15528" y="1548"/>
                    <a:pt x="16775" y="543"/>
                    <a:pt x="16151" y="167"/>
                  </a:cubicBezTo>
                  <a:cubicBezTo>
                    <a:pt x="15528" y="-210"/>
                    <a:pt x="13036" y="41"/>
                    <a:pt x="10128" y="1046"/>
                  </a:cubicBezTo>
                  <a:cubicBezTo>
                    <a:pt x="7221" y="2050"/>
                    <a:pt x="3898" y="3809"/>
                    <a:pt x="1821" y="6571"/>
                  </a:cubicBezTo>
                  <a:cubicBezTo>
                    <a:pt x="-256" y="9334"/>
                    <a:pt x="-1087" y="13102"/>
                    <a:pt x="2236" y="15739"/>
                  </a:cubicBezTo>
                  <a:cubicBezTo>
                    <a:pt x="5559" y="18376"/>
                    <a:pt x="13036" y="19883"/>
                    <a:pt x="20513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4562767" y="7813576"/>
              <a:ext cx="120702" cy="18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972" fill="norm" stroke="1" extrusionOk="0">
                  <a:moveTo>
                    <a:pt x="1126" y="5229"/>
                  </a:moveTo>
                  <a:cubicBezTo>
                    <a:pt x="381" y="3530"/>
                    <a:pt x="-364" y="1831"/>
                    <a:pt x="195" y="860"/>
                  </a:cubicBezTo>
                  <a:cubicBezTo>
                    <a:pt x="753" y="-110"/>
                    <a:pt x="2615" y="-353"/>
                    <a:pt x="5036" y="618"/>
                  </a:cubicBezTo>
                  <a:cubicBezTo>
                    <a:pt x="7457" y="1589"/>
                    <a:pt x="10436" y="3773"/>
                    <a:pt x="12670" y="6807"/>
                  </a:cubicBezTo>
                  <a:cubicBezTo>
                    <a:pt x="14905" y="9840"/>
                    <a:pt x="16395" y="13723"/>
                    <a:pt x="16767" y="16393"/>
                  </a:cubicBezTo>
                  <a:cubicBezTo>
                    <a:pt x="17139" y="19063"/>
                    <a:pt x="16395" y="20519"/>
                    <a:pt x="15277" y="20883"/>
                  </a:cubicBezTo>
                  <a:cubicBezTo>
                    <a:pt x="14160" y="21247"/>
                    <a:pt x="12670" y="20519"/>
                    <a:pt x="11926" y="18213"/>
                  </a:cubicBezTo>
                  <a:cubicBezTo>
                    <a:pt x="11181" y="15908"/>
                    <a:pt x="11181" y="12025"/>
                    <a:pt x="12857" y="9234"/>
                  </a:cubicBezTo>
                  <a:cubicBezTo>
                    <a:pt x="14533" y="6443"/>
                    <a:pt x="17884" y="4744"/>
                    <a:pt x="21236" y="3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4734268" y="7859183"/>
              <a:ext cx="209551" cy="9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3273" y="0"/>
                  </a:moveTo>
                  <a:cubicBezTo>
                    <a:pt x="2182" y="1409"/>
                    <a:pt x="1091" y="2817"/>
                    <a:pt x="545" y="4930"/>
                  </a:cubicBezTo>
                  <a:cubicBezTo>
                    <a:pt x="0" y="7043"/>
                    <a:pt x="0" y="9861"/>
                    <a:pt x="0" y="12443"/>
                  </a:cubicBezTo>
                  <a:cubicBezTo>
                    <a:pt x="0" y="15026"/>
                    <a:pt x="0" y="17374"/>
                    <a:pt x="764" y="19017"/>
                  </a:cubicBezTo>
                  <a:cubicBezTo>
                    <a:pt x="1527" y="20661"/>
                    <a:pt x="3055" y="21600"/>
                    <a:pt x="4800" y="20896"/>
                  </a:cubicBezTo>
                  <a:cubicBezTo>
                    <a:pt x="6545" y="20191"/>
                    <a:pt x="8509" y="17843"/>
                    <a:pt x="10473" y="17609"/>
                  </a:cubicBezTo>
                  <a:cubicBezTo>
                    <a:pt x="12436" y="17374"/>
                    <a:pt x="14400" y="19252"/>
                    <a:pt x="16036" y="20191"/>
                  </a:cubicBezTo>
                  <a:cubicBezTo>
                    <a:pt x="17673" y="21130"/>
                    <a:pt x="18982" y="21130"/>
                    <a:pt x="19855" y="18078"/>
                  </a:cubicBezTo>
                  <a:cubicBezTo>
                    <a:pt x="20727" y="15026"/>
                    <a:pt x="21164" y="8922"/>
                    <a:pt x="21600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4975568" y="7878233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5013668" y="780203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5064468" y="7815741"/>
              <a:ext cx="120651" cy="15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1600" y="2488"/>
                  </a:moveTo>
                  <a:cubicBezTo>
                    <a:pt x="17432" y="1612"/>
                    <a:pt x="13263" y="737"/>
                    <a:pt x="9474" y="299"/>
                  </a:cubicBezTo>
                  <a:cubicBezTo>
                    <a:pt x="5684" y="-139"/>
                    <a:pt x="2274" y="-139"/>
                    <a:pt x="1137" y="591"/>
                  </a:cubicBezTo>
                  <a:cubicBezTo>
                    <a:pt x="0" y="1320"/>
                    <a:pt x="1137" y="2780"/>
                    <a:pt x="3221" y="4677"/>
                  </a:cubicBezTo>
                  <a:cubicBezTo>
                    <a:pt x="5305" y="6575"/>
                    <a:pt x="8337" y="8910"/>
                    <a:pt x="10042" y="11537"/>
                  </a:cubicBezTo>
                  <a:cubicBezTo>
                    <a:pt x="11747" y="14164"/>
                    <a:pt x="12126" y="17083"/>
                    <a:pt x="11179" y="18834"/>
                  </a:cubicBezTo>
                  <a:cubicBezTo>
                    <a:pt x="10232" y="20585"/>
                    <a:pt x="7958" y="21169"/>
                    <a:pt x="5874" y="21315"/>
                  </a:cubicBezTo>
                  <a:cubicBezTo>
                    <a:pt x="3789" y="21461"/>
                    <a:pt x="1895" y="21169"/>
                    <a:pt x="0" y="20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5140668" y="7822906"/>
              <a:ext cx="215901" cy="16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8069"/>
                  </a:moveTo>
                  <a:cubicBezTo>
                    <a:pt x="2965" y="8346"/>
                    <a:pt x="5929" y="8623"/>
                    <a:pt x="8047" y="8069"/>
                  </a:cubicBezTo>
                  <a:cubicBezTo>
                    <a:pt x="10165" y="7515"/>
                    <a:pt x="11435" y="6130"/>
                    <a:pt x="12176" y="4607"/>
                  </a:cubicBezTo>
                  <a:cubicBezTo>
                    <a:pt x="12918" y="3084"/>
                    <a:pt x="13129" y="1423"/>
                    <a:pt x="12600" y="592"/>
                  </a:cubicBezTo>
                  <a:cubicBezTo>
                    <a:pt x="12071" y="-239"/>
                    <a:pt x="10800" y="-239"/>
                    <a:pt x="8894" y="869"/>
                  </a:cubicBezTo>
                  <a:cubicBezTo>
                    <a:pt x="6988" y="1976"/>
                    <a:pt x="4447" y="4192"/>
                    <a:pt x="3071" y="6269"/>
                  </a:cubicBezTo>
                  <a:cubicBezTo>
                    <a:pt x="1694" y="8346"/>
                    <a:pt x="1482" y="10284"/>
                    <a:pt x="3918" y="12499"/>
                  </a:cubicBezTo>
                  <a:cubicBezTo>
                    <a:pt x="6353" y="14715"/>
                    <a:pt x="11435" y="17207"/>
                    <a:pt x="14824" y="18730"/>
                  </a:cubicBezTo>
                  <a:cubicBezTo>
                    <a:pt x="18212" y="20253"/>
                    <a:pt x="19906" y="20807"/>
                    <a:pt x="2160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58039" y="6519333"/>
              <a:ext cx="104230" cy="159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7017" y="0"/>
                  </a:moveTo>
                  <a:cubicBezTo>
                    <a:pt x="5721" y="1004"/>
                    <a:pt x="4425" y="2008"/>
                    <a:pt x="3345" y="3026"/>
                  </a:cubicBezTo>
                  <a:cubicBezTo>
                    <a:pt x="2265" y="4045"/>
                    <a:pt x="1401" y="5077"/>
                    <a:pt x="753" y="6196"/>
                  </a:cubicBezTo>
                  <a:cubicBezTo>
                    <a:pt x="105" y="7315"/>
                    <a:pt x="-327" y="8520"/>
                    <a:pt x="321" y="9638"/>
                  </a:cubicBezTo>
                  <a:cubicBezTo>
                    <a:pt x="969" y="10757"/>
                    <a:pt x="2697" y="11790"/>
                    <a:pt x="4209" y="12865"/>
                  </a:cubicBezTo>
                  <a:cubicBezTo>
                    <a:pt x="5721" y="13941"/>
                    <a:pt x="7017" y="15060"/>
                    <a:pt x="9177" y="16164"/>
                  </a:cubicBezTo>
                  <a:cubicBezTo>
                    <a:pt x="11337" y="17269"/>
                    <a:pt x="14361" y="18359"/>
                    <a:pt x="16521" y="19262"/>
                  </a:cubicBezTo>
                  <a:cubicBezTo>
                    <a:pt x="18681" y="20166"/>
                    <a:pt x="19977" y="20883"/>
                    <a:pt x="212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-1" y="6267450"/>
              <a:ext cx="5853150" cy="219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95" fill="norm" stroke="1" extrusionOk="0">
                  <a:moveTo>
                    <a:pt x="154" y="3041"/>
                  </a:moveTo>
                  <a:cubicBezTo>
                    <a:pt x="380" y="2854"/>
                    <a:pt x="606" y="2666"/>
                    <a:pt x="867" y="2500"/>
                  </a:cubicBezTo>
                  <a:cubicBezTo>
                    <a:pt x="1129" y="2333"/>
                    <a:pt x="1425" y="2187"/>
                    <a:pt x="1718" y="2052"/>
                  </a:cubicBezTo>
                  <a:cubicBezTo>
                    <a:pt x="2010" y="1916"/>
                    <a:pt x="2299" y="1791"/>
                    <a:pt x="2603" y="1646"/>
                  </a:cubicBezTo>
                  <a:cubicBezTo>
                    <a:pt x="2907" y="1500"/>
                    <a:pt x="3227" y="1333"/>
                    <a:pt x="3547" y="1177"/>
                  </a:cubicBezTo>
                  <a:cubicBezTo>
                    <a:pt x="3867" y="1021"/>
                    <a:pt x="4187" y="875"/>
                    <a:pt x="4510" y="771"/>
                  </a:cubicBezTo>
                  <a:cubicBezTo>
                    <a:pt x="4834" y="667"/>
                    <a:pt x="5162" y="604"/>
                    <a:pt x="5485" y="552"/>
                  </a:cubicBezTo>
                  <a:cubicBezTo>
                    <a:pt x="5809" y="500"/>
                    <a:pt x="6129" y="458"/>
                    <a:pt x="6453" y="417"/>
                  </a:cubicBezTo>
                  <a:cubicBezTo>
                    <a:pt x="6776" y="375"/>
                    <a:pt x="7104" y="333"/>
                    <a:pt x="7432" y="281"/>
                  </a:cubicBezTo>
                  <a:cubicBezTo>
                    <a:pt x="7759" y="229"/>
                    <a:pt x="8087" y="167"/>
                    <a:pt x="8407" y="125"/>
                  </a:cubicBezTo>
                  <a:cubicBezTo>
                    <a:pt x="8727" y="83"/>
                    <a:pt x="9039" y="62"/>
                    <a:pt x="9354" y="42"/>
                  </a:cubicBezTo>
                  <a:cubicBezTo>
                    <a:pt x="9670" y="21"/>
                    <a:pt x="9990" y="0"/>
                    <a:pt x="10318" y="0"/>
                  </a:cubicBezTo>
                  <a:cubicBezTo>
                    <a:pt x="10645" y="0"/>
                    <a:pt x="10981" y="21"/>
                    <a:pt x="11277" y="42"/>
                  </a:cubicBezTo>
                  <a:cubicBezTo>
                    <a:pt x="11574" y="62"/>
                    <a:pt x="11831" y="83"/>
                    <a:pt x="12089" y="115"/>
                  </a:cubicBezTo>
                  <a:cubicBezTo>
                    <a:pt x="12346" y="146"/>
                    <a:pt x="12603" y="187"/>
                    <a:pt x="12896" y="240"/>
                  </a:cubicBezTo>
                  <a:cubicBezTo>
                    <a:pt x="13189" y="292"/>
                    <a:pt x="13516" y="354"/>
                    <a:pt x="13816" y="396"/>
                  </a:cubicBezTo>
                  <a:cubicBezTo>
                    <a:pt x="14117" y="437"/>
                    <a:pt x="14390" y="458"/>
                    <a:pt x="14667" y="479"/>
                  </a:cubicBezTo>
                  <a:cubicBezTo>
                    <a:pt x="14944" y="500"/>
                    <a:pt x="15224" y="521"/>
                    <a:pt x="15517" y="552"/>
                  </a:cubicBezTo>
                  <a:cubicBezTo>
                    <a:pt x="15810" y="583"/>
                    <a:pt x="16114" y="625"/>
                    <a:pt x="16418" y="656"/>
                  </a:cubicBezTo>
                  <a:cubicBezTo>
                    <a:pt x="16722" y="687"/>
                    <a:pt x="17026" y="708"/>
                    <a:pt x="17350" y="719"/>
                  </a:cubicBezTo>
                  <a:cubicBezTo>
                    <a:pt x="17674" y="729"/>
                    <a:pt x="18017" y="729"/>
                    <a:pt x="18349" y="729"/>
                  </a:cubicBezTo>
                  <a:cubicBezTo>
                    <a:pt x="18680" y="729"/>
                    <a:pt x="19000" y="729"/>
                    <a:pt x="19273" y="760"/>
                  </a:cubicBezTo>
                  <a:cubicBezTo>
                    <a:pt x="19546" y="792"/>
                    <a:pt x="19772" y="854"/>
                    <a:pt x="19963" y="1041"/>
                  </a:cubicBezTo>
                  <a:cubicBezTo>
                    <a:pt x="20154" y="1229"/>
                    <a:pt x="20310" y="1541"/>
                    <a:pt x="20474" y="1948"/>
                  </a:cubicBezTo>
                  <a:cubicBezTo>
                    <a:pt x="20638" y="2354"/>
                    <a:pt x="20810" y="2854"/>
                    <a:pt x="20938" y="3447"/>
                  </a:cubicBezTo>
                  <a:cubicBezTo>
                    <a:pt x="21067" y="4041"/>
                    <a:pt x="21153" y="4728"/>
                    <a:pt x="21223" y="5447"/>
                  </a:cubicBezTo>
                  <a:cubicBezTo>
                    <a:pt x="21293" y="6165"/>
                    <a:pt x="21348" y="6915"/>
                    <a:pt x="21406" y="7676"/>
                  </a:cubicBezTo>
                  <a:cubicBezTo>
                    <a:pt x="21465" y="8436"/>
                    <a:pt x="21527" y="9207"/>
                    <a:pt x="21555" y="9977"/>
                  </a:cubicBezTo>
                  <a:cubicBezTo>
                    <a:pt x="21582" y="10748"/>
                    <a:pt x="21574" y="11519"/>
                    <a:pt x="21539" y="12289"/>
                  </a:cubicBezTo>
                  <a:cubicBezTo>
                    <a:pt x="21504" y="13060"/>
                    <a:pt x="21442" y="13831"/>
                    <a:pt x="21383" y="14581"/>
                  </a:cubicBezTo>
                  <a:cubicBezTo>
                    <a:pt x="21325" y="15330"/>
                    <a:pt x="21270" y="16059"/>
                    <a:pt x="21200" y="16757"/>
                  </a:cubicBezTo>
                  <a:cubicBezTo>
                    <a:pt x="21130" y="17455"/>
                    <a:pt x="21044" y="18122"/>
                    <a:pt x="20938" y="18663"/>
                  </a:cubicBezTo>
                  <a:cubicBezTo>
                    <a:pt x="20833" y="19205"/>
                    <a:pt x="20708" y="19621"/>
                    <a:pt x="20556" y="19975"/>
                  </a:cubicBezTo>
                  <a:cubicBezTo>
                    <a:pt x="20404" y="20329"/>
                    <a:pt x="20225" y="20621"/>
                    <a:pt x="19987" y="20788"/>
                  </a:cubicBezTo>
                  <a:cubicBezTo>
                    <a:pt x="19749" y="20954"/>
                    <a:pt x="19452" y="20996"/>
                    <a:pt x="19133" y="21017"/>
                  </a:cubicBezTo>
                  <a:cubicBezTo>
                    <a:pt x="18813" y="21038"/>
                    <a:pt x="18470" y="21038"/>
                    <a:pt x="18126" y="21038"/>
                  </a:cubicBezTo>
                  <a:cubicBezTo>
                    <a:pt x="17783" y="21038"/>
                    <a:pt x="17440" y="21038"/>
                    <a:pt x="17120" y="21048"/>
                  </a:cubicBezTo>
                  <a:cubicBezTo>
                    <a:pt x="16800" y="21058"/>
                    <a:pt x="16504" y="21079"/>
                    <a:pt x="16188" y="21100"/>
                  </a:cubicBezTo>
                  <a:cubicBezTo>
                    <a:pt x="15872" y="21121"/>
                    <a:pt x="15536" y="21142"/>
                    <a:pt x="15201" y="21163"/>
                  </a:cubicBezTo>
                  <a:cubicBezTo>
                    <a:pt x="14866" y="21183"/>
                    <a:pt x="14530" y="21204"/>
                    <a:pt x="14187" y="21215"/>
                  </a:cubicBezTo>
                  <a:cubicBezTo>
                    <a:pt x="13844" y="21225"/>
                    <a:pt x="13493" y="21225"/>
                    <a:pt x="13149" y="21225"/>
                  </a:cubicBezTo>
                  <a:cubicBezTo>
                    <a:pt x="12806" y="21225"/>
                    <a:pt x="12471" y="21225"/>
                    <a:pt x="12163" y="21235"/>
                  </a:cubicBezTo>
                  <a:cubicBezTo>
                    <a:pt x="11855" y="21246"/>
                    <a:pt x="11574" y="21267"/>
                    <a:pt x="11293" y="21288"/>
                  </a:cubicBezTo>
                  <a:cubicBezTo>
                    <a:pt x="11012" y="21308"/>
                    <a:pt x="10731" y="21329"/>
                    <a:pt x="10450" y="21360"/>
                  </a:cubicBezTo>
                  <a:cubicBezTo>
                    <a:pt x="10170" y="21392"/>
                    <a:pt x="9889" y="21433"/>
                    <a:pt x="9608" y="21475"/>
                  </a:cubicBezTo>
                  <a:cubicBezTo>
                    <a:pt x="9327" y="21517"/>
                    <a:pt x="9046" y="21558"/>
                    <a:pt x="8730" y="21579"/>
                  </a:cubicBezTo>
                  <a:cubicBezTo>
                    <a:pt x="8415" y="21600"/>
                    <a:pt x="8063" y="21600"/>
                    <a:pt x="7728" y="21579"/>
                  </a:cubicBezTo>
                  <a:cubicBezTo>
                    <a:pt x="7393" y="21558"/>
                    <a:pt x="7073" y="21517"/>
                    <a:pt x="6761" y="21465"/>
                  </a:cubicBezTo>
                  <a:cubicBezTo>
                    <a:pt x="6449" y="21413"/>
                    <a:pt x="6145" y="21350"/>
                    <a:pt x="5844" y="21298"/>
                  </a:cubicBezTo>
                  <a:cubicBezTo>
                    <a:pt x="5544" y="21246"/>
                    <a:pt x="5247" y="21204"/>
                    <a:pt x="4947" y="21163"/>
                  </a:cubicBezTo>
                  <a:cubicBezTo>
                    <a:pt x="4647" y="21121"/>
                    <a:pt x="4343" y="21079"/>
                    <a:pt x="4038" y="21017"/>
                  </a:cubicBezTo>
                  <a:cubicBezTo>
                    <a:pt x="3734" y="20954"/>
                    <a:pt x="3430" y="20871"/>
                    <a:pt x="3130" y="20767"/>
                  </a:cubicBezTo>
                  <a:cubicBezTo>
                    <a:pt x="2829" y="20663"/>
                    <a:pt x="2533" y="20538"/>
                    <a:pt x="2232" y="20381"/>
                  </a:cubicBezTo>
                  <a:cubicBezTo>
                    <a:pt x="1932" y="20225"/>
                    <a:pt x="1628" y="20038"/>
                    <a:pt x="1355" y="19861"/>
                  </a:cubicBezTo>
                  <a:cubicBezTo>
                    <a:pt x="1082" y="19684"/>
                    <a:pt x="840" y="19517"/>
                    <a:pt x="622" y="19330"/>
                  </a:cubicBezTo>
                  <a:cubicBezTo>
                    <a:pt x="403" y="19142"/>
                    <a:pt x="208" y="18934"/>
                    <a:pt x="103" y="18726"/>
                  </a:cubicBezTo>
                  <a:cubicBezTo>
                    <a:pt x="-2" y="18517"/>
                    <a:pt x="-18" y="18309"/>
                    <a:pt x="17" y="18101"/>
                  </a:cubicBezTo>
                  <a:cubicBezTo>
                    <a:pt x="52" y="17892"/>
                    <a:pt x="138" y="17684"/>
                    <a:pt x="224" y="1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5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95436" y="6347002"/>
              <a:ext cx="1089433" cy="712082"/>
            </a:xfrm>
            <a:prstGeom prst="rect">
              <a:avLst/>
            </a:prstGeom>
            <a:effectLst/>
          </p:spPr>
        </p:pic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54568" y="6351677"/>
              <a:ext cx="1543932" cy="11635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2" name="Drawing"/>
          <p:cNvGrpSpPr/>
          <p:nvPr/>
        </p:nvGrpSpPr>
        <p:grpSpPr>
          <a:xfrm>
            <a:off x="1471654" y="1079500"/>
            <a:ext cx="11514096" cy="7545881"/>
            <a:chOff x="0" y="0"/>
            <a:chExt cx="11514095" cy="7545880"/>
          </a:xfrm>
        </p:grpSpPr>
        <p:sp>
          <p:nvSpPr>
            <p:cNvPr id="2364" name="Line"/>
            <p:cNvSpPr/>
            <p:nvPr/>
          </p:nvSpPr>
          <p:spPr>
            <a:xfrm>
              <a:off x="397928" y="509276"/>
              <a:ext cx="175118" cy="65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03" fill="norm" stroke="1" extrusionOk="0">
                  <a:moveTo>
                    <a:pt x="21274" y="4112"/>
                  </a:moveTo>
                  <a:cubicBezTo>
                    <a:pt x="19217" y="2935"/>
                    <a:pt x="17160" y="1758"/>
                    <a:pt x="15617" y="1066"/>
                  </a:cubicBezTo>
                  <a:cubicBezTo>
                    <a:pt x="14074" y="373"/>
                    <a:pt x="13045" y="166"/>
                    <a:pt x="11888" y="62"/>
                  </a:cubicBezTo>
                  <a:cubicBezTo>
                    <a:pt x="10731" y="-42"/>
                    <a:pt x="9445" y="-42"/>
                    <a:pt x="7903" y="270"/>
                  </a:cubicBezTo>
                  <a:cubicBezTo>
                    <a:pt x="6360" y="581"/>
                    <a:pt x="4560" y="1204"/>
                    <a:pt x="2888" y="2727"/>
                  </a:cubicBezTo>
                  <a:cubicBezTo>
                    <a:pt x="1217" y="4250"/>
                    <a:pt x="-326" y="6673"/>
                    <a:pt x="60" y="9166"/>
                  </a:cubicBezTo>
                  <a:cubicBezTo>
                    <a:pt x="445" y="11658"/>
                    <a:pt x="2760" y="14220"/>
                    <a:pt x="4174" y="16158"/>
                  </a:cubicBezTo>
                  <a:cubicBezTo>
                    <a:pt x="5588" y="18096"/>
                    <a:pt x="6103" y="19412"/>
                    <a:pt x="6103" y="20243"/>
                  </a:cubicBezTo>
                  <a:cubicBezTo>
                    <a:pt x="6103" y="21073"/>
                    <a:pt x="5588" y="21420"/>
                    <a:pt x="4560" y="21489"/>
                  </a:cubicBezTo>
                  <a:cubicBezTo>
                    <a:pt x="3531" y="21558"/>
                    <a:pt x="1988" y="21350"/>
                    <a:pt x="445" y="21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302971" y="908050"/>
              <a:ext cx="187525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1114" y="21600"/>
                  </a:moveTo>
                  <a:cubicBezTo>
                    <a:pt x="629" y="20215"/>
                    <a:pt x="144" y="18831"/>
                    <a:pt x="22" y="17446"/>
                  </a:cubicBezTo>
                  <a:cubicBezTo>
                    <a:pt x="-99" y="16062"/>
                    <a:pt x="144" y="14677"/>
                    <a:pt x="3784" y="11769"/>
                  </a:cubicBezTo>
                  <a:cubicBezTo>
                    <a:pt x="7425" y="8862"/>
                    <a:pt x="14463" y="4431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622202" y="630388"/>
              <a:ext cx="134994" cy="49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62" fill="norm" stroke="1" extrusionOk="0">
                  <a:moveTo>
                    <a:pt x="13218" y="2396"/>
                  </a:moveTo>
                  <a:cubicBezTo>
                    <a:pt x="13218" y="1939"/>
                    <a:pt x="13218" y="1481"/>
                    <a:pt x="12719" y="1023"/>
                  </a:cubicBezTo>
                  <a:cubicBezTo>
                    <a:pt x="12221" y="566"/>
                    <a:pt x="11224" y="108"/>
                    <a:pt x="10061" y="17"/>
                  </a:cubicBezTo>
                  <a:cubicBezTo>
                    <a:pt x="8898" y="-75"/>
                    <a:pt x="7568" y="200"/>
                    <a:pt x="5907" y="1298"/>
                  </a:cubicBezTo>
                  <a:cubicBezTo>
                    <a:pt x="4245" y="2396"/>
                    <a:pt x="2251" y="4318"/>
                    <a:pt x="1088" y="6972"/>
                  </a:cubicBezTo>
                  <a:cubicBezTo>
                    <a:pt x="-75" y="9627"/>
                    <a:pt x="-407" y="13013"/>
                    <a:pt x="590" y="15439"/>
                  </a:cubicBezTo>
                  <a:cubicBezTo>
                    <a:pt x="1587" y="17864"/>
                    <a:pt x="3913" y="19328"/>
                    <a:pt x="7070" y="20244"/>
                  </a:cubicBezTo>
                  <a:cubicBezTo>
                    <a:pt x="10227" y="21159"/>
                    <a:pt x="14215" y="21525"/>
                    <a:pt x="16707" y="21296"/>
                  </a:cubicBezTo>
                  <a:cubicBezTo>
                    <a:pt x="19199" y="21067"/>
                    <a:pt x="20196" y="20244"/>
                    <a:pt x="21193" y="19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744801" y="846373"/>
              <a:ext cx="291795" cy="23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84" fill="norm" stroke="1" extrusionOk="0">
                  <a:moveTo>
                    <a:pt x="444" y="8932"/>
                  </a:moveTo>
                  <a:cubicBezTo>
                    <a:pt x="444" y="7037"/>
                    <a:pt x="444" y="5142"/>
                    <a:pt x="288" y="3626"/>
                  </a:cubicBezTo>
                  <a:cubicBezTo>
                    <a:pt x="133" y="2111"/>
                    <a:pt x="-178" y="974"/>
                    <a:pt x="133" y="405"/>
                  </a:cubicBezTo>
                  <a:cubicBezTo>
                    <a:pt x="444" y="-163"/>
                    <a:pt x="1376" y="-163"/>
                    <a:pt x="2464" y="595"/>
                  </a:cubicBezTo>
                  <a:cubicBezTo>
                    <a:pt x="3551" y="1353"/>
                    <a:pt x="4795" y="2869"/>
                    <a:pt x="5572" y="5616"/>
                  </a:cubicBezTo>
                  <a:cubicBezTo>
                    <a:pt x="6349" y="8363"/>
                    <a:pt x="6659" y="12342"/>
                    <a:pt x="6582" y="14995"/>
                  </a:cubicBezTo>
                  <a:cubicBezTo>
                    <a:pt x="6504" y="17648"/>
                    <a:pt x="6038" y="18974"/>
                    <a:pt x="5494" y="19921"/>
                  </a:cubicBezTo>
                  <a:cubicBezTo>
                    <a:pt x="4950" y="20869"/>
                    <a:pt x="4328" y="21437"/>
                    <a:pt x="4018" y="21248"/>
                  </a:cubicBezTo>
                  <a:cubicBezTo>
                    <a:pt x="3707" y="21058"/>
                    <a:pt x="3707" y="20111"/>
                    <a:pt x="4795" y="16795"/>
                  </a:cubicBezTo>
                  <a:cubicBezTo>
                    <a:pt x="5882" y="13479"/>
                    <a:pt x="8058" y="7795"/>
                    <a:pt x="9457" y="4479"/>
                  </a:cubicBezTo>
                  <a:cubicBezTo>
                    <a:pt x="10855" y="1163"/>
                    <a:pt x="11477" y="216"/>
                    <a:pt x="11787" y="311"/>
                  </a:cubicBezTo>
                  <a:cubicBezTo>
                    <a:pt x="12098" y="405"/>
                    <a:pt x="12098" y="1542"/>
                    <a:pt x="12409" y="3342"/>
                  </a:cubicBezTo>
                  <a:cubicBezTo>
                    <a:pt x="12720" y="5142"/>
                    <a:pt x="13341" y="7605"/>
                    <a:pt x="14507" y="9121"/>
                  </a:cubicBezTo>
                  <a:cubicBezTo>
                    <a:pt x="15672" y="10637"/>
                    <a:pt x="17382" y="11205"/>
                    <a:pt x="18625" y="11300"/>
                  </a:cubicBezTo>
                  <a:cubicBezTo>
                    <a:pt x="19868" y="11395"/>
                    <a:pt x="20645" y="11016"/>
                    <a:pt x="21422" y="10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1100095" y="603250"/>
              <a:ext cx="57424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0" y="0"/>
                  </a:moveTo>
                  <a:cubicBezTo>
                    <a:pt x="3086" y="1400"/>
                    <a:pt x="6171" y="2800"/>
                    <a:pt x="10414" y="5000"/>
                  </a:cubicBezTo>
                  <a:cubicBezTo>
                    <a:pt x="14657" y="7200"/>
                    <a:pt x="20057" y="10200"/>
                    <a:pt x="20829" y="12850"/>
                  </a:cubicBezTo>
                  <a:cubicBezTo>
                    <a:pt x="21600" y="15500"/>
                    <a:pt x="17743" y="17800"/>
                    <a:pt x="14271" y="19200"/>
                  </a:cubicBezTo>
                  <a:cubicBezTo>
                    <a:pt x="10800" y="20600"/>
                    <a:pt x="7714" y="21100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1246145" y="783380"/>
              <a:ext cx="1460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817" y="11375"/>
                    <a:pt x="5635" y="2735"/>
                    <a:pt x="9235" y="575"/>
                  </a:cubicBezTo>
                  <a:cubicBezTo>
                    <a:pt x="12835" y="-1585"/>
                    <a:pt x="1721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1277895" y="920750"/>
              <a:ext cx="165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1803032" y="281142"/>
              <a:ext cx="262264" cy="128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00" fill="norm" stroke="1" extrusionOk="0">
                  <a:moveTo>
                    <a:pt x="17641" y="930"/>
                  </a:moveTo>
                  <a:cubicBezTo>
                    <a:pt x="17641" y="753"/>
                    <a:pt x="17641" y="575"/>
                    <a:pt x="16270" y="362"/>
                  </a:cubicBezTo>
                  <a:cubicBezTo>
                    <a:pt x="14898" y="149"/>
                    <a:pt x="12155" y="-100"/>
                    <a:pt x="9327" y="42"/>
                  </a:cubicBezTo>
                  <a:cubicBezTo>
                    <a:pt x="6498" y="184"/>
                    <a:pt x="3584" y="717"/>
                    <a:pt x="1870" y="1286"/>
                  </a:cubicBezTo>
                  <a:cubicBezTo>
                    <a:pt x="155" y="1854"/>
                    <a:pt x="-359" y="2458"/>
                    <a:pt x="241" y="3151"/>
                  </a:cubicBezTo>
                  <a:cubicBezTo>
                    <a:pt x="841" y="3843"/>
                    <a:pt x="2555" y="4625"/>
                    <a:pt x="4012" y="5442"/>
                  </a:cubicBezTo>
                  <a:cubicBezTo>
                    <a:pt x="5470" y="6259"/>
                    <a:pt x="6670" y="7112"/>
                    <a:pt x="6841" y="7876"/>
                  </a:cubicBezTo>
                  <a:cubicBezTo>
                    <a:pt x="7012" y="8639"/>
                    <a:pt x="6155" y="9314"/>
                    <a:pt x="5041" y="9776"/>
                  </a:cubicBezTo>
                  <a:cubicBezTo>
                    <a:pt x="3927" y="10238"/>
                    <a:pt x="2555" y="10487"/>
                    <a:pt x="2212" y="10558"/>
                  </a:cubicBezTo>
                  <a:cubicBezTo>
                    <a:pt x="1870" y="10629"/>
                    <a:pt x="2555" y="10522"/>
                    <a:pt x="3498" y="10469"/>
                  </a:cubicBezTo>
                  <a:cubicBezTo>
                    <a:pt x="4441" y="10416"/>
                    <a:pt x="5641" y="10416"/>
                    <a:pt x="6498" y="10487"/>
                  </a:cubicBezTo>
                  <a:cubicBezTo>
                    <a:pt x="7355" y="10558"/>
                    <a:pt x="7870" y="10700"/>
                    <a:pt x="8041" y="11180"/>
                  </a:cubicBezTo>
                  <a:cubicBezTo>
                    <a:pt x="8212" y="11659"/>
                    <a:pt x="8041" y="12476"/>
                    <a:pt x="7270" y="13400"/>
                  </a:cubicBezTo>
                  <a:cubicBezTo>
                    <a:pt x="6498" y="14324"/>
                    <a:pt x="5127" y="15354"/>
                    <a:pt x="4012" y="16384"/>
                  </a:cubicBezTo>
                  <a:cubicBezTo>
                    <a:pt x="2898" y="17414"/>
                    <a:pt x="2041" y="18445"/>
                    <a:pt x="2298" y="19173"/>
                  </a:cubicBezTo>
                  <a:cubicBezTo>
                    <a:pt x="2555" y="19901"/>
                    <a:pt x="3927" y="20328"/>
                    <a:pt x="7270" y="20665"/>
                  </a:cubicBezTo>
                  <a:cubicBezTo>
                    <a:pt x="10612" y="21003"/>
                    <a:pt x="15927" y="21251"/>
                    <a:pt x="21241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2643145" y="0"/>
              <a:ext cx="381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38"/>
                  </a:moveTo>
                  <a:cubicBezTo>
                    <a:pt x="1200" y="919"/>
                    <a:pt x="2400" y="0"/>
                    <a:pt x="4200" y="0"/>
                  </a:cubicBezTo>
                  <a:cubicBezTo>
                    <a:pt x="6000" y="0"/>
                    <a:pt x="8400" y="919"/>
                    <a:pt x="11400" y="3677"/>
                  </a:cubicBezTo>
                  <a:cubicBezTo>
                    <a:pt x="14400" y="6434"/>
                    <a:pt x="18000" y="11030"/>
                    <a:pt x="19800" y="14323"/>
                  </a:cubicBezTo>
                  <a:cubicBezTo>
                    <a:pt x="21600" y="17617"/>
                    <a:pt x="21600" y="196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2401845" y="330200"/>
              <a:ext cx="5651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9" y="18514"/>
                    <a:pt x="5178" y="15429"/>
                    <a:pt x="7847" y="11829"/>
                  </a:cubicBezTo>
                  <a:cubicBezTo>
                    <a:pt x="10517" y="8229"/>
                    <a:pt x="13267" y="4114"/>
                    <a:pt x="15573" y="2057"/>
                  </a:cubicBezTo>
                  <a:cubicBezTo>
                    <a:pt x="17879" y="0"/>
                    <a:pt x="197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2385126" y="520700"/>
              <a:ext cx="146542" cy="27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95" fill="norm" stroke="1" extrusionOk="0">
                  <a:moveTo>
                    <a:pt x="1490" y="0"/>
                  </a:moveTo>
                  <a:cubicBezTo>
                    <a:pt x="578" y="824"/>
                    <a:pt x="-335" y="1649"/>
                    <a:pt x="121" y="3463"/>
                  </a:cubicBezTo>
                  <a:cubicBezTo>
                    <a:pt x="578" y="5276"/>
                    <a:pt x="2403" y="8079"/>
                    <a:pt x="3620" y="10882"/>
                  </a:cubicBezTo>
                  <a:cubicBezTo>
                    <a:pt x="4837" y="13685"/>
                    <a:pt x="5445" y="16489"/>
                    <a:pt x="5750" y="18302"/>
                  </a:cubicBezTo>
                  <a:cubicBezTo>
                    <a:pt x="6054" y="20116"/>
                    <a:pt x="6054" y="20940"/>
                    <a:pt x="5902" y="20858"/>
                  </a:cubicBezTo>
                  <a:cubicBezTo>
                    <a:pt x="5750" y="20776"/>
                    <a:pt x="5445" y="19786"/>
                    <a:pt x="6206" y="18385"/>
                  </a:cubicBezTo>
                  <a:cubicBezTo>
                    <a:pt x="6966" y="16983"/>
                    <a:pt x="8792" y="15169"/>
                    <a:pt x="10313" y="14015"/>
                  </a:cubicBezTo>
                  <a:cubicBezTo>
                    <a:pt x="11834" y="12861"/>
                    <a:pt x="13051" y="12366"/>
                    <a:pt x="14420" y="12119"/>
                  </a:cubicBezTo>
                  <a:cubicBezTo>
                    <a:pt x="15789" y="11872"/>
                    <a:pt x="17310" y="11872"/>
                    <a:pt x="18527" y="12202"/>
                  </a:cubicBezTo>
                  <a:cubicBezTo>
                    <a:pt x="19744" y="12531"/>
                    <a:pt x="20657" y="13191"/>
                    <a:pt x="20961" y="14180"/>
                  </a:cubicBezTo>
                  <a:cubicBezTo>
                    <a:pt x="21265" y="15169"/>
                    <a:pt x="20961" y="16489"/>
                    <a:pt x="18983" y="17725"/>
                  </a:cubicBezTo>
                  <a:cubicBezTo>
                    <a:pt x="17006" y="18962"/>
                    <a:pt x="13355" y="20116"/>
                    <a:pt x="10161" y="20776"/>
                  </a:cubicBezTo>
                  <a:cubicBezTo>
                    <a:pt x="6966" y="21435"/>
                    <a:pt x="4228" y="21600"/>
                    <a:pt x="3468" y="21435"/>
                  </a:cubicBezTo>
                  <a:cubicBezTo>
                    <a:pt x="2707" y="21270"/>
                    <a:pt x="3924" y="20776"/>
                    <a:pt x="5141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2649495" y="66040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6200"/>
                    <a:pt x="6952" y="10800"/>
                    <a:pt x="10552" y="7200"/>
                  </a:cubicBezTo>
                  <a:cubicBezTo>
                    <a:pt x="14152" y="3600"/>
                    <a:pt x="1787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2798985" y="614209"/>
              <a:ext cx="250561" cy="1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20" fill="norm" stroke="1" extrusionOk="0">
                  <a:moveTo>
                    <a:pt x="11141" y="2780"/>
                  </a:moveTo>
                  <a:cubicBezTo>
                    <a:pt x="10233" y="1150"/>
                    <a:pt x="9326" y="-480"/>
                    <a:pt x="7692" y="131"/>
                  </a:cubicBezTo>
                  <a:cubicBezTo>
                    <a:pt x="6058" y="743"/>
                    <a:pt x="3699" y="3595"/>
                    <a:pt x="2247" y="6041"/>
                  </a:cubicBezTo>
                  <a:cubicBezTo>
                    <a:pt x="795" y="8486"/>
                    <a:pt x="250" y="10524"/>
                    <a:pt x="69" y="12562"/>
                  </a:cubicBezTo>
                  <a:cubicBezTo>
                    <a:pt x="-113" y="14599"/>
                    <a:pt x="69" y="16637"/>
                    <a:pt x="613" y="17656"/>
                  </a:cubicBezTo>
                  <a:cubicBezTo>
                    <a:pt x="1158" y="18675"/>
                    <a:pt x="2065" y="18675"/>
                    <a:pt x="3336" y="17860"/>
                  </a:cubicBezTo>
                  <a:cubicBezTo>
                    <a:pt x="4606" y="17045"/>
                    <a:pt x="6240" y="15414"/>
                    <a:pt x="7511" y="14192"/>
                  </a:cubicBezTo>
                  <a:cubicBezTo>
                    <a:pt x="8781" y="12969"/>
                    <a:pt x="9689" y="12154"/>
                    <a:pt x="10415" y="12765"/>
                  </a:cubicBezTo>
                  <a:cubicBezTo>
                    <a:pt x="11141" y="13377"/>
                    <a:pt x="11685" y="15414"/>
                    <a:pt x="13500" y="17045"/>
                  </a:cubicBezTo>
                  <a:cubicBezTo>
                    <a:pt x="15316" y="18675"/>
                    <a:pt x="18401" y="19897"/>
                    <a:pt x="21487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4232957" y="226330"/>
              <a:ext cx="226289" cy="23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53" fill="norm" stroke="1" extrusionOk="0">
                  <a:moveTo>
                    <a:pt x="382" y="1960"/>
                  </a:moveTo>
                  <a:cubicBezTo>
                    <a:pt x="982" y="1181"/>
                    <a:pt x="1582" y="403"/>
                    <a:pt x="2382" y="111"/>
                  </a:cubicBezTo>
                  <a:cubicBezTo>
                    <a:pt x="3182" y="-181"/>
                    <a:pt x="4182" y="14"/>
                    <a:pt x="5182" y="1765"/>
                  </a:cubicBezTo>
                  <a:cubicBezTo>
                    <a:pt x="6182" y="3516"/>
                    <a:pt x="7182" y="6824"/>
                    <a:pt x="7182" y="9841"/>
                  </a:cubicBezTo>
                  <a:cubicBezTo>
                    <a:pt x="7182" y="12857"/>
                    <a:pt x="6182" y="15581"/>
                    <a:pt x="5282" y="17333"/>
                  </a:cubicBezTo>
                  <a:cubicBezTo>
                    <a:pt x="4382" y="19084"/>
                    <a:pt x="3582" y="19862"/>
                    <a:pt x="2682" y="20446"/>
                  </a:cubicBezTo>
                  <a:cubicBezTo>
                    <a:pt x="1782" y="21030"/>
                    <a:pt x="782" y="21419"/>
                    <a:pt x="282" y="20933"/>
                  </a:cubicBezTo>
                  <a:cubicBezTo>
                    <a:pt x="-218" y="20446"/>
                    <a:pt x="-218" y="19084"/>
                    <a:pt x="1682" y="16068"/>
                  </a:cubicBezTo>
                  <a:cubicBezTo>
                    <a:pt x="3582" y="13051"/>
                    <a:pt x="7382" y="8381"/>
                    <a:pt x="9682" y="5657"/>
                  </a:cubicBezTo>
                  <a:cubicBezTo>
                    <a:pt x="11982" y="2933"/>
                    <a:pt x="12782" y="2154"/>
                    <a:pt x="13082" y="2446"/>
                  </a:cubicBezTo>
                  <a:cubicBezTo>
                    <a:pt x="13382" y="2738"/>
                    <a:pt x="13182" y="4100"/>
                    <a:pt x="12882" y="5754"/>
                  </a:cubicBezTo>
                  <a:cubicBezTo>
                    <a:pt x="12582" y="7408"/>
                    <a:pt x="12182" y="9354"/>
                    <a:pt x="12082" y="10911"/>
                  </a:cubicBezTo>
                  <a:cubicBezTo>
                    <a:pt x="11982" y="12468"/>
                    <a:pt x="12182" y="13635"/>
                    <a:pt x="13782" y="14219"/>
                  </a:cubicBezTo>
                  <a:cubicBezTo>
                    <a:pt x="15382" y="14803"/>
                    <a:pt x="18382" y="14803"/>
                    <a:pt x="21382" y="14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4540700" y="203200"/>
              <a:ext cx="197946" cy="23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66" fill="norm" stroke="1" extrusionOk="0">
                  <a:moveTo>
                    <a:pt x="21263" y="0"/>
                  </a:moveTo>
                  <a:cubicBezTo>
                    <a:pt x="16716" y="3697"/>
                    <a:pt x="12168" y="7395"/>
                    <a:pt x="8871" y="10216"/>
                  </a:cubicBezTo>
                  <a:cubicBezTo>
                    <a:pt x="5575" y="13038"/>
                    <a:pt x="3528" y="14984"/>
                    <a:pt x="2050" y="16735"/>
                  </a:cubicBezTo>
                  <a:cubicBezTo>
                    <a:pt x="572" y="18486"/>
                    <a:pt x="-337" y="20043"/>
                    <a:pt x="118" y="20822"/>
                  </a:cubicBezTo>
                  <a:cubicBezTo>
                    <a:pt x="572" y="21600"/>
                    <a:pt x="2391" y="21600"/>
                    <a:pt x="5802" y="21211"/>
                  </a:cubicBezTo>
                  <a:cubicBezTo>
                    <a:pt x="9212" y="20822"/>
                    <a:pt x="14215" y="20043"/>
                    <a:pt x="19217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789445" y="102596"/>
              <a:ext cx="157957" cy="3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44" fill="norm" stroke="1" extrusionOk="0">
                  <a:moveTo>
                    <a:pt x="11232" y="1384"/>
                  </a:moveTo>
                  <a:cubicBezTo>
                    <a:pt x="10944" y="664"/>
                    <a:pt x="10656" y="-56"/>
                    <a:pt x="10512" y="4"/>
                  </a:cubicBezTo>
                  <a:cubicBezTo>
                    <a:pt x="10368" y="64"/>
                    <a:pt x="10368" y="904"/>
                    <a:pt x="10224" y="3244"/>
                  </a:cubicBezTo>
                  <a:cubicBezTo>
                    <a:pt x="10080" y="5584"/>
                    <a:pt x="9792" y="9424"/>
                    <a:pt x="9360" y="12184"/>
                  </a:cubicBezTo>
                  <a:cubicBezTo>
                    <a:pt x="8928" y="14944"/>
                    <a:pt x="8352" y="16624"/>
                    <a:pt x="7776" y="17824"/>
                  </a:cubicBezTo>
                  <a:cubicBezTo>
                    <a:pt x="7200" y="19024"/>
                    <a:pt x="6624" y="19744"/>
                    <a:pt x="6768" y="19864"/>
                  </a:cubicBezTo>
                  <a:cubicBezTo>
                    <a:pt x="6912" y="19984"/>
                    <a:pt x="7776" y="19504"/>
                    <a:pt x="9216" y="18484"/>
                  </a:cubicBezTo>
                  <a:cubicBezTo>
                    <a:pt x="10656" y="17464"/>
                    <a:pt x="12672" y="15904"/>
                    <a:pt x="14112" y="14884"/>
                  </a:cubicBezTo>
                  <a:cubicBezTo>
                    <a:pt x="15552" y="13864"/>
                    <a:pt x="16416" y="13384"/>
                    <a:pt x="17568" y="13204"/>
                  </a:cubicBezTo>
                  <a:cubicBezTo>
                    <a:pt x="18720" y="13024"/>
                    <a:pt x="20160" y="13144"/>
                    <a:pt x="20880" y="13624"/>
                  </a:cubicBezTo>
                  <a:cubicBezTo>
                    <a:pt x="21600" y="14104"/>
                    <a:pt x="21600" y="14944"/>
                    <a:pt x="21312" y="15964"/>
                  </a:cubicBezTo>
                  <a:cubicBezTo>
                    <a:pt x="21024" y="16984"/>
                    <a:pt x="20448" y="18184"/>
                    <a:pt x="16848" y="19144"/>
                  </a:cubicBezTo>
                  <a:cubicBezTo>
                    <a:pt x="13248" y="20104"/>
                    <a:pt x="6624" y="20824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3820226" y="304800"/>
              <a:ext cx="24532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6412" y="0"/>
                  </a:moveTo>
                  <a:cubicBezTo>
                    <a:pt x="14751" y="1029"/>
                    <a:pt x="13089" y="2057"/>
                    <a:pt x="10782" y="4423"/>
                  </a:cubicBezTo>
                  <a:cubicBezTo>
                    <a:pt x="8474" y="6789"/>
                    <a:pt x="5520" y="10491"/>
                    <a:pt x="3766" y="12857"/>
                  </a:cubicBezTo>
                  <a:cubicBezTo>
                    <a:pt x="2012" y="15223"/>
                    <a:pt x="1459" y="16251"/>
                    <a:pt x="905" y="17280"/>
                  </a:cubicBezTo>
                  <a:cubicBezTo>
                    <a:pt x="351" y="18309"/>
                    <a:pt x="-203" y="19337"/>
                    <a:pt x="74" y="20057"/>
                  </a:cubicBezTo>
                  <a:cubicBezTo>
                    <a:pt x="351" y="20777"/>
                    <a:pt x="1459" y="21189"/>
                    <a:pt x="4043" y="21291"/>
                  </a:cubicBezTo>
                  <a:cubicBezTo>
                    <a:pt x="6628" y="21394"/>
                    <a:pt x="10689" y="21189"/>
                    <a:pt x="13828" y="21189"/>
                  </a:cubicBezTo>
                  <a:cubicBezTo>
                    <a:pt x="16966" y="21189"/>
                    <a:pt x="19182" y="21394"/>
                    <a:pt x="213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3483169" y="414866"/>
              <a:ext cx="195027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3735" y="12843"/>
                  </a:moveTo>
                  <a:cubicBezTo>
                    <a:pt x="13271" y="8757"/>
                    <a:pt x="12806" y="4670"/>
                    <a:pt x="11994" y="2481"/>
                  </a:cubicBezTo>
                  <a:cubicBezTo>
                    <a:pt x="11181" y="292"/>
                    <a:pt x="10019" y="0"/>
                    <a:pt x="8858" y="0"/>
                  </a:cubicBezTo>
                  <a:cubicBezTo>
                    <a:pt x="7697" y="0"/>
                    <a:pt x="6535" y="292"/>
                    <a:pt x="5026" y="2481"/>
                  </a:cubicBezTo>
                  <a:cubicBezTo>
                    <a:pt x="3516" y="4670"/>
                    <a:pt x="1658" y="8757"/>
                    <a:pt x="729" y="11530"/>
                  </a:cubicBezTo>
                  <a:cubicBezTo>
                    <a:pt x="-200" y="14303"/>
                    <a:pt x="-200" y="15762"/>
                    <a:pt x="497" y="16638"/>
                  </a:cubicBezTo>
                  <a:cubicBezTo>
                    <a:pt x="1194" y="17514"/>
                    <a:pt x="2587" y="17805"/>
                    <a:pt x="4213" y="16930"/>
                  </a:cubicBezTo>
                  <a:cubicBezTo>
                    <a:pt x="5839" y="16054"/>
                    <a:pt x="7697" y="14011"/>
                    <a:pt x="9206" y="12551"/>
                  </a:cubicBezTo>
                  <a:cubicBezTo>
                    <a:pt x="10716" y="11092"/>
                    <a:pt x="11877" y="10216"/>
                    <a:pt x="12923" y="10216"/>
                  </a:cubicBezTo>
                  <a:cubicBezTo>
                    <a:pt x="13968" y="10216"/>
                    <a:pt x="14897" y="11092"/>
                    <a:pt x="16290" y="13135"/>
                  </a:cubicBezTo>
                  <a:cubicBezTo>
                    <a:pt x="17684" y="15178"/>
                    <a:pt x="19542" y="18389"/>
                    <a:pt x="21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2698496" y="1258250"/>
              <a:ext cx="163813" cy="3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21" fill="norm" stroke="1" extrusionOk="0">
                  <a:moveTo>
                    <a:pt x="13357" y="5237"/>
                  </a:moveTo>
                  <a:cubicBezTo>
                    <a:pt x="12810" y="3879"/>
                    <a:pt x="12263" y="2520"/>
                    <a:pt x="11443" y="1569"/>
                  </a:cubicBezTo>
                  <a:cubicBezTo>
                    <a:pt x="10623" y="618"/>
                    <a:pt x="9529" y="75"/>
                    <a:pt x="8435" y="7"/>
                  </a:cubicBezTo>
                  <a:cubicBezTo>
                    <a:pt x="7342" y="-61"/>
                    <a:pt x="6248" y="347"/>
                    <a:pt x="4744" y="2384"/>
                  </a:cubicBezTo>
                  <a:cubicBezTo>
                    <a:pt x="3240" y="4422"/>
                    <a:pt x="1327" y="8090"/>
                    <a:pt x="506" y="11282"/>
                  </a:cubicBezTo>
                  <a:cubicBezTo>
                    <a:pt x="-314" y="14475"/>
                    <a:pt x="-41" y="17192"/>
                    <a:pt x="643" y="18822"/>
                  </a:cubicBezTo>
                  <a:cubicBezTo>
                    <a:pt x="1327" y="20452"/>
                    <a:pt x="2420" y="20996"/>
                    <a:pt x="3651" y="21267"/>
                  </a:cubicBezTo>
                  <a:cubicBezTo>
                    <a:pt x="4881" y="21539"/>
                    <a:pt x="6248" y="21539"/>
                    <a:pt x="8845" y="20520"/>
                  </a:cubicBezTo>
                  <a:cubicBezTo>
                    <a:pt x="11443" y="19501"/>
                    <a:pt x="15271" y="17464"/>
                    <a:pt x="17732" y="15086"/>
                  </a:cubicBezTo>
                  <a:cubicBezTo>
                    <a:pt x="20192" y="12709"/>
                    <a:pt x="21286" y="9992"/>
                    <a:pt x="21149" y="8022"/>
                  </a:cubicBezTo>
                  <a:cubicBezTo>
                    <a:pt x="21013" y="6052"/>
                    <a:pt x="19645" y="4830"/>
                    <a:pt x="17321" y="4082"/>
                  </a:cubicBezTo>
                  <a:cubicBezTo>
                    <a:pt x="14997" y="3335"/>
                    <a:pt x="11716" y="3064"/>
                    <a:pt x="9529" y="3131"/>
                  </a:cubicBezTo>
                  <a:cubicBezTo>
                    <a:pt x="7342" y="3199"/>
                    <a:pt x="6248" y="3607"/>
                    <a:pt x="5154" y="4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3884131" y="1319543"/>
              <a:ext cx="140934" cy="24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0431" fill="norm" stroke="1" extrusionOk="0">
                  <a:moveTo>
                    <a:pt x="19967" y="3887"/>
                  </a:moveTo>
                  <a:cubicBezTo>
                    <a:pt x="19658" y="2987"/>
                    <a:pt x="19350" y="2087"/>
                    <a:pt x="17807" y="1187"/>
                  </a:cubicBezTo>
                  <a:cubicBezTo>
                    <a:pt x="16264" y="287"/>
                    <a:pt x="13487" y="-613"/>
                    <a:pt x="10247" y="557"/>
                  </a:cubicBezTo>
                  <a:cubicBezTo>
                    <a:pt x="7007" y="1727"/>
                    <a:pt x="3304" y="4967"/>
                    <a:pt x="1452" y="8477"/>
                  </a:cubicBezTo>
                  <a:cubicBezTo>
                    <a:pt x="-399" y="11987"/>
                    <a:pt x="-399" y="15767"/>
                    <a:pt x="990" y="18017"/>
                  </a:cubicBezTo>
                  <a:cubicBezTo>
                    <a:pt x="2378" y="20267"/>
                    <a:pt x="5155" y="20987"/>
                    <a:pt x="8858" y="19997"/>
                  </a:cubicBezTo>
                  <a:cubicBezTo>
                    <a:pt x="12561" y="19007"/>
                    <a:pt x="17190" y="16307"/>
                    <a:pt x="19195" y="13067"/>
                  </a:cubicBezTo>
                  <a:cubicBezTo>
                    <a:pt x="21201" y="9827"/>
                    <a:pt x="20584" y="6047"/>
                    <a:pt x="19812" y="3977"/>
                  </a:cubicBezTo>
                  <a:cubicBezTo>
                    <a:pt x="19041" y="1907"/>
                    <a:pt x="18115" y="1547"/>
                    <a:pt x="17190" y="1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4133238" y="1003299"/>
              <a:ext cx="84708" cy="51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71" fill="norm" stroke="1" extrusionOk="0">
                  <a:moveTo>
                    <a:pt x="16342" y="1062"/>
                  </a:moveTo>
                  <a:cubicBezTo>
                    <a:pt x="15288" y="531"/>
                    <a:pt x="14234" y="0"/>
                    <a:pt x="13181" y="0"/>
                  </a:cubicBezTo>
                  <a:cubicBezTo>
                    <a:pt x="12127" y="0"/>
                    <a:pt x="11073" y="531"/>
                    <a:pt x="8966" y="2390"/>
                  </a:cubicBezTo>
                  <a:cubicBezTo>
                    <a:pt x="6859" y="4249"/>
                    <a:pt x="3698" y="7436"/>
                    <a:pt x="1854" y="10313"/>
                  </a:cubicBezTo>
                  <a:cubicBezTo>
                    <a:pt x="10" y="13190"/>
                    <a:pt x="-517" y="15757"/>
                    <a:pt x="537" y="17528"/>
                  </a:cubicBezTo>
                  <a:cubicBezTo>
                    <a:pt x="1590" y="19298"/>
                    <a:pt x="4224" y="20272"/>
                    <a:pt x="7649" y="20848"/>
                  </a:cubicBezTo>
                  <a:cubicBezTo>
                    <a:pt x="11073" y="21423"/>
                    <a:pt x="15288" y="21600"/>
                    <a:pt x="17659" y="21379"/>
                  </a:cubicBezTo>
                  <a:cubicBezTo>
                    <a:pt x="20029" y="21157"/>
                    <a:pt x="20556" y="20538"/>
                    <a:pt x="21083" y="19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978299" y="1032611"/>
              <a:ext cx="366647" cy="41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07" fill="norm" stroke="1" extrusionOk="0">
                  <a:moveTo>
                    <a:pt x="274" y="14928"/>
                  </a:moveTo>
                  <a:cubicBezTo>
                    <a:pt x="27" y="14161"/>
                    <a:pt x="-220" y="13393"/>
                    <a:pt x="335" y="12516"/>
                  </a:cubicBezTo>
                  <a:cubicBezTo>
                    <a:pt x="891" y="11639"/>
                    <a:pt x="2249" y="10652"/>
                    <a:pt x="4223" y="9227"/>
                  </a:cubicBezTo>
                  <a:cubicBezTo>
                    <a:pt x="6198" y="7801"/>
                    <a:pt x="8790" y="5937"/>
                    <a:pt x="10703" y="4457"/>
                  </a:cubicBezTo>
                  <a:cubicBezTo>
                    <a:pt x="12617" y="2977"/>
                    <a:pt x="13851" y="1881"/>
                    <a:pt x="14715" y="1113"/>
                  </a:cubicBezTo>
                  <a:cubicBezTo>
                    <a:pt x="15579" y="346"/>
                    <a:pt x="16073" y="-93"/>
                    <a:pt x="16258" y="17"/>
                  </a:cubicBezTo>
                  <a:cubicBezTo>
                    <a:pt x="16443" y="126"/>
                    <a:pt x="16319" y="784"/>
                    <a:pt x="15826" y="2813"/>
                  </a:cubicBezTo>
                  <a:cubicBezTo>
                    <a:pt x="15332" y="4841"/>
                    <a:pt x="14468" y="8240"/>
                    <a:pt x="13851" y="10871"/>
                  </a:cubicBezTo>
                  <a:cubicBezTo>
                    <a:pt x="13234" y="13503"/>
                    <a:pt x="12863" y="15367"/>
                    <a:pt x="12555" y="16573"/>
                  </a:cubicBezTo>
                  <a:cubicBezTo>
                    <a:pt x="12246" y="17779"/>
                    <a:pt x="11999" y="18327"/>
                    <a:pt x="12061" y="18382"/>
                  </a:cubicBezTo>
                  <a:cubicBezTo>
                    <a:pt x="12123" y="18437"/>
                    <a:pt x="12493" y="17998"/>
                    <a:pt x="13357" y="17724"/>
                  </a:cubicBezTo>
                  <a:cubicBezTo>
                    <a:pt x="14221" y="17450"/>
                    <a:pt x="15579" y="17341"/>
                    <a:pt x="16998" y="17998"/>
                  </a:cubicBezTo>
                  <a:cubicBezTo>
                    <a:pt x="18418" y="18656"/>
                    <a:pt x="19899" y="20082"/>
                    <a:pt x="2138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366288" y="1276458"/>
              <a:ext cx="124708" cy="17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12" fill="norm" stroke="1" extrusionOk="0">
                  <a:moveTo>
                    <a:pt x="7170" y="10016"/>
                  </a:moveTo>
                  <a:cubicBezTo>
                    <a:pt x="8610" y="7701"/>
                    <a:pt x="10050" y="5387"/>
                    <a:pt x="10950" y="3587"/>
                  </a:cubicBezTo>
                  <a:cubicBezTo>
                    <a:pt x="11850" y="1787"/>
                    <a:pt x="12210" y="501"/>
                    <a:pt x="11490" y="116"/>
                  </a:cubicBezTo>
                  <a:cubicBezTo>
                    <a:pt x="10770" y="-270"/>
                    <a:pt x="8970" y="244"/>
                    <a:pt x="6810" y="2687"/>
                  </a:cubicBezTo>
                  <a:cubicBezTo>
                    <a:pt x="4650" y="5130"/>
                    <a:pt x="2130" y="9501"/>
                    <a:pt x="870" y="12587"/>
                  </a:cubicBezTo>
                  <a:cubicBezTo>
                    <a:pt x="-390" y="15673"/>
                    <a:pt x="-390" y="17473"/>
                    <a:pt x="1590" y="18887"/>
                  </a:cubicBezTo>
                  <a:cubicBezTo>
                    <a:pt x="3570" y="20301"/>
                    <a:pt x="7530" y="21330"/>
                    <a:pt x="11130" y="21201"/>
                  </a:cubicBezTo>
                  <a:cubicBezTo>
                    <a:pt x="14730" y="21073"/>
                    <a:pt x="17970" y="19787"/>
                    <a:pt x="21210" y="18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4522745" y="1238250"/>
              <a:ext cx="133351" cy="22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3086"/>
                  </a:moveTo>
                  <a:cubicBezTo>
                    <a:pt x="1714" y="3086"/>
                    <a:pt x="3429" y="3086"/>
                    <a:pt x="5657" y="5349"/>
                  </a:cubicBezTo>
                  <a:cubicBezTo>
                    <a:pt x="7886" y="7611"/>
                    <a:pt x="10629" y="12137"/>
                    <a:pt x="11657" y="15017"/>
                  </a:cubicBezTo>
                  <a:cubicBezTo>
                    <a:pt x="12686" y="17897"/>
                    <a:pt x="12000" y="19131"/>
                    <a:pt x="10971" y="20057"/>
                  </a:cubicBezTo>
                  <a:cubicBezTo>
                    <a:pt x="9943" y="20983"/>
                    <a:pt x="8571" y="21600"/>
                    <a:pt x="7371" y="21394"/>
                  </a:cubicBezTo>
                  <a:cubicBezTo>
                    <a:pt x="6171" y="21189"/>
                    <a:pt x="5143" y="20160"/>
                    <a:pt x="5829" y="17383"/>
                  </a:cubicBezTo>
                  <a:cubicBezTo>
                    <a:pt x="6514" y="14606"/>
                    <a:pt x="8914" y="10080"/>
                    <a:pt x="11829" y="6891"/>
                  </a:cubicBezTo>
                  <a:cubicBezTo>
                    <a:pt x="14743" y="3703"/>
                    <a:pt x="18171" y="18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4701604" y="1276350"/>
              <a:ext cx="189442" cy="17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1" fill="norm" stroke="1" extrusionOk="0">
                  <a:moveTo>
                    <a:pt x="2760" y="0"/>
                  </a:moveTo>
                  <a:cubicBezTo>
                    <a:pt x="1800" y="5333"/>
                    <a:pt x="840" y="10667"/>
                    <a:pt x="360" y="14000"/>
                  </a:cubicBezTo>
                  <a:cubicBezTo>
                    <a:pt x="-120" y="17333"/>
                    <a:pt x="-120" y="18667"/>
                    <a:pt x="360" y="19733"/>
                  </a:cubicBezTo>
                  <a:cubicBezTo>
                    <a:pt x="840" y="20800"/>
                    <a:pt x="1800" y="21600"/>
                    <a:pt x="2760" y="21467"/>
                  </a:cubicBezTo>
                  <a:cubicBezTo>
                    <a:pt x="3720" y="21333"/>
                    <a:pt x="4680" y="20267"/>
                    <a:pt x="5400" y="18933"/>
                  </a:cubicBezTo>
                  <a:cubicBezTo>
                    <a:pt x="6120" y="17600"/>
                    <a:pt x="6600" y="16000"/>
                    <a:pt x="7200" y="15733"/>
                  </a:cubicBezTo>
                  <a:cubicBezTo>
                    <a:pt x="7800" y="15467"/>
                    <a:pt x="8520" y="16533"/>
                    <a:pt x="9360" y="17467"/>
                  </a:cubicBezTo>
                  <a:cubicBezTo>
                    <a:pt x="10200" y="18400"/>
                    <a:pt x="11160" y="19200"/>
                    <a:pt x="12720" y="19200"/>
                  </a:cubicBezTo>
                  <a:cubicBezTo>
                    <a:pt x="14280" y="19200"/>
                    <a:pt x="16440" y="18400"/>
                    <a:pt x="18000" y="15467"/>
                  </a:cubicBezTo>
                  <a:cubicBezTo>
                    <a:pt x="19560" y="12533"/>
                    <a:pt x="20520" y="7467"/>
                    <a:pt x="21480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4910095" y="1301750"/>
              <a:ext cx="254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4935495" y="11938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5021951" y="1241165"/>
              <a:ext cx="104045" cy="20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15" fill="norm" stroke="1" extrusionOk="0">
                  <a:moveTo>
                    <a:pt x="21235" y="1040"/>
                  </a:moveTo>
                  <a:cubicBezTo>
                    <a:pt x="16483" y="590"/>
                    <a:pt x="11731" y="140"/>
                    <a:pt x="8275" y="28"/>
                  </a:cubicBezTo>
                  <a:cubicBezTo>
                    <a:pt x="4819" y="-85"/>
                    <a:pt x="2659" y="140"/>
                    <a:pt x="1579" y="815"/>
                  </a:cubicBezTo>
                  <a:cubicBezTo>
                    <a:pt x="499" y="1490"/>
                    <a:pt x="499" y="2615"/>
                    <a:pt x="2443" y="3965"/>
                  </a:cubicBezTo>
                  <a:cubicBezTo>
                    <a:pt x="4387" y="5315"/>
                    <a:pt x="8275" y="6890"/>
                    <a:pt x="11731" y="8578"/>
                  </a:cubicBezTo>
                  <a:cubicBezTo>
                    <a:pt x="15187" y="10265"/>
                    <a:pt x="18211" y="12065"/>
                    <a:pt x="19291" y="14090"/>
                  </a:cubicBezTo>
                  <a:cubicBezTo>
                    <a:pt x="20371" y="16115"/>
                    <a:pt x="19507" y="18365"/>
                    <a:pt x="16915" y="19715"/>
                  </a:cubicBezTo>
                  <a:cubicBezTo>
                    <a:pt x="14323" y="21065"/>
                    <a:pt x="10003" y="21515"/>
                    <a:pt x="6763" y="21515"/>
                  </a:cubicBezTo>
                  <a:cubicBezTo>
                    <a:pt x="3523" y="21515"/>
                    <a:pt x="1363" y="21065"/>
                    <a:pt x="499" y="20390"/>
                  </a:cubicBezTo>
                  <a:cubicBezTo>
                    <a:pt x="-365" y="19715"/>
                    <a:pt x="67" y="18815"/>
                    <a:pt x="499" y="17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5168113" y="1243541"/>
              <a:ext cx="186483" cy="15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848" fill="norm" stroke="1" extrusionOk="0">
                  <a:moveTo>
                    <a:pt x="995" y="13785"/>
                  </a:moveTo>
                  <a:cubicBezTo>
                    <a:pt x="3908" y="12648"/>
                    <a:pt x="6820" y="11511"/>
                    <a:pt x="9004" y="9948"/>
                  </a:cubicBezTo>
                  <a:cubicBezTo>
                    <a:pt x="11189" y="8385"/>
                    <a:pt x="12645" y="6395"/>
                    <a:pt x="13373" y="4690"/>
                  </a:cubicBezTo>
                  <a:cubicBezTo>
                    <a:pt x="14101" y="2985"/>
                    <a:pt x="14101" y="1563"/>
                    <a:pt x="13373" y="711"/>
                  </a:cubicBezTo>
                  <a:cubicBezTo>
                    <a:pt x="12645" y="-142"/>
                    <a:pt x="11189" y="-426"/>
                    <a:pt x="8883" y="995"/>
                  </a:cubicBezTo>
                  <a:cubicBezTo>
                    <a:pt x="6578" y="2416"/>
                    <a:pt x="3422" y="5542"/>
                    <a:pt x="1724" y="7816"/>
                  </a:cubicBezTo>
                  <a:cubicBezTo>
                    <a:pt x="25" y="10090"/>
                    <a:pt x="-218" y="11511"/>
                    <a:pt x="146" y="13642"/>
                  </a:cubicBezTo>
                  <a:cubicBezTo>
                    <a:pt x="510" y="15774"/>
                    <a:pt x="1481" y="18616"/>
                    <a:pt x="5121" y="19895"/>
                  </a:cubicBezTo>
                  <a:cubicBezTo>
                    <a:pt x="8762" y="21174"/>
                    <a:pt x="15072" y="20890"/>
                    <a:pt x="21382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52345" y="2781300"/>
              <a:ext cx="18787" cy="4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20" fill="norm" stroke="1" extrusionOk="0">
                  <a:moveTo>
                    <a:pt x="7200" y="0"/>
                  </a:moveTo>
                  <a:cubicBezTo>
                    <a:pt x="9600" y="3309"/>
                    <a:pt x="12000" y="6618"/>
                    <a:pt x="14400" y="9743"/>
                  </a:cubicBezTo>
                  <a:cubicBezTo>
                    <a:pt x="16800" y="12868"/>
                    <a:pt x="19200" y="15809"/>
                    <a:pt x="20400" y="17602"/>
                  </a:cubicBezTo>
                  <a:cubicBezTo>
                    <a:pt x="21600" y="19394"/>
                    <a:pt x="21600" y="20037"/>
                    <a:pt x="20400" y="20589"/>
                  </a:cubicBezTo>
                  <a:cubicBezTo>
                    <a:pt x="19200" y="21140"/>
                    <a:pt x="16800" y="21600"/>
                    <a:pt x="13200" y="21508"/>
                  </a:cubicBezTo>
                  <a:cubicBezTo>
                    <a:pt x="9600" y="21416"/>
                    <a:pt x="4800" y="20773"/>
                    <a:pt x="0" y="20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0" y="2712155"/>
              <a:ext cx="268246" cy="17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fill="norm" stroke="1" extrusionOk="0">
                  <a:moveTo>
                    <a:pt x="123" y="21249"/>
                  </a:moveTo>
                  <a:cubicBezTo>
                    <a:pt x="-45" y="18615"/>
                    <a:pt x="-214" y="15981"/>
                    <a:pt x="883" y="13215"/>
                  </a:cubicBezTo>
                  <a:cubicBezTo>
                    <a:pt x="1980" y="10449"/>
                    <a:pt x="4342" y="7551"/>
                    <a:pt x="7464" y="5181"/>
                  </a:cubicBezTo>
                  <a:cubicBezTo>
                    <a:pt x="10586" y="2810"/>
                    <a:pt x="14467" y="966"/>
                    <a:pt x="16914" y="308"/>
                  </a:cubicBezTo>
                  <a:cubicBezTo>
                    <a:pt x="19361" y="-351"/>
                    <a:pt x="20374" y="176"/>
                    <a:pt x="21386" y="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33295" y="3003549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92045" y="3143250"/>
              <a:ext cx="1778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3252"/>
                    <a:pt x="9257" y="6503"/>
                    <a:pt x="12857" y="10103"/>
                  </a:cubicBezTo>
                  <a:cubicBezTo>
                    <a:pt x="16457" y="13703"/>
                    <a:pt x="19029" y="176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238149" y="3111500"/>
              <a:ext cx="138047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21026" y="0"/>
                  </a:moveTo>
                  <a:cubicBezTo>
                    <a:pt x="19414" y="150"/>
                    <a:pt x="17802" y="300"/>
                    <a:pt x="15868" y="1200"/>
                  </a:cubicBezTo>
                  <a:cubicBezTo>
                    <a:pt x="13933" y="2100"/>
                    <a:pt x="11677" y="3750"/>
                    <a:pt x="8775" y="6825"/>
                  </a:cubicBezTo>
                  <a:cubicBezTo>
                    <a:pt x="5874" y="9900"/>
                    <a:pt x="2327" y="14400"/>
                    <a:pt x="877" y="17100"/>
                  </a:cubicBezTo>
                  <a:cubicBezTo>
                    <a:pt x="-574" y="19800"/>
                    <a:pt x="71" y="20700"/>
                    <a:pt x="7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585876" y="2763838"/>
              <a:ext cx="133220" cy="41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518" fill="norm" stroke="1" extrusionOk="0">
                  <a:moveTo>
                    <a:pt x="19217" y="1227"/>
                  </a:moveTo>
                  <a:cubicBezTo>
                    <a:pt x="18205" y="791"/>
                    <a:pt x="17192" y="354"/>
                    <a:pt x="15842" y="136"/>
                  </a:cubicBezTo>
                  <a:cubicBezTo>
                    <a:pt x="14492" y="-82"/>
                    <a:pt x="12804" y="-82"/>
                    <a:pt x="10779" y="463"/>
                  </a:cubicBezTo>
                  <a:cubicBezTo>
                    <a:pt x="8754" y="1009"/>
                    <a:pt x="6392" y="2100"/>
                    <a:pt x="4367" y="4554"/>
                  </a:cubicBezTo>
                  <a:cubicBezTo>
                    <a:pt x="2342" y="7009"/>
                    <a:pt x="654" y="10827"/>
                    <a:pt x="148" y="13500"/>
                  </a:cubicBezTo>
                  <a:cubicBezTo>
                    <a:pt x="-358" y="16173"/>
                    <a:pt x="317" y="17700"/>
                    <a:pt x="4029" y="18845"/>
                  </a:cubicBezTo>
                  <a:cubicBezTo>
                    <a:pt x="7742" y="19991"/>
                    <a:pt x="14492" y="20754"/>
                    <a:pt x="21242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722030" y="2806700"/>
              <a:ext cx="270116" cy="34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47" fill="norm" stroke="1" extrusionOk="0">
                  <a:moveTo>
                    <a:pt x="18497" y="0"/>
                  </a:moveTo>
                  <a:cubicBezTo>
                    <a:pt x="17991" y="3273"/>
                    <a:pt x="17485" y="6545"/>
                    <a:pt x="16051" y="9753"/>
                  </a:cubicBezTo>
                  <a:cubicBezTo>
                    <a:pt x="14616" y="12960"/>
                    <a:pt x="12254" y="16102"/>
                    <a:pt x="10397" y="18065"/>
                  </a:cubicBezTo>
                  <a:cubicBezTo>
                    <a:pt x="8541" y="20029"/>
                    <a:pt x="7191" y="20815"/>
                    <a:pt x="6094" y="21207"/>
                  </a:cubicBezTo>
                  <a:cubicBezTo>
                    <a:pt x="4997" y="21600"/>
                    <a:pt x="4154" y="21600"/>
                    <a:pt x="3310" y="21469"/>
                  </a:cubicBezTo>
                  <a:cubicBezTo>
                    <a:pt x="2466" y="21338"/>
                    <a:pt x="1623" y="21076"/>
                    <a:pt x="1032" y="20225"/>
                  </a:cubicBezTo>
                  <a:cubicBezTo>
                    <a:pt x="441" y="19375"/>
                    <a:pt x="104" y="17935"/>
                    <a:pt x="19" y="16887"/>
                  </a:cubicBezTo>
                  <a:cubicBezTo>
                    <a:pt x="-65" y="15840"/>
                    <a:pt x="104" y="15185"/>
                    <a:pt x="1032" y="14662"/>
                  </a:cubicBezTo>
                  <a:cubicBezTo>
                    <a:pt x="1960" y="14138"/>
                    <a:pt x="3647" y="13745"/>
                    <a:pt x="6263" y="14007"/>
                  </a:cubicBezTo>
                  <a:cubicBezTo>
                    <a:pt x="8879" y="14269"/>
                    <a:pt x="12422" y="15185"/>
                    <a:pt x="15123" y="16102"/>
                  </a:cubicBezTo>
                  <a:cubicBezTo>
                    <a:pt x="17823" y="17018"/>
                    <a:pt x="19679" y="17935"/>
                    <a:pt x="21535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074695" y="2724150"/>
              <a:ext cx="109019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0" y="0"/>
                  </a:moveTo>
                  <a:cubicBezTo>
                    <a:pt x="5600" y="1677"/>
                    <a:pt x="11200" y="3353"/>
                    <a:pt x="15200" y="5671"/>
                  </a:cubicBezTo>
                  <a:cubicBezTo>
                    <a:pt x="19200" y="7989"/>
                    <a:pt x="21600" y="10948"/>
                    <a:pt x="20200" y="13710"/>
                  </a:cubicBezTo>
                  <a:cubicBezTo>
                    <a:pt x="18800" y="16471"/>
                    <a:pt x="13600" y="19036"/>
                    <a:pt x="8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1652545" y="2940050"/>
              <a:ext cx="171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6200"/>
                    <a:pt x="10667" y="10800"/>
                    <a:pt x="14267" y="7200"/>
                  </a:cubicBezTo>
                  <a:cubicBezTo>
                    <a:pt x="17867" y="3600"/>
                    <a:pt x="1973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1627145" y="3117850"/>
              <a:ext cx="146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2243095" y="2619179"/>
              <a:ext cx="165101" cy="79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61" fill="norm" stroke="1" extrusionOk="0">
                  <a:moveTo>
                    <a:pt x="21327" y="946"/>
                  </a:moveTo>
                  <a:cubicBezTo>
                    <a:pt x="18866" y="547"/>
                    <a:pt x="16405" y="148"/>
                    <a:pt x="13671" y="34"/>
                  </a:cubicBezTo>
                  <a:cubicBezTo>
                    <a:pt x="10937" y="-80"/>
                    <a:pt x="7930" y="91"/>
                    <a:pt x="5469" y="604"/>
                  </a:cubicBezTo>
                  <a:cubicBezTo>
                    <a:pt x="3008" y="1117"/>
                    <a:pt x="1094" y="1972"/>
                    <a:pt x="411" y="3425"/>
                  </a:cubicBezTo>
                  <a:cubicBezTo>
                    <a:pt x="-273" y="4878"/>
                    <a:pt x="274" y="6930"/>
                    <a:pt x="2051" y="8839"/>
                  </a:cubicBezTo>
                  <a:cubicBezTo>
                    <a:pt x="3828" y="10748"/>
                    <a:pt x="6836" y="12515"/>
                    <a:pt x="9297" y="14197"/>
                  </a:cubicBezTo>
                  <a:cubicBezTo>
                    <a:pt x="11757" y="15878"/>
                    <a:pt x="13671" y="17474"/>
                    <a:pt x="14081" y="18642"/>
                  </a:cubicBezTo>
                  <a:cubicBezTo>
                    <a:pt x="14492" y="19810"/>
                    <a:pt x="13398" y="20551"/>
                    <a:pt x="11211" y="20979"/>
                  </a:cubicBezTo>
                  <a:cubicBezTo>
                    <a:pt x="9023" y="21406"/>
                    <a:pt x="5742" y="21520"/>
                    <a:pt x="3692" y="21435"/>
                  </a:cubicBezTo>
                  <a:cubicBezTo>
                    <a:pt x="1641" y="21349"/>
                    <a:pt x="821" y="21064"/>
                    <a:pt x="0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1963695" y="3771900"/>
              <a:ext cx="1778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2200461" y="3619500"/>
              <a:ext cx="201939" cy="17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0981" fill="norm" stroke="1" extrusionOk="0">
                  <a:moveTo>
                    <a:pt x="13697" y="0"/>
                  </a:moveTo>
                  <a:cubicBezTo>
                    <a:pt x="12815" y="4066"/>
                    <a:pt x="11933" y="8132"/>
                    <a:pt x="10721" y="11562"/>
                  </a:cubicBezTo>
                  <a:cubicBezTo>
                    <a:pt x="9509" y="14993"/>
                    <a:pt x="7966" y="17788"/>
                    <a:pt x="6093" y="19186"/>
                  </a:cubicBezTo>
                  <a:cubicBezTo>
                    <a:pt x="4219" y="20584"/>
                    <a:pt x="2015" y="20584"/>
                    <a:pt x="913" y="19186"/>
                  </a:cubicBezTo>
                  <a:cubicBezTo>
                    <a:pt x="-189" y="17788"/>
                    <a:pt x="-189" y="14993"/>
                    <a:pt x="362" y="12452"/>
                  </a:cubicBezTo>
                  <a:cubicBezTo>
                    <a:pt x="913" y="9911"/>
                    <a:pt x="2015" y="7624"/>
                    <a:pt x="3227" y="6480"/>
                  </a:cubicBezTo>
                  <a:cubicBezTo>
                    <a:pt x="4440" y="5336"/>
                    <a:pt x="5762" y="5336"/>
                    <a:pt x="7084" y="7242"/>
                  </a:cubicBezTo>
                  <a:cubicBezTo>
                    <a:pt x="8407" y="9148"/>
                    <a:pt x="9729" y="12960"/>
                    <a:pt x="10501" y="15501"/>
                  </a:cubicBezTo>
                  <a:cubicBezTo>
                    <a:pt x="11272" y="18042"/>
                    <a:pt x="11493" y="19313"/>
                    <a:pt x="12154" y="20202"/>
                  </a:cubicBezTo>
                  <a:cubicBezTo>
                    <a:pt x="12815" y="21092"/>
                    <a:pt x="13917" y="21600"/>
                    <a:pt x="15570" y="19567"/>
                  </a:cubicBezTo>
                  <a:cubicBezTo>
                    <a:pt x="17223" y="17534"/>
                    <a:pt x="19427" y="12960"/>
                    <a:pt x="20419" y="10038"/>
                  </a:cubicBezTo>
                  <a:cubicBezTo>
                    <a:pt x="21411" y="7115"/>
                    <a:pt x="21191" y="5845"/>
                    <a:pt x="19758" y="4828"/>
                  </a:cubicBezTo>
                  <a:cubicBezTo>
                    <a:pt x="18325" y="3812"/>
                    <a:pt x="15680" y="3049"/>
                    <a:pt x="14027" y="3176"/>
                  </a:cubicBezTo>
                  <a:cubicBezTo>
                    <a:pt x="12374" y="3304"/>
                    <a:pt x="11713" y="4320"/>
                    <a:pt x="11052" y="5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2073762" y="2254250"/>
              <a:ext cx="239184" cy="25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15865" y="0"/>
                  </a:moveTo>
                  <a:cubicBezTo>
                    <a:pt x="14719" y="4072"/>
                    <a:pt x="13572" y="8144"/>
                    <a:pt x="12329" y="10977"/>
                  </a:cubicBezTo>
                  <a:cubicBezTo>
                    <a:pt x="11087" y="13810"/>
                    <a:pt x="9749" y="15403"/>
                    <a:pt x="8602" y="16466"/>
                  </a:cubicBezTo>
                  <a:cubicBezTo>
                    <a:pt x="7455" y="17528"/>
                    <a:pt x="6499" y="18059"/>
                    <a:pt x="5161" y="17882"/>
                  </a:cubicBezTo>
                  <a:cubicBezTo>
                    <a:pt x="3823" y="17705"/>
                    <a:pt x="2103" y="16820"/>
                    <a:pt x="1147" y="15846"/>
                  </a:cubicBezTo>
                  <a:cubicBezTo>
                    <a:pt x="191" y="14872"/>
                    <a:pt x="0" y="13810"/>
                    <a:pt x="0" y="12836"/>
                  </a:cubicBezTo>
                  <a:cubicBezTo>
                    <a:pt x="0" y="11862"/>
                    <a:pt x="191" y="10977"/>
                    <a:pt x="765" y="10180"/>
                  </a:cubicBezTo>
                  <a:cubicBezTo>
                    <a:pt x="1338" y="9384"/>
                    <a:pt x="2294" y="8675"/>
                    <a:pt x="3345" y="8410"/>
                  </a:cubicBezTo>
                  <a:cubicBezTo>
                    <a:pt x="4396" y="8144"/>
                    <a:pt x="5543" y="8321"/>
                    <a:pt x="7550" y="9826"/>
                  </a:cubicBezTo>
                  <a:cubicBezTo>
                    <a:pt x="9558" y="11331"/>
                    <a:pt x="12425" y="14164"/>
                    <a:pt x="14145" y="16023"/>
                  </a:cubicBezTo>
                  <a:cubicBezTo>
                    <a:pt x="15865" y="17882"/>
                    <a:pt x="16439" y="18767"/>
                    <a:pt x="17012" y="19564"/>
                  </a:cubicBezTo>
                  <a:cubicBezTo>
                    <a:pt x="17586" y="20361"/>
                    <a:pt x="18159" y="21069"/>
                    <a:pt x="18924" y="21334"/>
                  </a:cubicBezTo>
                  <a:cubicBezTo>
                    <a:pt x="19688" y="21600"/>
                    <a:pt x="20644" y="21423"/>
                    <a:pt x="216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2719345" y="2658162"/>
              <a:ext cx="158751" cy="50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4444"/>
                  </a:moveTo>
                  <a:cubicBezTo>
                    <a:pt x="20448" y="3540"/>
                    <a:pt x="19296" y="2636"/>
                    <a:pt x="18288" y="1913"/>
                  </a:cubicBezTo>
                  <a:cubicBezTo>
                    <a:pt x="17280" y="1190"/>
                    <a:pt x="16416" y="648"/>
                    <a:pt x="15264" y="332"/>
                  </a:cubicBezTo>
                  <a:cubicBezTo>
                    <a:pt x="14112" y="15"/>
                    <a:pt x="12672" y="-75"/>
                    <a:pt x="11520" y="61"/>
                  </a:cubicBezTo>
                  <a:cubicBezTo>
                    <a:pt x="10368" y="196"/>
                    <a:pt x="9504" y="558"/>
                    <a:pt x="8064" y="1958"/>
                  </a:cubicBezTo>
                  <a:cubicBezTo>
                    <a:pt x="6624" y="3359"/>
                    <a:pt x="4608" y="5799"/>
                    <a:pt x="3888" y="8646"/>
                  </a:cubicBezTo>
                  <a:cubicBezTo>
                    <a:pt x="3168" y="11493"/>
                    <a:pt x="3744" y="14747"/>
                    <a:pt x="4032" y="16599"/>
                  </a:cubicBezTo>
                  <a:cubicBezTo>
                    <a:pt x="4320" y="18452"/>
                    <a:pt x="4320" y="18904"/>
                    <a:pt x="4464" y="19492"/>
                  </a:cubicBezTo>
                  <a:cubicBezTo>
                    <a:pt x="4608" y="20079"/>
                    <a:pt x="4896" y="20802"/>
                    <a:pt x="4176" y="21163"/>
                  </a:cubicBezTo>
                  <a:cubicBezTo>
                    <a:pt x="3456" y="21525"/>
                    <a:pt x="1728" y="21525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2579645" y="2984500"/>
              <a:ext cx="285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7018"/>
                    <a:pt x="9280" y="12436"/>
                    <a:pt x="12880" y="8836"/>
                  </a:cubicBezTo>
                  <a:cubicBezTo>
                    <a:pt x="16480" y="5236"/>
                    <a:pt x="1904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2997099" y="2696754"/>
              <a:ext cx="147697" cy="46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97" fill="norm" stroke="1" extrusionOk="0">
                  <a:moveTo>
                    <a:pt x="21228" y="92"/>
                  </a:moveTo>
                  <a:cubicBezTo>
                    <a:pt x="19707" y="-5"/>
                    <a:pt x="18186" y="-103"/>
                    <a:pt x="16360" y="239"/>
                  </a:cubicBezTo>
                  <a:cubicBezTo>
                    <a:pt x="14535" y="581"/>
                    <a:pt x="12405" y="1363"/>
                    <a:pt x="9667" y="3269"/>
                  </a:cubicBezTo>
                  <a:cubicBezTo>
                    <a:pt x="6929" y="5175"/>
                    <a:pt x="3583" y="8205"/>
                    <a:pt x="1758" y="10892"/>
                  </a:cubicBezTo>
                  <a:cubicBezTo>
                    <a:pt x="-68" y="13580"/>
                    <a:pt x="-372" y="15926"/>
                    <a:pt x="389" y="17636"/>
                  </a:cubicBezTo>
                  <a:cubicBezTo>
                    <a:pt x="1149" y="19347"/>
                    <a:pt x="2974" y="20422"/>
                    <a:pt x="4952" y="20959"/>
                  </a:cubicBezTo>
                  <a:cubicBezTo>
                    <a:pt x="6929" y="21497"/>
                    <a:pt x="9059" y="21497"/>
                    <a:pt x="11189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3233156" y="2711450"/>
              <a:ext cx="83090" cy="40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78" fill="norm" stroke="1" extrusionOk="0">
                  <a:moveTo>
                    <a:pt x="19578" y="0"/>
                  </a:moveTo>
                  <a:cubicBezTo>
                    <a:pt x="16878" y="225"/>
                    <a:pt x="14178" y="450"/>
                    <a:pt x="11208" y="1912"/>
                  </a:cubicBezTo>
                  <a:cubicBezTo>
                    <a:pt x="8238" y="3375"/>
                    <a:pt x="4998" y="6075"/>
                    <a:pt x="2838" y="8944"/>
                  </a:cubicBezTo>
                  <a:cubicBezTo>
                    <a:pt x="678" y="11812"/>
                    <a:pt x="-402" y="14850"/>
                    <a:pt x="138" y="16987"/>
                  </a:cubicBezTo>
                  <a:cubicBezTo>
                    <a:pt x="678" y="19125"/>
                    <a:pt x="2838" y="20362"/>
                    <a:pt x="5538" y="20981"/>
                  </a:cubicBezTo>
                  <a:cubicBezTo>
                    <a:pt x="8238" y="21600"/>
                    <a:pt x="11478" y="21600"/>
                    <a:pt x="14178" y="21206"/>
                  </a:cubicBezTo>
                  <a:cubicBezTo>
                    <a:pt x="16878" y="20813"/>
                    <a:pt x="19038" y="20025"/>
                    <a:pt x="21198" y="19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3144795" y="2870200"/>
              <a:ext cx="165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9600"/>
                    <a:pt x="554" y="17600"/>
                    <a:pt x="4154" y="14000"/>
                  </a:cubicBezTo>
                  <a:cubicBezTo>
                    <a:pt x="7754" y="10400"/>
                    <a:pt x="14677" y="5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373395" y="2711450"/>
              <a:ext cx="110919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6676" y="2138"/>
                    <a:pt x="13353" y="4275"/>
                    <a:pt x="17084" y="6750"/>
                  </a:cubicBezTo>
                  <a:cubicBezTo>
                    <a:pt x="20815" y="9225"/>
                    <a:pt x="21600" y="12038"/>
                    <a:pt x="19244" y="14569"/>
                  </a:cubicBezTo>
                  <a:cubicBezTo>
                    <a:pt x="16887" y="17100"/>
                    <a:pt x="11389" y="19350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627395" y="309880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3793441" y="2659518"/>
              <a:ext cx="430855" cy="5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21" fill="norm" stroke="1" extrusionOk="0">
                  <a:moveTo>
                    <a:pt x="8847" y="12646"/>
                  </a:moveTo>
                  <a:cubicBezTo>
                    <a:pt x="7471" y="12303"/>
                    <a:pt x="6094" y="11960"/>
                    <a:pt x="4718" y="12431"/>
                  </a:cubicBezTo>
                  <a:cubicBezTo>
                    <a:pt x="3341" y="12903"/>
                    <a:pt x="1965" y="14189"/>
                    <a:pt x="1118" y="15646"/>
                  </a:cubicBezTo>
                  <a:cubicBezTo>
                    <a:pt x="271" y="17103"/>
                    <a:pt x="-47" y="18731"/>
                    <a:pt x="6" y="19717"/>
                  </a:cubicBezTo>
                  <a:cubicBezTo>
                    <a:pt x="59" y="20703"/>
                    <a:pt x="482" y="21046"/>
                    <a:pt x="1012" y="21260"/>
                  </a:cubicBezTo>
                  <a:cubicBezTo>
                    <a:pt x="1541" y="21474"/>
                    <a:pt x="2177" y="21560"/>
                    <a:pt x="3129" y="20960"/>
                  </a:cubicBezTo>
                  <a:cubicBezTo>
                    <a:pt x="4082" y="20360"/>
                    <a:pt x="5353" y="19074"/>
                    <a:pt x="6518" y="17060"/>
                  </a:cubicBezTo>
                  <a:cubicBezTo>
                    <a:pt x="7682" y="15046"/>
                    <a:pt x="8741" y="12303"/>
                    <a:pt x="9324" y="9731"/>
                  </a:cubicBezTo>
                  <a:cubicBezTo>
                    <a:pt x="9906" y="7160"/>
                    <a:pt x="10012" y="4760"/>
                    <a:pt x="10065" y="3303"/>
                  </a:cubicBezTo>
                  <a:cubicBezTo>
                    <a:pt x="10118" y="1846"/>
                    <a:pt x="10118" y="1331"/>
                    <a:pt x="9959" y="860"/>
                  </a:cubicBezTo>
                  <a:cubicBezTo>
                    <a:pt x="9800" y="389"/>
                    <a:pt x="9482" y="-40"/>
                    <a:pt x="9165" y="3"/>
                  </a:cubicBezTo>
                  <a:cubicBezTo>
                    <a:pt x="8847" y="46"/>
                    <a:pt x="8529" y="560"/>
                    <a:pt x="8106" y="2060"/>
                  </a:cubicBezTo>
                  <a:cubicBezTo>
                    <a:pt x="7682" y="3560"/>
                    <a:pt x="7153" y="6046"/>
                    <a:pt x="6888" y="8574"/>
                  </a:cubicBezTo>
                  <a:cubicBezTo>
                    <a:pt x="6624" y="11103"/>
                    <a:pt x="6624" y="13674"/>
                    <a:pt x="6888" y="15560"/>
                  </a:cubicBezTo>
                  <a:cubicBezTo>
                    <a:pt x="7153" y="17446"/>
                    <a:pt x="7682" y="18646"/>
                    <a:pt x="8159" y="19374"/>
                  </a:cubicBezTo>
                  <a:cubicBezTo>
                    <a:pt x="8635" y="20103"/>
                    <a:pt x="9059" y="20360"/>
                    <a:pt x="9588" y="20489"/>
                  </a:cubicBezTo>
                  <a:cubicBezTo>
                    <a:pt x="10118" y="20617"/>
                    <a:pt x="10753" y="20617"/>
                    <a:pt x="11812" y="19717"/>
                  </a:cubicBezTo>
                  <a:cubicBezTo>
                    <a:pt x="12871" y="18817"/>
                    <a:pt x="14353" y="17017"/>
                    <a:pt x="15518" y="14660"/>
                  </a:cubicBezTo>
                  <a:cubicBezTo>
                    <a:pt x="16682" y="12303"/>
                    <a:pt x="17529" y="9389"/>
                    <a:pt x="18112" y="7117"/>
                  </a:cubicBezTo>
                  <a:cubicBezTo>
                    <a:pt x="18694" y="4846"/>
                    <a:pt x="19012" y="3217"/>
                    <a:pt x="19171" y="2146"/>
                  </a:cubicBezTo>
                  <a:cubicBezTo>
                    <a:pt x="19329" y="1074"/>
                    <a:pt x="19329" y="560"/>
                    <a:pt x="19118" y="431"/>
                  </a:cubicBezTo>
                  <a:cubicBezTo>
                    <a:pt x="18906" y="303"/>
                    <a:pt x="18482" y="560"/>
                    <a:pt x="17794" y="1846"/>
                  </a:cubicBezTo>
                  <a:cubicBezTo>
                    <a:pt x="17106" y="3131"/>
                    <a:pt x="16153" y="5446"/>
                    <a:pt x="15518" y="8146"/>
                  </a:cubicBezTo>
                  <a:cubicBezTo>
                    <a:pt x="14882" y="10846"/>
                    <a:pt x="14565" y="13931"/>
                    <a:pt x="14618" y="16031"/>
                  </a:cubicBezTo>
                  <a:cubicBezTo>
                    <a:pt x="14671" y="18131"/>
                    <a:pt x="15094" y="19246"/>
                    <a:pt x="15624" y="19889"/>
                  </a:cubicBezTo>
                  <a:cubicBezTo>
                    <a:pt x="16153" y="20531"/>
                    <a:pt x="16788" y="20703"/>
                    <a:pt x="17371" y="20746"/>
                  </a:cubicBezTo>
                  <a:cubicBezTo>
                    <a:pt x="17953" y="20789"/>
                    <a:pt x="18482" y="20703"/>
                    <a:pt x="18959" y="20146"/>
                  </a:cubicBezTo>
                  <a:cubicBezTo>
                    <a:pt x="19435" y="19589"/>
                    <a:pt x="19859" y="18560"/>
                    <a:pt x="19647" y="17446"/>
                  </a:cubicBezTo>
                  <a:cubicBezTo>
                    <a:pt x="19435" y="16331"/>
                    <a:pt x="18588" y="15131"/>
                    <a:pt x="17529" y="14403"/>
                  </a:cubicBezTo>
                  <a:cubicBezTo>
                    <a:pt x="16471" y="13674"/>
                    <a:pt x="15200" y="13417"/>
                    <a:pt x="14300" y="13117"/>
                  </a:cubicBezTo>
                  <a:cubicBezTo>
                    <a:pt x="13400" y="12817"/>
                    <a:pt x="12871" y="12474"/>
                    <a:pt x="13029" y="12174"/>
                  </a:cubicBezTo>
                  <a:cubicBezTo>
                    <a:pt x="13188" y="11874"/>
                    <a:pt x="14035" y="11617"/>
                    <a:pt x="15571" y="11274"/>
                  </a:cubicBezTo>
                  <a:cubicBezTo>
                    <a:pt x="17106" y="10931"/>
                    <a:pt x="19329" y="10503"/>
                    <a:pt x="21553" y="1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751345" y="2984499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776745" y="3105150"/>
              <a:ext cx="2857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457"/>
                    <a:pt x="8640" y="11314"/>
                    <a:pt x="12240" y="7714"/>
                  </a:cubicBezTo>
                  <a:cubicBezTo>
                    <a:pt x="15840" y="4114"/>
                    <a:pt x="1872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5602245" y="2589082"/>
              <a:ext cx="209551" cy="88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811"/>
                  </a:moveTo>
                  <a:cubicBezTo>
                    <a:pt x="21164" y="555"/>
                    <a:pt x="20727" y="298"/>
                    <a:pt x="19964" y="144"/>
                  </a:cubicBezTo>
                  <a:cubicBezTo>
                    <a:pt x="19200" y="-10"/>
                    <a:pt x="18109" y="-61"/>
                    <a:pt x="16800" y="93"/>
                  </a:cubicBezTo>
                  <a:cubicBezTo>
                    <a:pt x="15491" y="247"/>
                    <a:pt x="13964" y="606"/>
                    <a:pt x="12109" y="1555"/>
                  </a:cubicBezTo>
                  <a:cubicBezTo>
                    <a:pt x="10255" y="2504"/>
                    <a:pt x="8073" y="4044"/>
                    <a:pt x="6545" y="5762"/>
                  </a:cubicBezTo>
                  <a:cubicBezTo>
                    <a:pt x="5018" y="7481"/>
                    <a:pt x="4145" y="9379"/>
                    <a:pt x="3927" y="11175"/>
                  </a:cubicBezTo>
                  <a:cubicBezTo>
                    <a:pt x="3709" y="12971"/>
                    <a:pt x="4145" y="14664"/>
                    <a:pt x="4909" y="16126"/>
                  </a:cubicBezTo>
                  <a:cubicBezTo>
                    <a:pt x="5673" y="17588"/>
                    <a:pt x="6764" y="18820"/>
                    <a:pt x="7309" y="19589"/>
                  </a:cubicBezTo>
                  <a:cubicBezTo>
                    <a:pt x="7855" y="20359"/>
                    <a:pt x="7855" y="20667"/>
                    <a:pt x="7418" y="20923"/>
                  </a:cubicBezTo>
                  <a:cubicBezTo>
                    <a:pt x="6982" y="21180"/>
                    <a:pt x="6109" y="21385"/>
                    <a:pt x="4800" y="21462"/>
                  </a:cubicBezTo>
                  <a:cubicBezTo>
                    <a:pt x="3491" y="21539"/>
                    <a:pt x="1745" y="21488"/>
                    <a:pt x="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261895" y="4818519"/>
              <a:ext cx="6351" cy="17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3301"/>
                  </a:moveTo>
                  <a:cubicBezTo>
                    <a:pt x="14400" y="1721"/>
                    <a:pt x="7200" y="140"/>
                    <a:pt x="3600" y="9"/>
                  </a:cubicBezTo>
                  <a:cubicBezTo>
                    <a:pt x="0" y="-123"/>
                    <a:pt x="0" y="1194"/>
                    <a:pt x="0" y="4223"/>
                  </a:cubicBezTo>
                  <a:cubicBezTo>
                    <a:pt x="0" y="7253"/>
                    <a:pt x="0" y="11994"/>
                    <a:pt x="3600" y="15155"/>
                  </a:cubicBezTo>
                  <a:cubicBezTo>
                    <a:pt x="7200" y="18316"/>
                    <a:pt x="14400" y="19897"/>
                    <a:pt x="2160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211095" y="4698999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288165" y="4481749"/>
              <a:ext cx="142288" cy="49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75" fill="norm" stroke="1" extrusionOk="0">
                  <a:moveTo>
                    <a:pt x="20532" y="3353"/>
                  </a:moveTo>
                  <a:cubicBezTo>
                    <a:pt x="20845" y="2712"/>
                    <a:pt x="21158" y="2072"/>
                    <a:pt x="21001" y="1522"/>
                  </a:cubicBezTo>
                  <a:cubicBezTo>
                    <a:pt x="20845" y="973"/>
                    <a:pt x="20219" y="516"/>
                    <a:pt x="17871" y="241"/>
                  </a:cubicBezTo>
                  <a:cubicBezTo>
                    <a:pt x="15523" y="-33"/>
                    <a:pt x="11454" y="-125"/>
                    <a:pt x="8323" y="241"/>
                  </a:cubicBezTo>
                  <a:cubicBezTo>
                    <a:pt x="5193" y="607"/>
                    <a:pt x="3001" y="1431"/>
                    <a:pt x="1593" y="3170"/>
                  </a:cubicBezTo>
                  <a:cubicBezTo>
                    <a:pt x="184" y="4909"/>
                    <a:pt x="-442" y="7563"/>
                    <a:pt x="341" y="10263"/>
                  </a:cubicBezTo>
                  <a:cubicBezTo>
                    <a:pt x="1123" y="12963"/>
                    <a:pt x="3315" y="15709"/>
                    <a:pt x="5349" y="17585"/>
                  </a:cubicBezTo>
                  <a:cubicBezTo>
                    <a:pt x="7384" y="19461"/>
                    <a:pt x="9262" y="20468"/>
                    <a:pt x="11141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242845" y="4806950"/>
              <a:ext cx="2349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3" y="18400"/>
                    <a:pt x="1946" y="15200"/>
                    <a:pt x="5546" y="11600"/>
                  </a:cubicBezTo>
                  <a:cubicBezTo>
                    <a:pt x="9146" y="8000"/>
                    <a:pt x="15373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145396" y="4622800"/>
              <a:ext cx="24680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7649" y="0"/>
                  </a:moveTo>
                  <a:cubicBezTo>
                    <a:pt x="16726" y="3396"/>
                    <a:pt x="15803" y="6792"/>
                    <a:pt x="13957" y="10189"/>
                  </a:cubicBezTo>
                  <a:cubicBezTo>
                    <a:pt x="12111" y="13585"/>
                    <a:pt x="9341" y="16981"/>
                    <a:pt x="7495" y="18883"/>
                  </a:cubicBezTo>
                  <a:cubicBezTo>
                    <a:pt x="5649" y="20785"/>
                    <a:pt x="4726" y="21192"/>
                    <a:pt x="3803" y="21328"/>
                  </a:cubicBezTo>
                  <a:cubicBezTo>
                    <a:pt x="2880" y="21464"/>
                    <a:pt x="1957" y="21328"/>
                    <a:pt x="1311" y="20921"/>
                  </a:cubicBezTo>
                  <a:cubicBezTo>
                    <a:pt x="664" y="20513"/>
                    <a:pt x="295" y="19834"/>
                    <a:pt x="111" y="18747"/>
                  </a:cubicBezTo>
                  <a:cubicBezTo>
                    <a:pt x="-74" y="17660"/>
                    <a:pt x="-74" y="16166"/>
                    <a:pt x="480" y="15079"/>
                  </a:cubicBezTo>
                  <a:cubicBezTo>
                    <a:pt x="1034" y="13992"/>
                    <a:pt x="2141" y="13313"/>
                    <a:pt x="3618" y="12974"/>
                  </a:cubicBezTo>
                  <a:cubicBezTo>
                    <a:pt x="5095" y="12634"/>
                    <a:pt x="6941" y="12634"/>
                    <a:pt x="9157" y="13449"/>
                  </a:cubicBezTo>
                  <a:cubicBezTo>
                    <a:pt x="11372" y="14264"/>
                    <a:pt x="13957" y="15894"/>
                    <a:pt x="16080" y="17389"/>
                  </a:cubicBezTo>
                  <a:cubicBezTo>
                    <a:pt x="18203" y="18883"/>
                    <a:pt x="19864" y="20242"/>
                    <a:pt x="215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603544" y="4641850"/>
              <a:ext cx="296652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6756" y="0"/>
                  </a:moveTo>
                  <a:cubicBezTo>
                    <a:pt x="13105" y="3181"/>
                    <a:pt x="9454" y="6363"/>
                    <a:pt x="6868" y="8372"/>
                  </a:cubicBezTo>
                  <a:cubicBezTo>
                    <a:pt x="4282" y="10381"/>
                    <a:pt x="2761" y="11219"/>
                    <a:pt x="1620" y="12056"/>
                  </a:cubicBezTo>
                  <a:cubicBezTo>
                    <a:pt x="480" y="12893"/>
                    <a:pt x="-281" y="13730"/>
                    <a:pt x="99" y="14233"/>
                  </a:cubicBezTo>
                  <a:cubicBezTo>
                    <a:pt x="480" y="14735"/>
                    <a:pt x="2001" y="14902"/>
                    <a:pt x="4434" y="15237"/>
                  </a:cubicBezTo>
                  <a:cubicBezTo>
                    <a:pt x="6868" y="15572"/>
                    <a:pt x="10215" y="16074"/>
                    <a:pt x="13181" y="17163"/>
                  </a:cubicBezTo>
                  <a:cubicBezTo>
                    <a:pt x="16147" y="18251"/>
                    <a:pt x="18733" y="19926"/>
                    <a:pt x="21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2061062" y="4619925"/>
              <a:ext cx="194734" cy="18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16670" y="10406"/>
                  </a:moveTo>
                  <a:cubicBezTo>
                    <a:pt x="15965" y="7286"/>
                    <a:pt x="15261" y="4166"/>
                    <a:pt x="14439" y="2246"/>
                  </a:cubicBezTo>
                  <a:cubicBezTo>
                    <a:pt x="13617" y="326"/>
                    <a:pt x="12678" y="-394"/>
                    <a:pt x="10565" y="206"/>
                  </a:cubicBezTo>
                  <a:cubicBezTo>
                    <a:pt x="8452" y="806"/>
                    <a:pt x="5165" y="2726"/>
                    <a:pt x="3052" y="6086"/>
                  </a:cubicBezTo>
                  <a:cubicBezTo>
                    <a:pt x="939" y="9446"/>
                    <a:pt x="0" y="14246"/>
                    <a:pt x="0" y="17126"/>
                  </a:cubicBezTo>
                  <a:cubicBezTo>
                    <a:pt x="0" y="20006"/>
                    <a:pt x="939" y="20966"/>
                    <a:pt x="3287" y="20726"/>
                  </a:cubicBezTo>
                  <a:cubicBezTo>
                    <a:pt x="5635" y="20486"/>
                    <a:pt x="9391" y="19046"/>
                    <a:pt x="11504" y="17726"/>
                  </a:cubicBezTo>
                  <a:cubicBezTo>
                    <a:pt x="13617" y="16406"/>
                    <a:pt x="14087" y="15206"/>
                    <a:pt x="14674" y="13646"/>
                  </a:cubicBezTo>
                  <a:cubicBezTo>
                    <a:pt x="15261" y="12086"/>
                    <a:pt x="15965" y="10166"/>
                    <a:pt x="16317" y="10046"/>
                  </a:cubicBezTo>
                  <a:cubicBezTo>
                    <a:pt x="16670" y="9926"/>
                    <a:pt x="16670" y="11606"/>
                    <a:pt x="17491" y="13766"/>
                  </a:cubicBezTo>
                  <a:cubicBezTo>
                    <a:pt x="18313" y="15926"/>
                    <a:pt x="19957" y="18566"/>
                    <a:pt x="21600" y="2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2344695" y="4908550"/>
              <a:ext cx="762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3075887" y="4457699"/>
              <a:ext cx="62559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0"/>
                  </a:moveTo>
                  <a:cubicBezTo>
                    <a:pt x="16240" y="1500"/>
                    <a:pt x="11200" y="3000"/>
                    <a:pt x="7240" y="5600"/>
                  </a:cubicBezTo>
                  <a:cubicBezTo>
                    <a:pt x="3280" y="8200"/>
                    <a:pt x="400" y="11900"/>
                    <a:pt x="40" y="14750"/>
                  </a:cubicBezTo>
                  <a:cubicBezTo>
                    <a:pt x="-320" y="17600"/>
                    <a:pt x="1840" y="19600"/>
                    <a:pt x="4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3027502" y="4457700"/>
              <a:ext cx="307794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09" y="21600"/>
                  </a:moveTo>
                  <a:cubicBezTo>
                    <a:pt x="61" y="19800"/>
                    <a:pt x="-87" y="18000"/>
                    <a:pt x="61" y="16380"/>
                  </a:cubicBezTo>
                  <a:cubicBezTo>
                    <a:pt x="209" y="14760"/>
                    <a:pt x="653" y="13320"/>
                    <a:pt x="2946" y="10800"/>
                  </a:cubicBezTo>
                  <a:cubicBezTo>
                    <a:pt x="5239" y="8280"/>
                    <a:pt x="9381" y="4680"/>
                    <a:pt x="12784" y="2700"/>
                  </a:cubicBezTo>
                  <a:cubicBezTo>
                    <a:pt x="16187" y="720"/>
                    <a:pt x="18850" y="360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3049545" y="4718050"/>
              <a:ext cx="20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3208295" y="4864100"/>
              <a:ext cx="1651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5635"/>
                    <a:pt x="11631" y="11270"/>
                    <a:pt x="15231" y="14870"/>
                  </a:cubicBezTo>
                  <a:cubicBezTo>
                    <a:pt x="18831" y="18470"/>
                    <a:pt x="20215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3277163" y="4921250"/>
              <a:ext cx="83533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815"/>
                    <a:pt x="4867" y="11631"/>
                    <a:pt x="1782" y="15231"/>
                  </a:cubicBezTo>
                  <a:cubicBezTo>
                    <a:pt x="-1304" y="18831"/>
                    <a:pt x="239" y="20215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3582860" y="4515792"/>
              <a:ext cx="101686" cy="34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542" fill="norm" stroke="1" extrusionOk="0">
                  <a:moveTo>
                    <a:pt x="20753" y="727"/>
                  </a:moveTo>
                  <a:cubicBezTo>
                    <a:pt x="19025" y="335"/>
                    <a:pt x="17297" y="-58"/>
                    <a:pt x="15569" y="7"/>
                  </a:cubicBezTo>
                  <a:cubicBezTo>
                    <a:pt x="13841" y="73"/>
                    <a:pt x="12113" y="597"/>
                    <a:pt x="9089" y="2887"/>
                  </a:cubicBezTo>
                  <a:cubicBezTo>
                    <a:pt x="6065" y="5178"/>
                    <a:pt x="1745" y="9237"/>
                    <a:pt x="449" y="12444"/>
                  </a:cubicBezTo>
                  <a:cubicBezTo>
                    <a:pt x="-847" y="15651"/>
                    <a:pt x="881" y="18007"/>
                    <a:pt x="2825" y="19382"/>
                  </a:cubicBezTo>
                  <a:cubicBezTo>
                    <a:pt x="4769" y="20757"/>
                    <a:pt x="6929" y="21149"/>
                    <a:pt x="9089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3683022" y="4578349"/>
              <a:ext cx="204724" cy="25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10" fill="norm" stroke="1" extrusionOk="0">
                  <a:moveTo>
                    <a:pt x="20657" y="0"/>
                  </a:moveTo>
                  <a:cubicBezTo>
                    <a:pt x="19114" y="4390"/>
                    <a:pt x="17571" y="8780"/>
                    <a:pt x="15918" y="12117"/>
                  </a:cubicBezTo>
                  <a:cubicBezTo>
                    <a:pt x="14265" y="15454"/>
                    <a:pt x="12502" y="17737"/>
                    <a:pt x="11069" y="19141"/>
                  </a:cubicBezTo>
                  <a:cubicBezTo>
                    <a:pt x="9636" y="20546"/>
                    <a:pt x="8534" y="21073"/>
                    <a:pt x="7322" y="21337"/>
                  </a:cubicBezTo>
                  <a:cubicBezTo>
                    <a:pt x="6110" y="21600"/>
                    <a:pt x="4787" y="21600"/>
                    <a:pt x="3575" y="21073"/>
                  </a:cubicBezTo>
                  <a:cubicBezTo>
                    <a:pt x="2363" y="20546"/>
                    <a:pt x="1261" y="19493"/>
                    <a:pt x="600" y="18527"/>
                  </a:cubicBezTo>
                  <a:cubicBezTo>
                    <a:pt x="-62" y="17561"/>
                    <a:pt x="-282" y="16683"/>
                    <a:pt x="489" y="16332"/>
                  </a:cubicBezTo>
                  <a:cubicBezTo>
                    <a:pt x="1261" y="15980"/>
                    <a:pt x="3024" y="16156"/>
                    <a:pt x="6661" y="16859"/>
                  </a:cubicBezTo>
                  <a:cubicBezTo>
                    <a:pt x="10298" y="17561"/>
                    <a:pt x="15808" y="18790"/>
                    <a:pt x="21318" y="2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3957595" y="4508500"/>
              <a:ext cx="83532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5" h="21600" fill="norm" stroke="1" extrusionOk="0">
                  <a:moveTo>
                    <a:pt x="0" y="0"/>
                  </a:moveTo>
                  <a:cubicBezTo>
                    <a:pt x="6171" y="2274"/>
                    <a:pt x="12343" y="4547"/>
                    <a:pt x="16200" y="7074"/>
                  </a:cubicBezTo>
                  <a:cubicBezTo>
                    <a:pt x="20057" y="9600"/>
                    <a:pt x="21600" y="12379"/>
                    <a:pt x="19029" y="14842"/>
                  </a:cubicBezTo>
                  <a:cubicBezTo>
                    <a:pt x="16457" y="17305"/>
                    <a:pt x="9771" y="19453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4421145" y="4664987"/>
              <a:ext cx="2032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850" y="12793"/>
                    <a:pt x="11700" y="5170"/>
                    <a:pt x="15300" y="1993"/>
                  </a:cubicBezTo>
                  <a:cubicBezTo>
                    <a:pt x="18900" y="-1183"/>
                    <a:pt x="2025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4465595" y="48514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4962361" y="4564862"/>
              <a:ext cx="226886" cy="34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089" fill="norm" stroke="1" extrusionOk="0">
                  <a:moveTo>
                    <a:pt x="13293" y="4704"/>
                  </a:moveTo>
                  <a:cubicBezTo>
                    <a:pt x="13487" y="4057"/>
                    <a:pt x="13682" y="3411"/>
                    <a:pt x="13779" y="2570"/>
                  </a:cubicBezTo>
                  <a:cubicBezTo>
                    <a:pt x="13876" y="1729"/>
                    <a:pt x="13876" y="694"/>
                    <a:pt x="13390" y="242"/>
                  </a:cubicBezTo>
                  <a:cubicBezTo>
                    <a:pt x="12903" y="-211"/>
                    <a:pt x="11930" y="-82"/>
                    <a:pt x="10082" y="1082"/>
                  </a:cubicBezTo>
                  <a:cubicBezTo>
                    <a:pt x="8233" y="2246"/>
                    <a:pt x="5509" y="4445"/>
                    <a:pt x="3368" y="7355"/>
                  </a:cubicBezTo>
                  <a:cubicBezTo>
                    <a:pt x="1228" y="10266"/>
                    <a:pt x="-329" y="13887"/>
                    <a:pt x="60" y="16409"/>
                  </a:cubicBezTo>
                  <a:cubicBezTo>
                    <a:pt x="449" y="18932"/>
                    <a:pt x="2785" y="20354"/>
                    <a:pt x="5995" y="20872"/>
                  </a:cubicBezTo>
                  <a:cubicBezTo>
                    <a:pt x="9206" y="21389"/>
                    <a:pt x="13293" y="21001"/>
                    <a:pt x="16309" y="19514"/>
                  </a:cubicBezTo>
                  <a:cubicBezTo>
                    <a:pt x="19325" y="18026"/>
                    <a:pt x="21271" y="15439"/>
                    <a:pt x="20785" y="12529"/>
                  </a:cubicBezTo>
                  <a:cubicBezTo>
                    <a:pt x="20298" y="9619"/>
                    <a:pt x="17379" y="6385"/>
                    <a:pt x="15044" y="4316"/>
                  </a:cubicBezTo>
                  <a:cubicBezTo>
                    <a:pt x="12709" y="2246"/>
                    <a:pt x="10957" y="1341"/>
                    <a:pt x="9206" y="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331745" y="5848349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293645" y="571500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454512" y="5500470"/>
              <a:ext cx="124884" cy="51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21600" y="2050"/>
                  </a:moveTo>
                  <a:cubicBezTo>
                    <a:pt x="21600" y="1611"/>
                    <a:pt x="21600" y="1172"/>
                    <a:pt x="20868" y="821"/>
                  </a:cubicBezTo>
                  <a:cubicBezTo>
                    <a:pt x="20136" y="470"/>
                    <a:pt x="18671" y="206"/>
                    <a:pt x="16841" y="75"/>
                  </a:cubicBezTo>
                  <a:cubicBezTo>
                    <a:pt x="15010" y="-57"/>
                    <a:pt x="12814" y="-57"/>
                    <a:pt x="10434" y="426"/>
                  </a:cubicBezTo>
                  <a:cubicBezTo>
                    <a:pt x="8054" y="909"/>
                    <a:pt x="5492" y="1875"/>
                    <a:pt x="3478" y="4070"/>
                  </a:cubicBezTo>
                  <a:cubicBezTo>
                    <a:pt x="1464" y="6265"/>
                    <a:pt x="0" y="9689"/>
                    <a:pt x="0" y="12806"/>
                  </a:cubicBezTo>
                  <a:cubicBezTo>
                    <a:pt x="0" y="15923"/>
                    <a:pt x="1464" y="18733"/>
                    <a:pt x="2929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95245" y="5848350"/>
              <a:ext cx="2222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" y="17723"/>
                    <a:pt x="823" y="13846"/>
                    <a:pt x="4423" y="10246"/>
                  </a:cubicBezTo>
                  <a:cubicBezTo>
                    <a:pt x="8023" y="6646"/>
                    <a:pt x="14811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1124276" y="5651500"/>
              <a:ext cx="29967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19711" y="0"/>
                  </a:moveTo>
                  <a:cubicBezTo>
                    <a:pt x="18037" y="3273"/>
                    <a:pt x="16364" y="6545"/>
                    <a:pt x="14539" y="9491"/>
                  </a:cubicBezTo>
                  <a:cubicBezTo>
                    <a:pt x="12713" y="12436"/>
                    <a:pt x="10736" y="15055"/>
                    <a:pt x="8759" y="16887"/>
                  </a:cubicBezTo>
                  <a:cubicBezTo>
                    <a:pt x="6781" y="18720"/>
                    <a:pt x="4804" y="19767"/>
                    <a:pt x="3435" y="20291"/>
                  </a:cubicBezTo>
                  <a:cubicBezTo>
                    <a:pt x="2066" y="20815"/>
                    <a:pt x="1305" y="20815"/>
                    <a:pt x="773" y="20356"/>
                  </a:cubicBezTo>
                  <a:cubicBezTo>
                    <a:pt x="240" y="19898"/>
                    <a:pt x="-64" y="18982"/>
                    <a:pt x="12" y="17804"/>
                  </a:cubicBezTo>
                  <a:cubicBezTo>
                    <a:pt x="88" y="16625"/>
                    <a:pt x="544" y="15185"/>
                    <a:pt x="1609" y="14138"/>
                  </a:cubicBezTo>
                  <a:cubicBezTo>
                    <a:pt x="2674" y="13091"/>
                    <a:pt x="4347" y="12436"/>
                    <a:pt x="6553" y="12502"/>
                  </a:cubicBezTo>
                  <a:cubicBezTo>
                    <a:pt x="8759" y="12567"/>
                    <a:pt x="11497" y="13353"/>
                    <a:pt x="13778" y="14793"/>
                  </a:cubicBezTo>
                  <a:cubicBezTo>
                    <a:pt x="16060" y="16233"/>
                    <a:pt x="17885" y="18327"/>
                    <a:pt x="19102" y="19571"/>
                  </a:cubicBezTo>
                  <a:cubicBezTo>
                    <a:pt x="20319" y="20815"/>
                    <a:pt x="20928" y="21207"/>
                    <a:pt x="215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1500145" y="4952999"/>
              <a:ext cx="311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7" y="4050"/>
                    <a:pt x="7935" y="8100"/>
                    <a:pt x="11535" y="11700"/>
                  </a:cubicBezTo>
                  <a:cubicBezTo>
                    <a:pt x="15135" y="15300"/>
                    <a:pt x="18367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1652545" y="5715000"/>
              <a:ext cx="350594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0" y="0"/>
                  </a:moveTo>
                  <a:cubicBezTo>
                    <a:pt x="5044" y="1516"/>
                    <a:pt x="10089" y="3032"/>
                    <a:pt x="13322" y="4168"/>
                  </a:cubicBezTo>
                  <a:cubicBezTo>
                    <a:pt x="16556" y="5305"/>
                    <a:pt x="17978" y="6063"/>
                    <a:pt x="19078" y="6632"/>
                  </a:cubicBezTo>
                  <a:cubicBezTo>
                    <a:pt x="20177" y="7200"/>
                    <a:pt x="20953" y="7579"/>
                    <a:pt x="21277" y="8242"/>
                  </a:cubicBezTo>
                  <a:cubicBezTo>
                    <a:pt x="21600" y="8905"/>
                    <a:pt x="21471" y="9853"/>
                    <a:pt x="20048" y="11368"/>
                  </a:cubicBezTo>
                  <a:cubicBezTo>
                    <a:pt x="18625" y="12884"/>
                    <a:pt x="15909" y="14968"/>
                    <a:pt x="13128" y="16579"/>
                  </a:cubicBezTo>
                  <a:cubicBezTo>
                    <a:pt x="10347" y="18189"/>
                    <a:pt x="7502" y="19326"/>
                    <a:pt x="5626" y="20084"/>
                  </a:cubicBezTo>
                  <a:cubicBezTo>
                    <a:pt x="3751" y="20842"/>
                    <a:pt x="2846" y="21221"/>
                    <a:pt x="3040" y="21411"/>
                  </a:cubicBezTo>
                  <a:cubicBezTo>
                    <a:pt x="3234" y="21600"/>
                    <a:pt x="4527" y="21600"/>
                    <a:pt x="5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1773195" y="5937250"/>
              <a:ext cx="3175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48" y="4000"/>
                    <a:pt x="12096" y="8000"/>
                    <a:pt x="8496" y="11600"/>
                  </a:cubicBezTo>
                  <a:cubicBezTo>
                    <a:pt x="4896" y="15200"/>
                    <a:pt x="2448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2217695" y="5521236"/>
              <a:ext cx="257927" cy="47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72" fill="norm" stroke="1" extrusionOk="0">
                  <a:moveTo>
                    <a:pt x="2634" y="3604"/>
                  </a:moveTo>
                  <a:cubicBezTo>
                    <a:pt x="2810" y="2644"/>
                    <a:pt x="2985" y="1684"/>
                    <a:pt x="3337" y="1012"/>
                  </a:cubicBezTo>
                  <a:cubicBezTo>
                    <a:pt x="3688" y="340"/>
                    <a:pt x="4215" y="-44"/>
                    <a:pt x="4478" y="4"/>
                  </a:cubicBezTo>
                  <a:cubicBezTo>
                    <a:pt x="4741" y="52"/>
                    <a:pt x="4741" y="532"/>
                    <a:pt x="4829" y="2596"/>
                  </a:cubicBezTo>
                  <a:cubicBezTo>
                    <a:pt x="4917" y="4660"/>
                    <a:pt x="5093" y="8308"/>
                    <a:pt x="5268" y="11764"/>
                  </a:cubicBezTo>
                  <a:cubicBezTo>
                    <a:pt x="5444" y="15220"/>
                    <a:pt x="5620" y="18484"/>
                    <a:pt x="6322" y="18820"/>
                  </a:cubicBezTo>
                  <a:cubicBezTo>
                    <a:pt x="7024" y="19156"/>
                    <a:pt x="8254" y="16564"/>
                    <a:pt x="9132" y="15028"/>
                  </a:cubicBezTo>
                  <a:cubicBezTo>
                    <a:pt x="10010" y="13492"/>
                    <a:pt x="10537" y="13012"/>
                    <a:pt x="11239" y="12724"/>
                  </a:cubicBezTo>
                  <a:cubicBezTo>
                    <a:pt x="11941" y="12436"/>
                    <a:pt x="12820" y="12340"/>
                    <a:pt x="14137" y="12532"/>
                  </a:cubicBezTo>
                  <a:cubicBezTo>
                    <a:pt x="15454" y="12724"/>
                    <a:pt x="17210" y="13204"/>
                    <a:pt x="18615" y="13972"/>
                  </a:cubicBezTo>
                  <a:cubicBezTo>
                    <a:pt x="20020" y="14740"/>
                    <a:pt x="21073" y="15796"/>
                    <a:pt x="21337" y="16948"/>
                  </a:cubicBezTo>
                  <a:cubicBezTo>
                    <a:pt x="21600" y="18100"/>
                    <a:pt x="21073" y="19348"/>
                    <a:pt x="18878" y="20212"/>
                  </a:cubicBezTo>
                  <a:cubicBezTo>
                    <a:pt x="16683" y="21076"/>
                    <a:pt x="12820" y="21556"/>
                    <a:pt x="9395" y="21460"/>
                  </a:cubicBezTo>
                  <a:cubicBezTo>
                    <a:pt x="5971" y="21364"/>
                    <a:pt x="2985" y="20692"/>
                    <a:pt x="0" y="2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2490745" y="5975350"/>
              <a:ext cx="11564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0829" y="0"/>
                  </a:moveTo>
                  <a:cubicBezTo>
                    <a:pt x="21214" y="2000"/>
                    <a:pt x="21600" y="4000"/>
                    <a:pt x="18129" y="7600"/>
                  </a:cubicBezTo>
                  <a:cubicBezTo>
                    <a:pt x="14657" y="11200"/>
                    <a:pt x="7329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3233695" y="5683250"/>
              <a:ext cx="190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65"/>
                    <a:pt x="7200" y="8129"/>
                    <a:pt x="3600" y="11729"/>
                  </a:cubicBezTo>
                  <a:cubicBezTo>
                    <a:pt x="0" y="15329"/>
                    <a:pt x="0" y="184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3170195" y="5645150"/>
              <a:ext cx="3175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840"/>
                    <a:pt x="5760" y="10080"/>
                    <a:pt x="9360" y="6480"/>
                  </a:cubicBezTo>
                  <a:cubicBezTo>
                    <a:pt x="12960" y="2880"/>
                    <a:pt x="1728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3246395" y="5892800"/>
              <a:ext cx="177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3417845" y="5949950"/>
              <a:ext cx="1714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3" y="4645"/>
                    <a:pt x="10667" y="9290"/>
                    <a:pt x="14267" y="12890"/>
                  </a:cubicBezTo>
                  <a:cubicBezTo>
                    <a:pt x="17867" y="16490"/>
                    <a:pt x="19733" y="190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3455945" y="5993202"/>
              <a:ext cx="146051" cy="18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21600" y="137"/>
                  </a:moveTo>
                  <a:cubicBezTo>
                    <a:pt x="19409" y="-105"/>
                    <a:pt x="17217" y="-348"/>
                    <a:pt x="13617" y="2443"/>
                  </a:cubicBezTo>
                  <a:cubicBezTo>
                    <a:pt x="10017" y="5234"/>
                    <a:pt x="5009" y="11059"/>
                    <a:pt x="2504" y="14699"/>
                  </a:cubicBezTo>
                  <a:cubicBezTo>
                    <a:pt x="0" y="18340"/>
                    <a:pt x="0" y="19796"/>
                    <a:pt x="0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3765964" y="5697927"/>
              <a:ext cx="159882" cy="38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73" fill="norm" stroke="1" extrusionOk="0">
                  <a:moveTo>
                    <a:pt x="21468" y="243"/>
                  </a:moveTo>
                  <a:cubicBezTo>
                    <a:pt x="18626" y="8"/>
                    <a:pt x="15784" y="-227"/>
                    <a:pt x="12800" y="419"/>
                  </a:cubicBezTo>
                  <a:cubicBezTo>
                    <a:pt x="9815" y="1064"/>
                    <a:pt x="6689" y="2590"/>
                    <a:pt x="4273" y="5349"/>
                  </a:cubicBezTo>
                  <a:cubicBezTo>
                    <a:pt x="1857" y="8108"/>
                    <a:pt x="152" y="12099"/>
                    <a:pt x="10" y="14858"/>
                  </a:cubicBezTo>
                  <a:cubicBezTo>
                    <a:pt x="-132" y="17616"/>
                    <a:pt x="1289" y="19143"/>
                    <a:pt x="3279" y="20023"/>
                  </a:cubicBezTo>
                  <a:cubicBezTo>
                    <a:pt x="5268" y="20903"/>
                    <a:pt x="7826" y="21138"/>
                    <a:pt x="10384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3844475" y="5765800"/>
              <a:ext cx="30997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1518" y="0"/>
                  </a:moveTo>
                  <a:cubicBezTo>
                    <a:pt x="20783" y="0"/>
                    <a:pt x="20049" y="0"/>
                    <a:pt x="19167" y="1309"/>
                  </a:cubicBezTo>
                  <a:cubicBezTo>
                    <a:pt x="18285" y="2618"/>
                    <a:pt x="17257" y="5236"/>
                    <a:pt x="14979" y="8509"/>
                  </a:cubicBezTo>
                  <a:cubicBezTo>
                    <a:pt x="12702" y="11782"/>
                    <a:pt x="9175" y="15709"/>
                    <a:pt x="6824" y="18000"/>
                  </a:cubicBezTo>
                  <a:cubicBezTo>
                    <a:pt x="4473" y="20291"/>
                    <a:pt x="3298" y="20945"/>
                    <a:pt x="2342" y="21191"/>
                  </a:cubicBezTo>
                  <a:cubicBezTo>
                    <a:pt x="1387" y="21436"/>
                    <a:pt x="653" y="21273"/>
                    <a:pt x="285" y="20782"/>
                  </a:cubicBezTo>
                  <a:cubicBezTo>
                    <a:pt x="-82" y="20291"/>
                    <a:pt x="-82" y="19473"/>
                    <a:pt x="212" y="18164"/>
                  </a:cubicBezTo>
                  <a:cubicBezTo>
                    <a:pt x="506" y="16855"/>
                    <a:pt x="1094" y="15055"/>
                    <a:pt x="2416" y="13909"/>
                  </a:cubicBezTo>
                  <a:cubicBezTo>
                    <a:pt x="3738" y="12764"/>
                    <a:pt x="5796" y="12273"/>
                    <a:pt x="8587" y="13664"/>
                  </a:cubicBezTo>
                  <a:cubicBezTo>
                    <a:pt x="11379" y="15055"/>
                    <a:pt x="14906" y="18327"/>
                    <a:pt x="18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4205245" y="5732553"/>
              <a:ext cx="155304" cy="38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449" fill="norm" stroke="1" extrusionOk="0">
                  <a:moveTo>
                    <a:pt x="5968" y="83"/>
                  </a:moveTo>
                  <a:cubicBezTo>
                    <a:pt x="7674" y="-34"/>
                    <a:pt x="9379" y="-151"/>
                    <a:pt x="12079" y="666"/>
                  </a:cubicBezTo>
                  <a:cubicBezTo>
                    <a:pt x="14779" y="1484"/>
                    <a:pt x="18474" y="3235"/>
                    <a:pt x="20037" y="5453"/>
                  </a:cubicBezTo>
                  <a:cubicBezTo>
                    <a:pt x="21600" y="7672"/>
                    <a:pt x="21032" y="10357"/>
                    <a:pt x="17337" y="13101"/>
                  </a:cubicBezTo>
                  <a:cubicBezTo>
                    <a:pt x="13642" y="15845"/>
                    <a:pt x="6821" y="18647"/>
                    <a:pt x="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4617995" y="5866836"/>
              <a:ext cx="2413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305" y="11375"/>
                    <a:pt x="10611" y="2735"/>
                    <a:pt x="14211" y="575"/>
                  </a:cubicBezTo>
                  <a:cubicBezTo>
                    <a:pt x="17811" y="-1585"/>
                    <a:pt x="1970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4637045" y="6051550"/>
              <a:ext cx="215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5195845" y="5769704"/>
              <a:ext cx="31388" cy="40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04" fill="norm" stroke="1" extrusionOk="0">
                  <a:moveTo>
                    <a:pt x="0" y="809"/>
                  </a:moveTo>
                  <a:cubicBezTo>
                    <a:pt x="4320" y="356"/>
                    <a:pt x="8640" y="-96"/>
                    <a:pt x="12240" y="17"/>
                  </a:cubicBezTo>
                  <a:cubicBezTo>
                    <a:pt x="15840" y="130"/>
                    <a:pt x="18720" y="809"/>
                    <a:pt x="20160" y="3127"/>
                  </a:cubicBezTo>
                  <a:cubicBezTo>
                    <a:pt x="21600" y="5445"/>
                    <a:pt x="21600" y="9403"/>
                    <a:pt x="20880" y="12740"/>
                  </a:cubicBezTo>
                  <a:cubicBezTo>
                    <a:pt x="20160" y="16076"/>
                    <a:pt x="18720" y="18790"/>
                    <a:pt x="1728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5432912" y="3608450"/>
              <a:ext cx="226484" cy="11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13121" y="11073"/>
                  </a:moveTo>
                  <a:cubicBezTo>
                    <a:pt x="13323" y="9179"/>
                    <a:pt x="13525" y="7284"/>
                    <a:pt x="13222" y="5389"/>
                  </a:cubicBezTo>
                  <a:cubicBezTo>
                    <a:pt x="12920" y="3494"/>
                    <a:pt x="12112" y="1600"/>
                    <a:pt x="10598" y="652"/>
                  </a:cubicBezTo>
                  <a:cubicBezTo>
                    <a:pt x="9084" y="-295"/>
                    <a:pt x="6864" y="-295"/>
                    <a:pt x="5047" y="1221"/>
                  </a:cubicBezTo>
                  <a:cubicBezTo>
                    <a:pt x="3230" y="2737"/>
                    <a:pt x="1817" y="5768"/>
                    <a:pt x="1009" y="8421"/>
                  </a:cubicBezTo>
                  <a:cubicBezTo>
                    <a:pt x="202" y="11073"/>
                    <a:pt x="0" y="13347"/>
                    <a:pt x="0" y="15431"/>
                  </a:cubicBezTo>
                  <a:cubicBezTo>
                    <a:pt x="0" y="17516"/>
                    <a:pt x="202" y="19410"/>
                    <a:pt x="1817" y="19221"/>
                  </a:cubicBezTo>
                  <a:cubicBezTo>
                    <a:pt x="3432" y="19031"/>
                    <a:pt x="6460" y="16758"/>
                    <a:pt x="8176" y="14673"/>
                  </a:cubicBezTo>
                  <a:cubicBezTo>
                    <a:pt x="9892" y="12589"/>
                    <a:pt x="10295" y="10694"/>
                    <a:pt x="11002" y="10126"/>
                  </a:cubicBezTo>
                  <a:cubicBezTo>
                    <a:pt x="11708" y="9558"/>
                    <a:pt x="12718" y="10316"/>
                    <a:pt x="14535" y="12400"/>
                  </a:cubicBezTo>
                  <a:cubicBezTo>
                    <a:pt x="16351" y="14484"/>
                    <a:pt x="18976" y="17894"/>
                    <a:pt x="21600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5466588" y="2203450"/>
              <a:ext cx="243608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31" fill="norm" stroke="1" extrusionOk="0">
                  <a:moveTo>
                    <a:pt x="21431" y="0"/>
                  </a:moveTo>
                  <a:cubicBezTo>
                    <a:pt x="19010" y="4725"/>
                    <a:pt x="16590" y="9450"/>
                    <a:pt x="14448" y="12319"/>
                  </a:cubicBezTo>
                  <a:cubicBezTo>
                    <a:pt x="12307" y="15187"/>
                    <a:pt x="10445" y="16200"/>
                    <a:pt x="8397" y="16622"/>
                  </a:cubicBezTo>
                  <a:cubicBezTo>
                    <a:pt x="6348" y="17044"/>
                    <a:pt x="4114" y="16875"/>
                    <a:pt x="2717" y="16453"/>
                  </a:cubicBezTo>
                  <a:cubicBezTo>
                    <a:pt x="1321" y="16031"/>
                    <a:pt x="762" y="15356"/>
                    <a:pt x="390" y="14512"/>
                  </a:cubicBezTo>
                  <a:cubicBezTo>
                    <a:pt x="17" y="13669"/>
                    <a:pt x="-169" y="12656"/>
                    <a:pt x="203" y="11981"/>
                  </a:cubicBezTo>
                  <a:cubicBezTo>
                    <a:pt x="576" y="11306"/>
                    <a:pt x="1507" y="10969"/>
                    <a:pt x="3462" y="11137"/>
                  </a:cubicBezTo>
                  <a:cubicBezTo>
                    <a:pt x="5417" y="11306"/>
                    <a:pt x="8397" y="11981"/>
                    <a:pt x="10724" y="13247"/>
                  </a:cubicBezTo>
                  <a:cubicBezTo>
                    <a:pt x="13052" y="14512"/>
                    <a:pt x="14728" y="16369"/>
                    <a:pt x="15845" y="17887"/>
                  </a:cubicBezTo>
                  <a:cubicBezTo>
                    <a:pt x="16962" y="19406"/>
                    <a:pt x="17521" y="20588"/>
                    <a:pt x="18265" y="21094"/>
                  </a:cubicBezTo>
                  <a:cubicBezTo>
                    <a:pt x="19010" y="21600"/>
                    <a:pt x="19941" y="21431"/>
                    <a:pt x="20872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6167395" y="2622550"/>
              <a:ext cx="423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358"/>
                    <a:pt x="21600" y="10716"/>
                    <a:pt x="21600" y="14316"/>
                  </a:cubicBezTo>
                  <a:cubicBezTo>
                    <a:pt x="21600" y="17916"/>
                    <a:pt x="10800" y="19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5970545" y="2995083"/>
              <a:ext cx="4381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1" y="10800"/>
                    <a:pt x="7722" y="0"/>
                    <a:pt x="11322" y="0"/>
                  </a:cubicBezTo>
                  <a:cubicBezTo>
                    <a:pt x="14922" y="0"/>
                    <a:pt x="1826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5891715" y="3124199"/>
              <a:ext cx="178139" cy="3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546" fill="norm" stroke="1" extrusionOk="0">
                  <a:moveTo>
                    <a:pt x="1798" y="0"/>
                  </a:moveTo>
                  <a:cubicBezTo>
                    <a:pt x="1054" y="2842"/>
                    <a:pt x="309" y="5684"/>
                    <a:pt x="557" y="8668"/>
                  </a:cubicBezTo>
                  <a:cubicBezTo>
                    <a:pt x="805" y="11653"/>
                    <a:pt x="2047" y="14779"/>
                    <a:pt x="2792" y="16697"/>
                  </a:cubicBezTo>
                  <a:cubicBezTo>
                    <a:pt x="3536" y="18616"/>
                    <a:pt x="3785" y="19326"/>
                    <a:pt x="4157" y="19326"/>
                  </a:cubicBezTo>
                  <a:cubicBezTo>
                    <a:pt x="4530" y="19326"/>
                    <a:pt x="5026" y="18616"/>
                    <a:pt x="5771" y="17408"/>
                  </a:cubicBezTo>
                  <a:cubicBezTo>
                    <a:pt x="6516" y="16200"/>
                    <a:pt x="7509" y="14495"/>
                    <a:pt x="8502" y="13429"/>
                  </a:cubicBezTo>
                  <a:cubicBezTo>
                    <a:pt x="9495" y="12363"/>
                    <a:pt x="10488" y="11937"/>
                    <a:pt x="11730" y="11866"/>
                  </a:cubicBezTo>
                  <a:cubicBezTo>
                    <a:pt x="12971" y="11795"/>
                    <a:pt x="14461" y="12079"/>
                    <a:pt x="16074" y="12789"/>
                  </a:cubicBezTo>
                  <a:cubicBezTo>
                    <a:pt x="17688" y="13500"/>
                    <a:pt x="19426" y="14637"/>
                    <a:pt x="20295" y="15632"/>
                  </a:cubicBezTo>
                  <a:cubicBezTo>
                    <a:pt x="21164" y="16626"/>
                    <a:pt x="21164" y="17479"/>
                    <a:pt x="19798" y="18403"/>
                  </a:cubicBezTo>
                  <a:cubicBezTo>
                    <a:pt x="18433" y="19326"/>
                    <a:pt x="15702" y="20321"/>
                    <a:pt x="13095" y="20889"/>
                  </a:cubicBezTo>
                  <a:cubicBezTo>
                    <a:pt x="10488" y="21458"/>
                    <a:pt x="8005" y="21600"/>
                    <a:pt x="5647" y="21529"/>
                  </a:cubicBezTo>
                  <a:cubicBezTo>
                    <a:pt x="3288" y="21458"/>
                    <a:pt x="1054" y="21174"/>
                    <a:pt x="309" y="20747"/>
                  </a:cubicBezTo>
                  <a:cubicBezTo>
                    <a:pt x="-436" y="20321"/>
                    <a:pt x="309" y="19753"/>
                    <a:pt x="1054" y="19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6148345" y="3314700"/>
              <a:ext cx="165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8000"/>
                    <a:pt x="554" y="14400"/>
                    <a:pt x="3185" y="11520"/>
                  </a:cubicBezTo>
                  <a:cubicBezTo>
                    <a:pt x="5815" y="8640"/>
                    <a:pt x="10800" y="6480"/>
                    <a:pt x="14262" y="4680"/>
                  </a:cubicBezTo>
                  <a:cubicBezTo>
                    <a:pt x="17723" y="2880"/>
                    <a:pt x="1966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6279538" y="3270250"/>
              <a:ext cx="211708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4333" y="4114"/>
                  </a:moveTo>
                  <a:cubicBezTo>
                    <a:pt x="12408" y="2057"/>
                    <a:pt x="10483" y="0"/>
                    <a:pt x="8558" y="0"/>
                  </a:cubicBezTo>
                  <a:cubicBezTo>
                    <a:pt x="6634" y="0"/>
                    <a:pt x="4709" y="2057"/>
                    <a:pt x="3212" y="4971"/>
                  </a:cubicBezTo>
                  <a:cubicBezTo>
                    <a:pt x="1715" y="7886"/>
                    <a:pt x="645" y="11657"/>
                    <a:pt x="218" y="14400"/>
                  </a:cubicBezTo>
                  <a:cubicBezTo>
                    <a:pt x="-210" y="17143"/>
                    <a:pt x="4" y="18857"/>
                    <a:pt x="752" y="19714"/>
                  </a:cubicBezTo>
                  <a:cubicBezTo>
                    <a:pt x="1501" y="20571"/>
                    <a:pt x="2784" y="20571"/>
                    <a:pt x="4495" y="19371"/>
                  </a:cubicBezTo>
                  <a:cubicBezTo>
                    <a:pt x="6206" y="18171"/>
                    <a:pt x="8344" y="15771"/>
                    <a:pt x="10162" y="13886"/>
                  </a:cubicBezTo>
                  <a:cubicBezTo>
                    <a:pt x="11980" y="12000"/>
                    <a:pt x="13477" y="10629"/>
                    <a:pt x="14546" y="10800"/>
                  </a:cubicBezTo>
                  <a:cubicBezTo>
                    <a:pt x="15616" y="10971"/>
                    <a:pt x="16257" y="12686"/>
                    <a:pt x="17327" y="14743"/>
                  </a:cubicBezTo>
                  <a:cubicBezTo>
                    <a:pt x="18396" y="16800"/>
                    <a:pt x="19893" y="19200"/>
                    <a:pt x="21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6726195" y="302260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6978214" y="2655298"/>
              <a:ext cx="395682" cy="50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24" fill="norm" stroke="1" extrusionOk="0">
                  <a:moveTo>
                    <a:pt x="5967" y="13882"/>
                  </a:moveTo>
                  <a:cubicBezTo>
                    <a:pt x="5967" y="13436"/>
                    <a:pt x="5967" y="12989"/>
                    <a:pt x="5910" y="12365"/>
                  </a:cubicBezTo>
                  <a:cubicBezTo>
                    <a:pt x="5852" y="11740"/>
                    <a:pt x="5738" y="10937"/>
                    <a:pt x="5393" y="10624"/>
                  </a:cubicBezTo>
                  <a:cubicBezTo>
                    <a:pt x="5048" y="10312"/>
                    <a:pt x="4474" y="10490"/>
                    <a:pt x="3555" y="11561"/>
                  </a:cubicBezTo>
                  <a:cubicBezTo>
                    <a:pt x="2635" y="12632"/>
                    <a:pt x="1372" y="14596"/>
                    <a:pt x="682" y="16292"/>
                  </a:cubicBezTo>
                  <a:cubicBezTo>
                    <a:pt x="-7" y="17988"/>
                    <a:pt x="-122" y="19416"/>
                    <a:pt x="108" y="20308"/>
                  </a:cubicBezTo>
                  <a:cubicBezTo>
                    <a:pt x="338" y="21201"/>
                    <a:pt x="912" y="21558"/>
                    <a:pt x="1716" y="21379"/>
                  </a:cubicBezTo>
                  <a:cubicBezTo>
                    <a:pt x="2521" y="21201"/>
                    <a:pt x="3555" y="20487"/>
                    <a:pt x="4991" y="18657"/>
                  </a:cubicBezTo>
                  <a:cubicBezTo>
                    <a:pt x="6427" y="16827"/>
                    <a:pt x="8265" y="13882"/>
                    <a:pt x="9529" y="11249"/>
                  </a:cubicBezTo>
                  <a:cubicBezTo>
                    <a:pt x="10793" y="8616"/>
                    <a:pt x="11482" y="6295"/>
                    <a:pt x="11942" y="4689"/>
                  </a:cubicBezTo>
                  <a:cubicBezTo>
                    <a:pt x="12401" y="3082"/>
                    <a:pt x="12631" y="2189"/>
                    <a:pt x="12804" y="1431"/>
                  </a:cubicBezTo>
                  <a:cubicBezTo>
                    <a:pt x="12976" y="672"/>
                    <a:pt x="13091" y="47"/>
                    <a:pt x="13033" y="3"/>
                  </a:cubicBezTo>
                  <a:cubicBezTo>
                    <a:pt x="12976" y="-42"/>
                    <a:pt x="12746" y="494"/>
                    <a:pt x="12057" y="2279"/>
                  </a:cubicBezTo>
                  <a:cubicBezTo>
                    <a:pt x="11367" y="4064"/>
                    <a:pt x="10218" y="7098"/>
                    <a:pt x="9414" y="9821"/>
                  </a:cubicBezTo>
                  <a:cubicBezTo>
                    <a:pt x="8610" y="12543"/>
                    <a:pt x="8150" y="14953"/>
                    <a:pt x="7921" y="16381"/>
                  </a:cubicBezTo>
                  <a:cubicBezTo>
                    <a:pt x="7691" y="17809"/>
                    <a:pt x="7691" y="18256"/>
                    <a:pt x="7863" y="18657"/>
                  </a:cubicBezTo>
                  <a:cubicBezTo>
                    <a:pt x="8035" y="19059"/>
                    <a:pt x="8380" y="19416"/>
                    <a:pt x="8840" y="19639"/>
                  </a:cubicBezTo>
                  <a:cubicBezTo>
                    <a:pt x="9299" y="19862"/>
                    <a:pt x="9874" y="19951"/>
                    <a:pt x="10908" y="19282"/>
                  </a:cubicBezTo>
                  <a:cubicBezTo>
                    <a:pt x="11942" y="18613"/>
                    <a:pt x="13435" y="17184"/>
                    <a:pt x="14814" y="15087"/>
                  </a:cubicBezTo>
                  <a:cubicBezTo>
                    <a:pt x="16193" y="12989"/>
                    <a:pt x="17457" y="10222"/>
                    <a:pt x="18261" y="8393"/>
                  </a:cubicBezTo>
                  <a:cubicBezTo>
                    <a:pt x="19065" y="6563"/>
                    <a:pt x="19410" y="5670"/>
                    <a:pt x="19640" y="4822"/>
                  </a:cubicBezTo>
                  <a:cubicBezTo>
                    <a:pt x="19869" y="3975"/>
                    <a:pt x="19984" y="3171"/>
                    <a:pt x="19927" y="3037"/>
                  </a:cubicBezTo>
                  <a:cubicBezTo>
                    <a:pt x="19869" y="2903"/>
                    <a:pt x="19640" y="3439"/>
                    <a:pt x="19123" y="5269"/>
                  </a:cubicBezTo>
                  <a:cubicBezTo>
                    <a:pt x="18606" y="7098"/>
                    <a:pt x="17801" y="10222"/>
                    <a:pt x="17399" y="12498"/>
                  </a:cubicBezTo>
                  <a:cubicBezTo>
                    <a:pt x="16997" y="14775"/>
                    <a:pt x="16997" y="16203"/>
                    <a:pt x="16997" y="17140"/>
                  </a:cubicBezTo>
                  <a:cubicBezTo>
                    <a:pt x="16997" y="18077"/>
                    <a:pt x="16997" y="18523"/>
                    <a:pt x="17227" y="18880"/>
                  </a:cubicBezTo>
                  <a:cubicBezTo>
                    <a:pt x="17457" y="19237"/>
                    <a:pt x="17916" y="19505"/>
                    <a:pt x="18663" y="19237"/>
                  </a:cubicBezTo>
                  <a:cubicBezTo>
                    <a:pt x="19410" y="18970"/>
                    <a:pt x="20444" y="18166"/>
                    <a:pt x="21478" y="17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7259595" y="2921000"/>
              <a:ext cx="133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5600"/>
                    <a:pt x="1371" y="9600"/>
                    <a:pt x="4971" y="6000"/>
                  </a:cubicBezTo>
                  <a:cubicBezTo>
                    <a:pt x="8571" y="2400"/>
                    <a:pt x="1508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7735845" y="3086100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7761245" y="3181350"/>
              <a:ext cx="1079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7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40713" y="2462953"/>
              <a:ext cx="952145" cy="1204393"/>
            </a:xfrm>
            <a:prstGeom prst="rect">
              <a:avLst/>
            </a:prstGeom>
            <a:effectLst/>
          </p:spPr>
        </p:pic>
        <p:pic>
          <p:nvPicPr>
            <p:cNvPr id="24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00697" y="3351883"/>
              <a:ext cx="1198449" cy="804431"/>
            </a:xfrm>
            <a:prstGeom prst="rect">
              <a:avLst/>
            </a:prstGeom>
            <a:effectLst/>
          </p:spPr>
        </p:pic>
        <p:sp>
          <p:nvSpPr>
            <p:cNvPr id="2474" name="Line"/>
            <p:cNvSpPr/>
            <p:nvPr/>
          </p:nvSpPr>
          <p:spPr>
            <a:xfrm>
              <a:off x="8234060" y="2633133"/>
              <a:ext cx="225686" cy="3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9102" y="1376"/>
                  </a:moveTo>
                  <a:cubicBezTo>
                    <a:pt x="19303" y="688"/>
                    <a:pt x="19505" y="0"/>
                    <a:pt x="19707" y="0"/>
                  </a:cubicBezTo>
                  <a:cubicBezTo>
                    <a:pt x="19909" y="0"/>
                    <a:pt x="20111" y="688"/>
                    <a:pt x="19606" y="2683"/>
                  </a:cubicBezTo>
                  <a:cubicBezTo>
                    <a:pt x="19102" y="4678"/>
                    <a:pt x="17890" y="7980"/>
                    <a:pt x="15973" y="11006"/>
                  </a:cubicBezTo>
                  <a:cubicBezTo>
                    <a:pt x="14055" y="14033"/>
                    <a:pt x="11431" y="16785"/>
                    <a:pt x="9614" y="18229"/>
                  </a:cubicBezTo>
                  <a:cubicBezTo>
                    <a:pt x="7797" y="19674"/>
                    <a:pt x="6788" y="19811"/>
                    <a:pt x="5879" y="19674"/>
                  </a:cubicBezTo>
                  <a:cubicBezTo>
                    <a:pt x="4971" y="19536"/>
                    <a:pt x="4163" y="19124"/>
                    <a:pt x="3255" y="18229"/>
                  </a:cubicBezTo>
                  <a:cubicBezTo>
                    <a:pt x="2346" y="17335"/>
                    <a:pt x="1337" y="15959"/>
                    <a:pt x="731" y="14859"/>
                  </a:cubicBezTo>
                  <a:cubicBezTo>
                    <a:pt x="126" y="13758"/>
                    <a:pt x="-76" y="12932"/>
                    <a:pt x="25" y="12176"/>
                  </a:cubicBezTo>
                  <a:cubicBezTo>
                    <a:pt x="126" y="11419"/>
                    <a:pt x="530" y="10731"/>
                    <a:pt x="1438" y="10181"/>
                  </a:cubicBezTo>
                  <a:cubicBezTo>
                    <a:pt x="2346" y="9631"/>
                    <a:pt x="3760" y="9218"/>
                    <a:pt x="5980" y="9355"/>
                  </a:cubicBezTo>
                  <a:cubicBezTo>
                    <a:pt x="8201" y="9493"/>
                    <a:pt x="11229" y="10181"/>
                    <a:pt x="13348" y="11694"/>
                  </a:cubicBezTo>
                  <a:cubicBezTo>
                    <a:pt x="15468" y="13208"/>
                    <a:pt x="16679" y="15546"/>
                    <a:pt x="17386" y="17197"/>
                  </a:cubicBezTo>
                  <a:cubicBezTo>
                    <a:pt x="18092" y="18848"/>
                    <a:pt x="18294" y="19811"/>
                    <a:pt x="18900" y="20431"/>
                  </a:cubicBezTo>
                  <a:cubicBezTo>
                    <a:pt x="19505" y="21050"/>
                    <a:pt x="20515" y="21325"/>
                    <a:pt x="215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8631195" y="2851149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4400"/>
                    <a:pt x="1728" y="7200"/>
                    <a:pt x="5328" y="3600"/>
                  </a:cubicBezTo>
                  <a:cubicBezTo>
                    <a:pt x="8928" y="0"/>
                    <a:pt x="152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8882806" y="2707727"/>
              <a:ext cx="237340" cy="21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30" fill="norm" stroke="1" extrusionOk="0">
                  <a:moveTo>
                    <a:pt x="13978" y="6031"/>
                  </a:moveTo>
                  <a:cubicBezTo>
                    <a:pt x="13022" y="4144"/>
                    <a:pt x="12067" y="2256"/>
                    <a:pt x="11111" y="1103"/>
                  </a:cubicBezTo>
                  <a:cubicBezTo>
                    <a:pt x="10155" y="-51"/>
                    <a:pt x="9199" y="-470"/>
                    <a:pt x="7670" y="683"/>
                  </a:cubicBezTo>
                  <a:cubicBezTo>
                    <a:pt x="6141" y="1837"/>
                    <a:pt x="4038" y="4563"/>
                    <a:pt x="2605" y="7184"/>
                  </a:cubicBezTo>
                  <a:cubicBezTo>
                    <a:pt x="1171" y="9806"/>
                    <a:pt x="406" y="12322"/>
                    <a:pt x="120" y="14105"/>
                  </a:cubicBezTo>
                  <a:cubicBezTo>
                    <a:pt x="-167" y="15887"/>
                    <a:pt x="24" y="16936"/>
                    <a:pt x="1075" y="17565"/>
                  </a:cubicBezTo>
                  <a:cubicBezTo>
                    <a:pt x="2127" y="18194"/>
                    <a:pt x="4038" y="18404"/>
                    <a:pt x="6237" y="17146"/>
                  </a:cubicBezTo>
                  <a:cubicBezTo>
                    <a:pt x="8435" y="15887"/>
                    <a:pt x="10920" y="13161"/>
                    <a:pt x="12353" y="11274"/>
                  </a:cubicBezTo>
                  <a:cubicBezTo>
                    <a:pt x="13787" y="9386"/>
                    <a:pt x="14169" y="8338"/>
                    <a:pt x="14360" y="8443"/>
                  </a:cubicBezTo>
                  <a:cubicBezTo>
                    <a:pt x="14552" y="8547"/>
                    <a:pt x="14552" y="9806"/>
                    <a:pt x="15698" y="12113"/>
                  </a:cubicBezTo>
                  <a:cubicBezTo>
                    <a:pt x="16845" y="14419"/>
                    <a:pt x="19139" y="17775"/>
                    <a:pt x="21433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8193045" y="3143250"/>
              <a:ext cx="770795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1657" y="18000"/>
                    <a:pt x="3314" y="14400"/>
                    <a:pt x="5237" y="11400"/>
                  </a:cubicBezTo>
                  <a:cubicBezTo>
                    <a:pt x="7161" y="8400"/>
                    <a:pt x="9350" y="6000"/>
                    <a:pt x="11599" y="4200"/>
                  </a:cubicBezTo>
                  <a:cubicBezTo>
                    <a:pt x="13848" y="2400"/>
                    <a:pt x="16156" y="1200"/>
                    <a:pt x="17694" y="600"/>
                  </a:cubicBezTo>
                  <a:cubicBezTo>
                    <a:pt x="19233" y="0"/>
                    <a:pt x="20002" y="0"/>
                    <a:pt x="20535" y="0"/>
                  </a:cubicBezTo>
                  <a:cubicBezTo>
                    <a:pt x="21067" y="0"/>
                    <a:pt x="21363" y="0"/>
                    <a:pt x="21482" y="0"/>
                  </a:cubicBezTo>
                  <a:cubicBezTo>
                    <a:pt x="21600" y="0"/>
                    <a:pt x="21541" y="0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8351795" y="3296182"/>
              <a:ext cx="152401" cy="31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539"/>
                  </a:moveTo>
                  <a:cubicBezTo>
                    <a:pt x="300" y="1395"/>
                    <a:pt x="600" y="250"/>
                    <a:pt x="900" y="36"/>
                  </a:cubicBezTo>
                  <a:cubicBezTo>
                    <a:pt x="1200" y="-179"/>
                    <a:pt x="1500" y="536"/>
                    <a:pt x="1650" y="3326"/>
                  </a:cubicBezTo>
                  <a:cubicBezTo>
                    <a:pt x="1800" y="6115"/>
                    <a:pt x="1800" y="10979"/>
                    <a:pt x="1800" y="14054"/>
                  </a:cubicBezTo>
                  <a:cubicBezTo>
                    <a:pt x="1800" y="17130"/>
                    <a:pt x="1800" y="18417"/>
                    <a:pt x="1650" y="19490"/>
                  </a:cubicBezTo>
                  <a:cubicBezTo>
                    <a:pt x="1500" y="20563"/>
                    <a:pt x="1200" y="21421"/>
                    <a:pt x="1050" y="21349"/>
                  </a:cubicBezTo>
                  <a:cubicBezTo>
                    <a:pt x="900" y="21278"/>
                    <a:pt x="900" y="20277"/>
                    <a:pt x="2250" y="18632"/>
                  </a:cubicBezTo>
                  <a:cubicBezTo>
                    <a:pt x="3600" y="16987"/>
                    <a:pt x="6300" y="14698"/>
                    <a:pt x="8400" y="13339"/>
                  </a:cubicBezTo>
                  <a:cubicBezTo>
                    <a:pt x="10500" y="11980"/>
                    <a:pt x="12000" y="11551"/>
                    <a:pt x="13800" y="11265"/>
                  </a:cubicBezTo>
                  <a:cubicBezTo>
                    <a:pt x="15600" y="10979"/>
                    <a:pt x="17700" y="10836"/>
                    <a:pt x="19200" y="11193"/>
                  </a:cubicBezTo>
                  <a:cubicBezTo>
                    <a:pt x="20700" y="11551"/>
                    <a:pt x="21600" y="12409"/>
                    <a:pt x="21600" y="13625"/>
                  </a:cubicBezTo>
                  <a:cubicBezTo>
                    <a:pt x="21600" y="14841"/>
                    <a:pt x="20700" y="16414"/>
                    <a:pt x="17700" y="17702"/>
                  </a:cubicBezTo>
                  <a:cubicBezTo>
                    <a:pt x="14700" y="18989"/>
                    <a:pt x="9600" y="19991"/>
                    <a:pt x="6300" y="20348"/>
                  </a:cubicBezTo>
                  <a:cubicBezTo>
                    <a:pt x="3000" y="20706"/>
                    <a:pt x="1500" y="20420"/>
                    <a:pt x="0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8599445" y="35115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6200"/>
                    <a:pt x="7800" y="10800"/>
                    <a:pt x="11400" y="7200"/>
                  </a:cubicBezTo>
                  <a:cubicBezTo>
                    <a:pt x="15000" y="3600"/>
                    <a:pt x="183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8813229" y="3403600"/>
              <a:ext cx="230717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4" y="10330"/>
                  </a:moveTo>
                  <a:cubicBezTo>
                    <a:pt x="11692" y="8765"/>
                    <a:pt x="11890" y="7200"/>
                    <a:pt x="10998" y="5009"/>
                  </a:cubicBezTo>
                  <a:cubicBezTo>
                    <a:pt x="10106" y="2817"/>
                    <a:pt x="8125" y="0"/>
                    <a:pt x="6242" y="0"/>
                  </a:cubicBezTo>
                  <a:cubicBezTo>
                    <a:pt x="4360" y="0"/>
                    <a:pt x="2576" y="2817"/>
                    <a:pt x="1486" y="5791"/>
                  </a:cubicBezTo>
                  <a:cubicBezTo>
                    <a:pt x="396" y="8765"/>
                    <a:pt x="0" y="11896"/>
                    <a:pt x="0" y="14243"/>
                  </a:cubicBezTo>
                  <a:cubicBezTo>
                    <a:pt x="0" y="16591"/>
                    <a:pt x="396" y="18157"/>
                    <a:pt x="2081" y="17843"/>
                  </a:cubicBezTo>
                  <a:cubicBezTo>
                    <a:pt x="3765" y="17530"/>
                    <a:pt x="6738" y="15339"/>
                    <a:pt x="8719" y="13774"/>
                  </a:cubicBezTo>
                  <a:cubicBezTo>
                    <a:pt x="10701" y="12209"/>
                    <a:pt x="11692" y="11270"/>
                    <a:pt x="12484" y="11426"/>
                  </a:cubicBezTo>
                  <a:cubicBezTo>
                    <a:pt x="13277" y="11583"/>
                    <a:pt x="13872" y="12835"/>
                    <a:pt x="15358" y="14713"/>
                  </a:cubicBezTo>
                  <a:cubicBezTo>
                    <a:pt x="16844" y="16591"/>
                    <a:pt x="19222" y="190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6921819" y="4749799"/>
              <a:ext cx="109177" cy="241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0"/>
                  </a:moveTo>
                  <a:cubicBezTo>
                    <a:pt x="20179" y="417"/>
                    <a:pt x="18933" y="834"/>
                    <a:pt x="17479" y="1374"/>
                  </a:cubicBezTo>
                  <a:cubicBezTo>
                    <a:pt x="16025" y="1914"/>
                    <a:pt x="14363" y="2577"/>
                    <a:pt x="12494" y="3278"/>
                  </a:cubicBezTo>
                  <a:cubicBezTo>
                    <a:pt x="10625" y="3979"/>
                    <a:pt x="8548" y="4718"/>
                    <a:pt x="7094" y="5466"/>
                  </a:cubicBezTo>
                  <a:cubicBezTo>
                    <a:pt x="5640" y="6215"/>
                    <a:pt x="4810" y="6973"/>
                    <a:pt x="4394" y="7731"/>
                  </a:cubicBezTo>
                  <a:cubicBezTo>
                    <a:pt x="3979" y="8488"/>
                    <a:pt x="3979" y="9246"/>
                    <a:pt x="3979" y="9995"/>
                  </a:cubicBezTo>
                  <a:cubicBezTo>
                    <a:pt x="3979" y="10743"/>
                    <a:pt x="3979" y="11482"/>
                    <a:pt x="3563" y="12202"/>
                  </a:cubicBezTo>
                  <a:cubicBezTo>
                    <a:pt x="3148" y="12922"/>
                    <a:pt x="2317" y="13623"/>
                    <a:pt x="1694" y="14334"/>
                  </a:cubicBezTo>
                  <a:cubicBezTo>
                    <a:pt x="1071" y="15044"/>
                    <a:pt x="656" y="15764"/>
                    <a:pt x="656" y="16484"/>
                  </a:cubicBezTo>
                  <a:cubicBezTo>
                    <a:pt x="656" y="17204"/>
                    <a:pt x="1071" y="17924"/>
                    <a:pt x="863" y="18606"/>
                  </a:cubicBezTo>
                  <a:cubicBezTo>
                    <a:pt x="656" y="19288"/>
                    <a:pt x="-175" y="19933"/>
                    <a:pt x="33" y="20425"/>
                  </a:cubicBezTo>
                  <a:cubicBezTo>
                    <a:pt x="240" y="20918"/>
                    <a:pt x="1487" y="21259"/>
                    <a:pt x="27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6580145" y="6883400"/>
              <a:ext cx="49276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78" y="10800"/>
                    <a:pt x="557" y="10800"/>
                    <a:pt x="886" y="10350"/>
                  </a:cubicBezTo>
                  <a:cubicBezTo>
                    <a:pt x="1215" y="9900"/>
                    <a:pt x="1596" y="9000"/>
                    <a:pt x="1953" y="8100"/>
                  </a:cubicBezTo>
                  <a:cubicBezTo>
                    <a:pt x="2310" y="7200"/>
                    <a:pt x="2644" y="6300"/>
                    <a:pt x="3020" y="5850"/>
                  </a:cubicBezTo>
                  <a:cubicBezTo>
                    <a:pt x="3396" y="5400"/>
                    <a:pt x="3813" y="5400"/>
                    <a:pt x="4203" y="5400"/>
                  </a:cubicBezTo>
                  <a:cubicBezTo>
                    <a:pt x="4593" y="5400"/>
                    <a:pt x="4955" y="5400"/>
                    <a:pt x="5289" y="5400"/>
                  </a:cubicBezTo>
                  <a:cubicBezTo>
                    <a:pt x="5623" y="5400"/>
                    <a:pt x="5929" y="5400"/>
                    <a:pt x="6240" y="4950"/>
                  </a:cubicBezTo>
                  <a:cubicBezTo>
                    <a:pt x="6551" y="4500"/>
                    <a:pt x="6866" y="3600"/>
                    <a:pt x="7191" y="3150"/>
                  </a:cubicBezTo>
                  <a:cubicBezTo>
                    <a:pt x="7515" y="2700"/>
                    <a:pt x="7849" y="2700"/>
                    <a:pt x="8197" y="2700"/>
                  </a:cubicBezTo>
                  <a:cubicBezTo>
                    <a:pt x="8545" y="2700"/>
                    <a:pt x="8907" y="2700"/>
                    <a:pt x="9269" y="2250"/>
                  </a:cubicBezTo>
                  <a:cubicBezTo>
                    <a:pt x="9631" y="1800"/>
                    <a:pt x="9993" y="900"/>
                    <a:pt x="10345" y="450"/>
                  </a:cubicBezTo>
                  <a:cubicBezTo>
                    <a:pt x="10698" y="0"/>
                    <a:pt x="11041" y="0"/>
                    <a:pt x="11389" y="0"/>
                  </a:cubicBezTo>
                  <a:cubicBezTo>
                    <a:pt x="11737" y="0"/>
                    <a:pt x="12090" y="0"/>
                    <a:pt x="12442" y="0"/>
                  </a:cubicBezTo>
                  <a:cubicBezTo>
                    <a:pt x="12795" y="0"/>
                    <a:pt x="13147" y="0"/>
                    <a:pt x="13491" y="0"/>
                  </a:cubicBezTo>
                  <a:cubicBezTo>
                    <a:pt x="13834" y="0"/>
                    <a:pt x="14168" y="0"/>
                    <a:pt x="14497" y="0"/>
                  </a:cubicBezTo>
                  <a:cubicBezTo>
                    <a:pt x="14827" y="0"/>
                    <a:pt x="15152" y="0"/>
                    <a:pt x="15509" y="0"/>
                  </a:cubicBezTo>
                  <a:cubicBezTo>
                    <a:pt x="15866" y="0"/>
                    <a:pt x="16256" y="0"/>
                    <a:pt x="16613" y="900"/>
                  </a:cubicBezTo>
                  <a:cubicBezTo>
                    <a:pt x="16970" y="1800"/>
                    <a:pt x="17295" y="3600"/>
                    <a:pt x="17624" y="5400"/>
                  </a:cubicBezTo>
                  <a:cubicBezTo>
                    <a:pt x="17954" y="7200"/>
                    <a:pt x="18288" y="9000"/>
                    <a:pt x="18631" y="10800"/>
                  </a:cubicBezTo>
                  <a:cubicBezTo>
                    <a:pt x="18974" y="12600"/>
                    <a:pt x="19327" y="14400"/>
                    <a:pt x="19661" y="15750"/>
                  </a:cubicBezTo>
                  <a:cubicBezTo>
                    <a:pt x="19995" y="17100"/>
                    <a:pt x="20310" y="18000"/>
                    <a:pt x="20630" y="18900"/>
                  </a:cubicBezTo>
                  <a:cubicBezTo>
                    <a:pt x="20951" y="19800"/>
                    <a:pt x="21275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1176415" y="6833450"/>
              <a:ext cx="337681" cy="27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33" fill="norm" stroke="1" extrusionOk="0">
                  <a:moveTo>
                    <a:pt x="21537" y="7468"/>
                  </a:moveTo>
                  <a:cubicBezTo>
                    <a:pt x="19107" y="6798"/>
                    <a:pt x="16677" y="6128"/>
                    <a:pt x="13370" y="5040"/>
                  </a:cubicBezTo>
                  <a:cubicBezTo>
                    <a:pt x="10062" y="3952"/>
                    <a:pt x="5877" y="2445"/>
                    <a:pt x="3380" y="1524"/>
                  </a:cubicBezTo>
                  <a:cubicBezTo>
                    <a:pt x="882" y="603"/>
                    <a:pt x="72" y="268"/>
                    <a:pt x="5" y="100"/>
                  </a:cubicBezTo>
                  <a:cubicBezTo>
                    <a:pt x="-63" y="-67"/>
                    <a:pt x="612" y="-67"/>
                    <a:pt x="2097" y="435"/>
                  </a:cubicBezTo>
                  <a:cubicBezTo>
                    <a:pt x="3582" y="938"/>
                    <a:pt x="5877" y="1942"/>
                    <a:pt x="7565" y="3533"/>
                  </a:cubicBezTo>
                  <a:cubicBezTo>
                    <a:pt x="9252" y="5124"/>
                    <a:pt x="10332" y="7300"/>
                    <a:pt x="10130" y="9980"/>
                  </a:cubicBezTo>
                  <a:cubicBezTo>
                    <a:pt x="9927" y="12659"/>
                    <a:pt x="8442" y="15840"/>
                    <a:pt x="7430" y="17849"/>
                  </a:cubicBezTo>
                  <a:cubicBezTo>
                    <a:pt x="6417" y="19859"/>
                    <a:pt x="5877" y="20696"/>
                    <a:pt x="5337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6872751" y="4815183"/>
              <a:ext cx="342395" cy="15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44" fill="norm" stroke="1" extrusionOk="0">
                  <a:moveTo>
                    <a:pt x="6768" y="1472"/>
                  </a:moveTo>
                  <a:cubicBezTo>
                    <a:pt x="5168" y="5216"/>
                    <a:pt x="3568" y="8960"/>
                    <a:pt x="2435" y="11120"/>
                  </a:cubicBezTo>
                  <a:cubicBezTo>
                    <a:pt x="1301" y="13280"/>
                    <a:pt x="635" y="13856"/>
                    <a:pt x="301" y="12992"/>
                  </a:cubicBezTo>
                  <a:cubicBezTo>
                    <a:pt x="-32" y="12128"/>
                    <a:pt x="-32" y="9824"/>
                    <a:pt x="35" y="7952"/>
                  </a:cubicBezTo>
                  <a:cubicBezTo>
                    <a:pt x="101" y="6080"/>
                    <a:pt x="235" y="4640"/>
                    <a:pt x="901" y="3056"/>
                  </a:cubicBezTo>
                  <a:cubicBezTo>
                    <a:pt x="1568" y="1472"/>
                    <a:pt x="2768" y="-256"/>
                    <a:pt x="4368" y="32"/>
                  </a:cubicBezTo>
                  <a:cubicBezTo>
                    <a:pt x="5968" y="320"/>
                    <a:pt x="7968" y="2624"/>
                    <a:pt x="10635" y="5792"/>
                  </a:cubicBezTo>
                  <a:cubicBezTo>
                    <a:pt x="13301" y="8960"/>
                    <a:pt x="16635" y="12992"/>
                    <a:pt x="18568" y="15728"/>
                  </a:cubicBezTo>
                  <a:cubicBezTo>
                    <a:pt x="20501" y="18464"/>
                    <a:pt x="21035" y="19904"/>
                    <a:pt x="21568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10058578" y="7321550"/>
              <a:ext cx="242668" cy="22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95" fill="norm" stroke="1" extrusionOk="0">
                  <a:moveTo>
                    <a:pt x="679" y="0"/>
                  </a:moveTo>
                  <a:cubicBezTo>
                    <a:pt x="4031" y="0"/>
                    <a:pt x="7382" y="0"/>
                    <a:pt x="9617" y="1110"/>
                  </a:cubicBezTo>
                  <a:cubicBezTo>
                    <a:pt x="11851" y="2221"/>
                    <a:pt x="12969" y="4441"/>
                    <a:pt x="12224" y="7671"/>
                  </a:cubicBezTo>
                  <a:cubicBezTo>
                    <a:pt x="11479" y="10901"/>
                    <a:pt x="8872" y="15140"/>
                    <a:pt x="7010" y="17563"/>
                  </a:cubicBezTo>
                  <a:cubicBezTo>
                    <a:pt x="5148" y="19985"/>
                    <a:pt x="4031" y="20591"/>
                    <a:pt x="2914" y="20994"/>
                  </a:cubicBezTo>
                  <a:cubicBezTo>
                    <a:pt x="1796" y="21398"/>
                    <a:pt x="679" y="21600"/>
                    <a:pt x="214" y="21095"/>
                  </a:cubicBezTo>
                  <a:cubicBezTo>
                    <a:pt x="-252" y="20591"/>
                    <a:pt x="-66" y="19379"/>
                    <a:pt x="1889" y="17159"/>
                  </a:cubicBezTo>
                  <a:cubicBezTo>
                    <a:pt x="3845" y="14938"/>
                    <a:pt x="7569" y="11708"/>
                    <a:pt x="9989" y="9892"/>
                  </a:cubicBezTo>
                  <a:cubicBezTo>
                    <a:pt x="12410" y="8075"/>
                    <a:pt x="13527" y="7671"/>
                    <a:pt x="15296" y="6763"/>
                  </a:cubicBezTo>
                  <a:cubicBezTo>
                    <a:pt x="17065" y="5854"/>
                    <a:pt x="19486" y="4441"/>
                    <a:pt x="19951" y="4643"/>
                  </a:cubicBezTo>
                  <a:cubicBezTo>
                    <a:pt x="20417" y="4845"/>
                    <a:pt x="18927" y="6662"/>
                    <a:pt x="17903" y="8075"/>
                  </a:cubicBezTo>
                  <a:cubicBezTo>
                    <a:pt x="16879" y="9488"/>
                    <a:pt x="16320" y="10497"/>
                    <a:pt x="15948" y="11607"/>
                  </a:cubicBezTo>
                  <a:cubicBezTo>
                    <a:pt x="15576" y="12718"/>
                    <a:pt x="15389" y="13929"/>
                    <a:pt x="16320" y="14837"/>
                  </a:cubicBezTo>
                  <a:cubicBezTo>
                    <a:pt x="17251" y="15746"/>
                    <a:pt x="19300" y="16351"/>
                    <a:pt x="21348" y="16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10555245" y="7423150"/>
              <a:ext cx="419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600"/>
                    <a:pt x="7855" y="9600"/>
                    <a:pt x="11455" y="6000"/>
                  </a:cubicBezTo>
                  <a:cubicBezTo>
                    <a:pt x="15055" y="2400"/>
                    <a:pt x="1832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10853695" y="7359650"/>
              <a:ext cx="152467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0" y="1662"/>
                  </a:moveTo>
                  <a:cubicBezTo>
                    <a:pt x="3795" y="831"/>
                    <a:pt x="7589" y="0"/>
                    <a:pt x="11092" y="0"/>
                  </a:cubicBezTo>
                  <a:cubicBezTo>
                    <a:pt x="14595" y="0"/>
                    <a:pt x="17805" y="831"/>
                    <a:pt x="19557" y="2631"/>
                  </a:cubicBezTo>
                  <a:cubicBezTo>
                    <a:pt x="21308" y="4431"/>
                    <a:pt x="21600" y="7200"/>
                    <a:pt x="19849" y="10523"/>
                  </a:cubicBezTo>
                  <a:cubicBezTo>
                    <a:pt x="18097" y="13846"/>
                    <a:pt x="14303" y="17723"/>
                    <a:pt x="10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6049882" y="6286500"/>
              <a:ext cx="346114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2966" y="0"/>
                  </a:moveTo>
                  <a:cubicBezTo>
                    <a:pt x="1517" y="800"/>
                    <a:pt x="69" y="1600"/>
                    <a:pt x="3" y="2600"/>
                  </a:cubicBezTo>
                  <a:cubicBezTo>
                    <a:pt x="-63" y="3600"/>
                    <a:pt x="1254" y="4800"/>
                    <a:pt x="3757" y="7400"/>
                  </a:cubicBezTo>
                  <a:cubicBezTo>
                    <a:pt x="6259" y="10000"/>
                    <a:pt x="9947" y="14000"/>
                    <a:pt x="13108" y="16600"/>
                  </a:cubicBezTo>
                  <a:cubicBezTo>
                    <a:pt x="16269" y="19200"/>
                    <a:pt x="18903" y="20400"/>
                    <a:pt x="215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5966079" y="6013450"/>
              <a:ext cx="99717" cy="3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61" fill="norm" stroke="1" extrusionOk="0">
                  <a:moveTo>
                    <a:pt x="21199" y="21337"/>
                  </a:moveTo>
                  <a:cubicBezTo>
                    <a:pt x="18499" y="21468"/>
                    <a:pt x="15799" y="21600"/>
                    <a:pt x="13549" y="21139"/>
                  </a:cubicBezTo>
                  <a:cubicBezTo>
                    <a:pt x="11299" y="20678"/>
                    <a:pt x="9499" y="19624"/>
                    <a:pt x="6799" y="16924"/>
                  </a:cubicBezTo>
                  <a:cubicBezTo>
                    <a:pt x="4099" y="14224"/>
                    <a:pt x="499" y="9878"/>
                    <a:pt x="49" y="6783"/>
                  </a:cubicBezTo>
                  <a:cubicBezTo>
                    <a:pt x="-401" y="3688"/>
                    <a:pt x="2299" y="1844"/>
                    <a:pt x="49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157558" y="6178550"/>
              <a:ext cx="35238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9977" y="21600"/>
                  </a:moveTo>
                  <a:cubicBezTo>
                    <a:pt x="11577" y="17120"/>
                    <a:pt x="3177" y="12640"/>
                    <a:pt x="777" y="9040"/>
                  </a:cubicBezTo>
                  <a:cubicBezTo>
                    <a:pt x="-1623" y="5440"/>
                    <a:pt x="1977" y="2720"/>
                    <a:pt x="55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6262645" y="6165850"/>
              <a:ext cx="1905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6332596" y="6102350"/>
              <a:ext cx="1269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4232" y="0"/>
                  </a:moveTo>
                  <a:cubicBezTo>
                    <a:pt x="2462" y="655"/>
                    <a:pt x="691" y="1309"/>
                    <a:pt x="160" y="2836"/>
                  </a:cubicBezTo>
                  <a:cubicBezTo>
                    <a:pt x="-371" y="4364"/>
                    <a:pt x="337" y="6764"/>
                    <a:pt x="3524" y="9818"/>
                  </a:cubicBezTo>
                  <a:cubicBezTo>
                    <a:pt x="6711" y="12873"/>
                    <a:pt x="12377" y="16582"/>
                    <a:pt x="15740" y="18655"/>
                  </a:cubicBezTo>
                  <a:cubicBezTo>
                    <a:pt x="19104" y="20727"/>
                    <a:pt x="20167" y="21164"/>
                    <a:pt x="212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6041342" y="5854700"/>
              <a:ext cx="316554" cy="17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10" fill="norm" stroke="1" extrusionOk="0">
                  <a:moveTo>
                    <a:pt x="1232" y="0"/>
                  </a:moveTo>
                  <a:cubicBezTo>
                    <a:pt x="656" y="781"/>
                    <a:pt x="80" y="1561"/>
                    <a:pt x="8" y="2733"/>
                  </a:cubicBezTo>
                  <a:cubicBezTo>
                    <a:pt x="-64" y="3904"/>
                    <a:pt x="368" y="5465"/>
                    <a:pt x="1736" y="8328"/>
                  </a:cubicBezTo>
                  <a:cubicBezTo>
                    <a:pt x="3104" y="11190"/>
                    <a:pt x="5408" y="15354"/>
                    <a:pt x="7712" y="17957"/>
                  </a:cubicBezTo>
                  <a:cubicBezTo>
                    <a:pt x="10016" y="20559"/>
                    <a:pt x="12320" y="21600"/>
                    <a:pt x="14480" y="21080"/>
                  </a:cubicBezTo>
                  <a:cubicBezTo>
                    <a:pt x="16640" y="20559"/>
                    <a:pt x="18656" y="18477"/>
                    <a:pt x="19808" y="15484"/>
                  </a:cubicBezTo>
                  <a:cubicBezTo>
                    <a:pt x="20960" y="12492"/>
                    <a:pt x="21248" y="8588"/>
                    <a:pt x="21536" y="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6180095" y="5607050"/>
              <a:ext cx="135292" cy="23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76" fill="norm" stroke="1" extrusionOk="0">
                  <a:moveTo>
                    <a:pt x="3988" y="17514"/>
                  </a:moveTo>
                  <a:cubicBezTo>
                    <a:pt x="2658" y="16930"/>
                    <a:pt x="1329" y="16346"/>
                    <a:pt x="665" y="15373"/>
                  </a:cubicBezTo>
                  <a:cubicBezTo>
                    <a:pt x="0" y="14400"/>
                    <a:pt x="0" y="13038"/>
                    <a:pt x="0" y="11870"/>
                  </a:cubicBezTo>
                  <a:cubicBezTo>
                    <a:pt x="0" y="10703"/>
                    <a:pt x="0" y="9730"/>
                    <a:pt x="2658" y="9341"/>
                  </a:cubicBezTo>
                  <a:cubicBezTo>
                    <a:pt x="5317" y="8951"/>
                    <a:pt x="10634" y="9146"/>
                    <a:pt x="14289" y="10800"/>
                  </a:cubicBezTo>
                  <a:cubicBezTo>
                    <a:pt x="17945" y="12454"/>
                    <a:pt x="19938" y="15568"/>
                    <a:pt x="20769" y="17708"/>
                  </a:cubicBezTo>
                  <a:cubicBezTo>
                    <a:pt x="21600" y="19849"/>
                    <a:pt x="21268" y="21016"/>
                    <a:pt x="20271" y="21308"/>
                  </a:cubicBezTo>
                  <a:cubicBezTo>
                    <a:pt x="19274" y="21600"/>
                    <a:pt x="17612" y="21016"/>
                    <a:pt x="15452" y="18389"/>
                  </a:cubicBezTo>
                  <a:cubicBezTo>
                    <a:pt x="13292" y="15762"/>
                    <a:pt x="10634" y="11092"/>
                    <a:pt x="9138" y="8270"/>
                  </a:cubicBezTo>
                  <a:cubicBezTo>
                    <a:pt x="7643" y="5449"/>
                    <a:pt x="7311" y="4476"/>
                    <a:pt x="6812" y="3503"/>
                  </a:cubicBezTo>
                  <a:cubicBezTo>
                    <a:pt x="6314" y="2530"/>
                    <a:pt x="5649" y="1557"/>
                    <a:pt x="5815" y="1459"/>
                  </a:cubicBezTo>
                  <a:cubicBezTo>
                    <a:pt x="5982" y="1362"/>
                    <a:pt x="6978" y="2141"/>
                    <a:pt x="8142" y="2822"/>
                  </a:cubicBezTo>
                  <a:cubicBezTo>
                    <a:pt x="9305" y="3503"/>
                    <a:pt x="10634" y="4086"/>
                    <a:pt x="11963" y="4086"/>
                  </a:cubicBezTo>
                  <a:cubicBezTo>
                    <a:pt x="13292" y="4086"/>
                    <a:pt x="14622" y="3503"/>
                    <a:pt x="15452" y="2724"/>
                  </a:cubicBezTo>
                  <a:cubicBezTo>
                    <a:pt x="16283" y="1946"/>
                    <a:pt x="16615" y="973"/>
                    <a:pt x="169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6018858" y="5419284"/>
              <a:ext cx="332688" cy="1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922" fill="norm" stroke="1" extrusionOk="0">
                  <a:moveTo>
                    <a:pt x="2621" y="8495"/>
                  </a:moveTo>
                  <a:cubicBezTo>
                    <a:pt x="1801" y="8495"/>
                    <a:pt x="981" y="8495"/>
                    <a:pt x="502" y="7607"/>
                  </a:cubicBezTo>
                  <a:cubicBezTo>
                    <a:pt x="24" y="6719"/>
                    <a:pt x="-113" y="4944"/>
                    <a:pt x="92" y="3612"/>
                  </a:cubicBezTo>
                  <a:cubicBezTo>
                    <a:pt x="297" y="2281"/>
                    <a:pt x="844" y="1393"/>
                    <a:pt x="2758" y="654"/>
                  </a:cubicBezTo>
                  <a:cubicBezTo>
                    <a:pt x="4672" y="-86"/>
                    <a:pt x="7953" y="-678"/>
                    <a:pt x="11029" y="1689"/>
                  </a:cubicBezTo>
                  <a:cubicBezTo>
                    <a:pt x="14105" y="4056"/>
                    <a:pt x="16976" y="9382"/>
                    <a:pt x="18684" y="13081"/>
                  </a:cubicBezTo>
                  <a:cubicBezTo>
                    <a:pt x="20393" y="16780"/>
                    <a:pt x="20940" y="18851"/>
                    <a:pt x="21487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6222175" y="4895849"/>
              <a:ext cx="72221" cy="4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554" fill="norm" stroke="1" extrusionOk="0">
                  <a:moveTo>
                    <a:pt x="21057" y="20983"/>
                  </a:moveTo>
                  <a:cubicBezTo>
                    <a:pt x="18588" y="21291"/>
                    <a:pt x="16120" y="21600"/>
                    <a:pt x="13960" y="21549"/>
                  </a:cubicBezTo>
                  <a:cubicBezTo>
                    <a:pt x="11800" y="21497"/>
                    <a:pt x="9948" y="21086"/>
                    <a:pt x="7480" y="19337"/>
                  </a:cubicBezTo>
                  <a:cubicBezTo>
                    <a:pt x="5011" y="17589"/>
                    <a:pt x="1926" y="14503"/>
                    <a:pt x="691" y="11314"/>
                  </a:cubicBezTo>
                  <a:cubicBezTo>
                    <a:pt x="-543" y="8126"/>
                    <a:pt x="74" y="4834"/>
                    <a:pt x="1000" y="2931"/>
                  </a:cubicBezTo>
                  <a:cubicBezTo>
                    <a:pt x="1926" y="1029"/>
                    <a:pt x="3160" y="514"/>
                    <a:pt x="4703" y="257"/>
                  </a:cubicBezTo>
                  <a:cubicBezTo>
                    <a:pt x="6246" y="0"/>
                    <a:pt x="8097" y="0"/>
                    <a:pt x="99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6156711" y="4845050"/>
              <a:ext cx="29008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571" fill="norm" stroke="1" extrusionOk="0">
                  <a:moveTo>
                    <a:pt x="5955" y="14400"/>
                  </a:moveTo>
                  <a:cubicBezTo>
                    <a:pt x="4703" y="16457"/>
                    <a:pt x="3451" y="18514"/>
                    <a:pt x="2434" y="19542"/>
                  </a:cubicBezTo>
                  <a:cubicBezTo>
                    <a:pt x="1416" y="20571"/>
                    <a:pt x="634" y="20571"/>
                    <a:pt x="242" y="19200"/>
                  </a:cubicBezTo>
                  <a:cubicBezTo>
                    <a:pt x="-149" y="17828"/>
                    <a:pt x="-149" y="15085"/>
                    <a:pt x="868" y="11142"/>
                  </a:cubicBezTo>
                  <a:cubicBezTo>
                    <a:pt x="1886" y="7200"/>
                    <a:pt x="3921" y="2057"/>
                    <a:pt x="6190" y="514"/>
                  </a:cubicBezTo>
                  <a:cubicBezTo>
                    <a:pt x="8460" y="-1029"/>
                    <a:pt x="10964" y="1028"/>
                    <a:pt x="13547" y="4971"/>
                  </a:cubicBezTo>
                  <a:cubicBezTo>
                    <a:pt x="16129" y="8914"/>
                    <a:pt x="18790" y="14742"/>
                    <a:pt x="21451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8580395" y="6667325"/>
              <a:ext cx="25401" cy="33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2846"/>
                  </a:moveTo>
                  <a:cubicBezTo>
                    <a:pt x="3600" y="1496"/>
                    <a:pt x="7200" y="146"/>
                    <a:pt x="9000" y="11"/>
                  </a:cubicBezTo>
                  <a:cubicBezTo>
                    <a:pt x="10800" y="-124"/>
                    <a:pt x="10800" y="956"/>
                    <a:pt x="11700" y="3994"/>
                  </a:cubicBezTo>
                  <a:cubicBezTo>
                    <a:pt x="12600" y="7031"/>
                    <a:pt x="14400" y="12026"/>
                    <a:pt x="16200" y="15266"/>
                  </a:cubicBezTo>
                  <a:cubicBezTo>
                    <a:pt x="18000" y="18506"/>
                    <a:pt x="19800" y="19991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8495495" y="7171252"/>
              <a:ext cx="205551" cy="10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381" fill="norm" stroke="1" extrusionOk="0">
                  <a:moveTo>
                    <a:pt x="12808" y="10213"/>
                  </a:moveTo>
                  <a:cubicBezTo>
                    <a:pt x="12588" y="7072"/>
                    <a:pt x="12367" y="3930"/>
                    <a:pt x="11596" y="1966"/>
                  </a:cubicBezTo>
                  <a:cubicBezTo>
                    <a:pt x="10824" y="2"/>
                    <a:pt x="9502" y="-783"/>
                    <a:pt x="7518" y="984"/>
                  </a:cubicBezTo>
                  <a:cubicBezTo>
                    <a:pt x="5535" y="2752"/>
                    <a:pt x="2890" y="7072"/>
                    <a:pt x="1457" y="10410"/>
                  </a:cubicBezTo>
                  <a:cubicBezTo>
                    <a:pt x="24" y="13748"/>
                    <a:pt x="-196" y="16104"/>
                    <a:pt x="135" y="17872"/>
                  </a:cubicBezTo>
                  <a:cubicBezTo>
                    <a:pt x="465" y="19639"/>
                    <a:pt x="1347" y="20817"/>
                    <a:pt x="2890" y="20228"/>
                  </a:cubicBezTo>
                  <a:cubicBezTo>
                    <a:pt x="4433" y="19639"/>
                    <a:pt x="6637" y="17282"/>
                    <a:pt x="8400" y="15319"/>
                  </a:cubicBezTo>
                  <a:cubicBezTo>
                    <a:pt x="10163" y="13355"/>
                    <a:pt x="11486" y="11784"/>
                    <a:pt x="13580" y="12570"/>
                  </a:cubicBezTo>
                  <a:cubicBezTo>
                    <a:pt x="15673" y="13355"/>
                    <a:pt x="18539" y="16497"/>
                    <a:pt x="21404" y="19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9856745" y="6711950"/>
              <a:ext cx="127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953"/>
                    <a:pt x="14400" y="7906"/>
                    <a:pt x="18000" y="11506"/>
                  </a:cubicBezTo>
                  <a:cubicBezTo>
                    <a:pt x="21600" y="15106"/>
                    <a:pt x="21600" y="183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9596395" y="7169150"/>
              <a:ext cx="138525" cy="21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95" fill="norm" stroke="1" extrusionOk="0">
                  <a:moveTo>
                    <a:pt x="9672" y="0"/>
                  </a:moveTo>
                  <a:cubicBezTo>
                    <a:pt x="9027" y="5192"/>
                    <a:pt x="8382" y="10385"/>
                    <a:pt x="7899" y="13604"/>
                  </a:cubicBezTo>
                  <a:cubicBezTo>
                    <a:pt x="7415" y="16823"/>
                    <a:pt x="7093" y="18069"/>
                    <a:pt x="6931" y="18069"/>
                  </a:cubicBezTo>
                  <a:cubicBezTo>
                    <a:pt x="6770" y="18069"/>
                    <a:pt x="6770" y="16823"/>
                    <a:pt x="7254" y="15681"/>
                  </a:cubicBezTo>
                  <a:cubicBezTo>
                    <a:pt x="7737" y="14538"/>
                    <a:pt x="8704" y="13500"/>
                    <a:pt x="10639" y="12462"/>
                  </a:cubicBezTo>
                  <a:cubicBezTo>
                    <a:pt x="12573" y="11423"/>
                    <a:pt x="15475" y="10385"/>
                    <a:pt x="17731" y="11215"/>
                  </a:cubicBezTo>
                  <a:cubicBezTo>
                    <a:pt x="19988" y="12046"/>
                    <a:pt x="21600" y="14746"/>
                    <a:pt x="20955" y="16927"/>
                  </a:cubicBezTo>
                  <a:cubicBezTo>
                    <a:pt x="20310" y="19108"/>
                    <a:pt x="17409" y="20769"/>
                    <a:pt x="13540" y="21185"/>
                  </a:cubicBezTo>
                  <a:cubicBezTo>
                    <a:pt x="9672" y="21600"/>
                    <a:pt x="4836" y="20769"/>
                    <a:pt x="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42421" y="6845299"/>
              <a:ext cx="1703363" cy="124885"/>
            </a:xfrm>
            <a:prstGeom prst="rect">
              <a:avLst/>
            </a:prstGeom>
            <a:effectLst/>
          </p:spPr>
        </p:pic>
        <p:pic>
          <p:nvPicPr>
            <p:cNvPr id="25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46679" y="5810613"/>
              <a:ext cx="1445684" cy="105889"/>
            </a:xfrm>
            <a:prstGeom prst="rect">
              <a:avLst/>
            </a:prstGeom>
            <a:effectLst/>
          </p:spPr>
        </p:pic>
        <p:pic>
          <p:nvPicPr>
            <p:cNvPr id="25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04495" y="5213299"/>
              <a:ext cx="66946" cy="273101"/>
            </a:xfrm>
            <a:prstGeom prst="rect">
              <a:avLst/>
            </a:prstGeom>
            <a:effectLst/>
          </p:spPr>
        </p:pic>
        <p:pic>
          <p:nvPicPr>
            <p:cNvPr id="25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370845" y="6881283"/>
              <a:ext cx="228601" cy="46567"/>
            </a:xfrm>
            <a:prstGeom prst="rect">
              <a:avLst/>
            </a:prstGeom>
            <a:effectLst/>
          </p:spPr>
        </p:pic>
        <p:pic>
          <p:nvPicPr>
            <p:cNvPr id="25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028451" y="2461484"/>
              <a:ext cx="617174" cy="642577"/>
            </a:xfrm>
            <a:prstGeom prst="rect">
              <a:avLst/>
            </a:prstGeom>
            <a:effectLst/>
          </p:spPr>
        </p:pic>
        <p:pic>
          <p:nvPicPr>
            <p:cNvPr id="251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542295" y="5854700"/>
              <a:ext cx="1250951" cy="1079500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67695" y="5812493"/>
              <a:ext cx="1301751" cy="1147107"/>
            </a:xfrm>
            <a:prstGeom prst="rect">
              <a:avLst/>
            </a:prstGeom>
            <a:effectLst/>
          </p:spPr>
        </p:pic>
        <p:pic>
          <p:nvPicPr>
            <p:cNvPr id="251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505192" y="6793429"/>
              <a:ext cx="131071" cy="172521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27543" y="5826035"/>
              <a:ext cx="145168" cy="125995"/>
            </a:xfrm>
            <a:prstGeom prst="rect">
              <a:avLst/>
            </a:prstGeom>
            <a:effectLst/>
          </p:spPr>
        </p:pic>
        <p:pic>
          <p:nvPicPr>
            <p:cNvPr id="252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57945" y="6813550"/>
              <a:ext cx="1600201" cy="88900"/>
            </a:xfrm>
            <a:prstGeom prst="rect">
              <a:avLst/>
            </a:prstGeom>
            <a:effectLst/>
          </p:spPr>
        </p:pic>
        <p:pic>
          <p:nvPicPr>
            <p:cNvPr id="252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42095" y="6864349"/>
              <a:ext cx="1587501" cy="44088"/>
            </a:xfrm>
            <a:prstGeom prst="rect">
              <a:avLst/>
            </a:prstGeom>
            <a:effectLst/>
          </p:spPr>
        </p:pic>
        <p:pic>
          <p:nvPicPr>
            <p:cNvPr id="252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907295" y="6829143"/>
              <a:ext cx="742951" cy="73308"/>
            </a:xfrm>
            <a:prstGeom prst="rect">
              <a:avLst/>
            </a:prstGeom>
            <a:effectLst/>
          </p:spPr>
        </p:pic>
        <p:pic>
          <p:nvPicPr>
            <p:cNvPr id="252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837695" y="6813550"/>
              <a:ext cx="1498601" cy="41557"/>
            </a:xfrm>
            <a:prstGeom prst="rect">
              <a:avLst/>
            </a:prstGeom>
            <a:effectLst/>
          </p:spPr>
        </p:pic>
        <p:pic>
          <p:nvPicPr>
            <p:cNvPr id="252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856745" y="6826250"/>
              <a:ext cx="1507266" cy="82550"/>
            </a:xfrm>
            <a:prstGeom prst="rect">
              <a:avLst/>
            </a:prstGeom>
            <a:effectLst/>
          </p:spPr>
        </p:pic>
        <p:pic>
          <p:nvPicPr>
            <p:cNvPr id="253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837695" y="6838950"/>
              <a:ext cx="1418267" cy="81909"/>
            </a:xfrm>
            <a:prstGeom prst="rect">
              <a:avLst/>
            </a:prstGeom>
            <a:effectLst/>
          </p:spPr>
        </p:pic>
        <p:pic>
          <p:nvPicPr>
            <p:cNvPr id="253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685295" y="6845300"/>
              <a:ext cx="1682751" cy="44450"/>
            </a:xfrm>
            <a:prstGeom prst="rect">
              <a:avLst/>
            </a:prstGeom>
            <a:effectLst/>
          </p:spPr>
        </p:pic>
        <p:pic>
          <p:nvPicPr>
            <p:cNvPr id="253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536308" y="6261100"/>
              <a:ext cx="95451" cy="621815"/>
            </a:xfrm>
            <a:prstGeom prst="rect">
              <a:avLst/>
            </a:prstGeom>
            <a:effectLst/>
          </p:spPr>
        </p:pic>
        <p:pic>
          <p:nvPicPr>
            <p:cNvPr id="253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471314" y="6261826"/>
              <a:ext cx="1169014" cy="107225"/>
            </a:xfrm>
            <a:prstGeom prst="rect">
              <a:avLst/>
            </a:prstGeom>
            <a:effectLst/>
          </p:spPr>
        </p:pic>
        <p:pic>
          <p:nvPicPr>
            <p:cNvPr id="253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83545" y="6302581"/>
              <a:ext cx="1393329" cy="123619"/>
            </a:xfrm>
            <a:prstGeom prst="rect">
              <a:avLst/>
            </a:prstGeom>
            <a:effectLst/>
          </p:spPr>
        </p:pic>
        <p:pic>
          <p:nvPicPr>
            <p:cNvPr id="254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710695" y="6286500"/>
              <a:ext cx="114301" cy="488950"/>
            </a:xfrm>
            <a:prstGeom prst="rect">
              <a:avLst/>
            </a:prstGeom>
            <a:effectLst/>
          </p:spPr>
        </p:pic>
        <p:pic>
          <p:nvPicPr>
            <p:cNvPr id="254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82302" y="6281329"/>
              <a:ext cx="174444" cy="595721"/>
            </a:xfrm>
            <a:prstGeom prst="rect">
              <a:avLst/>
            </a:prstGeom>
            <a:effectLst/>
          </p:spPr>
        </p:pic>
        <p:pic>
          <p:nvPicPr>
            <p:cNvPr id="254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42445" y="6769100"/>
              <a:ext cx="166233" cy="165100"/>
            </a:xfrm>
            <a:prstGeom prst="rect">
              <a:avLst/>
            </a:prstGeom>
            <a:effectLst/>
          </p:spPr>
        </p:pic>
        <p:pic>
          <p:nvPicPr>
            <p:cNvPr id="254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96445" y="6076950"/>
              <a:ext cx="63501" cy="184150"/>
            </a:xfrm>
            <a:prstGeom prst="rect">
              <a:avLst/>
            </a:prstGeom>
            <a:effectLst/>
          </p:spPr>
        </p:pic>
        <p:pic>
          <p:nvPicPr>
            <p:cNvPr id="254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69445" y="6311900"/>
              <a:ext cx="342901" cy="88900"/>
            </a:xfrm>
            <a:prstGeom prst="rect">
              <a:avLst/>
            </a:prstGeom>
            <a:effectLst/>
          </p:spPr>
        </p:pic>
        <p:pic>
          <p:nvPicPr>
            <p:cNvPr id="255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926595" y="6413500"/>
              <a:ext cx="107039" cy="206635"/>
            </a:xfrm>
            <a:prstGeom prst="rect">
              <a:avLst/>
            </a:prstGeom>
            <a:effectLst/>
          </p:spPr>
        </p:pic>
        <p:pic>
          <p:nvPicPr>
            <p:cNvPr id="255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021845" y="6521450"/>
              <a:ext cx="133351" cy="57150"/>
            </a:xfrm>
            <a:prstGeom prst="rect">
              <a:avLst/>
            </a:prstGeom>
            <a:effectLst/>
          </p:spPr>
        </p:pic>
        <p:pic>
          <p:nvPicPr>
            <p:cNvPr id="255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156750" y="6472016"/>
              <a:ext cx="182596" cy="98533"/>
            </a:xfrm>
            <a:prstGeom prst="rect">
              <a:avLst/>
            </a:prstGeom>
            <a:effectLst/>
          </p:spPr>
        </p:pic>
        <p:pic>
          <p:nvPicPr>
            <p:cNvPr id="255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547429" y="5499100"/>
              <a:ext cx="140917" cy="1022350"/>
            </a:xfrm>
            <a:prstGeom prst="rect">
              <a:avLst/>
            </a:prstGeom>
            <a:effectLst/>
          </p:spPr>
        </p:pic>
        <p:pic>
          <p:nvPicPr>
            <p:cNvPr id="255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40695" y="5513687"/>
              <a:ext cx="209551" cy="150513"/>
            </a:xfrm>
            <a:prstGeom prst="rect">
              <a:avLst/>
            </a:prstGeom>
            <a:effectLst/>
          </p:spPr>
        </p:pic>
        <p:pic>
          <p:nvPicPr>
            <p:cNvPr id="256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616163" y="4916346"/>
              <a:ext cx="167433" cy="430354"/>
            </a:xfrm>
            <a:prstGeom prst="rect">
              <a:avLst/>
            </a:prstGeom>
            <a:effectLst/>
          </p:spPr>
        </p:pic>
        <p:pic>
          <p:nvPicPr>
            <p:cNvPr id="256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08614" y="5079999"/>
              <a:ext cx="194032" cy="304801"/>
            </a:xfrm>
            <a:prstGeom prst="rect">
              <a:avLst/>
            </a:prstGeom>
            <a:effectLst/>
          </p:spPr>
        </p:pic>
        <p:pic>
          <p:nvPicPr>
            <p:cNvPr id="256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774615" y="4829762"/>
              <a:ext cx="218531" cy="366016"/>
            </a:xfrm>
            <a:prstGeom prst="rect">
              <a:avLst/>
            </a:prstGeom>
            <a:effectLst/>
          </p:spPr>
        </p:pic>
        <p:pic>
          <p:nvPicPr>
            <p:cNvPr id="256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861504" y="4914937"/>
              <a:ext cx="245942" cy="212967"/>
            </a:xfrm>
            <a:prstGeom prst="rect">
              <a:avLst/>
            </a:prstGeom>
            <a:effectLst/>
          </p:spPr>
        </p:pic>
        <p:pic>
          <p:nvPicPr>
            <p:cNvPr id="256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018545" y="4699000"/>
              <a:ext cx="196851" cy="292100"/>
            </a:xfrm>
            <a:prstGeom prst="rect">
              <a:avLst/>
            </a:prstGeom>
            <a:effectLst/>
          </p:spPr>
        </p:pic>
        <p:pic>
          <p:nvPicPr>
            <p:cNvPr id="257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383545" y="5528262"/>
              <a:ext cx="330201" cy="148639"/>
            </a:xfrm>
            <a:prstGeom prst="rect">
              <a:avLst/>
            </a:prstGeom>
            <a:effectLst/>
          </p:spPr>
        </p:pic>
      </p:grpSp>
      <p:grpSp>
        <p:nvGrpSpPr>
          <p:cNvPr id="2579" name="Drawing"/>
          <p:cNvGrpSpPr/>
          <p:nvPr/>
        </p:nvGrpSpPr>
        <p:grpSpPr>
          <a:xfrm>
            <a:off x="10871200" y="3526662"/>
            <a:ext cx="1530895" cy="1769238"/>
            <a:chOff x="0" y="0"/>
            <a:chExt cx="1530894" cy="1769237"/>
          </a:xfrm>
        </p:grpSpPr>
        <p:sp>
          <p:nvSpPr>
            <p:cNvPr id="2573" name="Line"/>
            <p:cNvSpPr/>
            <p:nvPr/>
          </p:nvSpPr>
          <p:spPr>
            <a:xfrm>
              <a:off x="0" y="0"/>
              <a:ext cx="433280" cy="176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71" fill="norm" stroke="1" extrusionOk="0">
                  <a:moveTo>
                    <a:pt x="0" y="745"/>
                  </a:moveTo>
                  <a:cubicBezTo>
                    <a:pt x="105" y="616"/>
                    <a:pt x="210" y="487"/>
                    <a:pt x="944" y="345"/>
                  </a:cubicBezTo>
                  <a:cubicBezTo>
                    <a:pt x="1678" y="203"/>
                    <a:pt x="3041" y="48"/>
                    <a:pt x="4981" y="10"/>
                  </a:cubicBezTo>
                  <a:cubicBezTo>
                    <a:pt x="6920" y="-29"/>
                    <a:pt x="9437" y="48"/>
                    <a:pt x="11639" y="332"/>
                  </a:cubicBezTo>
                  <a:cubicBezTo>
                    <a:pt x="13841" y="616"/>
                    <a:pt x="15728" y="1106"/>
                    <a:pt x="16672" y="1674"/>
                  </a:cubicBezTo>
                  <a:cubicBezTo>
                    <a:pt x="17616" y="2242"/>
                    <a:pt x="17616" y="2887"/>
                    <a:pt x="16567" y="3674"/>
                  </a:cubicBezTo>
                  <a:cubicBezTo>
                    <a:pt x="15518" y="4461"/>
                    <a:pt x="13421" y="5390"/>
                    <a:pt x="11849" y="6268"/>
                  </a:cubicBezTo>
                  <a:cubicBezTo>
                    <a:pt x="10276" y="7145"/>
                    <a:pt x="9227" y="7971"/>
                    <a:pt x="9070" y="8642"/>
                  </a:cubicBezTo>
                  <a:cubicBezTo>
                    <a:pt x="8913" y="9313"/>
                    <a:pt x="9647" y="9829"/>
                    <a:pt x="10800" y="10423"/>
                  </a:cubicBezTo>
                  <a:cubicBezTo>
                    <a:pt x="11953" y="11016"/>
                    <a:pt x="13526" y="11687"/>
                    <a:pt x="14784" y="12423"/>
                  </a:cubicBezTo>
                  <a:cubicBezTo>
                    <a:pt x="16043" y="13158"/>
                    <a:pt x="16986" y="13958"/>
                    <a:pt x="17668" y="14810"/>
                  </a:cubicBezTo>
                  <a:cubicBezTo>
                    <a:pt x="18350" y="15661"/>
                    <a:pt x="18769" y="16565"/>
                    <a:pt x="19503" y="17416"/>
                  </a:cubicBezTo>
                  <a:cubicBezTo>
                    <a:pt x="20237" y="18268"/>
                    <a:pt x="21285" y="19068"/>
                    <a:pt x="21443" y="19700"/>
                  </a:cubicBezTo>
                  <a:cubicBezTo>
                    <a:pt x="21600" y="20332"/>
                    <a:pt x="20866" y="20797"/>
                    <a:pt x="19293" y="21106"/>
                  </a:cubicBezTo>
                  <a:cubicBezTo>
                    <a:pt x="17720" y="21416"/>
                    <a:pt x="15309" y="21571"/>
                    <a:pt x="13736" y="21571"/>
                  </a:cubicBezTo>
                  <a:cubicBezTo>
                    <a:pt x="12163" y="21571"/>
                    <a:pt x="11429" y="21416"/>
                    <a:pt x="10695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814122" y="308737"/>
              <a:ext cx="27172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1495" y="0"/>
                  </a:moveTo>
                  <a:cubicBezTo>
                    <a:pt x="19653" y="3851"/>
                    <a:pt x="17811" y="7702"/>
                    <a:pt x="15635" y="11051"/>
                  </a:cubicBezTo>
                  <a:cubicBezTo>
                    <a:pt x="13458" y="14400"/>
                    <a:pt x="10946" y="17247"/>
                    <a:pt x="8686" y="18837"/>
                  </a:cubicBezTo>
                  <a:cubicBezTo>
                    <a:pt x="6425" y="20428"/>
                    <a:pt x="4416" y="20763"/>
                    <a:pt x="2993" y="20344"/>
                  </a:cubicBezTo>
                  <a:cubicBezTo>
                    <a:pt x="1569" y="19926"/>
                    <a:pt x="732" y="18753"/>
                    <a:pt x="314" y="17581"/>
                  </a:cubicBezTo>
                  <a:cubicBezTo>
                    <a:pt x="-105" y="16409"/>
                    <a:pt x="-105" y="15237"/>
                    <a:pt x="314" y="14233"/>
                  </a:cubicBezTo>
                  <a:cubicBezTo>
                    <a:pt x="732" y="13228"/>
                    <a:pt x="1569" y="12391"/>
                    <a:pt x="3076" y="11888"/>
                  </a:cubicBezTo>
                  <a:cubicBezTo>
                    <a:pt x="4583" y="11386"/>
                    <a:pt x="6760" y="11219"/>
                    <a:pt x="8853" y="12140"/>
                  </a:cubicBezTo>
                  <a:cubicBezTo>
                    <a:pt x="10946" y="13060"/>
                    <a:pt x="12955" y="15070"/>
                    <a:pt x="14462" y="16828"/>
                  </a:cubicBezTo>
                  <a:cubicBezTo>
                    <a:pt x="15969" y="18586"/>
                    <a:pt x="16974" y="20093"/>
                    <a:pt x="179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1176465" y="335838"/>
              <a:ext cx="182436" cy="2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35" fill="norm" stroke="1" extrusionOk="0">
                  <a:moveTo>
                    <a:pt x="17675" y="1069"/>
                  </a:moveTo>
                  <a:cubicBezTo>
                    <a:pt x="18668" y="452"/>
                    <a:pt x="19661" y="-165"/>
                    <a:pt x="19909" y="41"/>
                  </a:cubicBezTo>
                  <a:cubicBezTo>
                    <a:pt x="20158" y="246"/>
                    <a:pt x="19661" y="1275"/>
                    <a:pt x="17551" y="3229"/>
                  </a:cubicBezTo>
                  <a:cubicBezTo>
                    <a:pt x="15440" y="5184"/>
                    <a:pt x="11716" y="8064"/>
                    <a:pt x="8737" y="10326"/>
                  </a:cubicBezTo>
                  <a:cubicBezTo>
                    <a:pt x="5758" y="12589"/>
                    <a:pt x="3523" y="14235"/>
                    <a:pt x="2033" y="15469"/>
                  </a:cubicBezTo>
                  <a:cubicBezTo>
                    <a:pt x="544" y="16704"/>
                    <a:pt x="-201" y="17526"/>
                    <a:pt x="47" y="18041"/>
                  </a:cubicBezTo>
                  <a:cubicBezTo>
                    <a:pt x="296" y="18555"/>
                    <a:pt x="1537" y="18761"/>
                    <a:pt x="5261" y="19275"/>
                  </a:cubicBezTo>
                  <a:cubicBezTo>
                    <a:pt x="8985" y="19789"/>
                    <a:pt x="15192" y="20612"/>
                    <a:pt x="21399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1371600" y="256808"/>
              <a:ext cx="159295" cy="3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40" fill="norm" stroke="1" extrusionOk="0">
                  <a:moveTo>
                    <a:pt x="9379" y="1602"/>
                  </a:moveTo>
                  <a:cubicBezTo>
                    <a:pt x="9947" y="835"/>
                    <a:pt x="10516" y="68"/>
                    <a:pt x="10800" y="4"/>
                  </a:cubicBezTo>
                  <a:cubicBezTo>
                    <a:pt x="11084" y="-60"/>
                    <a:pt x="11084" y="579"/>
                    <a:pt x="10800" y="3263"/>
                  </a:cubicBezTo>
                  <a:cubicBezTo>
                    <a:pt x="10516" y="5947"/>
                    <a:pt x="9947" y="10676"/>
                    <a:pt x="9521" y="13680"/>
                  </a:cubicBezTo>
                  <a:cubicBezTo>
                    <a:pt x="9095" y="16683"/>
                    <a:pt x="8811" y="17961"/>
                    <a:pt x="9237" y="18089"/>
                  </a:cubicBezTo>
                  <a:cubicBezTo>
                    <a:pt x="9663" y="18217"/>
                    <a:pt x="10800" y="17194"/>
                    <a:pt x="11653" y="16364"/>
                  </a:cubicBezTo>
                  <a:cubicBezTo>
                    <a:pt x="12505" y="15533"/>
                    <a:pt x="13074" y="14894"/>
                    <a:pt x="13784" y="14255"/>
                  </a:cubicBezTo>
                  <a:cubicBezTo>
                    <a:pt x="14495" y="13616"/>
                    <a:pt x="15347" y="12977"/>
                    <a:pt x="16484" y="12657"/>
                  </a:cubicBezTo>
                  <a:cubicBezTo>
                    <a:pt x="17621" y="12338"/>
                    <a:pt x="19042" y="12338"/>
                    <a:pt x="20037" y="12657"/>
                  </a:cubicBezTo>
                  <a:cubicBezTo>
                    <a:pt x="21032" y="12977"/>
                    <a:pt x="21600" y="13616"/>
                    <a:pt x="21316" y="14702"/>
                  </a:cubicBezTo>
                  <a:cubicBezTo>
                    <a:pt x="21032" y="15789"/>
                    <a:pt x="19895" y="17322"/>
                    <a:pt x="16200" y="18536"/>
                  </a:cubicBezTo>
                  <a:cubicBezTo>
                    <a:pt x="12505" y="19751"/>
                    <a:pt x="6253" y="20645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534342" y="435737"/>
              <a:ext cx="17050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16148" y="3375"/>
                    <a:pt x="10814" y="6750"/>
                    <a:pt x="7481" y="9000"/>
                  </a:cubicBezTo>
                  <a:cubicBezTo>
                    <a:pt x="4148" y="11250"/>
                    <a:pt x="2814" y="12375"/>
                    <a:pt x="1748" y="13500"/>
                  </a:cubicBezTo>
                  <a:cubicBezTo>
                    <a:pt x="681" y="14625"/>
                    <a:pt x="-119" y="15750"/>
                    <a:pt x="14" y="16650"/>
                  </a:cubicBezTo>
                  <a:cubicBezTo>
                    <a:pt x="148" y="17550"/>
                    <a:pt x="1214" y="18225"/>
                    <a:pt x="4681" y="19012"/>
                  </a:cubicBezTo>
                  <a:cubicBezTo>
                    <a:pt x="8148" y="19800"/>
                    <a:pt x="14014" y="20700"/>
                    <a:pt x="198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272520" y="551861"/>
              <a:ext cx="210080" cy="9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997" fill="norm" stroke="1" extrusionOk="0">
                  <a:moveTo>
                    <a:pt x="9126" y="15091"/>
                  </a:moveTo>
                  <a:cubicBezTo>
                    <a:pt x="9558" y="12743"/>
                    <a:pt x="9990" y="10395"/>
                    <a:pt x="10422" y="7812"/>
                  </a:cubicBezTo>
                  <a:cubicBezTo>
                    <a:pt x="10854" y="5230"/>
                    <a:pt x="11286" y="2412"/>
                    <a:pt x="10530" y="1004"/>
                  </a:cubicBezTo>
                  <a:cubicBezTo>
                    <a:pt x="9774" y="-405"/>
                    <a:pt x="7830" y="-405"/>
                    <a:pt x="5994" y="1473"/>
                  </a:cubicBezTo>
                  <a:cubicBezTo>
                    <a:pt x="4158" y="3352"/>
                    <a:pt x="2430" y="7108"/>
                    <a:pt x="1350" y="10160"/>
                  </a:cubicBezTo>
                  <a:cubicBezTo>
                    <a:pt x="270" y="13212"/>
                    <a:pt x="-162" y="15560"/>
                    <a:pt x="54" y="17438"/>
                  </a:cubicBezTo>
                  <a:cubicBezTo>
                    <a:pt x="270" y="19317"/>
                    <a:pt x="1134" y="20725"/>
                    <a:pt x="2106" y="20960"/>
                  </a:cubicBezTo>
                  <a:cubicBezTo>
                    <a:pt x="3078" y="21195"/>
                    <a:pt x="4158" y="20256"/>
                    <a:pt x="5886" y="18847"/>
                  </a:cubicBezTo>
                  <a:cubicBezTo>
                    <a:pt x="7614" y="17438"/>
                    <a:pt x="9990" y="15560"/>
                    <a:pt x="12690" y="15795"/>
                  </a:cubicBezTo>
                  <a:cubicBezTo>
                    <a:pt x="15390" y="16030"/>
                    <a:pt x="18414" y="18378"/>
                    <a:pt x="21438" y="20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7" name="Drawing"/>
          <p:cNvGrpSpPr/>
          <p:nvPr/>
        </p:nvGrpSpPr>
        <p:grpSpPr>
          <a:xfrm>
            <a:off x="1147233" y="1638299"/>
            <a:ext cx="11667068" cy="7545918"/>
            <a:chOff x="0" y="0"/>
            <a:chExt cx="11667066" cy="7545916"/>
          </a:xfrm>
        </p:grpSpPr>
        <p:sp>
          <p:nvSpPr>
            <p:cNvPr id="2581" name="Line"/>
            <p:cNvSpPr/>
            <p:nvPr/>
          </p:nvSpPr>
          <p:spPr>
            <a:xfrm>
              <a:off x="2555610" y="0"/>
              <a:ext cx="87744" cy="367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6778" y="0"/>
                  </a:moveTo>
                  <a:cubicBezTo>
                    <a:pt x="12664" y="0"/>
                    <a:pt x="8550" y="0"/>
                    <a:pt x="5721" y="31"/>
                  </a:cubicBezTo>
                  <a:cubicBezTo>
                    <a:pt x="2893" y="62"/>
                    <a:pt x="1350" y="125"/>
                    <a:pt x="578" y="311"/>
                  </a:cubicBezTo>
                  <a:cubicBezTo>
                    <a:pt x="-193" y="498"/>
                    <a:pt x="-193" y="810"/>
                    <a:pt x="578" y="1202"/>
                  </a:cubicBezTo>
                  <a:cubicBezTo>
                    <a:pt x="1350" y="1594"/>
                    <a:pt x="2893" y="2068"/>
                    <a:pt x="3664" y="2579"/>
                  </a:cubicBezTo>
                  <a:cubicBezTo>
                    <a:pt x="4436" y="3089"/>
                    <a:pt x="4436" y="3637"/>
                    <a:pt x="4693" y="4179"/>
                  </a:cubicBezTo>
                  <a:cubicBezTo>
                    <a:pt x="4950" y="4721"/>
                    <a:pt x="5464" y="5257"/>
                    <a:pt x="5978" y="5755"/>
                  </a:cubicBezTo>
                  <a:cubicBezTo>
                    <a:pt x="6493" y="6253"/>
                    <a:pt x="7007" y="6714"/>
                    <a:pt x="7778" y="7200"/>
                  </a:cubicBezTo>
                  <a:cubicBezTo>
                    <a:pt x="8550" y="7686"/>
                    <a:pt x="9578" y="8197"/>
                    <a:pt x="10607" y="8651"/>
                  </a:cubicBezTo>
                  <a:cubicBezTo>
                    <a:pt x="11636" y="9106"/>
                    <a:pt x="12664" y="9504"/>
                    <a:pt x="13950" y="9903"/>
                  </a:cubicBezTo>
                  <a:cubicBezTo>
                    <a:pt x="15236" y="10302"/>
                    <a:pt x="16778" y="10700"/>
                    <a:pt x="17807" y="11118"/>
                  </a:cubicBezTo>
                  <a:cubicBezTo>
                    <a:pt x="18836" y="11535"/>
                    <a:pt x="19350" y="11971"/>
                    <a:pt x="19864" y="12401"/>
                  </a:cubicBezTo>
                  <a:cubicBezTo>
                    <a:pt x="20378" y="12830"/>
                    <a:pt x="20893" y="13254"/>
                    <a:pt x="21150" y="13734"/>
                  </a:cubicBezTo>
                  <a:cubicBezTo>
                    <a:pt x="21407" y="14213"/>
                    <a:pt x="21407" y="14749"/>
                    <a:pt x="20893" y="15272"/>
                  </a:cubicBezTo>
                  <a:cubicBezTo>
                    <a:pt x="20378" y="15795"/>
                    <a:pt x="19350" y="16306"/>
                    <a:pt x="18064" y="16792"/>
                  </a:cubicBezTo>
                  <a:cubicBezTo>
                    <a:pt x="16778" y="17278"/>
                    <a:pt x="15236" y="17738"/>
                    <a:pt x="13950" y="18199"/>
                  </a:cubicBezTo>
                  <a:cubicBezTo>
                    <a:pt x="12664" y="18660"/>
                    <a:pt x="11636" y="19121"/>
                    <a:pt x="11378" y="19594"/>
                  </a:cubicBezTo>
                  <a:cubicBezTo>
                    <a:pt x="11121" y="20068"/>
                    <a:pt x="11636" y="20554"/>
                    <a:pt x="12150" y="20890"/>
                  </a:cubicBezTo>
                  <a:cubicBezTo>
                    <a:pt x="12664" y="21226"/>
                    <a:pt x="13178" y="21413"/>
                    <a:pt x="136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1939865" y="2922446"/>
              <a:ext cx="6390015" cy="41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25" fill="norm" stroke="1" extrusionOk="0">
                  <a:moveTo>
                    <a:pt x="362" y="21525"/>
                  </a:moveTo>
                  <a:cubicBezTo>
                    <a:pt x="276" y="21089"/>
                    <a:pt x="190" y="20652"/>
                    <a:pt x="122" y="20325"/>
                  </a:cubicBezTo>
                  <a:cubicBezTo>
                    <a:pt x="54" y="19998"/>
                    <a:pt x="4" y="19780"/>
                    <a:pt x="1" y="19670"/>
                  </a:cubicBezTo>
                  <a:cubicBezTo>
                    <a:pt x="-3" y="19561"/>
                    <a:pt x="40" y="19561"/>
                    <a:pt x="208" y="19616"/>
                  </a:cubicBezTo>
                  <a:cubicBezTo>
                    <a:pt x="376" y="19670"/>
                    <a:pt x="669" y="19780"/>
                    <a:pt x="966" y="19834"/>
                  </a:cubicBezTo>
                  <a:cubicBezTo>
                    <a:pt x="1263" y="19889"/>
                    <a:pt x="1563" y="19889"/>
                    <a:pt x="1856" y="19889"/>
                  </a:cubicBezTo>
                  <a:cubicBezTo>
                    <a:pt x="2149" y="19889"/>
                    <a:pt x="2435" y="19889"/>
                    <a:pt x="2718" y="19780"/>
                  </a:cubicBezTo>
                  <a:cubicBezTo>
                    <a:pt x="3000" y="19670"/>
                    <a:pt x="3279" y="19452"/>
                    <a:pt x="3522" y="19180"/>
                  </a:cubicBezTo>
                  <a:cubicBezTo>
                    <a:pt x="3765" y="18907"/>
                    <a:pt x="3972" y="18580"/>
                    <a:pt x="4201" y="18307"/>
                  </a:cubicBezTo>
                  <a:cubicBezTo>
                    <a:pt x="4430" y="18034"/>
                    <a:pt x="4680" y="17816"/>
                    <a:pt x="4930" y="17489"/>
                  </a:cubicBezTo>
                  <a:cubicBezTo>
                    <a:pt x="5181" y="17161"/>
                    <a:pt x="5431" y="16725"/>
                    <a:pt x="5696" y="16289"/>
                  </a:cubicBezTo>
                  <a:cubicBezTo>
                    <a:pt x="5960" y="15852"/>
                    <a:pt x="6239" y="15416"/>
                    <a:pt x="6525" y="14980"/>
                  </a:cubicBezTo>
                  <a:cubicBezTo>
                    <a:pt x="6811" y="14543"/>
                    <a:pt x="7104" y="14107"/>
                    <a:pt x="7329" y="13780"/>
                  </a:cubicBezTo>
                  <a:cubicBezTo>
                    <a:pt x="7554" y="13452"/>
                    <a:pt x="7712" y="13234"/>
                    <a:pt x="7873" y="12961"/>
                  </a:cubicBezTo>
                  <a:cubicBezTo>
                    <a:pt x="8034" y="12689"/>
                    <a:pt x="8198" y="12361"/>
                    <a:pt x="8355" y="12089"/>
                  </a:cubicBezTo>
                  <a:cubicBezTo>
                    <a:pt x="8513" y="11816"/>
                    <a:pt x="8663" y="11598"/>
                    <a:pt x="8827" y="11380"/>
                  </a:cubicBezTo>
                  <a:cubicBezTo>
                    <a:pt x="8992" y="11161"/>
                    <a:pt x="9170" y="10943"/>
                    <a:pt x="9342" y="10725"/>
                  </a:cubicBezTo>
                  <a:cubicBezTo>
                    <a:pt x="9514" y="10507"/>
                    <a:pt x="9678" y="10289"/>
                    <a:pt x="9857" y="10016"/>
                  </a:cubicBezTo>
                  <a:cubicBezTo>
                    <a:pt x="10036" y="9743"/>
                    <a:pt x="10229" y="9416"/>
                    <a:pt x="10397" y="9198"/>
                  </a:cubicBezTo>
                  <a:cubicBezTo>
                    <a:pt x="10565" y="8980"/>
                    <a:pt x="10708" y="8870"/>
                    <a:pt x="10876" y="8761"/>
                  </a:cubicBezTo>
                  <a:cubicBezTo>
                    <a:pt x="11044" y="8652"/>
                    <a:pt x="11237" y="8543"/>
                    <a:pt x="11408" y="8434"/>
                  </a:cubicBezTo>
                  <a:cubicBezTo>
                    <a:pt x="11580" y="8325"/>
                    <a:pt x="11730" y="8216"/>
                    <a:pt x="11891" y="8107"/>
                  </a:cubicBezTo>
                  <a:cubicBezTo>
                    <a:pt x="12052" y="7998"/>
                    <a:pt x="12223" y="7889"/>
                    <a:pt x="12384" y="7834"/>
                  </a:cubicBezTo>
                  <a:cubicBezTo>
                    <a:pt x="12545" y="7780"/>
                    <a:pt x="12695" y="7780"/>
                    <a:pt x="12856" y="7725"/>
                  </a:cubicBezTo>
                  <a:cubicBezTo>
                    <a:pt x="13017" y="7670"/>
                    <a:pt x="13189" y="7561"/>
                    <a:pt x="13432" y="7507"/>
                  </a:cubicBezTo>
                  <a:cubicBezTo>
                    <a:pt x="13675" y="7452"/>
                    <a:pt x="13989" y="7452"/>
                    <a:pt x="14297" y="7452"/>
                  </a:cubicBezTo>
                  <a:cubicBezTo>
                    <a:pt x="14604" y="7452"/>
                    <a:pt x="14905" y="7452"/>
                    <a:pt x="15198" y="7452"/>
                  </a:cubicBezTo>
                  <a:cubicBezTo>
                    <a:pt x="15491" y="7452"/>
                    <a:pt x="15777" y="7452"/>
                    <a:pt x="16056" y="7507"/>
                  </a:cubicBezTo>
                  <a:cubicBezTo>
                    <a:pt x="16335" y="7561"/>
                    <a:pt x="16606" y="7670"/>
                    <a:pt x="16867" y="7780"/>
                  </a:cubicBezTo>
                  <a:cubicBezTo>
                    <a:pt x="17128" y="7889"/>
                    <a:pt x="17379" y="7998"/>
                    <a:pt x="17629" y="8107"/>
                  </a:cubicBezTo>
                  <a:cubicBezTo>
                    <a:pt x="17879" y="8216"/>
                    <a:pt x="18129" y="8325"/>
                    <a:pt x="18362" y="8489"/>
                  </a:cubicBezTo>
                  <a:cubicBezTo>
                    <a:pt x="18594" y="8652"/>
                    <a:pt x="18809" y="8870"/>
                    <a:pt x="19062" y="9089"/>
                  </a:cubicBezTo>
                  <a:cubicBezTo>
                    <a:pt x="19316" y="9307"/>
                    <a:pt x="19609" y="9525"/>
                    <a:pt x="19895" y="9689"/>
                  </a:cubicBezTo>
                  <a:cubicBezTo>
                    <a:pt x="20181" y="9852"/>
                    <a:pt x="20460" y="9961"/>
                    <a:pt x="20714" y="10016"/>
                  </a:cubicBezTo>
                  <a:cubicBezTo>
                    <a:pt x="20968" y="10070"/>
                    <a:pt x="21197" y="10070"/>
                    <a:pt x="21325" y="9907"/>
                  </a:cubicBezTo>
                  <a:cubicBezTo>
                    <a:pt x="21454" y="9743"/>
                    <a:pt x="21483" y="9416"/>
                    <a:pt x="21493" y="8980"/>
                  </a:cubicBezTo>
                  <a:cubicBezTo>
                    <a:pt x="21504" y="8543"/>
                    <a:pt x="21497" y="7998"/>
                    <a:pt x="21465" y="6798"/>
                  </a:cubicBezTo>
                  <a:cubicBezTo>
                    <a:pt x="21433" y="5598"/>
                    <a:pt x="21375" y="3743"/>
                    <a:pt x="21325" y="2489"/>
                  </a:cubicBezTo>
                  <a:cubicBezTo>
                    <a:pt x="21275" y="1234"/>
                    <a:pt x="21232" y="580"/>
                    <a:pt x="21179" y="252"/>
                  </a:cubicBezTo>
                  <a:cubicBezTo>
                    <a:pt x="21125" y="-75"/>
                    <a:pt x="21061" y="-75"/>
                    <a:pt x="21039" y="198"/>
                  </a:cubicBezTo>
                  <a:cubicBezTo>
                    <a:pt x="21018" y="470"/>
                    <a:pt x="21039" y="1016"/>
                    <a:pt x="21125" y="1725"/>
                  </a:cubicBezTo>
                  <a:cubicBezTo>
                    <a:pt x="21211" y="2434"/>
                    <a:pt x="21361" y="3307"/>
                    <a:pt x="21458" y="4234"/>
                  </a:cubicBezTo>
                  <a:cubicBezTo>
                    <a:pt x="21554" y="5161"/>
                    <a:pt x="21597" y="6143"/>
                    <a:pt x="21583" y="7561"/>
                  </a:cubicBezTo>
                  <a:cubicBezTo>
                    <a:pt x="21568" y="8980"/>
                    <a:pt x="21497" y="10834"/>
                    <a:pt x="21368" y="12852"/>
                  </a:cubicBezTo>
                  <a:cubicBezTo>
                    <a:pt x="21240" y="14870"/>
                    <a:pt x="21054" y="17052"/>
                    <a:pt x="20868" y="19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2397620" y="76200"/>
              <a:ext cx="296897" cy="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67" fill="norm" stroke="1" extrusionOk="0">
                  <a:moveTo>
                    <a:pt x="5403" y="0"/>
                  </a:moveTo>
                  <a:cubicBezTo>
                    <a:pt x="5097" y="4596"/>
                    <a:pt x="4790" y="9191"/>
                    <a:pt x="4254" y="12638"/>
                  </a:cubicBezTo>
                  <a:cubicBezTo>
                    <a:pt x="3718" y="16085"/>
                    <a:pt x="2952" y="18383"/>
                    <a:pt x="2186" y="19762"/>
                  </a:cubicBezTo>
                  <a:cubicBezTo>
                    <a:pt x="1420" y="21140"/>
                    <a:pt x="654" y="21600"/>
                    <a:pt x="271" y="21026"/>
                  </a:cubicBezTo>
                  <a:cubicBezTo>
                    <a:pt x="-112" y="20451"/>
                    <a:pt x="-112" y="18843"/>
                    <a:pt x="424" y="15970"/>
                  </a:cubicBezTo>
                  <a:cubicBezTo>
                    <a:pt x="960" y="13098"/>
                    <a:pt x="2033" y="8962"/>
                    <a:pt x="3718" y="6089"/>
                  </a:cubicBezTo>
                  <a:cubicBezTo>
                    <a:pt x="5403" y="3217"/>
                    <a:pt x="7701" y="1609"/>
                    <a:pt x="10305" y="1723"/>
                  </a:cubicBezTo>
                  <a:cubicBezTo>
                    <a:pt x="12909" y="1838"/>
                    <a:pt x="15820" y="3677"/>
                    <a:pt x="17735" y="5745"/>
                  </a:cubicBezTo>
                  <a:cubicBezTo>
                    <a:pt x="19650" y="7813"/>
                    <a:pt x="20569" y="10111"/>
                    <a:pt x="21488" y="12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99029" y="3086100"/>
              <a:ext cx="1986354" cy="76200"/>
            </a:xfrm>
            <a:prstGeom prst="rect">
              <a:avLst/>
            </a:prstGeom>
            <a:effectLst/>
          </p:spPr>
        </p:pic>
        <p:pic>
          <p:nvPicPr>
            <p:cNvPr id="258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07666" y="3054775"/>
              <a:ext cx="1581151" cy="101176"/>
            </a:xfrm>
            <a:prstGeom prst="rect">
              <a:avLst/>
            </a:prstGeom>
            <a:effectLst/>
          </p:spPr>
        </p:pic>
        <p:pic>
          <p:nvPicPr>
            <p:cNvPr id="258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17056" y="3140322"/>
              <a:ext cx="1608261" cy="145179"/>
            </a:xfrm>
            <a:prstGeom prst="rect">
              <a:avLst/>
            </a:prstGeom>
            <a:effectLst/>
          </p:spPr>
        </p:pic>
        <p:pic>
          <p:nvPicPr>
            <p:cNvPr id="259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39887" y="3121892"/>
              <a:ext cx="1715580" cy="139098"/>
            </a:xfrm>
            <a:prstGeom prst="rect">
              <a:avLst/>
            </a:prstGeom>
            <a:effectLst/>
          </p:spPr>
        </p:pic>
        <p:pic>
          <p:nvPicPr>
            <p:cNvPr id="259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275916" y="3132666"/>
              <a:ext cx="1651001" cy="93135"/>
            </a:xfrm>
            <a:prstGeom prst="rect">
              <a:avLst/>
            </a:prstGeom>
            <a:effectLst/>
          </p:spPr>
        </p:pic>
        <p:pic>
          <p:nvPicPr>
            <p:cNvPr id="259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79066" y="3069166"/>
              <a:ext cx="1593851" cy="149859"/>
            </a:xfrm>
            <a:prstGeom prst="rect">
              <a:avLst/>
            </a:prstGeom>
            <a:effectLst/>
          </p:spPr>
        </p:pic>
        <p:pic>
          <p:nvPicPr>
            <p:cNvPr id="259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13106" y="3048363"/>
              <a:ext cx="1599511" cy="113938"/>
            </a:xfrm>
            <a:prstGeom prst="rect">
              <a:avLst/>
            </a:prstGeom>
            <a:effectLst/>
          </p:spPr>
        </p:pic>
        <p:pic>
          <p:nvPicPr>
            <p:cNvPr id="259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69566" y="2273300"/>
              <a:ext cx="1733551" cy="723900"/>
            </a:xfrm>
            <a:prstGeom prst="rect">
              <a:avLst/>
            </a:prstGeom>
            <a:effectLst/>
          </p:spPr>
        </p:pic>
        <p:pic>
          <p:nvPicPr>
            <p:cNvPr id="260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831666" y="2185682"/>
              <a:ext cx="202954" cy="214618"/>
            </a:xfrm>
            <a:prstGeom prst="rect">
              <a:avLst/>
            </a:prstGeom>
            <a:effectLst/>
          </p:spPr>
        </p:pic>
        <p:pic>
          <p:nvPicPr>
            <p:cNvPr id="260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415866" y="2036550"/>
              <a:ext cx="244379" cy="471211"/>
            </a:xfrm>
            <a:prstGeom prst="rect">
              <a:avLst/>
            </a:prstGeom>
            <a:effectLst/>
          </p:spPr>
        </p:pic>
        <p:pic>
          <p:nvPicPr>
            <p:cNvPr id="260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698762" y="1700671"/>
              <a:ext cx="285668" cy="574913"/>
            </a:xfrm>
            <a:prstGeom prst="rect">
              <a:avLst/>
            </a:prstGeom>
            <a:effectLst/>
          </p:spPr>
        </p:pic>
        <p:pic>
          <p:nvPicPr>
            <p:cNvPr id="260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044516" y="1629218"/>
              <a:ext cx="222251" cy="599632"/>
            </a:xfrm>
            <a:prstGeom prst="rect">
              <a:avLst/>
            </a:prstGeom>
            <a:effectLst/>
          </p:spPr>
        </p:pic>
        <p:pic>
          <p:nvPicPr>
            <p:cNvPr id="260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911166" y="2010505"/>
              <a:ext cx="273051" cy="53245"/>
            </a:xfrm>
            <a:prstGeom prst="rect">
              <a:avLst/>
            </a:prstGeom>
            <a:effectLst/>
          </p:spPr>
        </p:pic>
        <p:sp>
          <p:nvSpPr>
            <p:cNvPr id="2610" name="Line"/>
            <p:cNvSpPr/>
            <p:nvPr/>
          </p:nvSpPr>
          <p:spPr>
            <a:xfrm>
              <a:off x="4504226" y="3522390"/>
              <a:ext cx="330241" cy="23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98" fill="norm" stroke="1" extrusionOk="0">
                  <a:moveTo>
                    <a:pt x="10191" y="7556"/>
                  </a:moveTo>
                  <a:cubicBezTo>
                    <a:pt x="9648" y="4903"/>
                    <a:pt x="9104" y="2251"/>
                    <a:pt x="8289" y="924"/>
                  </a:cubicBezTo>
                  <a:cubicBezTo>
                    <a:pt x="7474" y="-402"/>
                    <a:pt x="6387" y="-402"/>
                    <a:pt x="4825" y="1587"/>
                  </a:cubicBezTo>
                  <a:cubicBezTo>
                    <a:pt x="3263" y="3577"/>
                    <a:pt x="1225" y="7556"/>
                    <a:pt x="410" y="10493"/>
                  </a:cubicBezTo>
                  <a:cubicBezTo>
                    <a:pt x="-405" y="13430"/>
                    <a:pt x="3" y="15324"/>
                    <a:pt x="1565" y="15609"/>
                  </a:cubicBezTo>
                  <a:cubicBezTo>
                    <a:pt x="3127" y="15893"/>
                    <a:pt x="5844" y="14566"/>
                    <a:pt x="7746" y="13145"/>
                  </a:cubicBezTo>
                  <a:cubicBezTo>
                    <a:pt x="9648" y="11724"/>
                    <a:pt x="10735" y="10209"/>
                    <a:pt x="11550" y="8787"/>
                  </a:cubicBezTo>
                  <a:cubicBezTo>
                    <a:pt x="12365" y="7366"/>
                    <a:pt x="12908" y="6040"/>
                    <a:pt x="13384" y="6419"/>
                  </a:cubicBezTo>
                  <a:cubicBezTo>
                    <a:pt x="13859" y="6798"/>
                    <a:pt x="14267" y="8882"/>
                    <a:pt x="15557" y="11630"/>
                  </a:cubicBezTo>
                  <a:cubicBezTo>
                    <a:pt x="16848" y="14377"/>
                    <a:pt x="19021" y="17787"/>
                    <a:pt x="21195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6155266" y="3463837"/>
              <a:ext cx="212479" cy="3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45" fill="norm" stroke="1" extrusionOk="0">
                  <a:moveTo>
                    <a:pt x="3850" y="4168"/>
                  </a:moveTo>
                  <a:cubicBezTo>
                    <a:pt x="3636" y="3203"/>
                    <a:pt x="3422" y="2238"/>
                    <a:pt x="3422" y="1453"/>
                  </a:cubicBezTo>
                  <a:cubicBezTo>
                    <a:pt x="3422" y="669"/>
                    <a:pt x="3636" y="66"/>
                    <a:pt x="4063" y="5"/>
                  </a:cubicBezTo>
                  <a:cubicBezTo>
                    <a:pt x="4491" y="-55"/>
                    <a:pt x="5133" y="428"/>
                    <a:pt x="5453" y="1755"/>
                  </a:cubicBezTo>
                  <a:cubicBezTo>
                    <a:pt x="5774" y="3082"/>
                    <a:pt x="5774" y="5254"/>
                    <a:pt x="5453" y="8090"/>
                  </a:cubicBezTo>
                  <a:cubicBezTo>
                    <a:pt x="5133" y="10926"/>
                    <a:pt x="4491" y="14425"/>
                    <a:pt x="4170" y="16477"/>
                  </a:cubicBezTo>
                  <a:cubicBezTo>
                    <a:pt x="3850" y="18528"/>
                    <a:pt x="3850" y="19132"/>
                    <a:pt x="4063" y="19071"/>
                  </a:cubicBezTo>
                  <a:cubicBezTo>
                    <a:pt x="4277" y="19011"/>
                    <a:pt x="4705" y="18287"/>
                    <a:pt x="5774" y="17442"/>
                  </a:cubicBezTo>
                  <a:cubicBezTo>
                    <a:pt x="6844" y="16598"/>
                    <a:pt x="8554" y="15632"/>
                    <a:pt x="9945" y="14968"/>
                  </a:cubicBezTo>
                  <a:cubicBezTo>
                    <a:pt x="11335" y="14305"/>
                    <a:pt x="12404" y="13943"/>
                    <a:pt x="13794" y="13762"/>
                  </a:cubicBezTo>
                  <a:cubicBezTo>
                    <a:pt x="15184" y="13581"/>
                    <a:pt x="16895" y="13581"/>
                    <a:pt x="18178" y="13882"/>
                  </a:cubicBezTo>
                  <a:cubicBezTo>
                    <a:pt x="19461" y="14184"/>
                    <a:pt x="20317" y="14787"/>
                    <a:pt x="20851" y="15572"/>
                  </a:cubicBezTo>
                  <a:cubicBezTo>
                    <a:pt x="21386" y="16356"/>
                    <a:pt x="21600" y="17322"/>
                    <a:pt x="21386" y="18046"/>
                  </a:cubicBezTo>
                  <a:cubicBezTo>
                    <a:pt x="21172" y="18770"/>
                    <a:pt x="20531" y="19252"/>
                    <a:pt x="17537" y="19735"/>
                  </a:cubicBezTo>
                  <a:cubicBezTo>
                    <a:pt x="14543" y="20218"/>
                    <a:pt x="9196" y="20700"/>
                    <a:pt x="5881" y="21002"/>
                  </a:cubicBezTo>
                  <a:cubicBezTo>
                    <a:pt x="2566" y="21304"/>
                    <a:pt x="1283" y="21424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1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80216" y="3213463"/>
              <a:ext cx="488458" cy="69488"/>
            </a:xfrm>
            <a:prstGeom prst="rect">
              <a:avLst/>
            </a:prstGeom>
            <a:effectLst/>
          </p:spPr>
        </p:pic>
        <p:pic>
          <p:nvPicPr>
            <p:cNvPr id="261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67516" y="3201041"/>
              <a:ext cx="901701" cy="88259"/>
            </a:xfrm>
            <a:prstGeom prst="rect">
              <a:avLst/>
            </a:prstGeom>
            <a:effectLst/>
          </p:spPr>
        </p:pic>
        <p:pic>
          <p:nvPicPr>
            <p:cNvPr id="261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713566" y="3146606"/>
              <a:ext cx="1123951" cy="123644"/>
            </a:xfrm>
            <a:prstGeom prst="rect">
              <a:avLst/>
            </a:prstGeom>
            <a:effectLst/>
          </p:spPr>
        </p:pic>
        <p:pic>
          <p:nvPicPr>
            <p:cNvPr id="261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23116" y="3099163"/>
              <a:ext cx="1301247" cy="120288"/>
            </a:xfrm>
            <a:prstGeom prst="rect">
              <a:avLst/>
            </a:prstGeom>
            <a:effectLst/>
          </p:spPr>
        </p:pic>
        <p:pic>
          <p:nvPicPr>
            <p:cNvPr id="262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40566" y="3098799"/>
              <a:ext cx="1637304" cy="165101"/>
            </a:xfrm>
            <a:prstGeom prst="rect">
              <a:avLst/>
            </a:prstGeom>
            <a:effectLst/>
          </p:spPr>
        </p:pic>
        <p:pic>
          <p:nvPicPr>
            <p:cNvPr id="262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43716" y="3073400"/>
              <a:ext cx="1739901" cy="165100"/>
            </a:xfrm>
            <a:prstGeom prst="rect">
              <a:avLst/>
            </a:prstGeom>
            <a:effectLst/>
          </p:spPr>
        </p:pic>
        <p:pic>
          <p:nvPicPr>
            <p:cNvPr id="262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896900" y="2558610"/>
              <a:ext cx="362767" cy="641791"/>
            </a:xfrm>
            <a:prstGeom prst="rect">
              <a:avLst/>
            </a:prstGeom>
            <a:effectLst/>
          </p:spPr>
        </p:pic>
        <p:pic>
          <p:nvPicPr>
            <p:cNvPr id="262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42178" y="2172879"/>
              <a:ext cx="149189" cy="202021"/>
            </a:xfrm>
            <a:prstGeom prst="rect">
              <a:avLst/>
            </a:prstGeom>
            <a:effectLst/>
          </p:spPr>
        </p:pic>
        <p:pic>
          <p:nvPicPr>
            <p:cNvPr id="262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86941" y="1885950"/>
              <a:ext cx="277476" cy="455780"/>
            </a:xfrm>
            <a:prstGeom prst="rect">
              <a:avLst/>
            </a:prstGeom>
            <a:effectLst/>
          </p:spPr>
        </p:pic>
        <p:pic>
          <p:nvPicPr>
            <p:cNvPr id="263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08866" y="1835150"/>
              <a:ext cx="177801" cy="431800"/>
            </a:xfrm>
            <a:prstGeom prst="rect">
              <a:avLst/>
            </a:prstGeom>
            <a:effectLst/>
          </p:spPr>
        </p:pic>
        <p:pic>
          <p:nvPicPr>
            <p:cNvPr id="263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32666" y="2101850"/>
              <a:ext cx="260351" cy="82550"/>
            </a:xfrm>
            <a:prstGeom prst="rect">
              <a:avLst/>
            </a:prstGeom>
            <a:effectLst/>
          </p:spPr>
        </p:pic>
        <p:pic>
          <p:nvPicPr>
            <p:cNvPr id="263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41800" y="3045629"/>
              <a:ext cx="385667" cy="113761"/>
            </a:xfrm>
            <a:prstGeom prst="rect">
              <a:avLst/>
            </a:prstGeom>
            <a:effectLst/>
          </p:spPr>
        </p:pic>
        <p:pic>
          <p:nvPicPr>
            <p:cNvPr id="263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501001" y="3020397"/>
              <a:ext cx="183147" cy="157514"/>
            </a:xfrm>
            <a:prstGeom prst="rect">
              <a:avLst/>
            </a:prstGeom>
            <a:effectLst/>
          </p:spPr>
        </p:pic>
        <p:pic>
          <p:nvPicPr>
            <p:cNvPr id="263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80216" y="1930763"/>
              <a:ext cx="3800168" cy="1396638"/>
            </a:xfrm>
            <a:prstGeom prst="rect">
              <a:avLst/>
            </a:prstGeom>
            <a:effectLst/>
          </p:spPr>
        </p:pic>
        <p:pic>
          <p:nvPicPr>
            <p:cNvPr id="264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524870" y="3024154"/>
              <a:ext cx="112747" cy="142542"/>
            </a:xfrm>
            <a:prstGeom prst="rect">
              <a:avLst/>
            </a:prstGeom>
            <a:effectLst/>
          </p:spPr>
        </p:pic>
        <p:pic>
          <p:nvPicPr>
            <p:cNvPr id="264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548716" y="2998929"/>
              <a:ext cx="132172" cy="137971"/>
            </a:xfrm>
            <a:prstGeom prst="rect">
              <a:avLst/>
            </a:prstGeom>
            <a:effectLst/>
          </p:spPr>
        </p:pic>
        <p:pic>
          <p:nvPicPr>
            <p:cNvPr id="264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574116" y="1723186"/>
              <a:ext cx="1841501" cy="1413715"/>
            </a:xfrm>
            <a:prstGeom prst="rect">
              <a:avLst/>
            </a:prstGeom>
            <a:effectLst/>
          </p:spPr>
        </p:pic>
        <p:pic>
          <p:nvPicPr>
            <p:cNvPr id="264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23892" y="1270000"/>
              <a:ext cx="185375" cy="482600"/>
            </a:xfrm>
            <a:prstGeom prst="rect">
              <a:avLst/>
            </a:prstGeom>
            <a:effectLst/>
          </p:spPr>
        </p:pic>
        <p:pic>
          <p:nvPicPr>
            <p:cNvPr id="264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199716" y="808217"/>
              <a:ext cx="69851" cy="195083"/>
            </a:xfrm>
            <a:prstGeom prst="rect">
              <a:avLst/>
            </a:prstGeom>
            <a:effectLst/>
          </p:spPr>
        </p:pic>
        <p:pic>
          <p:nvPicPr>
            <p:cNvPr id="265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20366" y="1685649"/>
              <a:ext cx="2413001" cy="117752"/>
            </a:xfrm>
            <a:prstGeom prst="rect">
              <a:avLst/>
            </a:prstGeom>
            <a:effectLst/>
          </p:spPr>
        </p:pic>
        <p:sp>
          <p:nvSpPr>
            <p:cNvPr id="2652" name="Line"/>
            <p:cNvSpPr/>
            <p:nvPr/>
          </p:nvSpPr>
          <p:spPr>
            <a:xfrm>
              <a:off x="0" y="4236539"/>
              <a:ext cx="405197" cy="5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59" fill="norm" stroke="1" extrusionOk="0">
                  <a:moveTo>
                    <a:pt x="20928" y="1394"/>
                  </a:moveTo>
                  <a:cubicBezTo>
                    <a:pt x="21264" y="915"/>
                    <a:pt x="21600" y="437"/>
                    <a:pt x="21320" y="198"/>
                  </a:cubicBezTo>
                  <a:cubicBezTo>
                    <a:pt x="21040" y="-41"/>
                    <a:pt x="20145" y="-41"/>
                    <a:pt x="18131" y="79"/>
                  </a:cubicBezTo>
                  <a:cubicBezTo>
                    <a:pt x="16116" y="198"/>
                    <a:pt x="12982" y="437"/>
                    <a:pt x="10184" y="995"/>
                  </a:cubicBezTo>
                  <a:cubicBezTo>
                    <a:pt x="7387" y="1553"/>
                    <a:pt x="4924" y="2430"/>
                    <a:pt x="3358" y="3904"/>
                  </a:cubicBezTo>
                  <a:cubicBezTo>
                    <a:pt x="1791" y="5379"/>
                    <a:pt x="1119" y="7451"/>
                    <a:pt x="672" y="9723"/>
                  </a:cubicBezTo>
                  <a:cubicBezTo>
                    <a:pt x="224" y="11994"/>
                    <a:pt x="0" y="14465"/>
                    <a:pt x="0" y="16338"/>
                  </a:cubicBezTo>
                  <a:cubicBezTo>
                    <a:pt x="0" y="18211"/>
                    <a:pt x="224" y="19487"/>
                    <a:pt x="895" y="20324"/>
                  </a:cubicBezTo>
                  <a:cubicBezTo>
                    <a:pt x="1567" y="21160"/>
                    <a:pt x="2686" y="21559"/>
                    <a:pt x="5092" y="21559"/>
                  </a:cubicBezTo>
                  <a:cubicBezTo>
                    <a:pt x="7498" y="21559"/>
                    <a:pt x="11192" y="21160"/>
                    <a:pt x="13710" y="20842"/>
                  </a:cubicBezTo>
                  <a:cubicBezTo>
                    <a:pt x="16228" y="20523"/>
                    <a:pt x="17571" y="20284"/>
                    <a:pt x="18914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20035" y="4565650"/>
              <a:ext cx="274182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585" y="21600"/>
                  </a:moveTo>
                  <a:cubicBezTo>
                    <a:pt x="754" y="18277"/>
                    <a:pt x="-77" y="14954"/>
                    <a:pt x="6" y="12462"/>
                  </a:cubicBezTo>
                  <a:cubicBezTo>
                    <a:pt x="89" y="9969"/>
                    <a:pt x="1086" y="8308"/>
                    <a:pt x="4825" y="6369"/>
                  </a:cubicBezTo>
                  <a:cubicBezTo>
                    <a:pt x="8563" y="4431"/>
                    <a:pt x="15043" y="2215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557490" y="4250266"/>
              <a:ext cx="323190" cy="57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35" fill="norm" stroke="1" extrusionOk="0">
                  <a:moveTo>
                    <a:pt x="21266" y="1833"/>
                  </a:moveTo>
                  <a:cubicBezTo>
                    <a:pt x="21407" y="1275"/>
                    <a:pt x="21547" y="717"/>
                    <a:pt x="21196" y="399"/>
                  </a:cubicBezTo>
                  <a:cubicBezTo>
                    <a:pt x="20846" y="80"/>
                    <a:pt x="20004" y="0"/>
                    <a:pt x="18111" y="0"/>
                  </a:cubicBezTo>
                  <a:cubicBezTo>
                    <a:pt x="16217" y="0"/>
                    <a:pt x="13272" y="80"/>
                    <a:pt x="10957" y="399"/>
                  </a:cubicBezTo>
                  <a:cubicBezTo>
                    <a:pt x="8643" y="717"/>
                    <a:pt x="6960" y="1275"/>
                    <a:pt x="5768" y="2431"/>
                  </a:cubicBezTo>
                  <a:cubicBezTo>
                    <a:pt x="4576" y="3587"/>
                    <a:pt x="3874" y="5340"/>
                    <a:pt x="3033" y="7612"/>
                  </a:cubicBezTo>
                  <a:cubicBezTo>
                    <a:pt x="2191" y="9883"/>
                    <a:pt x="1209" y="12673"/>
                    <a:pt x="648" y="14865"/>
                  </a:cubicBezTo>
                  <a:cubicBezTo>
                    <a:pt x="87" y="17057"/>
                    <a:pt x="-53" y="18651"/>
                    <a:pt x="17" y="19647"/>
                  </a:cubicBezTo>
                  <a:cubicBezTo>
                    <a:pt x="87" y="20644"/>
                    <a:pt x="368" y="21042"/>
                    <a:pt x="859" y="21281"/>
                  </a:cubicBezTo>
                  <a:cubicBezTo>
                    <a:pt x="1350" y="21520"/>
                    <a:pt x="2051" y="21600"/>
                    <a:pt x="4996" y="21480"/>
                  </a:cubicBezTo>
                  <a:cubicBezTo>
                    <a:pt x="7942" y="21361"/>
                    <a:pt x="13131" y="21042"/>
                    <a:pt x="18321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833966" y="4443797"/>
              <a:ext cx="285751" cy="337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887"/>
                  </a:moveTo>
                  <a:cubicBezTo>
                    <a:pt x="640" y="482"/>
                    <a:pt x="1280" y="77"/>
                    <a:pt x="2080" y="10"/>
                  </a:cubicBezTo>
                  <a:cubicBezTo>
                    <a:pt x="2880" y="-58"/>
                    <a:pt x="3840" y="212"/>
                    <a:pt x="5920" y="1967"/>
                  </a:cubicBezTo>
                  <a:cubicBezTo>
                    <a:pt x="8000" y="3722"/>
                    <a:pt x="11200" y="6962"/>
                    <a:pt x="14000" y="10472"/>
                  </a:cubicBezTo>
                  <a:cubicBezTo>
                    <a:pt x="16800" y="13982"/>
                    <a:pt x="19200" y="17762"/>
                    <a:pt x="2160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961961" y="4438650"/>
              <a:ext cx="138706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1126" y="0"/>
                  </a:moveTo>
                  <a:cubicBezTo>
                    <a:pt x="18869" y="0"/>
                    <a:pt x="16613" y="0"/>
                    <a:pt x="14195" y="1108"/>
                  </a:cubicBezTo>
                  <a:cubicBezTo>
                    <a:pt x="11777" y="2215"/>
                    <a:pt x="9198" y="4431"/>
                    <a:pt x="6619" y="6715"/>
                  </a:cubicBezTo>
                  <a:cubicBezTo>
                    <a:pt x="4039" y="9000"/>
                    <a:pt x="1460" y="11354"/>
                    <a:pt x="493" y="13846"/>
                  </a:cubicBezTo>
                  <a:cubicBezTo>
                    <a:pt x="-474" y="16338"/>
                    <a:pt x="171" y="18969"/>
                    <a:pt x="8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100666" y="4256616"/>
              <a:ext cx="285110" cy="56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0" y="1847"/>
                  </a:moveTo>
                  <a:cubicBezTo>
                    <a:pt x="160" y="1445"/>
                    <a:pt x="320" y="1044"/>
                    <a:pt x="800" y="763"/>
                  </a:cubicBezTo>
                  <a:cubicBezTo>
                    <a:pt x="1280" y="482"/>
                    <a:pt x="2080" y="321"/>
                    <a:pt x="4400" y="201"/>
                  </a:cubicBezTo>
                  <a:cubicBezTo>
                    <a:pt x="6720" y="80"/>
                    <a:pt x="10560" y="0"/>
                    <a:pt x="13440" y="0"/>
                  </a:cubicBezTo>
                  <a:cubicBezTo>
                    <a:pt x="16320" y="0"/>
                    <a:pt x="18240" y="80"/>
                    <a:pt x="19440" y="281"/>
                  </a:cubicBezTo>
                  <a:cubicBezTo>
                    <a:pt x="20640" y="482"/>
                    <a:pt x="21120" y="803"/>
                    <a:pt x="21360" y="1726"/>
                  </a:cubicBezTo>
                  <a:cubicBezTo>
                    <a:pt x="21600" y="2650"/>
                    <a:pt x="21600" y="4175"/>
                    <a:pt x="21440" y="6424"/>
                  </a:cubicBezTo>
                  <a:cubicBezTo>
                    <a:pt x="21280" y="8672"/>
                    <a:pt x="20960" y="11643"/>
                    <a:pt x="20880" y="13972"/>
                  </a:cubicBezTo>
                  <a:cubicBezTo>
                    <a:pt x="20800" y="16300"/>
                    <a:pt x="20960" y="17987"/>
                    <a:pt x="20400" y="19111"/>
                  </a:cubicBezTo>
                  <a:cubicBezTo>
                    <a:pt x="19840" y="20235"/>
                    <a:pt x="18560" y="20797"/>
                    <a:pt x="16080" y="21118"/>
                  </a:cubicBezTo>
                  <a:cubicBezTo>
                    <a:pt x="13600" y="21439"/>
                    <a:pt x="9920" y="21520"/>
                    <a:pt x="62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742016" y="4603749"/>
              <a:ext cx="190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754716" y="4724400"/>
              <a:ext cx="165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7486"/>
                    <a:pt x="5538" y="13371"/>
                    <a:pt x="9138" y="9771"/>
                  </a:cubicBezTo>
                  <a:cubicBezTo>
                    <a:pt x="12738" y="6171"/>
                    <a:pt x="1716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2391833" y="4366633"/>
              <a:ext cx="175684" cy="85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95" fill="norm" stroke="1" extrusionOk="0">
                  <a:moveTo>
                    <a:pt x="21092" y="1175"/>
                  </a:moveTo>
                  <a:cubicBezTo>
                    <a:pt x="18805" y="695"/>
                    <a:pt x="16518" y="215"/>
                    <a:pt x="14104" y="55"/>
                  </a:cubicBezTo>
                  <a:cubicBezTo>
                    <a:pt x="11690" y="-105"/>
                    <a:pt x="9148" y="55"/>
                    <a:pt x="6607" y="962"/>
                  </a:cubicBezTo>
                  <a:cubicBezTo>
                    <a:pt x="4066" y="1868"/>
                    <a:pt x="1525" y="3522"/>
                    <a:pt x="508" y="5202"/>
                  </a:cubicBezTo>
                  <a:cubicBezTo>
                    <a:pt x="-508" y="6882"/>
                    <a:pt x="0" y="8588"/>
                    <a:pt x="2033" y="10135"/>
                  </a:cubicBezTo>
                  <a:cubicBezTo>
                    <a:pt x="4066" y="11682"/>
                    <a:pt x="7624" y="13068"/>
                    <a:pt x="10419" y="14402"/>
                  </a:cubicBezTo>
                  <a:cubicBezTo>
                    <a:pt x="13214" y="15735"/>
                    <a:pt x="15247" y="17015"/>
                    <a:pt x="16264" y="17788"/>
                  </a:cubicBezTo>
                  <a:cubicBezTo>
                    <a:pt x="17280" y="18562"/>
                    <a:pt x="17280" y="18828"/>
                    <a:pt x="16264" y="19122"/>
                  </a:cubicBezTo>
                  <a:cubicBezTo>
                    <a:pt x="15247" y="19415"/>
                    <a:pt x="13214" y="19735"/>
                    <a:pt x="11436" y="19975"/>
                  </a:cubicBezTo>
                  <a:cubicBezTo>
                    <a:pt x="9657" y="20215"/>
                    <a:pt x="8132" y="20375"/>
                    <a:pt x="7497" y="20615"/>
                  </a:cubicBezTo>
                  <a:cubicBezTo>
                    <a:pt x="6861" y="20855"/>
                    <a:pt x="7116" y="21175"/>
                    <a:pt x="737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2262716" y="5416550"/>
              <a:ext cx="1270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Shape"/>
            <p:cNvSpPr/>
            <p:nvPr/>
          </p:nvSpPr>
          <p:spPr>
            <a:xfrm>
              <a:off x="2448983" y="5416913"/>
              <a:ext cx="176905" cy="10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635" fill="norm" stroke="1" extrusionOk="0">
                  <a:moveTo>
                    <a:pt x="15943" y="1131"/>
                  </a:moveTo>
                  <a:cubicBezTo>
                    <a:pt x="14657" y="331"/>
                    <a:pt x="13371" y="-469"/>
                    <a:pt x="12343" y="331"/>
                  </a:cubicBezTo>
                  <a:cubicBezTo>
                    <a:pt x="11314" y="1131"/>
                    <a:pt x="10543" y="3531"/>
                    <a:pt x="9257" y="7131"/>
                  </a:cubicBezTo>
                  <a:cubicBezTo>
                    <a:pt x="7971" y="10731"/>
                    <a:pt x="6171" y="15531"/>
                    <a:pt x="4629" y="18131"/>
                  </a:cubicBezTo>
                  <a:cubicBezTo>
                    <a:pt x="3086" y="20731"/>
                    <a:pt x="1800" y="21131"/>
                    <a:pt x="1029" y="20131"/>
                  </a:cubicBezTo>
                  <a:cubicBezTo>
                    <a:pt x="257" y="19131"/>
                    <a:pt x="0" y="16731"/>
                    <a:pt x="0" y="14531"/>
                  </a:cubicBezTo>
                  <a:cubicBezTo>
                    <a:pt x="0" y="12331"/>
                    <a:pt x="257" y="10331"/>
                    <a:pt x="1414" y="8131"/>
                  </a:cubicBezTo>
                  <a:cubicBezTo>
                    <a:pt x="2571" y="5931"/>
                    <a:pt x="4629" y="3531"/>
                    <a:pt x="7457" y="3931"/>
                  </a:cubicBezTo>
                  <a:cubicBezTo>
                    <a:pt x="10286" y="4331"/>
                    <a:pt x="13886" y="7531"/>
                    <a:pt x="16200" y="9731"/>
                  </a:cubicBezTo>
                  <a:cubicBezTo>
                    <a:pt x="18514" y="11931"/>
                    <a:pt x="19543" y="13131"/>
                    <a:pt x="20314" y="12731"/>
                  </a:cubicBezTo>
                  <a:cubicBezTo>
                    <a:pt x="21086" y="12331"/>
                    <a:pt x="21600" y="10331"/>
                    <a:pt x="21471" y="8531"/>
                  </a:cubicBezTo>
                  <a:cubicBezTo>
                    <a:pt x="21343" y="6731"/>
                    <a:pt x="20571" y="5131"/>
                    <a:pt x="19543" y="3931"/>
                  </a:cubicBezTo>
                  <a:cubicBezTo>
                    <a:pt x="18514" y="2731"/>
                    <a:pt x="17229" y="1931"/>
                    <a:pt x="15943" y="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2191655" y="4222749"/>
              <a:ext cx="206962" cy="9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745" fill="norm" stroke="1" extrusionOk="0">
                  <a:moveTo>
                    <a:pt x="13084" y="0"/>
                  </a:moveTo>
                  <a:cubicBezTo>
                    <a:pt x="11356" y="5760"/>
                    <a:pt x="9628" y="11520"/>
                    <a:pt x="8224" y="14880"/>
                  </a:cubicBezTo>
                  <a:cubicBezTo>
                    <a:pt x="6820" y="18240"/>
                    <a:pt x="5740" y="19200"/>
                    <a:pt x="4336" y="18480"/>
                  </a:cubicBezTo>
                  <a:cubicBezTo>
                    <a:pt x="2932" y="17760"/>
                    <a:pt x="1204" y="15360"/>
                    <a:pt x="448" y="12960"/>
                  </a:cubicBezTo>
                  <a:cubicBezTo>
                    <a:pt x="-308" y="10560"/>
                    <a:pt x="-92" y="8160"/>
                    <a:pt x="988" y="6000"/>
                  </a:cubicBezTo>
                  <a:cubicBezTo>
                    <a:pt x="2068" y="3840"/>
                    <a:pt x="4012" y="1920"/>
                    <a:pt x="6604" y="2880"/>
                  </a:cubicBezTo>
                  <a:cubicBezTo>
                    <a:pt x="9196" y="3840"/>
                    <a:pt x="12436" y="7680"/>
                    <a:pt x="14488" y="10800"/>
                  </a:cubicBezTo>
                  <a:cubicBezTo>
                    <a:pt x="16540" y="13920"/>
                    <a:pt x="17404" y="16320"/>
                    <a:pt x="18268" y="18240"/>
                  </a:cubicBezTo>
                  <a:cubicBezTo>
                    <a:pt x="19132" y="20160"/>
                    <a:pt x="19996" y="21600"/>
                    <a:pt x="20536" y="20160"/>
                  </a:cubicBezTo>
                  <a:cubicBezTo>
                    <a:pt x="21076" y="18720"/>
                    <a:pt x="21292" y="14400"/>
                    <a:pt x="20968" y="11280"/>
                  </a:cubicBezTo>
                  <a:cubicBezTo>
                    <a:pt x="20644" y="8160"/>
                    <a:pt x="19780" y="6240"/>
                    <a:pt x="17728" y="5280"/>
                  </a:cubicBezTo>
                  <a:cubicBezTo>
                    <a:pt x="15676" y="4320"/>
                    <a:pt x="12436" y="4320"/>
                    <a:pt x="9196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2771442" y="4514850"/>
              <a:ext cx="126275" cy="41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20" fill="norm" stroke="1" extrusionOk="0">
                  <a:moveTo>
                    <a:pt x="11756" y="0"/>
                  </a:moveTo>
                  <a:cubicBezTo>
                    <a:pt x="9236" y="2945"/>
                    <a:pt x="6716" y="5891"/>
                    <a:pt x="4736" y="8836"/>
                  </a:cubicBezTo>
                  <a:cubicBezTo>
                    <a:pt x="2756" y="11782"/>
                    <a:pt x="1316" y="14727"/>
                    <a:pt x="596" y="16582"/>
                  </a:cubicBezTo>
                  <a:cubicBezTo>
                    <a:pt x="-124" y="18436"/>
                    <a:pt x="-124" y="19200"/>
                    <a:pt x="236" y="19855"/>
                  </a:cubicBezTo>
                  <a:cubicBezTo>
                    <a:pt x="596" y="20509"/>
                    <a:pt x="1316" y="21055"/>
                    <a:pt x="3116" y="21327"/>
                  </a:cubicBezTo>
                  <a:cubicBezTo>
                    <a:pt x="4916" y="21600"/>
                    <a:pt x="7796" y="21600"/>
                    <a:pt x="11036" y="21218"/>
                  </a:cubicBezTo>
                  <a:cubicBezTo>
                    <a:pt x="14276" y="20836"/>
                    <a:pt x="17876" y="20073"/>
                    <a:pt x="21476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2658747" y="4737099"/>
              <a:ext cx="23897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928" y="21600"/>
                  </a:moveTo>
                  <a:cubicBezTo>
                    <a:pt x="359" y="18327"/>
                    <a:pt x="-209" y="15055"/>
                    <a:pt x="75" y="12436"/>
                  </a:cubicBezTo>
                  <a:cubicBezTo>
                    <a:pt x="359" y="9818"/>
                    <a:pt x="1496" y="7855"/>
                    <a:pt x="5191" y="5891"/>
                  </a:cubicBezTo>
                  <a:cubicBezTo>
                    <a:pt x="8886" y="3927"/>
                    <a:pt x="15138" y="1964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2992966" y="478790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3335866" y="4452490"/>
              <a:ext cx="127001" cy="56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2616"/>
                  </a:moveTo>
                  <a:cubicBezTo>
                    <a:pt x="20880" y="2213"/>
                    <a:pt x="20160" y="1810"/>
                    <a:pt x="19440" y="1327"/>
                  </a:cubicBezTo>
                  <a:cubicBezTo>
                    <a:pt x="18720" y="843"/>
                    <a:pt x="18000" y="279"/>
                    <a:pt x="16740" y="77"/>
                  </a:cubicBezTo>
                  <a:cubicBezTo>
                    <a:pt x="15480" y="-124"/>
                    <a:pt x="13680" y="37"/>
                    <a:pt x="11340" y="924"/>
                  </a:cubicBezTo>
                  <a:cubicBezTo>
                    <a:pt x="9000" y="1810"/>
                    <a:pt x="6120" y="3422"/>
                    <a:pt x="4320" y="5760"/>
                  </a:cubicBezTo>
                  <a:cubicBezTo>
                    <a:pt x="2520" y="8097"/>
                    <a:pt x="1800" y="11160"/>
                    <a:pt x="1260" y="13900"/>
                  </a:cubicBezTo>
                  <a:cubicBezTo>
                    <a:pt x="720" y="16640"/>
                    <a:pt x="360" y="19058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3208866" y="4756150"/>
              <a:ext cx="273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6200"/>
                    <a:pt x="9042" y="10800"/>
                    <a:pt x="12642" y="7200"/>
                  </a:cubicBezTo>
                  <a:cubicBezTo>
                    <a:pt x="16242" y="3600"/>
                    <a:pt x="1892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3552311" y="4510381"/>
              <a:ext cx="132806" cy="42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291" fill="norm" stroke="1" extrusionOk="0">
                  <a:moveTo>
                    <a:pt x="21176" y="1188"/>
                  </a:moveTo>
                  <a:cubicBezTo>
                    <a:pt x="19826" y="760"/>
                    <a:pt x="18476" y="333"/>
                    <a:pt x="16957" y="119"/>
                  </a:cubicBezTo>
                  <a:cubicBezTo>
                    <a:pt x="15438" y="-95"/>
                    <a:pt x="13751" y="-95"/>
                    <a:pt x="11051" y="760"/>
                  </a:cubicBezTo>
                  <a:cubicBezTo>
                    <a:pt x="8351" y="1616"/>
                    <a:pt x="4638" y="3327"/>
                    <a:pt x="2445" y="6214"/>
                  </a:cubicBezTo>
                  <a:cubicBezTo>
                    <a:pt x="251" y="9101"/>
                    <a:pt x="-424" y="13164"/>
                    <a:pt x="251" y="15945"/>
                  </a:cubicBezTo>
                  <a:cubicBezTo>
                    <a:pt x="926" y="18725"/>
                    <a:pt x="2951" y="20222"/>
                    <a:pt x="5820" y="20863"/>
                  </a:cubicBezTo>
                  <a:cubicBezTo>
                    <a:pt x="8689" y="21505"/>
                    <a:pt x="12401" y="21291"/>
                    <a:pt x="16113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3755495" y="4521200"/>
              <a:ext cx="75672" cy="41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31" fill="norm" stroke="1" extrusionOk="0">
                  <a:moveTo>
                    <a:pt x="21450" y="0"/>
                  </a:moveTo>
                  <a:cubicBezTo>
                    <a:pt x="15450" y="2105"/>
                    <a:pt x="9450" y="4209"/>
                    <a:pt x="5850" y="7200"/>
                  </a:cubicBezTo>
                  <a:cubicBezTo>
                    <a:pt x="2250" y="10191"/>
                    <a:pt x="1050" y="14068"/>
                    <a:pt x="450" y="16338"/>
                  </a:cubicBezTo>
                  <a:cubicBezTo>
                    <a:pt x="-150" y="18609"/>
                    <a:pt x="-150" y="19274"/>
                    <a:pt x="450" y="19883"/>
                  </a:cubicBezTo>
                  <a:cubicBezTo>
                    <a:pt x="1050" y="20492"/>
                    <a:pt x="2250" y="21046"/>
                    <a:pt x="4350" y="21323"/>
                  </a:cubicBezTo>
                  <a:cubicBezTo>
                    <a:pt x="6450" y="21600"/>
                    <a:pt x="9450" y="21600"/>
                    <a:pt x="11550" y="21323"/>
                  </a:cubicBezTo>
                  <a:cubicBezTo>
                    <a:pt x="13650" y="21046"/>
                    <a:pt x="14850" y="20492"/>
                    <a:pt x="1605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3691466" y="4711699"/>
              <a:ext cx="203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3945466" y="4546599"/>
              <a:ext cx="10394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6646" y="2520"/>
                    <a:pt x="13292" y="5040"/>
                    <a:pt x="17031" y="7260"/>
                  </a:cubicBezTo>
                  <a:cubicBezTo>
                    <a:pt x="20769" y="9480"/>
                    <a:pt x="21600" y="11400"/>
                    <a:pt x="18485" y="13740"/>
                  </a:cubicBezTo>
                  <a:cubicBezTo>
                    <a:pt x="15369" y="16080"/>
                    <a:pt x="8308" y="18840"/>
                    <a:pt x="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4218520" y="4448089"/>
              <a:ext cx="438147" cy="50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97" fill="norm" stroke="1" extrusionOk="0">
                  <a:moveTo>
                    <a:pt x="7165" y="15133"/>
                  </a:moveTo>
                  <a:cubicBezTo>
                    <a:pt x="7165" y="14686"/>
                    <a:pt x="7165" y="14240"/>
                    <a:pt x="6854" y="13928"/>
                  </a:cubicBezTo>
                  <a:cubicBezTo>
                    <a:pt x="6542" y="13615"/>
                    <a:pt x="5919" y="13437"/>
                    <a:pt x="4933" y="13704"/>
                  </a:cubicBezTo>
                  <a:cubicBezTo>
                    <a:pt x="3946" y="13972"/>
                    <a:pt x="2596" y="14686"/>
                    <a:pt x="1661" y="15579"/>
                  </a:cubicBezTo>
                  <a:cubicBezTo>
                    <a:pt x="727" y="16471"/>
                    <a:pt x="208" y="17542"/>
                    <a:pt x="52" y="18569"/>
                  </a:cubicBezTo>
                  <a:cubicBezTo>
                    <a:pt x="-104" y="19595"/>
                    <a:pt x="104" y="20577"/>
                    <a:pt x="519" y="21068"/>
                  </a:cubicBezTo>
                  <a:cubicBezTo>
                    <a:pt x="934" y="21559"/>
                    <a:pt x="1558" y="21559"/>
                    <a:pt x="2804" y="20666"/>
                  </a:cubicBezTo>
                  <a:cubicBezTo>
                    <a:pt x="4050" y="19774"/>
                    <a:pt x="5919" y="17989"/>
                    <a:pt x="7373" y="15847"/>
                  </a:cubicBezTo>
                  <a:cubicBezTo>
                    <a:pt x="8827" y="13704"/>
                    <a:pt x="9865" y="11205"/>
                    <a:pt x="10436" y="8661"/>
                  </a:cubicBezTo>
                  <a:cubicBezTo>
                    <a:pt x="11008" y="6118"/>
                    <a:pt x="11111" y="3529"/>
                    <a:pt x="11008" y="2012"/>
                  </a:cubicBezTo>
                  <a:cubicBezTo>
                    <a:pt x="10904" y="495"/>
                    <a:pt x="10592" y="48"/>
                    <a:pt x="10177" y="4"/>
                  </a:cubicBezTo>
                  <a:cubicBezTo>
                    <a:pt x="9761" y="-41"/>
                    <a:pt x="9242" y="316"/>
                    <a:pt x="8619" y="1744"/>
                  </a:cubicBezTo>
                  <a:cubicBezTo>
                    <a:pt x="7996" y="3172"/>
                    <a:pt x="7269" y="5671"/>
                    <a:pt x="6854" y="8394"/>
                  </a:cubicBezTo>
                  <a:cubicBezTo>
                    <a:pt x="6438" y="11116"/>
                    <a:pt x="6334" y="14061"/>
                    <a:pt x="6594" y="15936"/>
                  </a:cubicBezTo>
                  <a:cubicBezTo>
                    <a:pt x="6854" y="17810"/>
                    <a:pt x="7477" y="18614"/>
                    <a:pt x="8359" y="19104"/>
                  </a:cubicBezTo>
                  <a:cubicBezTo>
                    <a:pt x="9242" y="19595"/>
                    <a:pt x="10384" y="19774"/>
                    <a:pt x="11683" y="19149"/>
                  </a:cubicBezTo>
                  <a:cubicBezTo>
                    <a:pt x="12981" y="18524"/>
                    <a:pt x="14434" y="17096"/>
                    <a:pt x="15784" y="14865"/>
                  </a:cubicBezTo>
                  <a:cubicBezTo>
                    <a:pt x="17134" y="12633"/>
                    <a:pt x="18381" y="9599"/>
                    <a:pt x="19056" y="7367"/>
                  </a:cubicBezTo>
                  <a:cubicBezTo>
                    <a:pt x="19731" y="5136"/>
                    <a:pt x="19834" y="3708"/>
                    <a:pt x="19886" y="2771"/>
                  </a:cubicBezTo>
                  <a:cubicBezTo>
                    <a:pt x="19938" y="1833"/>
                    <a:pt x="19938" y="1387"/>
                    <a:pt x="19679" y="1119"/>
                  </a:cubicBezTo>
                  <a:cubicBezTo>
                    <a:pt x="19419" y="852"/>
                    <a:pt x="18900" y="762"/>
                    <a:pt x="18329" y="1655"/>
                  </a:cubicBezTo>
                  <a:cubicBezTo>
                    <a:pt x="17758" y="2547"/>
                    <a:pt x="17134" y="4422"/>
                    <a:pt x="16719" y="6787"/>
                  </a:cubicBezTo>
                  <a:cubicBezTo>
                    <a:pt x="16304" y="9152"/>
                    <a:pt x="16096" y="12009"/>
                    <a:pt x="16408" y="14106"/>
                  </a:cubicBezTo>
                  <a:cubicBezTo>
                    <a:pt x="16719" y="16204"/>
                    <a:pt x="17550" y="17542"/>
                    <a:pt x="18484" y="18257"/>
                  </a:cubicBezTo>
                  <a:cubicBezTo>
                    <a:pt x="19419" y="18971"/>
                    <a:pt x="20458" y="19060"/>
                    <a:pt x="21496" y="19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4489449" y="4686300"/>
              <a:ext cx="237068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9" y="21600"/>
                  </a:moveTo>
                  <a:cubicBezTo>
                    <a:pt x="964" y="20291"/>
                    <a:pt x="0" y="18982"/>
                    <a:pt x="0" y="17345"/>
                  </a:cubicBezTo>
                  <a:cubicBezTo>
                    <a:pt x="0" y="15709"/>
                    <a:pt x="964" y="13745"/>
                    <a:pt x="4725" y="10800"/>
                  </a:cubicBezTo>
                  <a:cubicBezTo>
                    <a:pt x="8486" y="7855"/>
                    <a:pt x="15043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5278966" y="4868187"/>
              <a:ext cx="1968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181" y="12793"/>
                    <a:pt x="8361" y="5170"/>
                    <a:pt x="11961" y="1993"/>
                  </a:cubicBezTo>
                  <a:cubicBezTo>
                    <a:pt x="15561" y="-1183"/>
                    <a:pt x="1858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5317066" y="5010150"/>
              <a:ext cx="279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7280"/>
                    <a:pt x="11127" y="12960"/>
                    <a:pt x="14727" y="9360"/>
                  </a:cubicBezTo>
                  <a:cubicBezTo>
                    <a:pt x="18327" y="5760"/>
                    <a:pt x="1996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6407544" y="4623960"/>
              <a:ext cx="166823" cy="74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05" fill="norm" stroke="1" extrusionOk="0">
                  <a:moveTo>
                    <a:pt x="21280" y="519"/>
                  </a:moveTo>
                  <a:cubicBezTo>
                    <a:pt x="17500" y="212"/>
                    <a:pt x="13720" y="-95"/>
                    <a:pt x="10480" y="28"/>
                  </a:cubicBezTo>
                  <a:cubicBezTo>
                    <a:pt x="7240" y="150"/>
                    <a:pt x="4540" y="703"/>
                    <a:pt x="2650" y="1961"/>
                  </a:cubicBezTo>
                  <a:cubicBezTo>
                    <a:pt x="760" y="3219"/>
                    <a:pt x="-320" y="5182"/>
                    <a:pt x="85" y="7299"/>
                  </a:cubicBezTo>
                  <a:cubicBezTo>
                    <a:pt x="490" y="9416"/>
                    <a:pt x="2380" y="11687"/>
                    <a:pt x="4945" y="13712"/>
                  </a:cubicBezTo>
                  <a:cubicBezTo>
                    <a:pt x="7510" y="15737"/>
                    <a:pt x="10750" y="17516"/>
                    <a:pt x="12370" y="18682"/>
                  </a:cubicBezTo>
                  <a:cubicBezTo>
                    <a:pt x="13990" y="19848"/>
                    <a:pt x="13990" y="20400"/>
                    <a:pt x="13450" y="20769"/>
                  </a:cubicBezTo>
                  <a:cubicBezTo>
                    <a:pt x="12910" y="21137"/>
                    <a:pt x="11830" y="21321"/>
                    <a:pt x="9805" y="21413"/>
                  </a:cubicBezTo>
                  <a:cubicBezTo>
                    <a:pt x="7780" y="21505"/>
                    <a:pt x="4810" y="21505"/>
                    <a:pt x="184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6334477" y="5567863"/>
              <a:ext cx="220840" cy="11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648" fill="norm" stroke="1" extrusionOk="0">
                  <a:moveTo>
                    <a:pt x="12823" y="13161"/>
                  </a:moveTo>
                  <a:cubicBezTo>
                    <a:pt x="11794" y="8841"/>
                    <a:pt x="10766" y="4521"/>
                    <a:pt x="9737" y="2165"/>
                  </a:cubicBezTo>
                  <a:cubicBezTo>
                    <a:pt x="8709" y="-191"/>
                    <a:pt x="7680" y="-584"/>
                    <a:pt x="6343" y="791"/>
                  </a:cubicBezTo>
                  <a:cubicBezTo>
                    <a:pt x="5006" y="2165"/>
                    <a:pt x="3360" y="5307"/>
                    <a:pt x="2229" y="8056"/>
                  </a:cubicBezTo>
                  <a:cubicBezTo>
                    <a:pt x="1097" y="10805"/>
                    <a:pt x="480" y="13161"/>
                    <a:pt x="172" y="15321"/>
                  </a:cubicBezTo>
                  <a:cubicBezTo>
                    <a:pt x="-137" y="17481"/>
                    <a:pt x="-137" y="19445"/>
                    <a:pt x="1097" y="20231"/>
                  </a:cubicBezTo>
                  <a:cubicBezTo>
                    <a:pt x="2332" y="21016"/>
                    <a:pt x="4800" y="20623"/>
                    <a:pt x="6446" y="19641"/>
                  </a:cubicBezTo>
                  <a:cubicBezTo>
                    <a:pt x="8092" y="18660"/>
                    <a:pt x="8914" y="17089"/>
                    <a:pt x="9840" y="15321"/>
                  </a:cubicBezTo>
                  <a:cubicBezTo>
                    <a:pt x="10766" y="13554"/>
                    <a:pt x="11794" y="11591"/>
                    <a:pt x="13749" y="12180"/>
                  </a:cubicBezTo>
                  <a:cubicBezTo>
                    <a:pt x="15703" y="12769"/>
                    <a:pt x="18583" y="15911"/>
                    <a:pt x="21463" y="1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269566" y="4284758"/>
              <a:ext cx="133351" cy="28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4114" y="2003"/>
                  </a:moveTo>
                  <a:cubicBezTo>
                    <a:pt x="5143" y="900"/>
                    <a:pt x="6171" y="-204"/>
                    <a:pt x="6686" y="32"/>
                  </a:cubicBezTo>
                  <a:cubicBezTo>
                    <a:pt x="7200" y="269"/>
                    <a:pt x="7200" y="1846"/>
                    <a:pt x="7200" y="4684"/>
                  </a:cubicBezTo>
                  <a:cubicBezTo>
                    <a:pt x="7200" y="7522"/>
                    <a:pt x="7200" y="11621"/>
                    <a:pt x="7371" y="14065"/>
                  </a:cubicBezTo>
                  <a:cubicBezTo>
                    <a:pt x="7543" y="16508"/>
                    <a:pt x="7886" y="17297"/>
                    <a:pt x="8229" y="18085"/>
                  </a:cubicBezTo>
                  <a:cubicBezTo>
                    <a:pt x="8571" y="18873"/>
                    <a:pt x="8914" y="19662"/>
                    <a:pt x="9257" y="19662"/>
                  </a:cubicBezTo>
                  <a:cubicBezTo>
                    <a:pt x="9600" y="19662"/>
                    <a:pt x="9943" y="18873"/>
                    <a:pt x="11143" y="17770"/>
                  </a:cubicBezTo>
                  <a:cubicBezTo>
                    <a:pt x="12343" y="16666"/>
                    <a:pt x="14400" y="15247"/>
                    <a:pt x="16286" y="14459"/>
                  </a:cubicBezTo>
                  <a:cubicBezTo>
                    <a:pt x="18171" y="13670"/>
                    <a:pt x="19886" y="13513"/>
                    <a:pt x="20743" y="13828"/>
                  </a:cubicBezTo>
                  <a:cubicBezTo>
                    <a:pt x="21600" y="14143"/>
                    <a:pt x="21600" y="14932"/>
                    <a:pt x="21600" y="15799"/>
                  </a:cubicBezTo>
                  <a:cubicBezTo>
                    <a:pt x="21600" y="16666"/>
                    <a:pt x="21600" y="17612"/>
                    <a:pt x="18000" y="18558"/>
                  </a:cubicBezTo>
                  <a:cubicBezTo>
                    <a:pt x="14400" y="19504"/>
                    <a:pt x="7200" y="20450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6812697" y="4743450"/>
              <a:ext cx="187120" cy="42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54" fill="norm" stroke="1" extrusionOk="0">
                  <a:moveTo>
                    <a:pt x="4709" y="0"/>
                  </a:moveTo>
                  <a:cubicBezTo>
                    <a:pt x="3738" y="3315"/>
                    <a:pt x="2767" y="6630"/>
                    <a:pt x="2039" y="9624"/>
                  </a:cubicBezTo>
                  <a:cubicBezTo>
                    <a:pt x="1311" y="12618"/>
                    <a:pt x="826" y="15291"/>
                    <a:pt x="462" y="16949"/>
                  </a:cubicBezTo>
                  <a:cubicBezTo>
                    <a:pt x="98" y="18606"/>
                    <a:pt x="-145" y="19248"/>
                    <a:pt x="98" y="19782"/>
                  </a:cubicBezTo>
                  <a:cubicBezTo>
                    <a:pt x="340" y="20317"/>
                    <a:pt x="1068" y="20745"/>
                    <a:pt x="2889" y="21065"/>
                  </a:cubicBezTo>
                  <a:cubicBezTo>
                    <a:pt x="4709" y="21386"/>
                    <a:pt x="7621" y="21600"/>
                    <a:pt x="10898" y="21333"/>
                  </a:cubicBezTo>
                  <a:cubicBezTo>
                    <a:pt x="14174" y="21065"/>
                    <a:pt x="17815" y="20317"/>
                    <a:pt x="21455" y="19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6720416" y="4933950"/>
              <a:ext cx="285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0" y="17100"/>
                    <a:pt x="3520" y="12600"/>
                    <a:pt x="7120" y="9000"/>
                  </a:cubicBezTo>
                  <a:cubicBezTo>
                    <a:pt x="10720" y="5400"/>
                    <a:pt x="1616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7101416" y="50165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7698316" y="4648200"/>
              <a:ext cx="508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40"/>
                    <a:pt x="7200" y="8280"/>
                    <a:pt x="10800" y="11880"/>
                  </a:cubicBezTo>
                  <a:cubicBezTo>
                    <a:pt x="14400" y="15480"/>
                    <a:pt x="18000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7476066" y="5004889"/>
              <a:ext cx="685801" cy="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1933" y="20982"/>
                    <a:pt x="3867" y="20982"/>
                    <a:pt x="6033" y="17382"/>
                  </a:cubicBezTo>
                  <a:cubicBezTo>
                    <a:pt x="8200" y="13782"/>
                    <a:pt x="10600" y="6582"/>
                    <a:pt x="12933" y="2982"/>
                  </a:cubicBezTo>
                  <a:cubicBezTo>
                    <a:pt x="15267" y="-618"/>
                    <a:pt x="17533" y="-618"/>
                    <a:pt x="18967" y="1182"/>
                  </a:cubicBezTo>
                  <a:cubicBezTo>
                    <a:pt x="20400" y="2982"/>
                    <a:pt x="21000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7548265" y="5149850"/>
              <a:ext cx="148679" cy="24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5067" y="0"/>
                  </a:moveTo>
                  <a:cubicBezTo>
                    <a:pt x="4467" y="4097"/>
                    <a:pt x="3867" y="8193"/>
                    <a:pt x="3567" y="11266"/>
                  </a:cubicBezTo>
                  <a:cubicBezTo>
                    <a:pt x="3267" y="14338"/>
                    <a:pt x="3267" y="16386"/>
                    <a:pt x="3267" y="17876"/>
                  </a:cubicBezTo>
                  <a:cubicBezTo>
                    <a:pt x="3267" y="19366"/>
                    <a:pt x="3267" y="20297"/>
                    <a:pt x="3267" y="20297"/>
                  </a:cubicBezTo>
                  <a:cubicBezTo>
                    <a:pt x="3267" y="20297"/>
                    <a:pt x="3267" y="19366"/>
                    <a:pt x="4317" y="18155"/>
                  </a:cubicBezTo>
                  <a:cubicBezTo>
                    <a:pt x="5367" y="16945"/>
                    <a:pt x="7467" y="15455"/>
                    <a:pt x="9117" y="14338"/>
                  </a:cubicBezTo>
                  <a:cubicBezTo>
                    <a:pt x="10767" y="13221"/>
                    <a:pt x="11967" y="12476"/>
                    <a:pt x="13317" y="12103"/>
                  </a:cubicBezTo>
                  <a:cubicBezTo>
                    <a:pt x="14667" y="11731"/>
                    <a:pt x="16167" y="11731"/>
                    <a:pt x="17517" y="12197"/>
                  </a:cubicBezTo>
                  <a:cubicBezTo>
                    <a:pt x="18867" y="12662"/>
                    <a:pt x="20067" y="13593"/>
                    <a:pt x="20667" y="14524"/>
                  </a:cubicBezTo>
                  <a:cubicBezTo>
                    <a:pt x="21267" y="15455"/>
                    <a:pt x="21267" y="16386"/>
                    <a:pt x="20217" y="17503"/>
                  </a:cubicBezTo>
                  <a:cubicBezTo>
                    <a:pt x="19167" y="18621"/>
                    <a:pt x="17067" y="19924"/>
                    <a:pt x="14667" y="20669"/>
                  </a:cubicBezTo>
                  <a:cubicBezTo>
                    <a:pt x="12267" y="21414"/>
                    <a:pt x="9567" y="21600"/>
                    <a:pt x="7317" y="21600"/>
                  </a:cubicBezTo>
                  <a:cubicBezTo>
                    <a:pt x="5067" y="21600"/>
                    <a:pt x="3267" y="21414"/>
                    <a:pt x="1917" y="20948"/>
                  </a:cubicBezTo>
                  <a:cubicBezTo>
                    <a:pt x="567" y="20483"/>
                    <a:pt x="-333" y="19738"/>
                    <a:pt x="117" y="19272"/>
                  </a:cubicBezTo>
                  <a:cubicBezTo>
                    <a:pt x="567" y="18807"/>
                    <a:pt x="2367" y="18621"/>
                    <a:pt x="3717" y="18528"/>
                  </a:cubicBezTo>
                  <a:cubicBezTo>
                    <a:pt x="5067" y="18434"/>
                    <a:pt x="5967" y="18434"/>
                    <a:pt x="6867" y="18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7788918" y="5311523"/>
              <a:ext cx="131649" cy="4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42" fill="norm" stroke="1" extrusionOk="0">
                  <a:moveTo>
                    <a:pt x="1781" y="21242"/>
                  </a:moveTo>
                  <a:cubicBezTo>
                    <a:pt x="753" y="14668"/>
                    <a:pt x="-276" y="8094"/>
                    <a:pt x="67" y="4338"/>
                  </a:cubicBezTo>
                  <a:cubicBezTo>
                    <a:pt x="410" y="581"/>
                    <a:pt x="2124" y="-358"/>
                    <a:pt x="5895" y="112"/>
                  </a:cubicBezTo>
                  <a:cubicBezTo>
                    <a:pt x="9667" y="581"/>
                    <a:pt x="15495" y="2459"/>
                    <a:pt x="21324" y="4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7943659" y="5243968"/>
              <a:ext cx="192808" cy="88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989" fill="norm" stroke="1" extrusionOk="0">
                  <a:moveTo>
                    <a:pt x="11525" y="13831"/>
                  </a:moveTo>
                  <a:cubicBezTo>
                    <a:pt x="11290" y="11319"/>
                    <a:pt x="11056" y="8808"/>
                    <a:pt x="10586" y="6045"/>
                  </a:cubicBezTo>
                  <a:cubicBezTo>
                    <a:pt x="10116" y="3282"/>
                    <a:pt x="9412" y="268"/>
                    <a:pt x="8003" y="17"/>
                  </a:cubicBezTo>
                  <a:cubicBezTo>
                    <a:pt x="6595" y="-234"/>
                    <a:pt x="4482" y="2278"/>
                    <a:pt x="3073" y="4789"/>
                  </a:cubicBezTo>
                  <a:cubicBezTo>
                    <a:pt x="1664" y="7301"/>
                    <a:pt x="960" y="9813"/>
                    <a:pt x="490" y="12575"/>
                  </a:cubicBezTo>
                  <a:cubicBezTo>
                    <a:pt x="21" y="15338"/>
                    <a:pt x="-214" y="18352"/>
                    <a:pt x="256" y="19859"/>
                  </a:cubicBezTo>
                  <a:cubicBezTo>
                    <a:pt x="725" y="21366"/>
                    <a:pt x="1899" y="21366"/>
                    <a:pt x="3777" y="19859"/>
                  </a:cubicBezTo>
                  <a:cubicBezTo>
                    <a:pt x="5656" y="18352"/>
                    <a:pt x="8238" y="15338"/>
                    <a:pt x="11290" y="15087"/>
                  </a:cubicBezTo>
                  <a:cubicBezTo>
                    <a:pt x="14343" y="14836"/>
                    <a:pt x="17864" y="17347"/>
                    <a:pt x="21386" y="19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8193616" y="5181600"/>
              <a:ext cx="84672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4" h="21600" fill="norm" stroke="1" extrusionOk="0">
                  <a:moveTo>
                    <a:pt x="0" y="0"/>
                  </a:moveTo>
                  <a:cubicBezTo>
                    <a:pt x="5526" y="758"/>
                    <a:pt x="11051" y="1516"/>
                    <a:pt x="15070" y="3600"/>
                  </a:cubicBezTo>
                  <a:cubicBezTo>
                    <a:pt x="19088" y="5684"/>
                    <a:pt x="21600" y="9095"/>
                    <a:pt x="19088" y="12316"/>
                  </a:cubicBezTo>
                  <a:cubicBezTo>
                    <a:pt x="16577" y="15537"/>
                    <a:pt x="9042" y="18568"/>
                    <a:pt x="1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7338769" y="5143500"/>
              <a:ext cx="226198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10476" y="0"/>
                  </a:moveTo>
                  <a:cubicBezTo>
                    <a:pt x="7504" y="670"/>
                    <a:pt x="4531" y="1340"/>
                    <a:pt x="2549" y="2679"/>
                  </a:cubicBezTo>
                  <a:cubicBezTo>
                    <a:pt x="568" y="4019"/>
                    <a:pt x="-423" y="6028"/>
                    <a:pt x="171" y="8205"/>
                  </a:cubicBezTo>
                  <a:cubicBezTo>
                    <a:pt x="766" y="10381"/>
                    <a:pt x="2946" y="12726"/>
                    <a:pt x="6711" y="14986"/>
                  </a:cubicBezTo>
                  <a:cubicBezTo>
                    <a:pt x="10476" y="17247"/>
                    <a:pt x="15827" y="19423"/>
                    <a:pt x="211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8447616" y="50228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8648266" y="4605490"/>
              <a:ext cx="421651" cy="5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87" fill="norm" stroke="1" extrusionOk="0">
                  <a:moveTo>
                    <a:pt x="11470" y="16194"/>
                  </a:moveTo>
                  <a:cubicBezTo>
                    <a:pt x="11254" y="14860"/>
                    <a:pt x="11038" y="13527"/>
                    <a:pt x="10714" y="12727"/>
                  </a:cubicBezTo>
                  <a:cubicBezTo>
                    <a:pt x="10390" y="11927"/>
                    <a:pt x="9958" y="11660"/>
                    <a:pt x="9148" y="11527"/>
                  </a:cubicBezTo>
                  <a:cubicBezTo>
                    <a:pt x="8338" y="11394"/>
                    <a:pt x="7150" y="11394"/>
                    <a:pt x="5746" y="11883"/>
                  </a:cubicBezTo>
                  <a:cubicBezTo>
                    <a:pt x="4342" y="12371"/>
                    <a:pt x="2722" y="13349"/>
                    <a:pt x="1696" y="14727"/>
                  </a:cubicBezTo>
                  <a:cubicBezTo>
                    <a:pt x="670" y="16105"/>
                    <a:pt x="238" y="17883"/>
                    <a:pt x="76" y="18994"/>
                  </a:cubicBezTo>
                  <a:cubicBezTo>
                    <a:pt x="-86" y="20105"/>
                    <a:pt x="22" y="20549"/>
                    <a:pt x="292" y="20905"/>
                  </a:cubicBezTo>
                  <a:cubicBezTo>
                    <a:pt x="562" y="21260"/>
                    <a:pt x="994" y="21527"/>
                    <a:pt x="1858" y="21483"/>
                  </a:cubicBezTo>
                  <a:cubicBezTo>
                    <a:pt x="2722" y="21438"/>
                    <a:pt x="4018" y="21083"/>
                    <a:pt x="5476" y="19660"/>
                  </a:cubicBezTo>
                  <a:cubicBezTo>
                    <a:pt x="6934" y="18238"/>
                    <a:pt x="8554" y="15749"/>
                    <a:pt x="9634" y="13171"/>
                  </a:cubicBezTo>
                  <a:cubicBezTo>
                    <a:pt x="10714" y="10594"/>
                    <a:pt x="11254" y="7927"/>
                    <a:pt x="11578" y="5883"/>
                  </a:cubicBezTo>
                  <a:cubicBezTo>
                    <a:pt x="11902" y="3838"/>
                    <a:pt x="12010" y="2416"/>
                    <a:pt x="12010" y="1483"/>
                  </a:cubicBezTo>
                  <a:cubicBezTo>
                    <a:pt x="12010" y="549"/>
                    <a:pt x="11902" y="105"/>
                    <a:pt x="11578" y="105"/>
                  </a:cubicBezTo>
                  <a:cubicBezTo>
                    <a:pt x="11254" y="105"/>
                    <a:pt x="10714" y="549"/>
                    <a:pt x="9958" y="2060"/>
                  </a:cubicBezTo>
                  <a:cubicBezTo>
                    <a:pt x="9202" y="3571"/>
                    <a:pt x="8230" y="6149"/>
                    <a:pt x="7582" y="8860"/>
                  </a:cubicBezTo>
                  <a:cubicBezTo>
                    <a:pt x="6934" y="11571"/>
                    <a:pt x="6610" y="14416"/>
                    <a:pt x="6502" y="16060"/>
                  </a:cubicBezTo>
                  <a:cubicBezTo>
                    <a:pt x="6394" y="17705"/>
                    <a:pt x="6502" y="18149"/>
                    <a:pt x="6772" y="18505"/>
                  </a:cubicBezTo>
                  <a:cubicBezTo>
                    <a:pt x="7042" y="18860"/>
                    <a:pt x="7474" y="19127"/>
                    <a:pt x="7960" y="19216"/>
                  </a:cubicBezTo>
                  <a:cubicBezTo>
                    <a:pt x="8446" y="19305"/>
                    <a:pt x="8986" y="19216"/>
                    <a:pt x="10498" y="18105"/>
                  </a:cubicBezTo>
                  <a:cubicBezTo>
                    <a:pt x="12010" y="16994"/>
                    <a:pt x="14494" y="14860"/>
                    <a:pt x="16438" y="12238"/>
                  </a:cubicBezTo>
                  <a:cubicBezTo>
                    <a:pt x="18382" y="9616"/>
                    <a:pt x="19786" y="6505"/>
                    <a:pt x="20542" y="4549"/>
                  </a:cubicBezTo>
                  <a:cubicBezTo>
                    <a:pt x="21298" y="2594"/>
                    <a:pt x="21406" y="1794"/>
                    <a:pt x="21460" y="1171"/>
                  </a:cubicBezTo>
                  <a:cubicBezTo>
                    <a:pt x="21514" y="549"/>
                    <a:pt x="21514" y="105"/>
                    <a:pt x="21244" y="16"/>
                  </a:cubicBezTo>
                  <a:cubicBezTo>
                    <a:pt x="20974" y="-73"/>
                    <a:pt x="20434" y="194"/>
                    <a:pt x="19678" y="1305"/>
                  </a:cubicBezTo>
                  <a:cubicBezTo>
                    <a:pt x="18922" y="2416"/>
                    <a:pt x="17950" y="4371"/>
                    <a:pt x="17032" y="6771"/>
                  </a:cubicBezTo>
                  <a:cubicBezTo>
                    <a:pt x="16114" y="9171"/>
                    <a:pt x="15250" y="12016"/>
                    <a:pt x="14872" y="13927"/>
                  </a:cubicBezTo>
                  <a:cubicBezTo>
                    <a:pt x="14494" y="15838"/>
                    <a:pt x="14602" y="16816"/>
                    <a:pt x="15358" y="17527"/>
                  </a:cubicBezTo>
                  <a:cubicBezTo>
                    <a:pt x="16114" y="18238"/>
                    <a:pt x="17518" y="18683"/>
                    <a:pt x="18652" y="18505"/>
                  </a:cubicBezTo>
                  <a:cubicBezTo>
                    <a:pt x="19786" y="18327"/>
                    <a:pt x="20650" y="17527"/>
                    <a:pt x="21514" y="16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8875963" y="4794249"/>
              <a:ext cx="33365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3074" y="21600"/>
                  </a:moveTo>
                  <a:cubicBezTo>
                    <a:pt x="2259" y="20000"/>
                    <a:pt x="1444" y="18400"/>
                    <a:pt x="833" y="16000"/>
                  </a:cubicBezTo>
                  <a:cubicBezTo>
                    <a:pt x="222" y="13600"/>
                    <a:pt x="-186" y="10400"/>
                    <a:pt x="86" y="8000"/>
                  </a:cubicBezTo>
                  <a:cubicBezTo>
                    <a:pt x="357" y="5600"/>
                    <a:pt x="1308" y="4000"/>
                    <a:pt x="4569" y="2800"/>
                  </a:cubicBezTo>
                  <a:cubicBezTo>
                    <a:pt x="7829" y="1600"/>
                    <a:pt x="13399" y="800"/>
                    <a:pt x="16591" y="400"/>
                  </a:cubicBezTo>
                  <a:cubicBezTo>
                    <a:pt x="19784" y="0"/>
                    <a:pt x="20599" y="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112553" y="4395901"/>
              <a:ext cx="1304960" cy="1397416"/>
            </a:xfrm>
            <a:prstGeom prst="rect">
              <a:avLst/>
            </a:prstGeom>
            <a:effectLst/>
          </p:spPr>
        </p:pic>
        <p:pic>
          <p:nvPicPr>
            <p:cNvPr id="269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835722" y="5123954"/>
              <a:ext cx="1900691" cy="1300964"/>
            </a:xfrm>
            <a:prstGeom prst="rect">
              <a:avLst/>
            </a:prstGeom>
            <a:effectLst/>
          </p:spPr>
        </p:pic>
        <p:sp>
          <p:nvSpPr>
            <p:cNvPr id="2697" name="Line"/>
            <p:cNvSpPr/>
            <p:nvPr/>
          </p:nvSpPr>
          <p:spPr>
            <a:xfrm>
              <a:off x="9673166" y="5245100"/>
              <a:ext cx="114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9679516" y="535940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0231966" y="4876800"/>
              <a:ext cx="63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91"/>
                    <a:pt x="14400" y="10381"/>
                    <a:pt x="18000" y="13981"/>
                  </a:cubicBezTo>
                  <a:cubicBezTo>
                    <a:pt x="21600" y="17581"/>
                    <a:pt x="21600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0060516" y="5308599"/>
              <a:ext cx="444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8000"/>
                    <a:pt x="6994" y="14400"/>
                    <a:pt x="10594" y="10800"/>
                  </a:cubicBezTo>
                  <a:cubicBezTo>
                    <a:pt x="14194" y="7200"/>
                    <a:pt x="178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0035479" y="5524500"/>
              <a:ext cx="163365" cy="22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25" fill="norm" stroke="1" extrusionOk="0">
                  <a:moveTo>
                    <a:pt x="783" y="0"/>
                  </a:moveTo>
                  <a:cubicBezTo>
                    <a:pt x="506" y="4600"/>
                    <a:pt x="229" y="9200"/>
                    <a:pt x="90" y="12100"/>
                  </a:cubicBezTo>
                  <a:cubicBezTo>
                    <a:pt x="-48" y="15000"/>
                    <a:pt x="-48" y="16200"/>
                    <a:pt x="229" y="17500"/>
                  </a:cubicBezTo>
                  <a:cubicBezTo>
                    <a:pt x="506" y="18800"/>
                    <a:pt x="1060" y="20200"/>
                    <a:pt x="1614" y="20300"/>
                  </a:cubicBezTo>
                  <a:cubicBezTo>
                    <a:pt x="2167" y="20400"/>
                    <a:pt x="2721" y="19200"/>
                    <a:pt x="4106" y="17600"/>
                  </a:cubicBezTo>
                  <a:cubicBezTo>
                    <a:pt x="5490" y="16000"/>
                    <a:pt x="7706" y="14000"/>
                    <a:pt x="9367" y="12600"/>
                  </a:cubicBezTo>
                  <a:cubicBezTo>
                    <a:pt x="11029" y="11200"/>
                    <a:pt x="12137" y="10400"/>
                    <a:pt x="13521" y="10000"/>
                  </a:cubicBezTo>
                  <a:cubicBezTo>
                    <a:pt x="14906" y="9600"/>
                    <a:pt x="16567" y="9600"/>
                    <a:pt x="17952" y="9900"/>
                  </a:cubicBezTo>
                  <a:cubicBezTo>
                    <a:pt x="19337" y="10200"/>
                    <a:pt x="20444" y="10800"/>
                    <a:pt x="20998" y="11700"/>
                  </a:cubicBezTo>
                  <a:cubicBezTo>
                    <a:pt x="21552" y="12600"/>
                    <a:pt x="21552" y="13800"/>
                    <a:pt x="20583" y="15300"/>
                  </a:cubicBezTo>
                  <a:cubicBezTo>
                    <a:pt x="19614" y="16800"/>
                    <a:pt x="17675" y="18600"/>
                    <a:pt x="15321" y="19700"/>
                  </a:cubicBezTo>
                  <a:cubicBezTo>
                    <a:pt x="12967" y="20800"/>
                    <a:pt x="10198" y="21200"/>
                    <a:pt x="8121" y="21400"/>
                  </a:cubicBezTo>
                  <a:cubicBezTo>
                    <a:pt x="6044" y="21600"/>
                    <a:pt x="4660" y="21600"/>
                    <a:pt x="3690" y="21100"/>
                  </a:cubicBezTo>
                  <a:cubicBezTo>
                    <a:pt x="2721" y="20600"/>
                    <a:pt x="2167" y="19600"/>
                    <a:pt x="1614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10276416" y="563880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10408414" y="5571846"/>
              <a:ext cx="223603" cy="11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081" fill="norm" stroke="1" extrusionOk="0">
                  <a:moveTo>
                    <a:pt x="14058" y="6302"/>
                  </a:moveTo>
                  <a:cubicBezTo>
                    <a:pt x="12241" y="3649"/>
                    <a:pt x="10424" y="997"/>
                    <a:pt x="8405" y="239"/>
                  </a:cubicBezTo>
                  <a:cubicBezTo>
                    <a:pt x="6387" y="-519"/>
                    <a:pt x="4166" y="618"/>
                    <a:pt x="2753" y="2323"/>
                  </a:cubicBezTo>
                  <a:cubicBezTo>
                    <a:pt x="1340" y="4028"/>
                    <a:pt x="734" y="6302"/>
                    <a:pt x="331" y="8576"/>
                  </a:cubicBezTo>
                  <a:cubicBezTo>
                    <a:pt x="-73" y="10849"/>
                    <a:pt x="-275" y="13123"/>
                    <a:pt x="734" y="14639"/>
                  </a:cubicBezTo>
                  <a:cubicBezTo>
                    <a:pt x="1744" y="16155"/>
                    <a:pt x="3964" y="16913"/>
                    <a:pt x="5478" y="16723"/>
                  </a:cubicBezTo>
                  <a:cubicBezTo>
                    <a:pt x="6992" y="16534"/>
                    <a:pt x="7800" y="15397"/>
                    <a:pt x="8809" y="14260"/>
                  </a:cubicBezTo>
                  <a:cubicBezTo>
                    <a:pt x="9818" y="13123"/>
                    <a:pt x="11030" y="11986"/>
                    <a:pt x="12443" y="12744"/>
                  </a:cubicBezTo>
                  <a:cubicBezTo>
                    <a:pt x="13856" y="13502"/>
                    <a:pt x="15471" y="16155"/>
                    <a:pt x="16985" y="17860"/>
                  </a:cubicBezTo>
                  <a:cubicBezTo>
                    <a:pt x="18499" y="19565"/>
                    <a:pt x="19912" y="20323"/>
                    <a:pt x="21325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0868522" y="4810270"/>
              <a:ext cx="150845" cy="63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56" fill="norm" stroke="1" extrusionOk="0">
                  <a:moveTo>
                    <a:pt x="20802" y="316"/>
                  </a:moveTo>
                  <a:cubicBezTo>
                    <a:pt x="16716" y="102"/>
                    <a:pt x="12629" y="-112"/>
                    <a:pt x="9418" y="66"/>
                  </a:cubicBezTo>
                  <a:cubicBezTo>
                    <a:pt x="6207" y="244"/>
                    <a:pt x="3872" y="815"/>
                    <a:pt x="2121" y="2205"/>
                  </a:cubicBezTo>
                  <a:cubicBezTo>
                    <a:pt x="370" y="3595"/>
                    <a:pt x="-798" y="5805"/>
                    <a:pt x="661" y="8015"/>
                  </a:cubicBezTo>
                  <a:cubicBezTo>
                    <a:pt x="2121" y="10225"/>
                    <a:pt x="6207" y="12435"/>
                    <a:pt x="9272" y="14288"/>
                  </a:cubicBezTo>
                  <a:cubicBezTo>
                    <a:pt x="12337" y="16141"/>
                    <a:pt x="14380" y="17638"/>
                    <a:pt x="15256" y="18601"/>
                  </a:cubicBezTo>
                  <a:cubicBezTo>
                    <a:pt x="16132" y="19563"/>
                    <a:pt x="15840" y="19991"/>
                    <a:pt x="15110" y="20312"/>
                  </a:cubicBezTo>
                  <a:cubicBezTo>
                    <a:pt x="14380" y="20633"/>
                    <a:pt x="13213" y="20846"/>
                    <a:pt x="11899" y="21060"/>
                  </a:cubicBezTo>
                  <a:cubicBezTo>
                    <a:pt x="10586" y="21274"/>
                    <a:pt x="9126" y="21488"/>
                    <a:pt x="7375" y="21452"/>
                  </a:cubicBezTo>
                  <a:cubicBezTo>
                    <a:pt x="5624" y="21417"/>
                    <a:pt x="3580" y="21132"/>
                    <a:pt x="1537" y="20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11064441" y="4914900"/>
              <a:ext cx="69226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9443" y="0"/>
                  </a:moveTo>
                  <a:cubicBezTo>
                    <a:pt x="13552" y="3273"/>
                    <a:pt x="7662" y="6545"/>
                    <a:pt x="4389" y="9491"/>
                  </a:cubicBezTo>
                  <a:cubicBezTo>
                    <a:pt x="1116" y="12436"/>
                    <a:pt x="462" y="15055"/>
                    <a:pt x="134" y="16691"/>
                  </a:cubicBezTo>
                  <a:cubicBezTo>
                    <a:pt x="-193" y="18327"/>
                    <a:pt x="-193" y="18982"/>
                    <a:pt x="3407" y="19636"/>
                  </a:cubicBezTo>
                  <a:cubicBezTo>
                    <a:pt x="7007" y="20291"/>
                    <a:pt x="14207" y="20945"/>
                    <a:pt x="21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10987616" y="5099050"/>
              <a:ext cx="2286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6200"/>
                    <a:pt x="7600" y="10800"/>
                    <a:pt x="11200" y="7200"/>
                  </a:cubicBezTo>
                  <a:cubicBezTo>
                    <a:pt x="14800" y="3600"/>
                    <a:pt x="18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1339781" y="4847561"/>
              <a:ext cx="327286" cy="45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76" fill="norm" stroke="1" extrusionOk="0">
                  <a:moveTo>
                    <a:pt x="8587" y="16604"/>
                  </a:moveTo>
                  <a:cubicBezTo>
                    <a:pt x="9005" y="15808"/>
                    <a:pt x="9423" y="15011"/>
                    <a:pt x="9284" y="14564"/>
                  </a:cubicBezTo>
                  <a:cubicBezTo>
                    <a:pt x="9144" y="14116"/>
                    <a:pt x="8448" y="14016"/>
                    <a:pt x="7193" y="14116"/>
                  </a:cubicBezTo>
                  <a:cubicBezTo>
                    <a:pt x="5939" y="14215"/>
                    <a:pt x="4128" y="14514"/>
                    <a:pt x="2873" y="15211"/>
                  </a:cubicBezTo>
                  <a:cubicBezTo>
                    <a:pt x="1619" y="15907"/>
                    <a:pt x="922" y="17002"/>
                    <a:pt x="504" y="17848"/>
                  </a:cubicBezTo>
                  <a:cubicBezTo>
                    <a:pt x="86" y="18694"/>
                    <a:pt x="-53" y="19292"/>
                    <a:pt x="17" y="19839"/>
                  </a:cubicBezTo>
                  <a:cubicBezTo>
                    <a:pt x="86" y="20387"/>
                    <a:pt x="365" y="20884"/>
                    <a:pt x="922" y="21133"/>
                  </a:cubicBezTo>
                  <a:cubicBezTo>
                    <a:pt x="1480" y="21382"/>
                    <a:pt x="2316" y="21382"/>
                    <a:pt x="3640" y="20486"/>
                  </a:cubicBezTo>
                  <a:cubicBezTo>
                    <a:pt x="4964" y="19590"/>
                    <a:pt x="6775" y="17799"/>
                    <a:pt x="8239" y="15061"/>
                  </a:cubicBezTo>
                  <a:cubicBezTo>
                    <a:pt x="9702" y="12324"/>
                    <a:pt x="10817" y="8641"/>
                    <a:pt x="11444" y="6401"/>
                  </a:cubicBezTo>
                  <a:cubicBezTo>
                    <a:pt x="12071" y="4162"/>
                    <a:pt x="12210" y="3365"/>
                    <a:pt x="12350" y="2420"/>
                  </a:cubicBezTo>
                  <a:cubicBezTo>
                    <a:pt x="12489" y="1474"/>
                    <a:pt x="12628" y="379"/>
                    <a:pt x="12419" y="81"/>
                  </a:cubicBezTo>
                  <a:cubicBezTo>
                    <a:pt x="12210" y="-218"/>
                    <a:pt x="11653" y="280"/>
                    <a:pt x="10817" y="2071"/>
                  </a:cubicBezTo>
                  <a:cubicBezTo>
                    <a:pt x="9981" y="3863"/>
                    <a:pt x="8866" y="6949"/>
                    <a:pt x="8239" y="9437"/>
                  </a:cubicBezTo>
                  <a:cubicBezTo>
                    <a:pt x="7612" y="11926"/>
                    <a:pt x="7472" y="13817"/>
                    <a:pt x="7402" y="15011"/>
                  </a:cubicBezTo>
                  <a:cubicBezTo>
                    <a:pt x="7333" y="16206"/>
                    <a:pt x="7333" y="16704"/>
                    <a:pt x="7542" y="17152"/>
                  </a:cubicBezTo>
                  <a:cubicBezTo>
                    <a:pt x="7751" y="17600"/>
                    <a:pt x="8169" y="17998"/>
                    <a:pt x="8796" y="18147"/>
                  </a:cubicBezTo>
                  <a:cubicBezTo>
                    <a:pt x="9423" y="18296"/>
                    <a:pt x="10259" y="18197"/>
                    <a:pt x="11583" y="17152"/>
                  </a:cubicBezTo>
                  <a:cubicBezTo>
                    <a:pt x="12907" y="16106"/>
                    <a:pt x="14719" y="14116"/>
                    <a:pt x="16042" y="12125"/>
                  </a:cubicBezTo>
                  <a:cubicBezTo>
                    <a:pt x="17366" y="10134"/>
                    <a:pt x="18202" y="8143"/>
                    <a:pt x="18621" y="6800"/>
                  </a:cubicBezTo>
                  <a:cubicBezTo>
                    <a:pt x="19039" y="5456"/>
                    <a:pt x="19039" y="4759"/>
                    <a:pt x="18760" y="4261"/>
                  </a:cubicBezTo>
                  <a:cubicBezTo>
                    <a:pt x="18481" y="3764"/>
                    <a:pt x="17924" y="3465"/>
                    <a:pt x="17366" y="3714"/>
                  </a:cubicBezTo>
                  <a:cubicBezTo>
                    <a:pt x="16809" y="3963"/>
                    <a:pt x="16252" y="4759"/>
                    <a:pt x="15764" y="6600"/>
                  </a:cubicBezTo>
                  <a:cubicBezTo>
                    <a:pt x="15276" y="8442"/>
                    <a:pt x="14858" y="11329"/>
                    <a:pt x="15067" y="13270"/>
                  </a:cubicBezTo>
                  <a:cubicBezTo>
                    <a:pt x="15276" y="15211"/>
                    <a:pt x="16112" y="16206"/>
                    <a:pt x="17297" y="16753"/>
                  </a:cubicBezTo>
                  <a:cubicBezTo>
                    <a:pt x="18481" y="17301"/>
                    <a:pt x="20014" y="17400"/>
                    <a:pt x="21547" y="17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11508316" y="5085786"/>
              <a:ext cx="1524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900" y="11375"/>
                    <a:pt x="7800" y="2735"/>
                    <a:pt x="11400" y="575"/>
                  </a:cubicBezTo>
                  <a:cubicBezTo>
                    <a:pt x="15000" y="-1585"/>
                    <a:pt x="183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10914327" y="5570656"/>
              <a:ext cx="162190" cy="9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826" fill="norm" stroke="1" extrusionOk="0">
                  <a:moveTo>
                    <a:pt x="9713" y="9693"/>
                  </a:moveTo>
                  <a:cubicBezTo>
                    <a:pt x="9713" y="7293"/>
                    <a:pt x="9713" y="4893"/>
                    <a:pt x="9152" y="2973"/>
                  </a:cubicBezTo>
                  <a:cubicBezTo>
                    <a:pt x="8591" y="1053"/>
                    <a:pt x="7469" y="-387"/>
                    <a:pt x="6066" y="93"/>
                  </a:cubicBezTo>
                  <a:cubicBezTo>
                    <a:pt x="4664" y="573"/>
                    <a:pt x="2981" y="2973"/>
                    <a:pt x="1859" y="5853"/>
                  </a:cubicBezTo>
                  <a:cubicBezTo>
                    <a:pt x="737" y="8733"/>
                    <a:pt x="176" y="12093"/>
                    <a:pt x="35" y="14973"/>
                  </a:cubicBezTo>
                  <a:cubicBezTo>
                    <a:pt x="-105" y="17853"/>
                    <a:pt x="176" y="20253"/>
                    <a:pt x="877" y="20733"/>
                  </a:cubicBezTo>
                  <a:cubicBezTo>
                    <a:pt x="1578" y="21213"/>
                    <a:pt x="2700" y="19773"/>
                    <a:pt x="4243" y="17853"/>
                  </a:cubicBezTo>
                  <a:cubicBezTo>
                    <a:pt x="5786" y="15933"/>
                    <a:pt x="7750" y="13533"/>
                    <a:pt x="10695" y="13533"/>
                  </a:cubicBezTo>
                  <a:cubicBezTo>
                    <a:pt x="13640" y="13533"/>
                    <a:pt x="17568" y="15933"/>
                    <a:pt x="21495" y="18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0727266" y="4530635"/>
              <a:ext cx="141344" cy="22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06" fill="norm" stroke="1" extrusionOk="0">
                  <a:moveTo>
                    <a:pt x="4765" y="1552"/>
                  </a:moveTo>
                  <a:cubicBezTo>
                    <a:pt x="5718" y="729"/>
                    <a:pt x="6671" y="-94"/>
                    <a:pt x="7306" y="9"/>
                  </a:cubicBezTo>
                  <a:cubicBezTo>
                    <a:pt x="7941" y="112"/>
                    <a:pt x="8259" y="1140"/>
                    <a:pt x="8576" y="3403"/>
                  </a:cubicBezTo>
                  <a:cubicBezTo>
                    <a:pt x="8894" y="5666"/>
                    <a:pt x="9212" y="9163"/>
                    <a:pt x="9212" y="11426"/>
                  </a:cubicBezTo>
                  <a:cubicBezTo>
                    <a:pt x="9212" y="13689"/>
                    <a:pt x="8894" y="14717"/>
                    <a:pt x="9212" y="14820"/>
                  </a:cubicBezTo>
                  <a:cubicBezTo>
                    <a:pt x="9529" y="14923"/>
                    <a:pt x="10482" y="14100"/>
                    <a:pt x="11594" y="13380"/>
                  </a:cubicBezTo>
                  <a:cubicBezTo>
                    <a:pt x="12706" y="12660"/>
                    <a:pt x="13976" y="12043"/>
                    <a:pt x="15565" y="11632"/>
                  </a:cubicBezTo>
                  <a:cubicBezTo>
                    <a:pt x="17153" y="11220"/>
                    <a:pt x="19059" y="11015"/>
                    <a:pt x="20171" y="11529"/>
                  </a:cubicBezTo>
                  <a:cubicBezTo>
                    <a:pt x="21282" y="12043"/>
                    <a:pt x="21600" y="13277"/>
                    <a:pt x="20647" y="14923"/>
                  </a:cubicBezTo>
                  <a:cubicBezTo>
                    <a:pt x="19694" y="16569"/>
                    <a:pt x="17471" y="18626"/>
                    <a:pt x="14612" y="19860"/>
                  </a:cubicBezTo>
                  <a:cubicBezTo>
                    <a:pt x="11753" y="21095"/>
                    <a:pt x="8259" y="21506"/>
                    <a:pt x="5718" y="21506"/>
                  </a:cubicBezTo>
                  <a:cubicBezTo>
                    <a:pt x="3176" y="21506"/>
                    <a:pt x="1588" y="21095"/>
                    <a:pt x="0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164166" y="6851650"/>
              <a:ext cx="139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183216" y="6991350"/>
              <a:ext cx="171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2081923" y="6497758"/>
              <a:ext cx="66494" cy="31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84" fill="norm" stroke="1" extrusionOk="0">
                  <a:moveTo>
                    <a:pt x="955" y="8524"/>
                  </a:moveTo>
                  <a:cubicBezTo>
                    <a:pt x="280" y="6796"/>
                    <a:pt x="-395" y="5068"/>
                    <a:pt x="280" y="3772"/>
                  </a:cubicBezTo>
                  <a:cubicBezTo>
                    <a:pt x="955" y="2476"/>
                    <a:pt x="2980" y="1612"/>
                    <a:pt x="5343" y="964"/>
                  </a:cubicBezTo>
                  <a:cubicBezTo>
                    <a:pt x="7705" y="316"/>
                    <a:pt x="10405" y="-116"/>
                    <a:pt x="12093" y="28"/>
                  </a:cubicBezTo>
                  <a:cubicBezTo>
                    <a:pt x="13780" y="172"/>
                    <a:pt x="14455" y="892"/>
                    <a:pt x="15130" y="3412"/>
                  </a:cubicBezTo>
                  <a:cubicBezTo>
                    <a:pt x="15805" y="5932"/>
                    <a:pt x="16480" y="10252"/>
                    <a:pt x="17493" y="13564"/>
                  </a:cubicBezTo>
                  <a:cubicBezTo>
                    <a:pt x="18505" y="16876"/>
                    <a:pt x="19855" y="19180"/>
                    <a:pt x="21205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1932516" y="6940550"/>
              <a:ext cx="4953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54" y="20400"/>
                    <a:pt x="5908" y="19200"/>
                    <a:pt x="9508" y="15600"/>
                  </a:cubicBezTo>
                  <a:cubicBezTo>
                    <a:pt x="13108" y="12000"/>
                    <a:pt x="17354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910789" y="7156450"/>
              <a:ext cx="151245" cy="28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31" fill="norm" stroke="1" extrusionOk="0">
                  <a:moveTo>
                    <a:pt x="374" y="0"/>
                  </a:moveTo>
                  <a:cubicBezTo>
                    <a:pt x="78" y="1600"/>
                    <a:pt x="-218" y="3200"/>
                    <a:pt x="226" y="6320"/>
                  </a:cubicBezTo>
                  <a:cubicBezTo>
                    <a:pt x="670" y="9440"/>
                    <a:pt x="1853" y="14080"/>
                    <a:pt x="2445" y="16800"/>
                  </a:cubicBezTo>
                  <a:cubicBezTo>
                    <a:pt x="3037" y="19520"/>
                    <a:pt x="3037" y="20320"/>
                    <a:pt x="3481" y="20320"/>
                  </a:cubicBezTo>
                  <a:cubicBezTo>
                    <a:pt x="3924" y="20320"/>
                    <a:pt x="4812" y="19520"/>
                    <a:pt x="6440" y="17920"/>
                  </a:cubicBezTo>
                  <a:cubicBezTo>
                    <a:pt x="8067" y="16320"/>
                    <a:pt x="10434" y="13920"/>
                    <a:pt x="12209" y="12480"/>
                  </a:cubicBezTo>
                  <a:cubicBezTo>
                    <a:pt x="13985" y="11040"/>
                    <a:pt x="15168" y="10560"/>
                    <a:pt x="16500" y="10400"/>
                  </a:cubicBezTo>
                  <a:cubicBezTo>
                    <a:pt x="17831" y="10240"/>
                    <a:pt x="19311" y="10400"/>
                    <a:pt x="20198" y="10960"/>
                  </a:cubicBezTo>
                  <a:cubicBezTo>
                    <a:pt x="21086" y="11520"/>
                    <a:pt x="21382" y="12480"/>
                    <a:pt x="20938" y="14000"/>
                  </a:cubicBezTo>
                  <a:cubicBezTo>
                    <a:pt x="20494" y="15520"/>
                    <a:pt x="19311" y="17600"/>
                    <a:pt x="17240" y="18960"/>
                  </a:cubicBezTo>
                  <a:cubicBezTo>
                    <a:pt x="15168" y="20320"/>
                    <a:pt x="12209" y="20960"/>
                    <a:pt x="9990" y="21280"/>
                  </a:cubicBezTo>
                  <a:cubicBezTo>
                    <a:pt x="7771" y="21600"/>
                    <a:pt x="6292" y="21600"/>
                    <a:pt x="4960" y="21360"/>
                  </a:cubicBezTo>
                  <a:cubicBezTo>
                    <a:pt x="3629" y="21120"/>
                    <a:pt x="2445" y="20640"/>
                    <a:pt x="2149" y="20320"/>
                  </a:cubicBezTo>
                  <a:cubicBezTo>
                    <a:pt x="1853" y="20000"/>
                    <a:pt x="2445" y="19840"/>
                    <a:pt x="3037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2148416" y="7327900"/>
              <a:ext cx="146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5600"/>
                    <a:pt x="7513" y="9600"/>
                    <a:pt x="11113" y="6000"/>
                  </a:cubicBezTo>
                  <a:cubicBezTo>
                    <a:pt x="14713" y="2400"/>
                    <a:pt x="1815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2314310" y="7258050"/>
              <a:ext cx="22780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13725" y="5760"/>
                  </a:moveTo>
                  <a:cubicBezTo>
                    <a:pt x="11525" y="2880"/>
                    <a:pt x="9325" y="0"/>
                    <a:pt x="7225" y="0"/>
                  </a:cubicBezTo>
                  <a:cubicBezTo>
                    <a:pt x="5125" y="0"/>
                    <a:pt x="3125" y="2880"/>
                    <a:pt x="1925" y="5760"/>
                  </a:cubicBezTo>
                  <a:cubicBezTo>
                    <a:pt x="725" y="8640"/>
                    <a:pt x="325" y="11520"/>
                    <a:pt x="125" y="14160"/>
                  </a:cubicBezTo>
                  <a:cubicBezTo>
                    <a:pt x="-75" y="16800"/>
                    <a:pt x="-75" y="19200"/>
                    <a:pt x="425" y="20400"/>
                  </a:cubicBezTo>
                  <a:cubicBezTo>
                    <a:pt x="925" y="21600"/>
                    <a:pt x="1925" y="21600"/>
                    <a:pt x="2925" y="20880"/>
                  </a:cubicBezTo>
                  <a:cubicBezTo>
                    <a:pt x="3925" y="20160"/>
                    <a:pt x="4925" y="18720"/>
                    <a:pt x="6825" y="18240"/>
                  </a:cubicBezTo>
                  <a:cubicBezTo>
                    <a:pt x="8725" y="17760"/>
                    <a:pt x="11525" y="18240"/>
                    <a:pt x="14125" y="18960"/>
                  </a:cubicBezTo>
                  <a:cubicBezTo>
                    <a:pt x="16725" y="19680"/>
                    <a:pt x="19125" y="20640"/>
                    <a:pt x="21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2923116" y="69532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3631766" y="6438900"/>
              <a:ext cx="91451" cy="38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14" fill="norm" stroke="1" extrusionOk="0">
                  <a:moveTo>
                    <a:pt x="6483" y="0"/>
                  </a:moveTo>
                  <a:cubicBezTo>
                    <a:pt x="4519" y="3052"/>
                    <a:pt x="2555" y="6104"/>
                    <a:pt x="1328" y="9215"/>
                  </a:cubicBezTo>
                  <a:cubicBezTo>
                    <a:pt x="101" y="12326"/>
                    <a:pt x="-390" y="15496"/>
                    <a:pt x="346" y="17609"/>
                  </a:cubicBezTo>
                  <a:cubicBezTo>
                    <a:pt x="1083" y="19722"/>
                    <a:pt x="3046" y="20778"/>
                    <a:pt x="6728" y="21189"/>
                  </a:cubicBezTo>
                  <a:cubicBezTo>
                    <a:pt x="10410" y="21600"/>
                    <a:pt x="15810" y="21365"/>
                    <a:pt x="2121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3532716" y="6673850"/>
              <a:ext cx="209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5429"/>
                    <a:pt x="8727" y="9257"/>
                    <a:pt x="12327" y="5657"/>
                  </a:cubicBezTo>
                  <a:cubicBezTo>
                    <a:pt x="15927" y="2057"/>
                    <a:pt x="1876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3793066" y="6307088"/>
              <a:ext cx="196851" cy="20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5675"/>
                  </a:moveTo>
                  <a:cubicBezTo>
                    <a:pt x="0" y="4595"/>
                    <a:pt x="0" y="3515"/>
                    <a:pt x="465" y="2651"/>
                  </a:cubicBezTo>
                  <a:cubicBezTo>
                    <a:pt x="929" y="1787"/>
                    <a:pt x="1858" y="1139"/>
                    <a:pt x="3484" y="599"/>
                  </a:cubicBezTo>
                  <a:cubicBezTo>
                    <a:pt x="5110" y="59"/>
                    <a:pt x="7432" y="-373"/>
                    <a:pt x="9058" y="491"/>
                  </a:cubicBezTo>
                  <a:cubicBezTo>
                    <a:pt x="10684" y="1355"/>
                    <a:pt x="11613" y="3515"/>
                    <a:pt x="10916" y="6215"/>
                  </a:cubicBezTo>
                  <a:cubicBezTo>
                    <a:pt x="10219" y="8915"/>
                    <a:pt x="7897" y="12155"/>
                    <a:pt x="6503" y="14315"/>
                  </a:cubicBezTo>
                  <a:cubicBezTo>
                    <a:pt x="5110" y="16475"/>
                    <a:pt x="4645" y="17555"/>
                    <a:pt x="4994" y="18095"/>
                  </a:cubicBezTo>
                  <a:cubicBezTo>
                    <a:pt x="5342" y="18635"/>
                    <a:pt x="6503" y="18635"/>
                    <a:pt x="9406" y="19067"/>
                  </a:cubicBezTo>
                  <a:cubicBezTo>
                    <a:pt x="12310" y="19499"/>
                    <a:pt x="16955" y="20363"/>
                    <a:pt x="21600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3526366" y="6965950"/>
              <a:ext cx="406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6200"/>
                    <a:pt x="6750" y="10800"/>
                    <a:pt x="10350" y="7200"/>
                  </a:cubicBezTo>
                  <a:cubicBezTo>
                    <a:pt x="13950" y="3600"/>
                    <a:pt x="1777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3659716" y="7113715"/>
              <a:ext cx="273051" cy="16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3099"/>
                  </a:moveTo>
                  <a:cubicBezTo>
                    <a:pt x="1507" y="1714"/>
                    <a:pt x="3014" y="330"/>
                    <a:pt x="4772" y="53"/>
                  </a:cubicBezTo>
                  <a:cubicBezTo>
                    <a:pt x="6530" y="-224"/>
                    <a:pt x="8540" y="607"/>
                    <a:pt x="9795" y="2268"/>
                  </a:cubicBezTo>
                  <a:cubicBezTo>
                    <a:pt x="11051" y="3930"/>
                    <a:pt x="11553" y="6422"/>
                    <a:pt x="11135" y="9053"/>
                  </a:cubicBezTo>
                  <a:cubicBezTo>
                    <a:pt x="10716" y="11684"/>
                    <a:pt x="9377" y="14453"/>
                    <a:pt x="8037" y="16530"/>
                  </a:cubicBezTo>
                  <a:cubicBezTo>
                    <a:pt x="6698" y="18607"/>
                    <a:pt x="5358" y="19991"/>
                    <a:pt x="5191" y="20684"/>
                  </a:cubicBezTo>
                  <a:cubicBezTo>
                    <a:pt x="5023" y="21376"/>
                    <a:pt x="6028" y="21376"/>
                    <a:pt x="8958" y="20545"/>
                  </a:cubicBezTo>
                  <a:cubicBezTo>
                    <a:pt x="11888" y="19714"/>
                    <a:pt x="16744" y="18053"/>
                    <a:pt x="21600" y="1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4253623" y="6210300"/>
              <a:ext cx="60144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054" y="0"/>
                  </a:moveTo>
                  <a:cubicBezTo>
                    <a:pt x="309" y="1277"/>
                    <a:pt x="-436" y="2555"/>
                    <a:pt x="309" y="3813"/>
                  </a:cubicBezTo>
                  <a:cubicBezTo>
                    <a:pt x="1054" y="5071"/>
                    <a:pt x="3288" y="6310"/>
                    <a:pt x="5895" y="7626"/>
                  </a:cubicBezTo>
                  <a:cubicBezTo>
                    <a:pt x="8502" y="8942"/>
                    <a:pt x="11481" y="10335"/>
                    <a:pt x="13343" y="11710"/>
                  </a:cubicBezTo>
                  <a:cubicBezTo>
                    <a:pt x="15205" y="13084"/>
                    <a:pt x="15950" y="14439"/>
                    <a:pt x="16695" y="15813"/>
                  </a:cubicBezTo>
                  <a:cubicBezTo>
                    <a:pt x="17440" y="17187"/>
                    <a:pt x="18185" y="18581"/>
                    <a:pt x="18930" y="19548"/>
                  </a:cubicBezTo>
                  <a:cubicBezTo>
                    <a:pt x="19674" y="20516"/>
                    <a:pt x="20419" y="21058"/>
                    <a:pt x="211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4373275" y="7303005"/>
              <a:ext cx="194492" cy="14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56" fill="norm" stroke="1" extrusionOk="0">
                  <a:moveTo>
                    <a:pt x="10889" y="18983"/>
                  </a:moveTo>
                  <a:cubicBezTo>
                    <a:pt x="11586" y="14218"/>
                    <a:pt x="12283" y="9453"/>
                    <a:pt x="12515" y="6277"/>
                  </a:cubicBezTo>
                  <a:cubicBezTo>
                    <a:pt x="12747" y="3100"/>
                    <a:pt x="12515" y="1512"/>
                    <a:pt x="11818" y="718"/>
                  </a:cubicBezTo>
                  <a:cubicBezTo>
                    <a:pt x="11122" y="-76"/>
                    <a:pt x="9960" y="-76"/>
                    <a:pt x="8799" y="83"/>
                  </a:cubicBezTo>
                  <a:cubicBezTo>
                    <a:pt x="7638" y="242"/>
                    <a:pt x="6476" y="559"/>
                    <a:pt x="4967" y="2783"/>
                  </a:cubicBezTo>
                  <a:cubicBezTo>
                    <a:pt x="3457" y="5006"/>
                    <a:pt x="1599" y="9136"/>
                    <a:pt x="670" y="12153"/>
                  </a:cubicBezTo>
                  <a:cubicBezTo>
                    <a:pt x="-259" y="15171"/>
                    <a:pt x="-259" y="17077"/>
                    <a:pt x="902" y="18665"/>
                  </a:cubicBezTo>
                  <a:cubicBezTo>
                    <a:pt x="2064" y="20253"/>
                    <a:pt x="4386" y="21524"/>
                    <a:pt x="6825" y="21206"/>
                  </a:cubicBezTo>
                  <a:cubicBezTo>
                    <a:pt x="9264" y="20889"/>
                    <a:pt x="11818" y="18983"/>
                    <a:pt x="14257" y="18506"/>
                  </a:cubicBezTo>
                  <a:cubicBezTo>
                    <a:pt x="16696" y="18030"/>
                    <a:pt x="19018" y="18983"/>
                    <a:pt x="21341" y="1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4529666" y="6019800"/>
              <a:ext cx="138693" cy="26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99" fill="norm" stroke="1" extrusionOk="0">
                  <a:moveTo>
                    <a:pt x="0" y="0"/>
                  </a:moveTo>
                  <a:cubicBezTo>
                    <a:pt x="1309" y="3802"/>
                    <a:pt x="2618" y="7603"/>
                    <a:pt x="3273" y="10714"/>
                  </a:cubicBezTo>
                  <a:cubicBezTo>
                    <a:pt x="3927" y="13824"/>
                    <a:pt x="3927" y="16243"/>
                    <a:pt x="3764" y="17885"/>
                  </a:cubicBezTo>
                  <a:cubicBezTo>
                    <a:pt x="3600" y="19526"/>
                    <a:pt x="3273" y="20390"/>
                    <a:pt x="3436" y="20304"/>
                  </a:cubicBezTo>
                  <a:cubicBezTo>
                    <a:pt x="3600" y="20218"/>
                    <a:pt x="4255" y="19181"/>
                    <a:pt x="6055" y="18230"/>
                  </a:cubicBezTo>
                  <a:cubicBezTo>
                    <a:pt x="7855" y="17280"/>
                    <a:pt x="10800" y="16416"/>
                    <a:pt x="13091" y="15984"/>
                  </a:cubicBezTo>
                  <a:cubicBezTo>
                    <a:pt x="15382" y="15552"/>
                    <a:pt x="17018" y="15552"/>
                    <a:pt x="18327" y="15898"/>
                  </a:cubicBezTo>
                  <a:cubicBezTo>
                    <a:pt x="19636" y="16243"/>
                    <a:pt x="20618" y="16934"/>
                    <a:pt x="21109" y="17712"/>
                  </a:cubicBezTo>
                  <a:cubicBezTo>
                    <a:pt x="21600" y="18490"/>
                    <a:pt x="21600" y="19354"/>
                    <a:pt x="20782" y="20045"/>
                  </a:cubicBezTo>
                  <a:cubicBezTo>
                    <a:pt x="19964" y="20736"/>
                    <a:pt x="18327" y="21254"/>
                    <a:pt x="14891" y="21427"/>
                  </a:cubicBezTo>
                  <a:cubicBezTo>
                    <a:pt x="11455" y="21600"/>
                    <a:pt x="6218" y="21427"/>
                    <a:pt x="982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5393266" y="707390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5456766" y="7200900"/>
              <a:ext cx="171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6504516" y="6731000"/>
              <a:ext cx="63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277"/>
                    <a:pt x="14400" y="12554"/>
                    <a:pt x="18000" y="16154"/>
                  </a:cubicBezTo>
                  <a:cubicBezTo>
                    <a:pt x="21600" y="19754"/>
                    <a:pt x="21600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6244166" y="7124700"/>
              <a:ext cx="5905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710" y="18900"/>
                    <a:pt x="5419" y="21600"/>
                    <a:pt x="8323" y="18900"/>
                  </a:cubicBezTo>
                  <a:cubicBezTo>
                    <a:pt x="11226" y="16200"/>
                    <a:pt x="14323" y="8100"/>
                    <a:pt x="16568" y="4050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6254985" y="7302500"/>
              <a:ext cx="165893" cy="2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1860" y="0"/>
                  </a:moveTo>
                  <a:cubicBezTo>
                    <a:pt x="2130" y="4320"/>
                    <a:pt x="2400" y="8640"/>
                    <a:pt x="2535" y="11270"/>
                  </a:cubicBezTo>
                  <a:cubicBezTo>
                    <a:pt x="2670" y="13899"/>
                    <a:pt x="2670" y="14838"/>
                    <a:pt x="2670" y="15777"/>
                  </a:cubicBezTo>
                  <a:cubicBezTo>
                    <a:pt x="2670" y="16717"/>
                    <a:pt x="2670" y="17656"/>
                    <a:pt x="3210" y="17750"/>
                  </a:cubicBezTo>
                  <a:cubicBezTo>
                    <a:pt x="3750" y="17843"/>
                    <a:pt x="4830" y="17092"/>
                    <a:pt x="6855" y="15777"/>
                  </a:cubicBezTo>
                  <a:cubicBezTo>
                    <a:pt x="8880" y="14463"/>
                    <a:pt x="11850" y="12584"/>
                    <a:pt x="14010" y="11551"/>
                  </a:cubicBezTo>
                  <a:cubicBezTo>
                    <a:pt x="16170" y="10518"/>
                    <a:pt x="17520" y="10330"/>
                    <a:pt x="18600" y="10612"/>
                  </a:cubicBezTo>
                  <a:cubicBezTo>
                    <a:pt x="19680" y="10894"/>
                    <a:pt x="20490" y="11645"/>
                    <a:pt x="20895" y="12490"/>
                  </a:cubicBezTo>
                  <a:cubicBezTo>
                    <a:pt x="21300" y="13336"/>
                    <a:pt x="21300" y="14275"/>
                    <a:pt x="20490" y="15683"/>
                  </a:cubicBezTo>
                  <a:cubicBezTo>
                    <a:pt x="19680" y="17092"/>
                    <a:pt x="18060" y="18970"/>
                    <a:pt x="15360" y="20097"/>
                  </a:cubicBezTo>
                  <a:cubicBezTo>
                    <a:pt x="12660" y="21224"/>
                    <a:pt x="8880" y="21600"/>
                    <a:pt x="6180" y="21600"/>
                  </a:cubicBezTo>
                  <a:cubicBezTo>
                    <a:pt x="3480" y="21600"/>
                    <a:pt x="1860" y="21224"/>
                    <a:pt x="915" y="20567"/>
                  </a:cubicBezTo>
                  <a:cubicBezTo>
                    <a:pt x="-30" y="19910"/>
                    <a:pt x="-300" y="18970"/>
                    <a:pt x="375" y="18219"/>
                  </a:cubicBezTo>
                  <a:cubicBezTo>
                    <a:pt x="1050" y="17468"/>
                    <a:pt x="2670" y="16904"/>
                    <a:pt x="4290" y="16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6504516" y="746124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4400"/>
                    <a:pt x="2743" y="7200"/>
                    <a:pt x="6343" y="3600"/>
                  </a:cubicBezTo>
                  <a:cubicBezTo>
                    <a:pt x="9943" y="0"/>
                    <a:pt x="157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6667414" y="7384767"/>
              <a:ext cx="262553" cy="14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32" fill="norm" stroke="1" extrusionOk="0">
                  <a:moveTo>
                    <a:pt x="12621" y="10993"/>
                  </a:moveTo>
                  <a:cubicBezTo>
                    <a:pt x="11066" y="7038"/>
                    <a:pt x="9511" y="3083"/>
                    <a:pt x="7783" y="1257"/>
                  </a:cubicBezTo>
                  <a:cubicBezTo>
                    <a:pt x="6055" y="-568"/>
                    <a:pt x="4154" y="-264"/>
                    <a:pt x="2772" y="1257"/>
                  </a:cubicBezTo>
                  <a:cubicBezTo>
                    <a:pt x="1389" y="2778"/>
                    <a:pt x="525" y="5517"/>
                    <a:pt x="180" y="7646"/>
                  </a:cubicBezTo>
                  <a:cubicBezTo>
                    <a:pt x="-166" y="9776"/>
                    <a:pt x="7" y="11297"/>
                    <a:pt x="525" y="12362"/>
                  </a:cubicBezTo>
                  <a:cubicBezTo>
                    <a:pt x="1044" y="13426"/>
                    <a:pt x="1908" y="14035"/>
                    <a:pt x="3895" y="14339"/>
                  </a:cubicBezTo>
                  <a:cubicBezTo>
                    <a:pt x="5882" y="14643"/>
                    <a:pt x="8992" y="14643"/>
                    <a:pt x="12103" y="15708"/>
                  </a:cubicBezTo>
                  <a:cubicBezTo>
                    <a:pt x="15213" y="16773"/>
                    <a:pt x="18324" y="18902"/>
                    <a:pt x="21434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7241116" y="71437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577400" y="6722654"/>
              <a:ext cx="216167" cy="68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29" fill="norm" stroke="1" extrusionOk="0">
                  <a:moveTo>
                    <a:pt x="21417" y="63"/>
                  </a:moveTo>
                  <a:cubicBezTo>
                    <a:pt x="19739" y="-4"/>
                    <a:pt x="18062" y="-71"/>
                    <a:pt x="16384" y="163"/>
                  </a:cubicBezTo>
                  <a:cubicBezTo>
                    <a:pt x="14706" y="397"/>
                    <a:pt x="13029" y="932"/>
                    <a:pt x="10617" y="2169"/>
                  </a:cubicBezTo>
                  <a:cubicBezTo>
                    <a:pt x="8205" y="3406"/>
                    <a:pt x="5060" y="5346"/>
                    <a:pt x="2963" y="7519"/>
                  </a:cubicBezTo>
                  <a:cubicBezTo>
                    <a:pt x="866" y="9692"/>
                    <a:pt x="-183" y="12100"/>
                    <a:pt x="27" y="14206"/>
                  </a:cubicBezTo>
                  <a:cubicBezTo>
                    <a:pt x="236" y="16313"/>
                    <a:pt x="1704" y="18118"/>
                    <a:pt x="4745" y="19289"/>
                  </a:cubicBezTo>
                  <a:cubicBezTo>
                    <a:pt x="7786" y="20459"/>
                    <a:pt x="12400" y="20994"/>
                    <a:pt x="17013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953042" y="6737350"/>
              <a:ext cx="121144" cy="29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05" fill="norm" stroke="1" extrusionOk="0">
                  <a:moveTo>
                    <a:pt x="5458" y="0"/>
                  </a:moveTo>
                  <a:cubicBezTo>
                    <a:pt x="5086" y="4383"/>
                    <a:pt x="4713" y="8765"/>
                    <a:pt x="4155" y="11739"/>
                  </a:cubicBezTo>
                  <a:cubicBezTo>
                    <a:pt x="3596" y="14713"/>
                    <a:pt x="2851" y="16278"/>
                    <a:pt x="2106" y="17687"/>
                  </a:cubicBezTo>
                  <a:cubicBezTo>
                    <a:pt x="1362" y="19096"/>
                    <a:pt x="617" y="20348"/>
                    <a:pt x="244" y="20504"/>
                  </a:cubicBezTo>
                  <a:cubicBezTo>
                    <a:pt x="-128" y="20661"/>
                    <a:pt x="-128" y="19722"/>
                    <a:pt x="617" y="18470"/>
                  </a:cubicBezTo>
                  <a:cubicBezTo>
                    <a:pt x="1362" y="17217"/>
                    <a:pt x="2851" y="15652"/>
                    <a:pt x="4155" y="14557"/>
                  </a:cubicBezTo>
                  <a:cubicBezTo>
                    <a:pt x="5458" y="13461"/>
                    <a:pt x="6575" y="12835"/>
                    <a:pt x="8251" y="12365"/>
                  </a:cubicBezTo>
                  <a:cubicBezTo>
                    <a:pt x="9927" y="11896"/>
                    <a:pt x="12162" y="11583"/>
                    <a:pt x="14210" y="11583"/>
                  </a:cubicBezTo>
                  <a:cubicBezTo>
                    <a:pt x="16258" y="11583"/>
                    <a:pt x="18120" y="11896"/>
                    <a:pt x="19424" y="12522"/>
                  </a:cubicBezTo>
                  <a:cubicBezTo>
                    <a:pt x="20727" y="13148"/>
                    <a:pt x="21472" y="14087"/>
                    <a:pt x="21286" y="15339"/>
                  </a:cubicBezTo>
                  <a:cubicBezTo>
                    <a:pt x="21100" y="16591"/>
                    <a:pt x="19982" y="18157"/>
                    <a:pt x="17748" y="19252"/>
                  </a:cubicBezTo>
                  <a:cubicBezTo>
                    <a:pt x="15513" y="20348"/>
                    <a:pt x="12162" y="20974"/>
                    <a:pt x="9182" y="21287"/>
                  </a:cubicBezTo>
                  <a:cubicBezTo>
                    <a:pt x="6203" y="21600"/>
                    <a:pt x="3596" y="21600"/>
                    <a:pt x="2106" y="21130"/>
                  </a:cubicBezTo>
                  <a:cubicBezTo>
                    <a:pt x="617" y="20661"/>
                    <a:pt x="244" y="19722"/>
                    <a:pt x="1175" y="18626"/>
                  </a:cubicBezTo>
                  <a:cubicBezTo>
                    <a:pt x="2106" y="17530"/>
                    <a:pt x="4341" y="16278"/>
                    <a:pt x="6575" y="15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8041216" y="6640159"/>
              <a:ext cx="139701" cy="16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4465"/>
                  </a:moveTo>
                  <a:cubicBezTo>
                    <a:pt x="0" y="3062"/>
                    <a:pt x="0" y="1660"/>
                    <a:pt x="1636" y="818"/>
                  </a:cubicBezTo>
                  <a:cubicBezTo>
                    <a:pt x="3273" y="-23"/>
                    <a:pt x="6545" y="-304"/>
                    <a:pt x="9164" y="397"/>
                  </a:cubicBezTo>
                  <a:cubicBezTo>
                    <a:pt x="11782" y="1099"/>
                    <a:pt x="13745" y="2782"/>
                    <a:pt x="14073" y="4886"/>
                  </a:cubicBezTo>
                  <a:cubicBezTo>
                    <a:pt x="14400" y="6990"/>
                    <a:pt x="13091" y="9514"/>
                    <a:pt x="11455" y="11197"/>
                  </a:cubicBezTo>
                  <a:cubicBezTo>
                    <a:pt x="9818" y="12880"/>
                    <a:pt x="7855" y="13722"/>
                    <a:pt x="5891" y="14423"/>
                  </a:cubicBezTo>
                  <a:cubicBezTo>
                    <a:pt x="3927" y="15125"/>
                    <a:pt x="1964" y="15686"/>
                    <a:pt x="1800" y="16247"/>
                  </a:cubicBezTo>
                  <a:cubicBezTo>
                    <a:pt x="1636" y="16808"/>
                    <a:pt x="3273" y="17369"/>
                    <a:pt x="6873" y="18210"/>
                  </a:cubicBezTo>
                  <a:cubicBezTo>
                    <a:pt x="10473" y="19052"/>
                    <a:pt x="16036" y="20174"/>
                    <a:pt x="21600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7838016" y="7143750"/>
              <a:ext cx="3492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5" y="15300"/>
                    <a:pt x="10211" y="9000"/>
                    <a:pt x="13811" y="5400"/>
                  </a:cubicBezTo>
                  <a:cubicBezTo>
                    <a:pt x="17411" y="1800"/>
                    <a:pt x="1950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7958666" y="7280456"/>
              <a:ext cx="228601" cy="12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509"/>
                  </a:moveTo>
                  <a:cubicBezTo>
                    <a:pt x="2400" y="149"/>
                    <a:pt x="4800" y="-211"/>
                    <a:pt x="6400" y="149"/>
                  </a:cubicBezTo>
                  <a:cubicBezTo>
                    <a:pt x="8000" y="509"/>
                    <a:pt x="8800" y="1589"/>
                    <a:pt x="8300" y="4829"/>
                  </a:cubicBezTo>
                  <a:cubicBezTo>
                    <a:pt x="7800" y="8069"/>
                    <a:pt x="6000" y="13469"/>
                    <a:pt x="4400" y="16709"/>
                  </a:cubicBezTo>
                  <a:cubicBezTo>
                    <a:pt x="2800" y="19949"/>
                    <a:pt x="1400" y="21029"/>
                    <a:pt x="1800" y="21209"/>
                  </a:cubicBezTo>
                  <a:cubicBezTo>
                    <a:pt x="2200" y="21389"/>
                    <a:pt x="4400" y="20669"/>
                    <a:pt x="8000" y="19409"/>
                  </a:cubicBezTo>
                  <a:cubicBezTo>
                    <a:pt x="11600" y="18149"/>
                    <a:pt x="16600" y="16349"/>
                    <a:pt x="21600" y="14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8358716" y="7092950"/>
              <a:ext cx="260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5300"/>
                    <a:pt x="12293" y="9000"/>
                    <a:pt x="15893" y="5400"/>
                  </a:cubicBezTo>
                  <a:cubicBezTo>
                    <a:pt x="19493" y="1800"/>
                    <a:pt x="2054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8770974" y="6909154"/>
              <a:ext cx="286243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807" fill="norm" stroke="1" extrusionOk="0">
                  <a:moveTo>
                    <a:pt x="14331" y="7627"/>
                  </a:moveTo>
                  <a:cubicBezTo>
                    <a:pt x="14172" y="5797"/>
                    <a:pt x="14013" y="3966"/>
                    <a:pt x="13060" y="2319"/>
                  </a:cubicBezTo>
                  <a:cubicBezTo>
                    <a:pt x="12107" y="671"/>
                    <a:pt x="10360" y="-793"/>
                    <a:pt x="8137" y="488"/>
                  </a:cubicBezTo>
                  <a:cubicBezTo>
                    <a:pt x="5913" y="1770"/>
                    <a:pt x="3213" y="5797"/>
                    <a:pt x="1704" y="9275"/>
                  </a:cubicBezTo>
                  <a:cubicBezTo>
                    <a:pt x="196" y="12753"/>
                    <a:pt x="-122" y="15682"/>
                    <a:pt x="37" y="17695"/>
                  </a:cubicBezTo>
                  <a:cubicBezTo>
                    <a:pt x="196" y="19709"/>
                    <a:pt x="831" y="20807"/>
                    <a:pt x="2499" y="20807"/>
                  </a:cubicBezTo>
                  <a:cubicBezTo>
                    <a:pt x="4166" y="20807"/>
                    <a:pt x="6866" y="19709"/>
                    <a:pt x="8931" y="17695"/>
                  </a:cubicBezTo>
                  <a:cubicBezTo>
                    <a:pt x="10996" y="15682"/>
                    <a:pt x="12425" y="12753"/>
                    <a:pt x="13537" y="10556"/>
                  </a:cubicBezTo>
                  <a:cubicBezTo>
                    <a:pt x="14649" y="8360"/>
                    <a:pt x="15443" y="6895"/>
                    <a:pt x="15919" y="7078"/>
                  </a:cubicBezTo>
                  <a:cubicBezTo>
                    <a:pt x="16396" y="7261"/>
                    <a:pt x="16554" y="9092"/>
                    <a:pt x="17428" y="11471"/>
                  </a:cubicBezTo>
                  <a:cubicBezTo>
                    <a:pt x="18302" y="13851"/>
                    <a:pt x="19890" y="16780"/>
                    <a:pt x="21478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8992587" y="6604000"/>
              <a:ext cx="18528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1604" y="0"/>
                  </a:moveTo>
                  <a:cubicBezTo>
                    <a:pt x="2831" y="0"/>
                    <a:pt x="4059" y="0"/>
                    <a:pt x="5531" y="1045"/>
                  </a:cubicBezTo>
                  <a:cubicBezTo>
                    <a:pt x="7004" y="2090"/>
                    <a:pt x="8722" y="4181"/>
                    <a:pt x="8354" y="6619"/>
                  </a:cubicBezTo>
                  <a:cubicBezTo>
                    <a:pt x="7986" y="9058"/>
                    <a:pt x="5531" y="11845"/>
                    <a:pt x="3568" y="13819"/>
                  </a:cubicBezTo>
                  <a:cubicBezTo>
                    <a:pt x="1604" y="15794"/>
                    <a:pt x="131" y="16955"/>
                    <a:pt x="9" y="17652"/>
                  </a:cubicBezTo>
                  <a:cubicBezTo>
                    <a:pt x="-114" y="18348"/>
                    <a:pt x="1113" y="18581"/>
                    <a:pt x="4918" y="19161"/>
                  </a:cubicBezTo>
                  <a:cubicBezTo>
                    <a:pt x="8722" y="19742"/>
                    <a:pt x="15104" y="20671"/>
                    <a:pt x="21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8752416" y="7166472"/>
              <a:ext cx="304801" cy="5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21052"/>
                  </a:moveTo>
                  <a:cubicBezTo>
                    <a:pt x="1500" y="16583"/>
                    <a:pt x="3000" y="12114"/>
                    <a:pt x="6225" y="8390"/>
                  </a:cubicBezTo>
                  <a:cubicBezTo>
                    <a:pt x="9450" y="4666"/>
                    <a:pt x="14400" y="1686"/>
                    <a:pt x="17250" y="569"/>
                  </a:cubicBezTo>
                  <a:cubicBezTo>
                    <a:pt x="20100" y="-548"/>
                    <a:pt x="20850" y="197"/>
                    <a:pt x="2160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8790516" y="7324989"/>
              <a:ext cx="374651" cy="12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7795"/>
                  </a:moveTo>
                  <a:cubicBezTo>
                    <a:pt x="122" y="6053"/>
                    <a:pt x="244" y="4311"/>
                    <a:pt x="1342" y="2917"/>
                  </a:cubicBezTo>
                  <a:cubicBezTo>
                    <a:pt x="2441" y="1524"/>
                    <a:pt x="4515" y="479"/>
                    <a:pt x="5858" y="130"/>
                  </a:cubicBezTo>
                  <a:cubicBezTo>
                    <a:pt x="7200" y="-218"/>
                    <a:pt x="7810" y="130"/>
                    <a:pt x="8115" y="1176"/>
                  </a:cubicBezTo>
                  <a:cubicBezTo>
                    <a:pt x="8420" y="2221"/>
                    <a:pt x="8420" y="3963"/>
                    <a:pt x="8054" y="6576"/>
                  </a:cubicBezTo>
                  <a:cubicBezTo>
                    <a:pt x="7688" y="9188"/>
                    <a:pt x="6956" y="12672"/>
                    <a:pt x="6407" y="15285"/>
                  </a:cubicBezTo>
                  <a:cubicBezTo>
                    <a:pt x="5858" y="17898"/>
                    <a:pt x="5492" y="19640"/>
                    <a:pt x="5736" y="20511"/>
                  </a:cubicBezTo>
                  <a:cubicBezTo>
                    <a:pt x="5980" y="21382"/>
                    <a:pt x="6834" y="21382"/>
                    <a:pt x="9092" y="20163"/>
                  </a:cubicBezTo>
                  <a:cubicBezTo>
                    <a:pt x="11349" y="18943"/>
                    <a:pt x="15010" y="16505"/>
                    <a:pt x="17329" y="14763"/>
                  </a:cubicBezTo>
                  <a:cubicBezTo>
                    <a:pt x="19647" y="13021"/>
                    <a:pt x="20624" y="11976"/>
                    <a:pt x="21600" y="10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9127066" y="6718299"/>
              <a:ext cx="302105" cy="7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11250" y="0"/>
                  </a:moveTo>
                  <a:cubicBezTo>
                    <a:pt x="14100" y="1108"/>
                    <a:pt x="16950" y="2215"/>
                    <a:pt x="18825" y="3785"/>
                  </a:cubicBezTo>
                  <a:cubicBezTo>
                    <a:pt x="20700" y="5354"/>
                    <a:pt x="21600" y="7385"/>
                    <a:pt x="21375" y="9323"/>
                  </a:cubicBezTo>
                  <a:cubicBezTo>
                    <a:pt x="21150" y="11262"/>
                    <a:pt x="19800" y="13108"/>
                    <a:pt x="16875" y="14954"/>
                  </a:cubicBezTo>
                  <a:cubicBezTo>
                    <a:pt x="13950" y="16800"/>
                    <a:pt x="9450" y="18646"/>
                    <a:pt x="6375" y="19754"/>
                  </a:cubicBezTo>
                  <a:cubicBezTo>
                    <a:pt x="3300" y="20862"/>
                    <a:pt x="1650" y="212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9635066" y="7027005"/>
              <a:ext cx="1968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252" y="12582"/>
                    <a:pt x="6503" y="4867"/>
                    <a:pt x="10103" y="1782"/>
                  </a:cubicBezTo>
                  <a:cubicBezTo>
                    <a:pt x="13703" y="-1304"/>
                    <a:pt x="1765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9723966" y="71310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4400"/>
                    <a:pt x="8533" y="7200"/>
                    <a:pt x="12133" y="3600"/>
                  </a:cubicBezTo>
                  <a:cubicBezTo>
                    <a:pt x="15733" y="0"/>
                    <a:pt x="186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10356849" y="6592298"/>
              <a:ext cx="174780" cy="39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92" fill="norm" stroke="1" extrusionOk="0">
                  <a:moveTo>
                    <a:pt x="4945" y="1679"/>
                  </a:moveTo>
                  <a:cubicBezTo>
                    <a:pt x="4684" y="870"/>
                    <a:pt x="4424" y="62"/>
                    <a:pt x="4294" y="4"/>
                  </a:cubicBezTo>
                  <a:cubicBezTo>
                    <a:pt x="4164" y="-54"/>
                    <a:pt x="4164" y="639"/>
                    <a:pt x="4164" y="3122"/>
                  </a:cubicBezTo>
                  <a:cubicBezTo>
                    <a:pt x="4164" y="5606"/>
                    <a:pt x="4164" y="9880"/>
                    <a:pt x="4034" y="13056"/>
                  </a:cubicBezTo>
                  <a:cubicBezTo>
                    <a:pt x="3904" y="16233"/>
                    <a:pt x="3643" y="18312"/>
                    <a:pt x="3383" y="19640"/>
                  </a:cubicBezTo>
                  <a:cubicBezTo>
                    <a:pt x="3123" y="20968"/>
                    <a:pt x="2863" y="21546"/>
                    <a:pt x="2733" y="21488"/>
                  </a:cubicBezTo>
                  <a:cubicBezTo>
                    <a:pt x="2602" y="21430"/>
                    <a:pt x="2602" y="20737"/>
                    <a:pt x="3123" y="19351"/>
                  </a:cubicBezTo>
                  <a:cubicBezTo>
                    <a:pt x="3643" y="17965"/>
                    <a:pt x="4684" y="15886"/>
                    <a:pt x="5855" y="14558"/>
                  </a:cubicBezTo>
                  <a:cubicBezTo>
                    <a:pt x="7027" y="13229"/>
                    <a:pt x="8328" y="12652"/>
                    <a:pt x="9889" y="12363"/>
                  </a:cubicBezTo>
                  <a:cubicBezTo>
                    <a:pt x="11451" y="12074"/>
                    <a:pt x="13272" y="12074"/>
                    <a:pt x="14964" y="12132"/>
                  </a:cubicBezTo>
                  <a:cubicBezTo>
                    <a:pt x="16655" y="12190"/>
                    <a:pt x="18217" y="12305"/>
                    <a:pt x="19388" y="12652"/>
                  </a:cubicBezTo>
                  <a:cubicBezTo>
                    <a:pt x="20559" y="12998"/>
                    <a:pt x="21340" y="13576"/>
                    <a:pt x="21470" y="14442"/>
                  </a:cubicBezTo>
                  <a:cubicBezTo>
                    <a:pt x="21600" y="15309"/>
                    <a:pt x="21080" y="16464"/>
                    <a:pt x="19258" y="17445"/>
                  </a:cubicBezTo>
                  <a:cubicBezTo>
                    <a:pt x="17436" y="18427"/>
                    <a:pt x="14313" y="19236"/>
                    <a:pt x="11320" y="19640"/>
                  </a:cubicBezTo>
                  <a:cubicBezTo>
                    <a:pt x="8328" y="20044"/>
                    <a:pt x="5465" y="20044"/>
                    <a:pt x="3383" y="20044"/>
                  </a:cubicBezTo>
                  <a:cubicBezTo>
                    <a:pt x="1301" y="20044"/>
                    <a:pt x="0" y="20044"/>
                    <a:pt x="0" y="19929"/>
                  </a:cubicBezTo>
                  <a:cubicBezTo>
                    <a:pt x="0" y="19813"/>
                    <a:pt x="1301" y="19582"/>
                    <a:pt x="2602" y="19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10689166" y="6813550"/>
              <a:ext cx="254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15840"/>
                    <a:pt x="12600" y="10080"/>
                    <a:pt x="16200" y="6480"/>
                  </a:cubicBezTo>
                  <a:cubicBezTo>
                    <a:pt x="19800" y="2880"/>
                    <a:pt x="207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10790766" y="6743700"/>
              <a:ext cx="381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18"/>
                    <a:pt x="4800" y="11435"/>
                    <a:pt x="5400" y="14929"/>
                  </a:cubicBezTo>
                  <a:cubicBezTo>
                    <a:pt x="6000" y="18424"/>
                    <a:pt x="4800" y="19694"/>
                    <a:pt x="7200" y="20435"/>
                  </a:cubicBezTo>
                  <a:cubicBezTo>
                    <a:pt x="9600" y="21176"/>
                    <a:pt x="15600" y="213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11055062" y="6731047"/>
              <a:ext cx="326255" cy="23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03" fill="norm" stroke="1" extrusionOk="0">
                  <a:moveTo>
                    <a:pt x="10475" y="5203"/>
                  </a:moveTo>
                  <a:cubicBezTo>
                    <a:pt x="10475" y="4239"/>
                    <a:pt x="10475" y="3274"/>
                    <a:pt x="10406" y="2310"/>
                  </a:cubicBezTo>
                  <a:cubicBezTo>
                    <a:pt x="10337" y="1346"/>
                    <a:pt x="10200" y="382"/>
                    <a:pt x="9374" y="92"/>
                  </a:cubicBezTo>
                  <a:cubicBezTo>
                    <a:pt x="8549" y="-197"/>
                    <a:pt x="7035" y="189"/>
                    <a:pt x="5384" y="1346"/>
                  </a:cubicBezTo>
                  <a:cubicBezTo>
                    <a:pt x="3733" y="2503"/>
                    <a:pt x="1945" y="4432"/>
                    <a:pt x="913" y="6360"/>
                  </a:cubicBezTo>
                  <a:cubicBezTo>
                    <a:pt x="-119" y="8289"/>
                    <a:pt x="-394" y="10217"/>
                    <a:pt x="707" y="11664"/>
                  </a:cubicBezTo>
                  <a:cubicBezTo>
                    <a:pt x="1807" y="13110"/>
                    <a:pt x="4284" y="14074"/>
                    <a:pt x="6554" y="13978"/>
                  </a:cubicBezTo>
                  <a:cubicBezTo>
                    <a:pt x="8824" y="13882"/>
                    <a:pt x="10888" y="12724"/>
                    <a:pt x="12126" y="11760"/>
                  </a:cubicBezTo>
                  <a:cubicBezTo>
                    <a:pt x="13364" y="10796"/>
                    <a:pt x="13777" y="10024"/>
                    <a:pt x="14052" y="9157"/>
                  </a:cubicBezTo>
                  <a:cubicBezTo>
                    <a:pt x="14327" y="8289"/>
                    <a:pt x="14465" y="7324"/>
                    <a:pt x="14533" y="7324"/>
                  </a:cubicBezTo>
                  <a:cubicBezTo>
                    <a:pt x="14602" y="7324"/>
                    <a:pt x="14602" y="8289"/>
                    <a:pt x="14809" y="9639"/>
                  </a:cubicBezTo>
                  <a:cubicBezTo>
                    <a:pt x="15015" y="10989"/>
                    <a:pt x="15428" y="12724"/>
                    <a:pt x="16528" y="14749"/>
                  </a:cubicBezTo>
                  <a:cubicBezTo>
                    <a:pt x="17629" y="16774"/>
                    <a:pt x="19417" y="19089"/>
                    <a:pt x="21206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10218135" y="7101416"/>
              <a:ext cx="1042532" cy="7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1075" y="16046"/>
                  </a:moveTo>
                  <a:cubicBezTo>
                    <a:pt x="856" y="16046"/>
                    <a:pt x="637" y="16046"/>
                    <a:pt x="418" y="16354"/>
                  </a:cubicBezTo>
                  <a:cubicBezTo>
                    <a:pt x="199" y="16663"/>
                    <a:pt x="-20" y="17280"/>
                    <a:pt x="2" y="18514"/>
                  </a:cubicBezTo>
                  <a:cubicBezTo>
                    <a:pt x="24" y="19749"/>
                    <a:pt x="287" y="21600"/>
                    <a:pt x="1185" y="21600"/>
                  </a:cubicBezTo>
                  <a:cubicBezTo>
                    <a:pt x="2083" y="21600"/>
                    <a:pt x="3617" y="19749"/>
                    <a:pt x="5303" y="16971"/>
                  </a:cubicBezTo>
                  <a:cubicBezTo>
                    <a:pt x="6990" y="14194"/>
                    <a:pt x="8830" y="10491"/>
                    <a:pt x="10495" y="7714"/>
                  </a:cubicBezTo>
                  <a:cubicBezTo>
                    <a:pt x="12160" y="4937"/>
                    <a:pt x="13650" y="3086"/>
                    <a:pt x="15249" y="1851"/>
                  </a:cubicBezTo>
                  <a:cubicBezTo>
                    <a:pt x="16848" y="617"/>
                    <a:pt x="18557" y="0"/>
                    <a:pt x="19630" y="0"/>
                  </a:cubicBezTo>
                  <a:cubicBezTo>
                    <a:pt x="20704" y="0"/>
                    <a:pt x="21142" y="617"/>
                    <a:pt x="21580" y="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10582211" y="7265988"/>
              <a:ext cx="386356" cy="26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90" fill="norm" stroke="1" extrusionOk="0">
                  <a:moveTo>
                    <a:pt x="297" y="8614"/>
                  </a:moveTo>
                  <a:cubicBezTo>
                    <a:pt x="62" y="7757"/>
                    <a:pt x="-173" y="6900"/>
                    <a:pt x="179" y="5785"/>
                  </a:cubicBezTo>
                  <a:cubicBezTo>
                    <a:pt x="531" y="4671"/>
                    <a:pt x="1470" y="3300"/>
                    <a:pt x="3055" y="2271"/>
                  </a:cubicBezTo>
                  <a:cubicBezTo>
                    <a:pt x="4640" y="1242"/>
                    <a:pt x="6870" y="557"/>
                    <a:pt x="8338" y="214"/>
                  </a:cubicBezTo>
                  <a:cubicBezTo>
                    <a:pt x="9805" y="-129"/>
                    <a:pt x="10510" y="-129"/>
                    <a:pt x="10979" y="728"/>
                  </a:cubicBezTo>
                  <a:cubicBezTo>
                    <a:pt x="11449" y="1585"/>
                    <a:pt x="11684" y="3300"/>
                    <a:pt x="10627" y="6214"/>
                  </a:cubicBezTo>
                  <a:cubicBezTo>
                    <a:pt x="9570" y="9128"/>
                    <a:pt x="7223" y="13242"/>
                    <a:pt x="5697" y="15985"/>
                  </a:cubicBezTo>
                  <a:cubicBezTo>
                    <a:pt x="4170" y="18728"/>
                    <a:pt x="3466" y="20100"/>
                    <a:pt x="3584" y="20785"/>
                  </a:cubicBezTo>
                  <a:cubicBezTo>
                    <a:pt x="3701" y="21471"/>
                    <a:pt x="4640" y="21471"/>
                    <a:pt x="7047" y="20700"/>
                  </a:cubicBezTo>
                  <a:cubicBezTo>
                    <a:pt x="9453" y="19928"/>
                    <a:pt x="13327" y="18385"/>
                    <a:pt x="15968" y="17357"/>
                  </a:cubicBezTo>
                  <a:cubicBezTo>
                    <a:pt x="18610" y="16328"/>
                    <a:pt x="20018" y="15814"/>
                    <a:pt x="21427" y="15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11171766" y="6781800"/>
              <a:ext cx="762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108"/>
                    <a:pt x="6000" y="2215"/>
                    <a:pt x="7800" y="4985"/>
                  </a:cubicBezTo>
                  <a:cubicBezTo>
                    <a:pt x="9600" y="7754"/>
                    <a:pt x="10200" y="12185"/>
                    <a:pt x="12300" y="15231"/>
                  </a:cubicBezTo>
                  <a:cubicBezTo>
                    <a:pt x="14400" y="18277"/>
                    <a:pt x="180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681816" y="5051177"/>
              <a:ext cx="438151" cy="1431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4" name="Drawing"/>
          <p:cNvGrpSpPr/>
          <p:nvPr/>
        </p:nvGrpSpPr>
        <p:grpSpPr>
          <a:xfrm>
            <a:off x="421009" y="1363268"/>
            <a:ext cx="7859391" cy="7240982"/>
            <a:chOff x="-12699" y="0"/>
            <a:chExt cx="7859390" cy="7240981"/>
          </a:xfrm>
        </p:grpSpPr>
        <p:sp>
          <p:nvSpPr>
            <p:cNvPr id="2759" name="Line"/>
            <p:cNvSpPr/>
            <p:nvPr/>
          </p:nvSpPr>
          <p:spPr>
            <a:xfrm>
              <a:off x="1313487" y="308908"/>
              <a:ext cx="297504" cy="48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01" fill="norm" stroke="1" extrusionOk="0">
                  <a:moveTo>
                    <a:pt x="1310" y="1596"/>
                  </a:moveTo>
                  <a:cubicBezTo>
                    <a:pt x="697" y="1972"/>
                    <a:pt x="84" y="2348"/>
                    <a:pt x="8" y="2723"/>
                  </a:cubicBezTo>
                  <a:cubicBezTo>
                    <a:pt x="-69" y="3099"/>
                    <a:pt x="391" y="3475"/>
                    <a:pt x="1922" y="3709"/>
                  </a:cubicBezTo>
                  <a:cubicBezTo>
                    <a:pt x="3454" y="3944"/>
                    <a:pt x="6059" y="4038"/>
                    <a:pt x="8816" y="3756"/>
                  </a:cubicBezTo>
                  <a:cubicBezTo>
                    <a:pt x="11574" y="3475"/>
                    <a:pt x="14484" y="2817"/>
                    <a:pt x="16322" y="2348"/>
                  </a:cubicBezTo>
                  <a:cubicBezTo>
                    <a:pt x="18161" y="1878"/>
                    <a:pt x="18927" y="1596"/>
                    <a:pt x="19540" y="1221"/>
                  </a:cubicBezTo>
                  <a:cubicBezTo>
                    <a:pt x="20152" y="845"/>
                    <a:pt x="20612" y="376"/>
                    <a:pt x="20152" y="141"/>
                  </a:cubicBezTo>
                  <a:cubicBezTo>
                    <a:pt x="19693" y="-94"/>
                    <a:pt x="18314" y="-94"/>
                    <a:pt x="16093" y="610"/>
                  </a:cubicBezTo>
                  <a:cubicBezTo>
                    <a:pt x="13871" y="1315"/>
                    <a:pt x="10808" y="2723"/>
                    <a:pt x="9046" y="3663"/>
                  </a:cubicBezTo>
                  <a:cubicBezTo>
                    <a:pt x="7284" y="4602"/>
                    <a:pt x="6825" y="5071"/>
                    <a:pt x="6595" y="5541"/>
                  </a:cubicBezTo>
                  <a:cubicBezTo>
                    <a:pt x="6365" y="6010"/>
                    <a:pt x="6365" y="6480"/>
                    <a:pt x="7131" y="6949"/>
                  </a:cubicBezTo>
                  <a:cubicBezTo>
                    <a:pt x="7897" y="7419"/>
                    <a:pt x="9429" y="7889"/>
                    <a:pt x="10654" y="8170"/>
                  </a:cubicBezTo>
                  <a:cubicBezTo>
                    <a:pt x="11880" y="8452"/>
                    <a:pt x="12799" y="8546"/>
                    <a:pt x="13718" y="8734"/>
                  </a:cubicBezTo>
                  <a:cubicBezTo>
                    <a:pt x="14637" y="8922"/>
                    <a:pt x="15557" y="9203"/>
                    <a:pt x="15786" y="9626"/>
                  </a:cubicBezTo>
                  <a:cubicBezTo>
                    <a:pt x="16016" y="10049"/>
                    <a:pt x="15557" y="10612"/>
                    <a:pt x="13412" y="11833"/>
                  </a:cubicBezTo>
                  <a:cubicBezTo>
                    <a:pt x="11267" y="13054"/>
                    <a:pt x="7437" y="14932"/>
                    <a:pt x="4910" y="16341"/>
                  </a:cubicBezTo>
                  <a:cubicBezTo>
                    <a:pt x="2382" y="17749"/>
                    <a:pt x="1157" y="18689"/>
                    <a:pt x="544" y="19440"/>
                  </a:cubicBezTo>
                  <a:cubicBezTo>
                    <a:pt x="-69" y="20191"/>
                    <a:pt x="-69" y="20755"/>
                    <a:pt x="314" y="21083"/>
                  </a:cubicBezTo>
                  <a:cubicBezTo>
                    <a:pt x="697" y="21412"/>
                    <a:pt x="1463" y="21506"/>
                    <a:pt x="4220" y="21271"/>
                  </a:cubicBezTo>
                  <a:cubicBezTo>
                    <a:pt x="6978" y="21036"/>
                    <a:pt x="11727" y="20473"/>
                    <a:pt x="14944" y="20003"/>
                  </a:cubicBezTo>
                  <a:cubicBezTo>
                    <a:pt x="18161" y="19534"/>
                    <a:pt x="19846" y="19158"/>
                    <a:pt x="21531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693540" y="455191"/>
              <a:ext cx="254001" cy="22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8028"/>
                  </a:moveTo>
                  <a:cubicBezTo>
                    <a:pt x="0" y="7046"/>
                    <a:pt x="0" y="6065"/>
                    <a:pt x="450" y="5476"/>
                  </a:cubicBezTo>
                  <a:cubicBezTo>
                    <a:pt x="900" y="4886"/>
                    <a:pt x="1800" y="4690"/>
                    <a:pt x="2700" y="4690"/>
                  </a:cubicBezTo>
                  <a:cubicBezTo>
                    <a:pt x="3600" y="4690"/>
                    <a:pt x="4500" y="4886"/>
                    <a:pt x="5040" y="6948"/>
                  </a:cubicBezTo>
                  <a:cubicBezTo>
                    <a:pt x="5580" y="9010"/>
                    <a:pt x="5760" y="12937"/>
                    <a:pt x="5400" y="15588"/>
                  </a:cubicBezTo>
                  <a:cubicBezTo>
                    <a:pt x="5040" y="18239"/>
                    <a:pt x="4140" y="19614"/>
                    <a:pt x="3240" y="20399"/>
                  </a:cubicBezTo>
                  <a:cubicBezTo>
                    <a:pt x="2340" y="21185"/>
                    <a:pt x="1440" y="21381"/>
                    <a:pt x="1080" y="20988"/>
                  </a:cubicBezTo>
                  <a:cubicBezTo>
                    <a:pt x="720" y="20596"/>
                    <a:pt x="900" y="19614"/>
                    <a:pt x="2520" y="16963"/>
                  </a:cubicBezTo>
                  <a:cubicBezTo>
                    <a:pt x="4140" y="14312"/>
                    <a:pt x="7200" y="9992"/>
                    <a:pt x="9540" y="7046"/>
                  </a:cubicBezTo>
                  <a:cubicBezTo>
                    <a:pt x="11880" y="4101"/>
                    <a:pt x="13500" y="2530"/>
                    <a:pt x="14850" y="1450"/>
                  </a:cubicBezTo>
                  <a:cubicBezTo>
                    <a:pt x="16200" y="370"/>
                    <a:pt x="17280" y="-219"/>
                    <a:pt x="17640" y="76"/>
                  </a:cubicBezTo>
                  <a:cubicBezTo>
                    <a:pt x="18000" y="370"/>
                    <a:pt x="17640" y="1548"/>
                    <a:pt x="17010" y="3217"/>
                  </a:cubicBezTo>
                  <a:cubicBezTo>
                    <a:pt x="16380" y="4886"/>
                    <a:pt x="15480" y="7046"/>
                    <a:pt x="15030" y="8617"/>
                  </a:cubicBezTo>
                  <a:cubicBezTo>
                    <a:pt x="14580" y="10188"/>
                    <a:pt x="14580" y="11170"/>
                    <a:pt x="15750" y="12054"/>
                  </a:cubicBezTo>
                  <a:cubicBezTo>
                    <a:pt x="16920" y="12937"/>
                    <a:pt x="19260" y="13723"/>
                    <a:pt x="21600" y="14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2163440" y="287630"/>
              <a:ext cx="292101" cy="27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975"/>
                  </a:moveTo>
                  <a:cubicBezTo>
                    <a:pt x="1878" y="330"/>
                    <a:pt x="3757" y="-315"/>
                    <a:pt x="5478" y="169"/>
                  </a:cubicBezTo>
                  <a:cubicBezTo>
                    <a:pt x="7200" y="652"/>
                    <a:pt x="8765" y="2264"/>
                    <a:pt x="9157" y="4279"/>
                  </a:cubicBezTo>
                  <a:cubicBezTo>
                    <a:pt x="9548" y="6294"/>
                    <a:pt x="8765" y="8712"/>
                    <a:pt x="7357" y="11130"/>
                  </a:cubicBezTo>
                  <a:cubicBezTo>
                    <a:pt x="5948" y="13548"/>
                    <a:pt x="3913" y="15966"/>
                    <a:pt x="2739" y="17658"/>
                  </a:cubicBezTo>
                  <a:cubicBezTo>
                    <a:pt x="1565" y="19351"/>
                    <a:pt x="1252" y="20318"/>
                    <a:pt x="1487" y="20801"/>
                  </a:cubicBezTo>
                  <a:cubicBezTo>
                    <a:pt x="1722" y="21285"/>
                    <a:pt x="2504" y="21285"/>
                    <a:pt x="5165" y="20721"/>
                  </a:cubicBezTo>
                  <a:cubicBezTo>
                    <a:pt x="7826" y="20157"/>
                    <a:pt x="12365" y="19028"/>
                    <a:pt x="15417" y="18464"/>
                  </a:cubicBezTo>
                  <a:cubicBezTo>
                    <a:pt x="18470" y="17900"/>
                    <a:pt x="20035" y="17900"/>
                    <a:pt x="21600" y="17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401440" y="859231"/>
              <a:ext cx="7048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2" y="18771"/>
                    <a:pt x="2724" y="15943"/>
                    <a:pt x="4541" y="13114"/>
                  </a:cubicBezTo>
                  <a:cubicBezTo>
                    <a:pt x="6357" y="10286"/>
                    <a:pt x="8627" y="7457"/>
                    <a:pt x="11027" y="5271"/>
                  </a:cubicBezTo>
                  <a:cubicBezTo>
                    <a:pt x="13427" y="3086"/>
                    <a:pt x="15957" y="1543"/>
                    <a:pt x="17741" y="771"/>
                  </a:cubicBezTo>
                  <a:cubicBezTo>
                    <a:pt x="19524" y="0"/>
                    <a:pt x="205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747054" y="808431"/>
              <a:ext cx="556087" cy="21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09" fill="norm" stroke="1" extrusionOk="0">
                  <a:moveTo>
                    <a:pt x="1613" y="20736"/>
                  </a:moveTo>
                  <a:cubicBezTo>
                    <a:pt x="877" y="21168"/>
                    <a:pt x="140" y="21600"/>
                    <a:pt x="18" y="21492"/>
                  </a:cubicBezTo>
                  <a:cubicBezTo>
                    <a:pt x="-105" y="21384"/>
                    <a:pt x="386" y="20736"/>
                    <a:pt x="2145" y="18684"/>
                  </a:cubicBezTo>
                  <a:cubicBezTo>
                    <a:pt x="3904" y="16632"/>
                    <a:pt x="6931" y="13176"/>
                    <a:pt x="10163" y="10044"/>
                  </a:cubicBezTo>
                  <a:cubicBezTo>
                    <a:pt x="13395" y="6912"/>
                    <a:pt x="16831" y="4104"/>
                    <a:pt x="18754" y="2484"/>
                  </a:cubicBezTo>
                  <a:cubicBezTo>
                    <a:pt x="20677" y="864"/>
                    <a:pt x="21086" y="432"/>
                    <a:pt x="214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2563490" y="339692"/>
              <a:ext cx="19051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8298"/>
                  </a:moveTo>
                  <a:cubicBezTo>
                    <a:pt x="7200" y="3389"/>
                    <a:pt x="14400" y="-1520"/>
                    <a:pt x="18000" y="444"/>
                  </a:cubicBezTo>
                  <a:cubicBezTo>
                    <a:pt x="21600" y="2407"/>
                    <a:pt x="21600" y="11244"/>
                    <a:pt x="21600" y="2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2576190" y="509981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3173090" y="179781"/>
              <a:ext cx="4127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1" y="545"/>
                    <a:pt x="3102" y="1091"/>
                    <a:pt x="4985" y="2455"/>
                  </a:cubicBezTo>
                  <a:cubicBezTo>
                    <a:pt x="6868" y="3818"/>
                    <a:pt x="9083" y="6000"/>
                    <a:pt x="11465" y="8509"/>
                  </a:cubicBezTo>
                  <a:cubicBezTo>
                    <a:pt x="13846" y="11018"/>
                    <a:pt x="16394" y="13855"/>
                    <a:pt x="18055" y="15818"/>
                  </a:cubicBezTo>
                  <a:cubicBezTo>
                    <a:pt x="19717" y="17782"/>
                    <a:pt x="20492" y="18873"/>
                    <a:pt x="20935" y="19691"/>
                  </a:cubicBezTo>
                  <a:cubicBezTo>
                    <a:pt x="21378" y="20509"/>
                    <a:pt x="21489" y="21055"/>
                    <a:pt x="21545" y="21327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3314906" y="114553"/>
              <a:ext cx="188385" cy="54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69"/>
                  </a:moveTo>
                  <a:cubicBezTo>
                    <a:pt x="20387" y="-15"/>
                    <a:pt x="19173" y="-99"/>
                    <a:pt x="17596" y="321"/>
                  </a:cubicBezTo>
                  <a:cubicBezTo>
                    <a:pt x="16018" y="741"/>
                    <a:pt x="14076" y="1666"/>
                    <a:pt x="11407" y="3641"/>
                  </a:cubicBezTo>
                  <a:cubicBezTo>
                    <a:pt x="8737" y="5616"/>
                    <a:pt x="5339" y="8642"/>
                    <a:pt x="3155" y="11457"/>
                  </a:cubicBezTo>
                  <a:cubicBezTo>
                    <a:pt x="971" y="14273"/>
                    <a:pt x="0" y="16878"/>
                    <a:pt x="0" y="18517"/>
                  </a:cubicBezTo>
                  <a:cubicBezTo>
                    <a:pt x="0" y="20156"/>
                    <a:pt x="971" y="20829"/>
                    <a:pt x="1942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3745533" y="332181"/>
              <a:ext cx="32925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2846" y="21600"/>
                  </a:moveTo>
                  <a:cubicBezTo>
                    <a:pt x="2153" y="21600"/>
                    <a:pt x="1461" y="21600"/>
                    <a:pt x="907" y="20842"/>
                  </a:cubicBezTo>
                  <a:cubicBezTo>
                    <a:pt x="353" y="20084"/>
                    <a:pt x="-62" y="18568"/>
                    <a:pt x="7" y="15537"/>
                  </a:cubicBezTo>
                  <a:cubicBezTo>
                    <a:pt x="76" y="12505"/>
                    <a:pt x="630" y="7958"/>
                    <a:pt x="1253" y="5495"/>
                  </a:cubicBezTo>
                  <a:cubicBezTo>
                    <a:pt x="1876" y="3032"/>
                    <a:pt x="2569" y="2653"/>
                    <a:pt x="3469" y="3789"/>
                  </a:cubicBezTo>
                  <a:cubicBezTo>
                    <a:pt x="4369" y="4926"/>
                    <a:pt x="5476" y="7579"/>
                    <a:pt x="6861" y="10989"/>
                  </a:cubicBezTo>
                  <a:cubicBezTo>
                    <a:pt x="8246" y="14400"/>
                    <a:pt x="9907" y="18568"/>
                    <a:pt x="11707" y="19895"/>
                  </a:cubicBezTo>
                  <a:cubicBezTo>
                    <a:pt x="13507" y="21221"/>
                    <a:pt x="15446" y="19705"/>
                    <a:pt x="17107" y="15916"/>
                  </a:cubicBezTo>
                  <a:cubicBezTo>
                    <a:pt x="18769" y="12126"/>
                    <a:pt x="20153" y="6063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4301000" y="-1"/>
              <a:ext cx="294491" cy="47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94" fill="norm" stroke="1" extrusionOk="0">
                  <a:moveTo>
                    <a:pt x="21466" y="1221"/>
                  </a:moveTo>
                  <a:cubicBezTo>
                    <a:pt x="18535" y="749"/>
                    <a:pt x="15603" y="277"/>
                    <a:pt x="13752" y="89"/>
                  </a:cubicBezTo>
                  <a:cubicBezTo>
                    <a:pt x="11900" y="-100"/>
                    <a:pt x="11129" y="-6"/>
                    <a:pt x="10126" y="560"/>
                  </a:cubicBezTo>
                  <a:cubicBezTo>
                    <a:pt x="9123" y="1126"/>
                    <a:pt x="7889" y="2164"/>
                    <a:pt x="6423" y="4192"/>
                  </a:cubicBezTo>
                  <a:cubicBezTo>
                    <a:pt x="4957" y="6220"/>
                    <a:pt x="3260" y="9238"/>
                    <a:pt x="2103" y="11879"/>
                  </a:cubicBezTo>
                  <a:cubicBezTo>
                    <a:pt x="946" y="14520"/>
                    <a:pt x="329" y="16784"/>
                    <a:pt x="97" y="18199"/>
                  </a:cubicBezTo>
                  <a:cubicBezTo>
                    <a:pt x="-134" y="19614"/>
                    <a:pt x="20" y="20179"/>
                    <a:pt x="869" y="20651"/>
                  </a:cubicBezTo>
                  <a:cubicBezTo>
                    <a:pt x="1717" y="21123"/>
                    <a:pt x="3260" y="21500"/>
                    <a:pt x="5497" y="21170"/>
                  </a:cubicBezTo>
                  <a:cubicBezTo>
                    <a:pt x="7735" y="20840"/>
                    <a:pt x="10666" y="19802"/>
                    <a:pt x="13597" y="18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4298036" y="262331"/>
              <a:ext cx="17680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965" y="21600"/>
                  </a:moveTo>
                  <a:cubicBezTo>
                    <a:pt x="1422" y="18000"/>
                    <a:pt x="-121" y="14400"/>
                    <a:pt x="8" y="11880"/>
                  </a:cubicBezTo>
                  <a:cubicBezTo>
                    <a:pt x="136" y="9360"/>
                    <a:pt x="1936" y="7920"/>
                    <a:pt x="5793" y="6120"/>
                  </a:cubicBezTo>
                  <a:cubicBezTo>
                    <a:pt x="9650" y="4320"/>
                    <a:pt x="15565" y="216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4506540" y="275031"/>
              <a:ext cx="177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768" y="0"/>
                  </a:moveTo>
                  <a:cubicBezTo>
                    <a:pt x="260" y="2400"/>
                    <a:pt x="-248" y="4800"/>
                    <a:pt x="133" y="6600"/>
                  </a:cubicBezTo>
                  <a:cubicBezTo>
                    <a:pt x="514" y="8400"/>
                    <a:pt x="1785" y="9600"/>
                    <a:pt x="4707" y="11600"/>
                  </a:cubicBezTo>
                  <a:cubicBezTo>
                    <a:pt x="7630" y="13600"/>
                    <a:pt x="12204" y="16400"/>
                    <a:pt x="15253" y="18200"/>
                  </a:cubicBezTo>
                  <a:cubicBezTo>
                    <a:pt x="18303" y="20000"/>
                    <a:pt x="19827" y="20800"/>
                    <a:pt x="213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4554125" y="279653"/>
              <a:ext cx="104866" cy="230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68" fill="norm" stroke="1" extrusionOk="0">
                  <a:moveTo>
                    <a:pt x="21402" y="161"/>
                  </a:moveTo>
                  <a:cubicBezTo>
                    <a:pt x="18378" y="-36"/>
                    <a:pt x="15354" y="-232"/>
                    <a:pt x="12546" y="750"/>
                  </a:cubicBezTo>
                  <a:cubicBezTo>
                    <a:pt x="9738" y="1732"/>
                    <a:pt x="7146" y="3892"/>
                    <a:pt x="4770" y="6837"/>
                  </a:cubicBezTo>
                  <a:cubicBezTo>
                    <a:pt x="2394" y="9783"/>
                    <a:pt x="234" y="13513"/>
                    <a:pt x="18" y="16066"/>
                  </a:cubicBezTo>
                  <a:cubicBezTo>
                    <a:pt x="-198" y="18619"/>
                    <a:pt x="1530" y="19993"/>
                    <a:pt x="3258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4703440" y="202929"/>
              <a:ext cx="128729" cy="46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08" fill="norm" stroke="1" extrusionOk="0">
                  <a:moveTo>
                    <a:pt x="6271" y="8094"/>
                  </a:moveTo>
                  <a:cubicBezTo>
                    <a:pt x="6619" y="11349"/>
                    <a:pt x="6968" y="14604"/>
                    <a:pt x="7142" y="16478"/>
                  </a:cubicBezTo>
                  <a:cubicBezTo>
                    <a:pt x="7316" y="18352"/>
                    <a:pt x="7316" y="18845"/>
                    <a:pt x="7316" y="19634"/>
                  </a:cubicBezTo>
                  <a:cubicBezTo>
                    <a:pt x="7316" y="20423"/>
                    <a:pt x="7316" y="21508"/>
                    <a:pt x="7316" y="21508"/>
                  </a:cubicBezTo>
                  <a:cubicBezTo>
                    <a:pt x="7316" y="21508"/>
                    <a:pt x="7316" y="20423"/>
                    <a:pt x="6968" y="17957"/>
                  </a:cubicBezTo>
                  <a:cubicBezTo>
                    <a:pt x="6619" y="15492"/>
                    <a:pt x="5923" y="11645"/>
                    <a:pt x="6271" y="8637"/>
                  </a:cubicBezTo>
                  <a:cubicBezTo>
                    <a:pt x="6619" y="5629"/>
                    <a:pt x="8013" y="3459"/>
                    <a:pt x="9232" y="2176"/>
                  </a:cubicBezTo>
                  <a:cubicBezTo>
                    <a:pt x="10452" y="894"/>
                    <a:pt x="11497" y="500"/>
                    <a:pt x="12890" y="253"/>
                  </a:cubicBezTo>
                  <a:cubicBezTo>
                    <a:pt x="14284" y="7"/>
                    <a:pt x="16026" y="-92"/>
                    <a:pt x="17419" y="105"/>
                  </a:cubicBezTo>
                  <a:cubicBezTo>
                    <a:pt x="18813" y="303"/>
                    <a:pt x="19858" y="796"/>
                    <a:pt x="20555" y="1634"/>
                  </a:cubicBezTo>
                  <a:cubicBezTo>
                    <a:pt x="21252" y="2472"/>
                    <a:pt x="21600" y="3656"/>
                    <a:pt x="20381" y="4692"/>
                  </a:cubicBezTo>
                  <a:cubicBezTo>
                    <a:pt x="19161" y="5727"/>
                    <a:pt x="16374" y="6615"/>
                    <a:pt x="13239" y="7256"/>
                  </a:cubicBezTo>
                  <a:cubicBezTo>
                    <a:pt x="10103" y="7897"/>
                    <a:pt x="6619" y="8292"/>
                    <a:pt x="4355" y="8390"/>
                  </a:cubicBezTo>
                  <a:cubicBezTo>
                    <a:pt x="2090" y="8489"/>
                    <a:pt x="1045" y="8292"/>
                    <a:pt x="0" y="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5006123" y="15628"/>
              <a:ext cx="160868" cy="46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21600" y="4007"/>
                  </a:moveTo>
                  <a:cubicBezTo>
                    <a:pt x="20179" y="2560"/>
                    <a:pt x="18758" y="1114"/>
                    <a:pt x="17195" y="439"/>
                  </a:cubicBezTo>
                  <a:cubicBezTo>
                    <a:pt x="15632" y="-236"/>
                    <a:pt x="13926" y="-140"/>
                    <a:pt x="11511" y="776"/>
                  </a:cubicBezTo>
                  <a:cubicBezTo>
                    <a:pt x="9095" y="1693"/>
                    <a:pt x="5968" y="3428"/>
                    <a:pt x="3695" y="5935"/>
                  </a:cubicBezTo>
                  <a:cubicBezTo>
                    <a:pt x="1421" y="8443"/>
                    <a:pt x="0" y="11721"/>
                    <a:pt x="0" y="14180"/>
                  </a:cubicBezTo>
                  <a:cubicBezTo>
                    <a:pt x="0" y="16639"/>
                    <a:pt x="1421" y="18278"/>
                    <a:pt x="3979" y="19339"/>
                  </a:cubicBezTo>
                  <a:cubicBezTo>
                    <a:pt x="6537" y="20400"/>
                    <a:pt x="10232" y="20882"/>
                    <a:pt x="13926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5285523" y="74779"/>
              <a:ext cx="156634" cy="40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556" fill="norm" stroke="1" extrusionOk="0">
                  <a:moveTo>
                    <a:pt x="10516" y="3236"/>
                  </a:moveTo>
                  <a:cubicBezTo>
                    <a:pt x="9095" y="3009"/>
                    <a:pt x="7674" y="2783"/>
                    <a:pt x="5969" y="2614"/>
                  </a:cubicBezTo>
                  <a:cubicBezTo>
                    <a:pt x="4263" y="2444"/>
                    <a:pt x="2274" y="2331"/>
                    <a:pt x="1137" y="1992"/>
                  </a:cubicBezTo>
                  <a:cubicBezTo>
                    <a:pt x="0" y="1652"/>
                    <a:pt x="-284" y="1087"/>
                    <a:pt x="284" y="691"/>
                  </a:cubicBezTo>
                  <a:cubicBezTo>
                    <a:pt x="853" y="295"/>
                    <a:pt x="2274" y="69"/>
                    <a:pt x="3695" y="13"/>
                  </a:cubicBezTo>
                  <a:cubicBezTo>
                    <a:pt x="5116" y="-44"/>
                    <a:pt x="6537" y="69"/>
                    <a:pt x="8527" y="974"/>
                  </a:cubicBezTo>
                  <a:cubicBezTo>
                    <a:pt x="10516" y="1879"/>
                    <a:pt x="13074" y="3575"/>
                    <a:pt x="15348" y="6232"/>
                  </a:cubicBezTo>
                  <a:cubicBezTo>
                    <a:pt x="17621" y="8890"/>
                    <a:pt x="19611" y="12509"/>
                    <a:pt x="20463" y="15223"/>
                  </a:cubicBezTo>
                  <a:cubicBezTo>
                    <a:pt x="21316" y="17937"/>
                    <a:pt x="21032" y="19747"/>
                    <a:pt x="20748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5203403" y="261199"/>
              <a:ext cx="154088" cy="23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10" fill="norm" stroke="1" extrusionOk="0">
                  <a:moveTo>
                    <a:pt x="21249" y="4731"/>
                  </a:moveTo>
                  <a:cubicBezTo>
                    <a:pt x="20957" y="3767"/>
                    <a:pt x="20665" y="2803"/>
                    <a:pt x="20519" y="1839"/>
                  </a:cubicBezTo>
                  <a:cubicBezTo>
                    <a:pt x="20373" y="874"/>
                    <a:pt x="20373" y="-90"/>
                    <a:pt x="20227" y="6"/>
                  </a:cubicBezTo>
                  <a:cubicBezTo>
                    <a:pt x="20081" y="103"/>
                    <a:pt x="19790" y="1260"/>
                    <a:pt x="17892" y="2996"/>
                  </a:cubicBezTo>
                  <a:cubicBezTo>
                    <a:pt x="15995" y="4731"/>
                    <a:pt x="12492" y="7046"/>
                    <a:pt x="9281" y="9553"/>
                  </a:cubicBezTo>
                  <a:cubicBezTo>
                    <a:pt x="6071" y="12060"/>
                    <a:pt x="3152" y="14760"/>
                    <a:pt x="1546" y="16689"/>
                  </a:cubicBezTo>
                  <a:cubicBezTo>
                    <a:pt x="-59" y="18617"/>
                    <a:pt x="-351" y="19774"/>
                    <a:pt x="379" y="20449"/>
                  </a:cubicBezTo>
                  <a:cubicBezTo>
                    <a:pt x="1108" y="21124"/>
                    <a:pt x="2860" y="21317"/>
                    <a:pt x="4611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5478140" y="105327"/>
              <a:ext cx="112880" cy="42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511" fill="norm" stroke="1" extrusionOk="0">
                  <a:moveTo>
                    <a:pt x="10604" y="1201"/>
                  </a:moveTo>
                  <a:cubicBezTo>
                    <a:pt x="11782" y="663"/>
                    <a:pt x="12960" y="126"/>
                    <a:pt x="14531" y="18"/>
                  </a:cubicBezTo>
                  <a:cubicBezTo>
                    <a:pt x="16102" y="-89"/>
                    <a:pt x="18065" y="233"/>
                    <a:pt x="19440" y="1792"/>
                  </a:cubicBezTo>
                  <a:cubicBezTo>
                    <a:pt x="20815" y="3350"/>
                    <a:pt x="21600" y="6144"/>
                    <a:pt x="20225" y="9260"/>
                  </a:cubicBezTo>
                  <a:cubicBezTo>
                    <a:pt x="18851" y="12377"/>
                    <a:pt x="15316" y="15815"/>
                    <a:pt x="11585" y="17911"/>
                  </a:cubicBezTo>
                  <a:cubicBezTo>
                    <a:pt x="7855" y="20007"/>
                    <a:pt x="3927" y="20759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5274940" y="268681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2052973" y="2461132"/>
              <a:ext cx="129092" cy="309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88" fill="norm" stroke="1" extrusionOk="0">
                  <a:moveTo>
                    <a:pt x="5641" y="77"/>
                  </a:moveTo>
                  <a:cubicBezTo>
                    <a:pt x="3899" y="32"/>
                    <a:pt x="2157" y="-12"/>
                    <a:pt x="1112" y="3"/>
                  </a:cubicBezTo>
                  <a:cubicBezTo>
                    <a:pt x="66" y="18"/>
                    <a:pt x="-282" y="91"/>
                    <a:pt x="241" y="313"/>
                  </a:cubicBezTo>
                  <a:cubicBezTo>
                    <a:pt x="763" y="534"/>
                    <a:pt x="2157" y="903"/>
                    <a:pt x="2853" y="1397"/>
                  </a:cubicBezTo>
                  <a:cubicBezTo>
                    <a:pt x="3550" y="1891"/>
                    <a:pt x="3550" y="2511"/>
                    <a:pt x="3550" y="3145"/>
                  </a:cubicBezTo>
                  <a:cubicBezTo>
                    <a:pt x="3550" y="3780"/>
                    <a:pt x="3550" y="4429"/>
                    <a:pt x="3550" y="5027"/>
                  </a:cubicBezTo>
                  <a:cubicBezTo>
                    <a:pt x="3550" y="5624"/>
                    <a:pt x="3550" y="6170"/>
                    <a:pt x="3376" y="6708"/>
                  </a:cubicBezTo>
                  <a:cubicBezTo>
                    <a:pt x="3202" y="7247"/>
                    <a:pt x="2853" y="7778"/>
                    <a:pt x="3028" y="8302"/>
                  </a:cubicBezTo>
                  <a:cubicBezTo>
                    <a:pt x="3202" y="8826"/>
                    <a:pt x="3899" y="9342"/>
                    <a:pt x="5118" y="9895"/>
                  </a:cubicBezTo>
                  <a:cubicBezTo>
                    <a:pt x="6337" y="10449"/>
                    <a:pt x="8079" y="11039"/>
                    <a:pt x="9647" y="11636"/>
                  </a:cubicBezTo>
                  <a:cubicBezTo>
                    <a:pt x="11215" y="12234"/>
                    <a:pt x="12608" y="12839"/>
                    <a:pt x="14002" y="13436"/>
                  </a:cubicBezTo>
                  <a:cubicBezTo>
                    <a:pt x="15395" y="14034"/>
                    <a:pt x="16789" y="14624"/>
                    <a:pt x="18008" y="15214"/>
                  </a:cubicBezTo>
                  <a:cubicBezTo>
                    <a:pt x="19228" y="15804"/>
                    <a:pt x="20273" y="16395"/>
                    <a:pt x="20795" y="16999"/>
                  </a:cubicBezTo>
                  <a:cubicBezTo>
                    <a:pt x="21318" y="17604"/>
                    <a:pt x="21318" y="18224"/>
                    <a:pt x="21144" y="18814"/>
                  </a:cubicBezTo>
                  <a:cubicBezTo>
                    <a:pt x="20970" y="19404"/>
                    <a:pt x="20621" y="19965"/>
                    <a:pt x="20099" y="20400"/>
                  </a:cubicBezTo>
                  <a:cubicBezTo>
                    <a:pt x="19576" y="20836"/>
                    <a:pt x="18879" y="21145"/>
                    <a:pt x="17834" y="21322"/>
                  </a:cubicBezTo>
                  <a:cubicBezTo>
                    <a:pt x="16789" y="21499"/>
                    <a:pt x="15395" y="21544"/>
                    <a:pt x="14002" y="21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615696" y="5285181"/>
              <a:ext cx="609764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98" y="6353"/>
                  </a:moveTo>
                  <a:cubicBezTo>
                    <a:pt x="246" y="4659"/>
                    <a:pt x="193" y="2965"/>
                    <a:pt x="145" y="2329"/>
                  </a:cubicBezTo>
                  <a:cubicBezTo>
                    <a:pt x="96" y="1694"/>
                    <a:pt x="51" y="2118"/>
                    <a:pt x="25" y="3600"/>
                  </a:cubicBezTo>
                  <a:cubicBezTo>
                    <a:pt x="-2" y="5082"/>
                    <a:pt x="-9" y="7624"/>
                    <a:pt x="13" y="9318"/>
                  </a:cubicBezTo>
                  <a:cubicBezTo>
                    <a:pt x="36" y="11012"/>
                    <a:pt x="88" y="11859"/>
                    <a:pt x="261" y="12494"/>
                  </a:cubicBezTo>
                  <a:cubicBezTo>
                    <a:pt x="433" y="13129"/>
                    <a:pt x="725" y="13553"/>
                    <a:pt x="1025" y="13553"/>
                  </a:cubicBezTo>
                  <a:cubicBezTo>
                    <a:pt x="1325" y="13553"/>
                    <a:pt x="1632" y="13129"/>
                    <a:pt x="1906" y="12706"/>
                  </a:cubicBezTo>
                  <a:cubicBezTo>
                    <a:pt x="2179" y="12282"/>
                    <a:pt x="2419" y="11859"/>
                    <a:pt x="2678" y="11224"/>
                  </a:cubicBezTo>
                  <a:cubicBezTo>
                    <a:pt x="2936" y="10588"/>
                    <a:pt x="3214" y="9741"/>
                    <a:pt x="3510" y="9106"/>
                  </a:cubicBezTo>
                  <a:cubicBezTo>
                    <a:pt x="3806" y="8471"/>
                    <a:pt x="4121" y="8047"/>
                    <a:pt x="4390" y="7624"/>
                  </a:cubicBezTo>
                  <a:cubicBezTo>
                    <a:pt x="4660" y="7200"/>
                    <a:pt x="4885" y="6776"/>
                    <a:pt x="5125" y="6353"/>
                  </a:cubicBezTo>
                  <a:cubicBezTo>
                    <a:pt x="5365" y="5929"/>
                    <a:pt x="5620" y="5506"/>
                    <a:pt x="5874" y="5082"/>
                  </a:cubicBezTo>
                  <a:cubicBezTo>
                    <a:pt x="6129" y="4659"/>
                    <a:pt x="6384" y="4235"/>
                    <a:pt x="6661" y="3812"/>
                  </a:cubicBezTo>
                  <a:cubicBezTo>
                    <a:pt x="6939" y="3388"/>
                    <a:pt x="7238" y="2965"/>
                    <a:pt x="7538" y="2541"/>
                  </a:cubicBezTo>
                  <a:cubicBezTo>
                    <a:pt x="7838" y="2118"/>
                    <a:pt x="8138" y="1694"/>
                    <a:pt x="8445" y="1271"/>
                  </a:cubicBezTo>
                  <a:cubicBezTo>
                    <a:pt x="8752" y="847"/>
                    <a:pt x="9067" y="424"/>
                    <a:pt x="9389" y="212"/>
                  </a:cubicBezTo>
                  <a:cubicBezTo>
                    <a:pt x="9712" y="0"/>
                    <a:pt x="10042" y="0"/>
                    <a:pt x="10368" y="0"/>
                  </a:cubicBezTo>
                  <a:cubicBezTo>
                    <a:pt x="10694" y="0"/>
                    <a:pt x="11016" y="0"/>
                    <a:pt x="11342" y="0"/>
                  </a:cubicBezTo>
                  <a:cubicBezTo>
                    <a:pt x="11668" y="0"/>
                    <a:pt x="11998" y="0"/>
                    <a:pt x="12327" y="0"/>
                  </a:cubicBezTo>
                  <a:cubicBezTo>
                    <a:pt x="12657" y="0"/>
                    <a:pt x="12987" y="0"/>
                    <a:pt x="13317" y="0"/>
                  </a:cubicBezTo>
                  <a:cubicBezTo>
                    <a:pt x="13647" y="0"/>
                    <a:pt x="13976" y="0"/>
                    <a:pt x="14295" y="212"/>
                  </a:cubicBezTo>
                  <a:cubicBezTo>
                    <a:pt x="14613" y="424"/>
                    <a:pt x="14921" y="847"/>
                    <a:pt x="15228" y="1271"/>
                  </a:cubicBezTo>
                  <a:cubicBezTo>
                    <a:pt x="15535" y="1694"/>
                    <a:pt x="15842" y="2118"/>
                    <a:pt x="16135" y="2329"/>
                  </a:cubicBezTo>
                  <a:cubicBezTo>
                    <a:pt x="16427" y="2541"/>
                    <a:pt x="16704" y="2541"/>
                    <a:pt x="16974" y="2753"/>
                  </a:cubicBezTo>
                  <a:cubicBezTo>
                    <a:pt x="17244" y="2965"/>
                    <a:pt x="17506" y="3388"/>
                    <a:pt x="17761" y="3812"/>
                  </a:cubicBezTo>
                  <a:cubicBezTo>
                    <a:pt x="18016" y="4235"/>
                    <a:pt x="18263" y="4659"/>
                    <a:pt x="18548" y="5082"/>
                  </a:cubicBezTo>
                  <a:cubicBezTo>
                    <a:pt x="18833" y="5506"/>
                    <a:pt x="19155" y="5929"/>
                    <a:pt x="19451" y="6776"/>
                  </a:cubicBezTo>
                  <a:cubicBezTo>
                    <a:pt x="19747" y="7624"/>
                    <a:pt x="20017" y="8894"/>
                    <a:pt x="20328" y="10800"/>
                  </a:cubicBezTo>
                  <a:cubicBezTo>
                    <a:pt x="20639" y="12706"/>
                    <a:pt x="20991" y="15247"/>
                    <a:pt x="21209" y="17153"/>
                  </a:cubicBezTo>
                  <a:cubicBezTo>
                    <a:pt x="21426" y="19059"/>
                    <a:pt x="21509" y="20329"/>
                    <a:pt x="215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6096191" y="6171757"/>
              <a:ext cx="366200" cy="22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64" fill="norm" stroke="1" extrusionOk="0">
                  <a:moveTo>
                    <a:pt x="994" y="5527"/>
                  </a:moveTo>
                  <a:cubicBezTo>
                    <a:pt x="994" y="4545"/>
                    <a:pt x="994" y="3563"/>
                    <a:pt x="1553" y="2483"/>
                  </a:cubicBezTo>
                  <a:cubicBezTo>
                    <a:pt x="2111" y="1403"/>
                    <a:pt x="3229" y="225"/>
                    <a:pt x="4408" y="28"/>
                  </a:cubicBezTo>
                  <a:cubicBezTo>
                    <a:pt x="5587" y="-168"/>
                    <a:pt x="6829" y="617"/>
                    <a:pt x="7201" y="3367"/>
                  </a:cubicBezTo>
                  <a:cubicBezTo>
                    <a:pt x="7574" y="6116"/>
                    <a:pt x="7077" y="10828"/>
                    <a:pt x="6084" y="14167"/>
                  </a:cubicBezTo>
                  <a:cubicBezTo>
                    <a:pt x="5091" y="17505"/>
                    <a:pt x="3601" y="19468"/>
                    <a:pt x="2484" y="20450"/>
                  </a:cubicBezTo>
                  <a:cubicBezTo>
                    <a:pt x="1367" y="21432"/>
                    <a:pt x="622" y="21432"/>
                    <a:pt x="249" y="20941"/>
                  </a:cubicBezTo>
                  <a:cubicBezTo>
                    <a:pt x="-123" y="20450"/>
                    <a:pt x="-123" y="19468"/>
                    <a:pt x="560" y="17701"/>
                  </a:cubicBezTo>
                  <a:cubicBezTo>
                    <a:pt x="1243" y="15934"/>
                    <a:pt x="2608" y="13381"/>
                    <a:pt x="4905" y="10632"/>
                  </a:cubicBezTo>
                  <a:cubicBezTo>
                    <a:pt x="7201" y="7883"/>
                    <a:pt x="10429" y="4937"/>
                    <a:pt x="12539" y="3170"/>
                  </a:cubicBezTo>
                  <a:cubicBezTo>
                    <a:pt x="14649" y="1403"/>
                    <a:pt x="15643" y="814"/>
                    <a:pt x="15891" y="1010"/>
                  </a:cubicBezTo>
                  <a:cubicBezTo>
                    <a:pt x="16139" y="1207"/>
                    <a:pt x="15643" y="2188"/>
                    <a:pt x="14525" y="4152"/>
                  </a:cubicBezTo>
                  <a:cubicBezTo>
                    <a:pt x="13408" y="6116"/>
                    <a:pt x="11670" y="9061"/>
                    <a:pt x="10677" y="11123"/>
                  </a:cubicBezTo>
                  <a:cubicBezTo>
                    <a:pt x="9684" y="13185"/>
                    <a:pt x="9436" y="14363"/>
                    <a:pt x="9684" y="14952"/>
                  </a:cubicBezTo>
                  <a:cubicBezTo>
                    <a:pt x="9932" y="15541"/>
                    <a:pt x="10677" y="15541"/>
                    <a:pt x="12725" y="15247"/>
                  </a:cubicBezTo>
                  <a:cubicBezTo>
                    <a:pt x="14774" y="14952"/>
                    <a:pt x="18125" y="14363"/>
                    <a:pt x="21477" y="13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6640190" y="6244031"/>
              <a:ext cx="463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8" y="17018"/>
                    <a:pt x="4537" y="12436"/>
                    <a:pt x="7200" y="9164"/>
                  </a:cubicBezTo>
                  <a:cubicBezTo>
                    <a:pt x="9863" y="5891"/>
                    <a:pt x="12921" y="3927"/>
                    <a:pt x="15386" y="2618"/>
                  </a:cubicBezTo>
                  <a:cubicBezTo>
                    <a:pt x="17852" y="1309"/>
                    <a:pt x="19726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6983090" y="6191224"/>
              <a:ext cx="151638" cy="18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345" fill="norm" stroke="1" extrusionOk="0">
                  <a:moveTo>
                    <a:pt x="3456" y="3143"/>
                  </a:moveTo>
                  <a:cubicBezTo>
                    <a:pt x="1728" y="2172"/>
                    <a:pt x="0" y="1201"/>
                    <a:pt x="0" y="594"/>
                  </a:cubicBezTo>
                  <a:cubicBezTo>
                    <a:pt x="0" y="-12"/>
                    <a:pt x="1728" y="-255"/>
                    <a:pt x="5328" y="352"/>
                  </a:cubicBezTo>
                  <a:cubicBezTo>
                    <a:pt x="8928" y="958"/>
                    <a:pt x="14400" y="2415"/>
                    <a:pt x="17568" y="4235"/>
                  </a:cubicBezTo>
                  <a:cubicBezTo>
                    <a:pt x="20736" y="6055"/>
                    <a:pt x="21600" y="8239"/>
                    <a:pt x="19440" y="11152"/>
                  </a:cubicBezTo>
                  <a:cubicBezTo>
                    <a:pt x="17280" y="14064"/>
                    <a:pt x="12096" y="17705"/>
                    <a:pt x="6912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869399" y="2421461"/>
              <a:ext cx="363892" cy="27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29" fill="norm" stroke="1" extrusionOk="0">
                  <a:moveTo>
                    <a:pt x="7981" y="7353"/>
                  </a:moveTo>
                  <a:cubicBezTo>
                    <a:pt x="8355" y="6699"/>
                    <a:pt x="8730" y="6044"/>
                    <a:pt x="9292" y="5471"/>
                  </a:cubicBezTo>
                  <a:cubicBezTo>
                    <a:pt x="9853" y="4899"/>
                    <a:pt x="10603" y="4408"/>
                    <a:pt x="10790" y="4653"/>
                  </a:cubicBezTo>
                  <a:cubicBezTo>
                    <a:pt x="10977" y="4899"/>
                    <a:pt x="10603" y="5881"/>
                    <a:pt x="9666" y="7926"/>
                  </a:cubicBezTo>
                  <a:cubicBezTo>
                    <a:pt x="8730" y="9971"/>
                    <a:pt x="7231" y="13081"/>
                    <a:pt x="5858" y="15453"/>
                  </a:cubicBezTo>
                  <a:cubicBezTo>
                    <a:pt x="4485" y="17826"/>
                    <a:pt x="3236" y="19462"/>
                    <a:pt x="2300" y="20362"/>
                  </a:cubicBezTo>
                  <a:cubicBezTo>
                    <a:pt x="1363" y="21262"/>
                    <a:pt x="739" y="21426"/>
                    <a:pt x="364" y="21017"/>
                  </a:cubicBezTo>
                  <a:cubicBezTo>
                    <a:pt x="-10" y="20608"/>
                    <a:pt x="-135" y="19626"/>
                    <a:pt x="177" y="17744"/>
                  </a:cubicBezTo>
                  <a:cubicBezTo>
                    <a:pt x="489" y="15862"/>
                    <a:pt x="1238" y="13081"/>
                    <a:pt x="2487" y="10053"/>
                  </a:cubicBezTo>
                  <a:cubicBezTo>
                    <a:pt x="3736" y="7026"/>
                    <a:pt x="5483" y="3753"/>
                    <a:pt x="6732" y="1953"/>
                  </a:cubicBezTo>
                  <a:cubicBezTo>
                    <a:pt x="7981" y="153"/>
                    <a:pt x="8730" y="-174"/>
                    <a:pt x="9416" y="71"/>
                  </a:cubicBezTo>
                  <a:cubicBezTo>
                    <a:pt x="10103" y="317"/>
                    <a:pt x="10727" y="1135"/>
                    <a:pt x="11726" y="3426"/>
                  </a:cubicBezTo>
                  <a:cubicBezTo>
                    <a:pt x="12725" y="5717"/>
                    <a:pt x="14099" y="9481"/>
                    <a:pt x="15784" y="12017"/>
                  </a:cubicBezTo>
                  <a:cubicBezTo>
                    <a:pt x="17470" y="14553"/>
                    <a:pt x="19467" y="15862"/>
                    <a:pt x="21465" y="17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7501673" y="5172582"/>
              <a:ext cx="184151" cy="37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04" fill="norm" stroke="1" extrusionOk="0">
                  <a:moveTo>
                    <a:pt x="2455" y="624"/>
                  </a:moveTo>
                  <a:cubicBezTo>
                    <a:pt x="1227" y="264"/>
                    <a:pt x="0" y="-96"/>
                    <a:pt x="0" y="24"/>
                  </a:cubicBezTo>
                  <a:cubicBezTo>
                    <a:pt x="0" y="144"/>
                    <a:pt x="1227" y="744"/>
                    <a:pt x="4050" y="2304"/>
                  </a:cubicBezTo>
                  <a:cubicBezTo>
                    <a:pt x="6873" y="3864"/>
                    <a:pt x="11291" y="6384"/>
                    <a:pt x="14482" y="8304"/>
                  </a:cubicBezTo>
                  <a:cubicBezTo>
                    <a:pt x="17673" y="10224"/>
                    <a:pt x="19636" y="11544"/>
                    <a:pt x="20618" y="12624"/>
                  </a:cubicBezTo>
                  <a:cubicBezTo>
                    <a:pt x="21600" y="13704"/>
                    <a:pt x="21600" y="14544"/>
                    <a:pt x="20618" y="15384"/>
                  </a:cubicBezTo>
                  <a:cubicBezTo>
                    <a:pt x="19636" y="16224"/>
                    <a:pt x="17673" y="17064"/>
                    <a:pt x="14236" y="18084"/>
                  </a:cubicBezTo>
                  <a:cubicBezTo>
                    <a:pt x="10800" y="19104"/>
                    <a:pt x="5891" y="20304"/>
                    <a:pt x="982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84237" y="4496558"/>
              <a:ext cx="601354" cy="236174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56990" y="4580331"/>
              <a:ext cx="95251" cy="269966"/>
            </a:xfrm>
            <a:prstGeom prst="rect">
              <a:avLst/>
            </a:prstGeom>
            <a:effectLst/>
          </p:spPr>
        </p:pic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3400" y="4300931"/>
              <a:ext cx="521197" cy="169334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46605" y="4065981"/>
              <a:ext cx="211970" cy="275495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82340" y="3908998"/>
              <a:ext cx="469901" cy="125234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50359" y="3246831"/>
              <a:ext cx="92332" cy="582084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1679" y="3207110"/>
              <a:ext cx="338962" cy="193254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9640" y="5244170"/>
              <a:ext cx="1319889" cy="167649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63679" y="3654577"/>
              <a:ext cx="173906" cy="176724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87625" y="3115980"/>
              <a:ext cx="321127" cy="408550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33290" y="3348431"/>
              <a:ext cx="184151" cy="215901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47009" y="5234381"/>
              <a:ext cx="1057348" cy="107588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81251" y="5259781"/>
              <a:ext cx="1065440" cy="69851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011040" y="3761181"/>
              <a:ext cx="69851" cy="68671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60586" y="5272844"/>
              <a:ext cx="927355" cy="69488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38640" y="5291531"/>
              <a:ext cx="577851" cy="63501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987290" y="3679689"/>
              <a:ext cx="152492" cy="116678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061840" y="3704031"/>
              <a:ext cx="5048251" cy="1625601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2700" y="4498680"/>
              <a:ext cx="535955" cy="145187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3490" y="4186631"/>
              <a:ext cx="82551" cy="431801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1610" y="4339031"/>
              <a:ext cx="50331" cy="312892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0990" y="4313631"/>
              <a:ext cx="260351" cy="114301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1790" y="4250131"/>
              <a:ext cx="203201" cy="179461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1817" y="3970731"/>
              <a:ext cx="388874" cy="194207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14038" y="3735781"/>
              <a:ext cx="226192" cy="275824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3340" y="3612184"/>
              <a:ext cx="387351" cy="155348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74676" y="2924690"/>
              <a:ext cx="293315" cy="601542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48940" y="5259781"/>
              <a:ext cx="1562101" cy="146051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65923" y="5268248"/>
              <a:ext cx="1145118" cy="58484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300856" y="5259781"/>
              <a:ext cx="811785" cy="75696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707238" y="5259781"/>
              <a:ext cx="430803" cy="57151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78949" y="5241771"/>
              <a:ext cx="207258" cy="184634"/>
            </a:xfrm>
            <a:prstGeom prst="rect">
              <a:avLst/>
            </a:prstGeom>
            <a:effectLst/>
          </p:spPr>
        </p:pic>
        <p:pic>
          <p:nvPicPr>
            <p:cNvPr id="285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934323" y="2976867"/>
              <a:ext cx="829821" cy="798521"/>
            </a:xfrm>
            <a:prstGeom prst="rect">
              <a:avLst/>
            </a:prstGeom>
            <a:effectLst/>
          </p:spPr>
        </p:pic>
        <p:sp>
          <p:nvSpPr>
            <p:cNvPr id="2852" name="Line"/>
            <p:cNvSpPr/>
            <p:nvPr/>
          </p:nvSpPr>
          <p:spPr>
            <a:xfrm>
              <a:off x="2112640" y="5583631"/>
              <a:ext cx="419101" cy="3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0"/>
                  </a:moveTo>
                  <a:cubicBezTo>
                    <a:pt x="982" y="6750"/>
                    <a:pt x="1964" y="13500"/>
                    <a:pt x="3109" y="14175"/>
                  </a:cubicBezTo>
                  <a:cubicBezTo>
                    <a:pt x="4255" y="14850"/>
                    <a:pt x="5564" y="9450"/>
                    <a:pt x="6491" y="6075"/>
                  </a:cubicBezTo>
                  <a:cubicBezTo>
                    <a:pt x="7418" y="2700"/>
                    <a:pt x="7964" y="1350"/>
                    <a:pt x="8400" y="3375"/>
                  </a:cubicBezTo>
                  <a:cubicBezTo>
                    <a:pt x="8836" y="5400"/>
                    <a:pt x="9164" y="10800"/>
                    <a:pt x="9873" y="14850"/>
                  </a:cubicBezTo>
                  <a:cubicBezTo>
                    <a:pt x="10582" y="18900"/>
                    <a:pt x="11673" y="21600"/>
                    <a:pt x="13691" y="18900"/>
                  </a:cubicBezTo>
                  <a:cubicBezTo>
                    <a:pt x="15709" y="16200"/>
                    <a:pt x="18655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151351" y="5720913"/>
              <a:ext cx="399440" cy="39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81" fill="norm" stroke="1" extrusionOk="0">
                  <a:moveTo>
                    <a:pt x="6138" y="14263"/>
                  </a:moveTo>
                  <a:cubicBezTo>
                    <a:pt x="5796" y="13458"/>
                    <a:pt x="5453" y="12654"/>
                    <a:pt x="4996" y="12310"/>
                  </a:cubicBezTo>
                  <a:cubicBezTo>
                    <a:pt x="4538" y="11965"/>
                    <a:pt x="3967" y="12080"/>
                    <a:pt x="3110" y="13114"/>
                  </a:cubicBezTo>
                  <a:cubicBezTo>
                    <a:pt x="2253" y="14148"/>
                    <a:pt x="1110" y="16101"/>
                    <a:pt x="538" y="17422"/>
                  </a:cubicBezTo>
                  <a:cubicBezTo>
                    <a:pt x="-33" y="18744"/>
                    <a:pt x="-33" y="19433"/>
                    <a:pt x="24" y="20122"/>
                  </a:cubicBezTo>
                  <a:cubicBezTo>
                    <a:pt x="81" y="20812"/>
                    <a:pt x="196" y="21501"/>
                    <a:pt x="1167" y="21214"/>
                  </a:cubicBezTo>
                  <a:cubicBezTo>
                    <a:pt x="2138" y="20927"/>
                    <a:pt x="3967" y="19663"/>
                    <a:pt x="5567" y="17192"/>
                  </a:cubicBezTo>
                  <a:cubicBezTo>
                    <a:pt x="7167" y="14722"/>
                    <a:pt x="8538" y="11046"/>
                    <a:pt x="9224" y="8403"/>
                  </a:cubicBezTo>
                  <a:cubicBezTo>
                    <a:pt x="9910" y="5761"/>
                    <a:pt x="9910" y="4152"/>
                    <a:pt x="9910" y="2946"/>
                  </a:cubicBezTo>
                  <a:cubicBezTo>
                    <a:pt x="9910" y="1739"/>
                    <a:pt x="9910" y="935"/>
                    <a:pt x="9624" y="590"/>
                  </a:cubicBezTo>
                  <a:cubicBezTo>
                    <a:pt x="9338" y="246"/>
                    <a:pt x="8767" y="361"/>
                    <a:pt x="8081" y="1567"/>
                  </a:cubicBezTo>
                  <a:cubicBezTo>
                    <a:pt x="7396" y="2773"/>
                    <a:pt x="6596" y="5071"/>
                    <a:pt x="6310" y="7886"/>
                  </a:cubicBezTo>
                  <a:cubicBezTo>
                    <a:pt x="6024" y="10701"/>
                    <a:pt x="6253" y="14033"/>
                    <a:pt x="6538" y="15986"/>
                  </a:cubicBezTo>
                  <a:cubicBezTo>
                    <a:pt x="6824" y="17939"/>
                    <a:pt x="7167" y="18514"/>
                    <a:pt x="7567" y="18973"/>
                  </a:cubicBezTo>
                  <a:cubicBezTo>
                    <a:pt x="7967" y="19433"/>
                    <a:pt x="8424" y="19778"/>
                    <a:pt x="8938" y="19892"/>
                  </a:cubicBezTo>
                  <a:cubicBezTo>
                    <a:pt x="9453" y="20007"/>
                    <a:pt x="10024" y="19892"/>
                    <a:pt x="11167" y="18284"/>
                  </a:cubicBezTo>
                  <a:cubicBezTo>
                    <a:pt x="12310" y="16675"/>
                    <a:pt x="14024" y="13573"/>
                    <a:pt x="15453" y="10529"/>
                  </a:cubicBezTo>
                  <a:cubicBezTo>
                    <a:pt x="16881" y="7484"/>
                    <a:pt x="18024" y="4497"/>
                    <a:pt x="18653" y="2658"/>
                  </a:cubicBezTo>
                  <a:cubicBezTo>
                    <a:pt x="19281" y="820"/>
                    <a:pt x="19396" y="131"/>
                    <a:pt x="19281" y="16"/>
                  </a:cubicBezTo>
                  <a:cubicBezTo>
                    <a:pt x="19167" y="-99"/>
                    <a:pt x="18824" y="361"/>
                    <a:pt x="18138" y="2371"/>
                  </a:cubicBezTo>
                  <a:cubicBezTo>
                    <a:pt x="17453" y="4382"/>
                    <a:pt x="16424" y="7944"/>
                    <a:pt x="15738" y="10873"/>
                  </a:cubicBezTo>
                  <a:cubicBezTo>
                    <a:pt x="15053" y="13803"/>
                    <a:pt x="14710" y="16101"/>
                    <a:pt x="14767" y="17422"/>
                  </a:cubicBezTo>
                  <a:cubicBezTo>
                    <a:pt x="14824" y="18744"/>
                    <a:pt x="15281" y="19088"/>
                    <a:pt x="16253" y="19088"/>
                  </a:cubicBezTo>
                  <a:cubicBezTo>
                    <a:pt x="17224" y="19088"/>
                    <a:pt x="18710" y="18744"/>
                    <a:pt x="19681" y="18284"/>
                  </a:cubicBezTo>
                  <a:cubicBezTo>
                    <a:pt x="20653" y="17824"/>
                    <a:pt x="21110" y="17250"/>
                    <a:pt x="21567" y="16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2398390" y="5894781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6560"/>
                    <a:pt x="8533" y="11520"/>
                    <a:pt x="12133" y="7920"/>
                  </a:cubicBezTo>
                  <a:cubicBezTo>
                    <a:pt x="15733" y="4320"/>
                    <a:pt x="18667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1595803" y="6573962"/>
              <a:ext cx="364438" cy="36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90" fill="norm" stroke="1" extrusionOk="0">
                  <a:moveTo>
                    <a:pt x="2394" y="7550"/>
                  </a:moveTo>
                  <a:cubicBezTo>
                    <a:pt x="1645" y="7425"/>
                    <a:pt x="896" y="7299"/>
                    <a:pt x="459" y="6923"/>
                  </a:cubicBezTo>
                  <a:cubicBezTo>
                    <a:pt x="22" y="6546"/>
                    <a:pt x="-103" y="5918"/>
                    <a:pt x="84" y="4913"/>
                  </a:cubicBezTo>
                  <a:cubicBezTo>
                    <a:pt x="272" y="3909"/>
                    <a:pt x="771" y="2527"/>
                    <a:pt x="1707" y="1523"/>
                  </a:cubicBezTo>
                  <a:cubicBezTo>
                    <a:pt x="2644" y="518"/>
                    <a:pt x="4017" y="-110"/>
                    <a:pt x="5828" y="16"/>
                  </a:cubicBezTo>
                  <a:cubicBezTo>
                    <a:pt x="7638" y="141"/>
                    <a:pt x="9885" y="1020"/>
                    <a:pt x="12070" y="3218"/>
                  </a:cubicBezTo>
                  <a:cubicBezTo>
                    <a:pt x="14255" y="5416"/>
                    <a:pt x="16378" y="8932"/>
                    <a:pt x="17939" y="12197"/>
                  </a:cubicBezTo>
                  <a:cubicBezTo>
                    <a:pt x="19499" y="15462"/>
                    <a:pt x="20498" y="18476"/>
                    <a:pt x="21497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1699890" y="6745681"/>
              <a:ext cx="1968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6" y="164"/>
                    <a:pt x="18813" y="327"/>
                    <a:pt x="16374" y="2209"/>
                  </a:cubicBezTo>
                  <a:cubicBezTo>
                    <a:pt x="13935" y="4091"/>
                    <a:pt x="10452" y="7691"/>
                    <a:pt x="7548" y="11209"/>
                  </a:cubicBezTo>
                  <a:cubicBezTo>
                    <a:pt x="4645" y="14727"/>
                    <a:pt x="2323" y="181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2023740" y="6821881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2126285" y="6362564"/>
              <a:ext cx="411806" cy="55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62" fill="norm" stroke="1" extrusionOk="0">
                  <a:moveTo>
                    <a:pt x="5933" y="14731"/>
                  </a:moveTo>
                  <a:cubicBezTo>
                    <a:pt x="5379" y="14566"/>
                    <a:pt x="4825" y="14400"/>
                    <a:pt x="3994" y="14566"/>
                  </a:cubicBezTo>
                  <a:cubicBezTo>
                    <a:pt x="3163" y="14731"/>
                    <a:pt x="2056" y="15228"/>
                    <a:pt x="1280" y="16303"/>
                  </a:cubicBezTo>
                  <a:cubicBezTo>
                    <a:pt x="505" y="17379"/>
                    <a:pt x="62" y="19034"/>
                    <a:pt x="6" y="20069"/>
                  </a:cubicBezTo>
                  <a:cubicBezTo>
                    <a:pt x="-49" y="21103"/>
                    <a:pt x="283" y="21517"/>
                    <a:pt x="1059" y="21559"/>
                  </a:cubicBezTo>
                  <a:cubicBezTo>
                    <a:pt x="1834" y="21600"/>
                    <a:pt x="3053" y="21269"/>
                    <a:pt x="4105" y="19821"/>
                  </a:cubicBezTo>
                  <a:cubicBezTo>
                    <a:pt x="5157" y="18372"/>
                    <a:pt x="6043" y="15807"/>
                    <a:pt x="6542" y="13034"/>
                  </a:cubicBezTo>
                  <a:cubicBezTo>
                    <a:pt x="7040" y="10262"/>
                    <a:pt x="7151" y="7283"/>
                    <a:pt x="7206" y="5586"/>
                  </a:cubicBezTo>
                  <a:cubicBezTo>
                    <a:pt x="7262" y="3890"/>
                    <a:pt x="7262" y="3476"/>
                    <a:pt x="7262" y="3062"/>
                  </a:cubicBezTo>
                  <a:cubicBezTo>
                    <a:pt x="7262" y="2648"/>
                    <a:pt x="7262" y="2234"/>
                    <a:pt x="7262" y="1821"/>
                  </a:cubicBezTo>
                  <a:cubicBezTo>
                    <a:pt x="7262" y="1407"/>
                    <a:pt x="7262" y="993"/>
                    <a:pt x="7206" y="993"/>
                  </a:cubicBezTo>
                  <a:cubicBezTo>
                    <a:pt x="7151" y="993"/>
                    <a:pt x="7040" y="1407"/>
                    <a:pt x="6819" y="2772"/>
                  </a:cubicBezTo>
                  <a:cubicBezTo>
                    <a:pt x="6597" y="4138"/>
                    <a:pt x="6265" y="6455"/>
                    <a:pt x="6154" y="9021"/>
                  </a:cubicBezTo>
                  <a:cubicBezTo>
                    <a:pt x="6043" y="11586"/>
                    <a:pt x="6154" y="14400"/>
                    <a:pt x="6320" y="16138"/>
                  </a:cubicBezTo>
                  <a:cubicBezTo>
                    <a:pt x="6486" y="17876"/>
                    <a:pt x="6708" y="18538"/>
                    <a:pt x="6929" y="19076"/>
                  </a:cubicBezTo>
                  <a:cubicBezTo>
                    <a:pt x="7151" y="19614"/>
                    <a:pt x="7373" y="20028"/>
                    <a:pt x="7760" y="20276"/>
                  </a:cubicBezTo>
                  <a:cubicBezTo>
                    <a:pt x="8148" y="20524"/>
                    <a:pt x="8702" y="20607"/>
                    <a:pt x="9145" y="20400"/>
                  </a:cubicBezTo>
                  <a:cubicBezTo>
                    <a:pt x="9588" y="20193"/>
                    <a:pt x="9920" y="19697"/>
                    <a:pt x="10696" y="18207"/>
                  </a:cubicBezTo>
                  <a:cubicBezTo>
                    <a:pt x="11471" y="16717"/>
                    <a:pt x="12689" y="14234"/>
                    <a:pt x="13686" y="11793"/>
                  </a:cubicBezTo>
                  <a:cubicBezTo>
                    <a:pt x="14683" y="9352"/>
                    <a:pt x="15459" y="6952"/>
                    <a:pt x="15846" y="5131"/>
                  </a:cubicBezTo>
                  <a:cubicBezTo>
                    <a:pt x="16234" y="3310"/>
                    <a:pt x="16234" y="2069"/>
                    <a:pt x="16123" y="1241"/>
                  </a:cubicBezTo>
                  <a:cubicBezTo>
                    <a:pt x="16013" y="414"/>
                    <a:pt x="15791" y="0"/>
                    <a:pt x="15569" y="0"/>
                  </a:cubicBezTo>
                  <a:cubicBezTo>
                    <a:pt x="15348" y="0"/>
                    <a:pt x="15126" y="414"/>
                    <a:pt x="14849" y="2110"/>
                  </a:cubicBezTo>
                  <a:cubicBezTo>
                    <a:pt x="14573" y="3807"/>
                    <a:pt x="14240" y="6786"/>
                    <a:pt x="14129" y="9186"/>
                  </a:cubicBezTo>
                  <a:cubicBezTo>
                    <a:pt x="14019" y="11586"/>
                    <a:pt x="14129" y="13407"/>
                    <a:pt x="14462" y="14607"/>
                  </a:cubicBezTo>
                  <a:cubicBezTo>
                    <a:pt x="14794" y="15807"/>
                    <a:pt x="15348" y="16386"/>
                    <a:pt x="16289" y="16634"/>
                  </a:cubicBezTo>
                  <a:cubicBezTo>
                    <a:pt x="17231" y="16883"/>
                    <a:pt x="18560" y="16800"/>
                    <a:pt x="19502" y="16552"/>
                  </a:cubicBezTo>
                  <a:cubicBezTo>
                    <a:pt x="20443" y="16303"/>
                    <a:pt x="20997" y="15890"/>
                    <a:pt x="21551" y="15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2322190" y="6555181"/>
              <a:ext cx="279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7811"/>
                    <a:pt x="5236" y="14021"/>
                    <a:pt x="8836" y="10421"/>
                  </a:cubicBezTo>
                  <a:cubicBezTo>
                    <a:pt x="12436" y="6821"/>
                    <a:pt x="17018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2595240" y="6313881"/>
              <a:ext cx="135582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997" y="0"/>
                  </a:moveTo>
                  <a:cubicBezTo>
                    <a:pt x="4985" y="1141"/>
                    <a:pt x="8972" y="2283"/>
                    <a:pt x="13126" y="3995"/>
                  </a:cubicBezTo>
                  <a:cubicBezTo>
                    <a:pt x="17280" y="5707"/>
                    <a:pt x="21600" y="7990"/>
                    <a:pt x="21268" y="10668"/>
                  </a:cubicBezTo>
                  <a:cubicBezTo>
                    <a:pt x="20935" y="13346"/>
                    <a:pt x="15951" y="16420"/>
                    <a:pt x="11631" y="18307"/>
                  </a:cubicBezTo>
                  <a:cubicBezTo>
                    <a:pt x="7311" y="20195"/>
                    <a:pt x="3655" y="20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1380072" y="6542481"/>
              <a:ext cx="262669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6410" y="1170"/>
                    <a:pt x="4337" y="2340"/>
                    <a:pt x="2695" y="4410"/>
                  </a:cubicBezTo>
                  <a:cubicBezTo>
                    <a:pt x="1054" y="6480"/>
                    <a:pt x="-156" y="9450"/>
                    <a:pt x="17" y="12195"/>
                  </a:cubicBezTo>
                  <a:cubicBezTo>
                    <a:pt x="190" y="14940"/>
                    <a:pt x="1745" y="17460"/>
                    <a:pt x="5546" y="18990"/>
                  </a:cubicBezTo>
                  <a:cubicBezTo>
                    <a:pt x="9348" y="20520"/>
                    <a:pt x="15396" y="21060"/>
                    <a:pt x="21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2163944" y="6967931"/>
              <a:ext cx="342397" cy="6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109" fill="norm" stroke="1" extrusionOk="0">
                  <a:moveTo>
                    <a:pt x="7124" y="13745"/>
                  </a:moveTo>
                  <a:cubicBezTo>
                    <a:pt x="5137" y="13745"/>
                    <a:pt x="3149" y="13745"/>
                    <a:pt x="1824" y="15055"/>
                  </a:cubicBezTo>
                  <a:cubicBezTo>
                    <a:pt x="499" y="16364"/>
                    <a:pt x="-164" y="18982"/>
                    <a:pt x="35" y="20291"/>
                  </a:cubicBezTo>
                  <a:cubicBezTo>
                    <a:pt x="234" y="21600"/>
                    <a:pt x="1294" y="21600"/>
                    <a:pt x="3546" y="18327"/>
                  </a:cubicBezTo>
                  <a:cubicBezTo>
                    <a:pt x="5799" y="15055"/>
                    <a:pt x="9245" y="8509"/>
                    <a:pt x="12425" y="4909"/>
                  </a:cubicBezTo>
                  <a:cubicBezTo>
                    <a:pt x="15605" y="1309"/>
                    <a:pt x="18521" y="655"/>
                    <a:pt x="214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2157090" y="7050481"/>
              <a:ext cx="298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7" y="16200"/>
                    <a:pt x="7353" y="10800"/>
                    <a:pt x="10953" y="7200"/>
                  </a:cubicBezTo>
                  <a:cubicBezTo>
                    <a:pt x="14553" y="3600"/>
                    <a:pt x="1807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2182490" y="7126681"/>
              <a:ext cx="361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7200"/>
                    <a:pt x="9095" y="12800"/>
                    <a:pt x="12695" y="9200"/>
                  </a:cubicBezTo>
                  <a:cubicBezTo>
                    <a:pt x="16295" y="5600"/>
                    <a:pt x="18947" y="2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2386687" y="7080114"/>
              <a:ext cx="196993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3304" y="1989"/>
                  </a:moveTo>
                  <a:cubicBezTo>
                    <a:pt x="1712" y="1705"/>
                    <a:pt x="120" y="1421"/>
                    <a:pt x="7" y="995"/>
                  </a:cubicBezTo>
                  <a:cubicBezTo>
                    <a:pt x="-107" y="568"/>
                    <a:pt x="1257" y="0"/>
                    <a:pt x="4327" y="0"/>
                  </a:cubicBezTo>
                  <a:cubicBezTo>
                    <a:pt x="7396" y="0"/>
                    <a:pt x="12171" y="568"/>
                    <a:pt x="15468" y="1989"/>
                  </a:cubicBezTo>
                  <a:cubicBezTo>
                    <a:pt x="18765" y="3411"/>
                    <a:pt x="20584" y="5684"/>
                    <a:pt x="21038" y="8384"/>
                  </a:cubicBezTo>
                  <a:cubicBezTo>
                    <a:pt x="21493" y="11084"/>
                    <a:pt x="20584" y="14211"/>
                    <a:pt x="19901" y="16484"/>
                  </a:cubicBezTo>
                  <a:cubicBezTo>
                    <a:pt x="19219" y="18758"/>
                    <a:pt x="18765" y="20179"/>
                    <a:pt x="183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2617980" y="7063181"/>
              <a:ext cx="161411" cy="15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048" fill="norm" stroke="1" extrusionOk="0">
                  <a:moveTo>
                    <a:pt x="21117" y="1728"/>
                  </a:moveTo>
                  <a:cubicBezTo>
                    <a:pt x="17517" y="1152"/>
                    <a:pt x="13917" y="576"/>
                    <a:pt x="10317" y="2592"/>
                  </a:cubicBezTo>
                  <a:cubicBezTo>
                    <a:pt x="6717" y="4608"/>
                    <a:pt x="3117" y="9216"/>
                    <a:pt x="1317" y="12240"/>
                  </a:cubicBezTo>
                  <a:cubicBezTo>
                    <a:pt x="-483" y="15264"/>
                    <a:pt x="-483" y="16704"/>
                    <a:pt x="1594" y="18288"/>
                  </a:cubicBezTo>
                  <a:cubicBezTo>
                    <a:pt x="3671" y="19872"/>
                    <a:pt x="7825" y="21600"/>
                    <a:pt x="11563" y="20880"/>
                  </a:cubicBezTo>
                  <a:cubicBezTo>
                    <a:pt x="15302" y="20160"/>
                    <a:pt x="18625" y="16992"/>
                    <a:pt x="19871" y="13536"/>
                  </a:cubicBezTo>
                  <a:cubicBezTo>
                    <a:pt x="21117" y="10080"/>
                    <a:pt x="20286" y="6336"/>
                    <a:pt x="18486" y="4032"/>
                  </a:cubicBezTo>
                  <a:cubicBezTo>
                    <a:pt x="16686" y="1728"/>
                    <a:pt x="13917" y="864"/>
                    <a:pt x="111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2696840" y="6612331"/>
              <a:ext cx="361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8000"/>
                    <a:pt x="6063" y="14400"/>
                    <a:pt x="9663" y="10800"/>
                  </a:cubicBezTo>
                  <a:cubicBezTo>
                    <a:pt x="13263" y="7200"/>
                    <a:pt x="1743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2916973" y="6565573"/>
              <a:ext cx="137173" cy="18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169" fill="norm" stroke="1" extrusionOk="0">
                  <a:moveTo>
                    <a:pt x="3273" y="2477"/>
                  </a:moveTo>
                  <a:cubicBezTo>
                    <a:pt x="1636" y="1741"/>
                    <a:pt x="0" y="1004"/>
                    <a:pt x="0" y="513"/>
                  </a:cubicBezTo>
                  <a:cubicBezTo>
                    <a:pt x="0" y="22"/>
                    <a:pt x="1636" y="-223"/>
                    <a:pt x="5073" y="268"/>
                  </a:cubicBezTo>
                  <a:cubicBezTo>
                    <a:pt x="8509" y="759"/>
                    <a:pt x="13745" y="1986"/>
                    <a:pt x="17018" y="4072"/>
                  </a:cubicBezTo>
                  <a:cubicBezTo>
                    <a:pt x="20291" y="6159"/>
                    <a:pt x="21600" y="9104"/>
                    <a:pt x="21109" y="11559"/>
                  </a:cubicBezTo>
                  <a:cubicBezTo>
                    <a:pt x="20618" y="14013"/>
                    <a:pt x="18327" y="15977"/>
                    <a:pt x="16691" y="17572"/>
                  </a:cubicBezTo>
                  <a:cubicBezTo>
                    <a:pt x="15055" y="19168"/>
                    <a:pt x="14073" y="20395"/>
                    <a:pt x="14400" y="20886"/>
                  </a:cubicBezTo>
                  <a:cubicBezTo>
                    <a:pt x="14727" y="21377"/>
                    <a:pt x="16364" y="21132"/>
                    <a:pt x="18000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3130832" y="6573415"/>
              <a:ext cx="146307" cy="16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0515" fill="norm" stroke="1" extrusionOk="0">
                  <a:moveTo>
                    <a:pt x="14584" y="4004"/>
                  </a:moveTo>
                  <a:cubicBezTo>
                    <a:pt x="14292" y="2703"/>
                    <a:pt x="14001" y="1402"/>
                    <a:pt x="12833" y="621"/>
                  </a:cubicBezTo>
                  <a:cubicBezTo>
                    <a:pt x="11665" y="-160"/>
                    <a:pt x="9622" y="-420"/>
                    <a:pt x="7141" y="1141"/>
                  </a:cubicBezTo>
                  <a:cubicBezTo>
                    <a:pt x="4660" y="2703"/>
                    <a:pt x="1741" y="6086"/>
                    <a:pt x="574" y="9469"/>
                  </a:cubicBezTo>
                  <a:cubicBezTo>
                    <a:pt x="-594" y="12852"/>
                    <a:pt x="-10" y="16235"/>
                    <a:pt x="2617" y="18317"/>
                  </a:cubicBezTo>
                  <a:cubicBezTo>
                    <a:pt x="5244" y="20399"/>
                    <a:pt x="9914" y="21180"/>
                    <a:pt x="13855" y="19879"/>
                  </a:cubicBezTo>
                  <a:cubicBezTo>
                    <a:pt x="17795" y="18578"/>
                    <a:pt x="21006" y="15194"/>
                    <a:pt x="19984" y="11551"/>
                  </a:cubicBezTo>
                  <a:cubicBezTo>
                    <a:pt x="18963" y="7908"/>
                    <a:pt x="13709" y="4004"/>
                    <a:pt x="8455" y="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68440" y="5564581"/>
              <a:ext cx="1276351" cy="69851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153358" y="5460816"/>
              <a:ext cx="174937" cy="262516"/>
            </a:xfrm>
            <a:prstGeom prst="rect">
              <a:avLst/>
            </a:prstGeom>
            <a:effectLst/>
          </p:spPr>
        </p:pic>
      </p:grpSp>
      <p:grpSp>
        <p:nvGrpSpPr>
          <p:cNvPr id="2922" name="Drawing"/>
          <p:cNvGrpSpPr/>
          <p:nvPr/>
        </p:nvGrpSpPr>
        <p:grpSpPr>
          <a:xfrm>
            <a:off x="2452801" y="1162703"/>
            <a:ext cx="10296983" cy="5606397"/>
            <a:chOff x="-12700" y="0"/>
            <a:chExt cx="10296982" cy="5606396"/>
          </a:xfrm>
        </p:grpSpPr>
        <p:sp>
          <p:nvSpPr>
            <p:cNvPr id="2875" name="Line"/>
            <p:cNvSpPr/>
            <p:nvPr/>
          </p:nvSpPr>
          <p:spPr>
            <a:xfrm>
              <a:off x="5516993" y="249123"/>
              <a:ext cx="145506" cy="63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87" fill="norm" stroke="1" extrusionOk="0">
                  <a:moveTo>
                    <a:pt x="21212" y="3540"/>
                  </a:moveTo>
                  <a:cubicBezTo>
                    <a:pt x="21212" y="2478"/>
                    <a:pt x="21212" y="1416"/>
                    <a:pt x="19515" y="743"/>
                  </a:cubicBezTo>
                  <a:cubicBezTo>
                    <a:pt x="17818" y="70"/>
                    <a:pt x="14423" y="-213"/>
                    <a:pt x="11029" y="177"/>
                  </a:cubicBezTo>
                  <a:cubicBezTo>
                    <a:pt x="7635" y="566"/>
                    <a:pt x="4241" y="1628"/>
                    <a:pt x="2235" y="3257"/>
                  </a:cubicBezTo>
                  <a:cubicBezTo>
                    <a:pt x="229" y="4886"/>
                    <a:pt x="-388" y="7081"/>
                    <a:pt x="229" y="9418"/>
                  </a:cubicBezTo>
                  <a:cubicBezTo>
                    <a:pt x="846" y="11756"/>
                    <a:pt x="2698" y="14234"/>
                    <a:pt x="3623" y="16253"/>
                  </a:cubicBezTo>
                  <a:cubicBezTo>
                    <a:pt x="4549" y="18271"/>
                    <a:pt x="4549" y="19829"/>
                    <a:pt x="4549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5414848" y="634346"/>
              <a:ext cx="285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" y="18212"/>
                    <a:pt x="1920" y="14824"/>
                    <a:pt x="5520" y="11224"/>
                  </a:cubicBezTo>
                  <a:cubicBezTo>
                    <a:pt x="9120" y="7624"/>
                    <a:pt x="15360" y="38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5748421" y="365429"/>
              <a:ext cx="174428" cy="54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20" fill="norm" stroke="1" extrusionOk="0">
                  <a:moveTo>
                    <a:pt x="21190" y="845"/>
                  </a:moveTo>
                  <a:cubicBezTo>
                    <a:pt x="20419" y="508"/>
                    <a:pt x="19647" y="172"/>
                    <a:pt x="18619" y="46"/>
                  </a:cubicBezTo>
                  <a:cubicBezTo>
                    <a:pt x="17590" y="-80"/>
                    <a:pt x="16304" y="4"/>
                    <a:pt x="13990" y="929"/>
                  </a:cubicBezTo>
                  <a:cubicBezTo>
                    <a:pt x="11676" y="1853"/>
                    <a:pt x="8333" y="3618"/>
                    <a:pt x="5633" y="6013"/>
                  </a:cubicBezTo>
                  <a:cubicBezTo>
                    <a:pt x="2933" y="8409"/>
                    <a:pt x="876" y="11434"/>
                    <a:pt x="233" y="13956"/>
                  </a:cubicBezTo>
                  <a:cubicBezTo>
                    <a:pt x="-410" y="16477"/>
                    <a:pt x="361" y="18494"/>
                    <a:pt x="1519" y="19671"/>
                  </a:cubicBezTo>
                  <a:cubicBezTo>
                    <a:pt x="2676" y="20848"/>
                    <a:pt x="4219" y="21184"/>
                    <a:pt x="5761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5885992" y="597962"/>
              <a:ext cx="189257" cy="21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237" fill="norm" stroke="1" extrusionOk="0">
                  <a:moveTo>
                    <a:pt x="572" y="4194"/>
                  </a:moveTo>
                  <a:cubicBezTo>
                    <a:pt x="98" y="2740"/>
                    <a:pt x="-377" y="1286"/>
                    <a:pt x="454" y="559"/>
                  </a:cubicBezTo>
                  <a:cubicBezTo>
                    <a:pt x="1285" y="-168"/>
                    <a:pt x="3421" y="-168"/>
                    <a:pt x="5438" y="974"/>
                  </a:cubicBezTo>
                  <a:cubicBezTo>
                    <a:pt x="7456" y="2117"/>
                    <a:pt x="9355" y="4401"/>
                    <a:pt x="9711" y="7517"/>
                  </a:cubicBezTo>
                  <a:cubicBezTo>
                    <a:pt x="10067" y="10632"/>
                    <a:pt x="8880" y="14578"/>
                    <a:pt x="7812" y="16967"/>
                  </a:cubicBezTo>
                  <a:cubicBezTo>
                    <a:pt x="6744" y="19355"/>
                    <a:pt x="5794" y="20186"/>
                    <a:pt x="4726" y="20705"/>
                  </a:cubicBezTo>
                  <a:cubicBezTo>
                    <a:pt x="3658" y="21224"/>
                    <a:pt x="2471" y="21432"/>
                    <a:pt x="1878" y="21017"/>
                  </a:cubicBezTo>
                  <a:cubicBezTo>
                    <a:pt x="1285" y="20601"/>
                    <a:pt x="1285" y="19563"/>
                    <a:pt x="2827" y="17070"/>
                  </a:cubicBezTo>
                  <a:cubicBezTo>
                    <a:pt x="4370" y="14578"/>
                    <a:pt x="7456" y="10632"/>
                    <a:pt x="10067" y="7724"/>
                  </a:cubicBezTo>
                  <a:cubicBezTo>
                    <a:pt x="12678" y="4817"/>
                    <a:pt x="14814" y="2947"/>
                    <a:pt x="16594" y="1701"/>
                  </a:cubicBezTo>
                  <a:cubicBezTo>
                    <a:pt x="18375" y="455"/>
                    <a:pt x="19799" y="-168"/>
                    <a:pt x="20392" y="40"/>
                  </a:cubicBezTo>
                  <a:cubicBezTo>
                    <a:pt x="20986" y="247"/>
                    <a:pt x="20748" y="1286"/>
                    <a:pt x="19918" y="3674"/>
                  </a:cubicBezTo>
                  <a:cubicBezTo>
                    <a:pt x="19087" y="6063"/>
                    <a:pt x="17663" y="9801"/>
                    <a:pt x="17781" y="12813"/>
                  </a:cubicBezTo>
                  <a:cubicBezTo>
                    <a:pt x="17900" y="15824"/>
                    <a:pt x="19561" y="18109"/>
                    <a:pt x="21223" y="2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6170498" y="412096"/>
              <a:ext cx="96279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1" h="21600" fill="norm" stroke="1" extrusionOk="0">
                  <a:moveTo>
                    <a:pt x="0" y="0"/>
                  </a:moveTo>
                  <a:cubicBezTo>
                    <a:pt x="7935" y="2070"/>
                    <a:pt x="15869" y="4140"/>
                    <a:pt x="18735" y="6660"/>
                  </a:cubicBezTo>
                  <a:cubicBezTo>
                    <a:pt x="21600" y="9180"/>
                    <a:pt x="19396" y="12150"/>
                    <a:pt x="15869" y="14715"/>
                  </a:cubicBezTo>
                  <a:cubicBezTo>
                    <a:pt x="12343" y="17280"/>
                    <a:pt x="7494" y="19440"/>
                    <a:pt x="2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6430848" y="652833"/>
              <a:ext cx="1333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029" y="11375"/>
                    <a:pt x="2057" y="2735"/>
                    <a:pt x="5657" y="575"/>
                  </a:cubicBezTo>
                  <a:cubicBezTo>
                    <a:pt x="9257" y="-1585"/>
                    <a:pt x="1542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6430848" y="850246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6807869" y="165582"/>
              <a:ext cx="283380" cy="129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35" fill="norm" stroke="1" extrusionOk="0">
                  <a:moveTo>
                    <a:pt x="20787" y="615"/>
                  </a:moveTo>
                  <a:cubicBezTo>
                    <a:pt x="20469" y="439"/>
                    <a:pt x="20151" y="263"/>
                    <a:pt x="19198" y="140"/>
                  </a:cubicBezTo>
                  <a:cubicBezTo>
                    <a:pt x="18245" y="16"/>
                    <a:pt x="16657" y="-54"/>
                    <a:pt x="14672" y="52"/>
                  </a:cubicBezTo>
                  <a:cubicBezTo>
                    <a:pt x="12687" y="157"/>
                    <a:pt x="10304" y="439"/>
                    <a:pt x="8319" y="862"/>
                  </a:cubicBezTo>
                  <a:cubicBezTo>
                    <a:pt x="6334" y="1285"/>
                    <a:pt x="4745" y="1849"/>
                    <a:pt x="3872" y="2236"/>
                  </a:cubicBezTo>
                  <a:cubicBezTo>
                    <a:pt x="2998" y="2624"/>
                    <a:pt x="2839" y="2835"/>
                    <a:pt x="3872" y="3258"/>
                  </a:cubicBezTo>
                  <a:cubicBezTo>
                    <a:pt x="4904" y="3681"/>
                    <a:pt x="7128" y="4315"/>
                    <a:pt x="8795" y="5020"/>
                  </a:cubicBezTo>
                  <a:cubicBezTo>
                    <a:pt x="10463" y="5725"/>
                    <a:pt x="11575" y="6500"/>
                    <a:pt x="11495" y="7205"/>
                  </a:cubicBezTo>
                  <a:cubicBezTo>
                    <a:pt x="11416" y="7909"/>
                    <a:pt x="10145" y="8544"/>
                    <a:pt x="9272" y="8931"/>
                  </a:cubicBezTo>
                  <a:cubicBezTo>
                    <a:pt x="8398" y="9319"/>
                    <a:pt x="7922" y="9460"/>
                    <a:pt x="7128" y="9548"/>
                  </a:cubicBezTo>
                  <a:cubicBezTo>
                    <a:pt x="6334" y="9636"/>
                    <a:pt x="5222" y="9671"/>
                    <a:pt x="5063" y="9671"/>
                  </a:cubicBezTo>
                  <a:cubicBezTo>
                    <a:pt x="4904" y="9671"/>
                    <a:pt x="5698" y="9636"/>
                    <a:pt x="6492" y="9636"/>
                  </a:cubicBezTo>
                  <a:cubicBezTo>
                    <a:pt x="7287" y="9636"/>
                    <a:pt x="8081" y="9671"/>
                    <a:pt x="8716" y="9759"/>
                  </a:cubicBezTo>
                  <a:cubicBezTo>
                    <a:pt x="9351" y="9847"/>
                    <a:pt x="9828" y="9988"/>
                    <a:pt x="10066" y="10288"/>
                  </a:cubicBezTo>
                  <a:cubicBezTo>
                    <a:pt x="10304" y="10587"/>
                    <a:pt x="10304" y="11046"/>
                    <a:pt x="9669" y="11662"/>
                  </a:cubicBezTo>
                  <a:cubicBezTo>
                    <a:pt x="9034" y="12279"/>
                    <a:pt x="7763" y="13054"/>
                    <a:pt x="6095" y="14076"/>
                  </a:cubicBezTo>
                  <a:cubicBezTo>
                    <a:pt x="4428" y="15098"/>
                    <a:pt x="2363" y="16366"/>
                    <a:pt x="1172" y="17441"/>
                  </a:cubicBezTo>
                  <a:cubicBezTo>
                    <a:pt x="-19" y="18516"/>
                    <a:pt x="-337" y="19397"/>
                    <a:pt x="378" y="20048"/>
                  </a:cubicBezTo>
                  <a:cubicBezTo>
                    <a:pt x="1092" y="20700"/>
                    <a:pt x="2839" y="21123"/>
                    <a:pt x="5937" y="21335"/>
                  </a:cubicBezTo>
                  <a:cubicBezTo>
                    <a:pt x="9034" y="21546"/>
                    <a:pt x="13481" y="21546"/>
                    <a:pt x="16260" y="21528"/>
                  </a:cubicBezTo>
                  <a:cubicBezTo>
                    <a:pt x="19039" y="21511"/>
                    <a:pt x="20151" y="21476"/>
                    <a:pt x="21263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7572717" y="-1"/>
              <a:ext cx="259565" cy="41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075" fill="norm" stroke="1" extrusionOk="0">
                  <a:moveTo>
                    <a:pt x="9863" y="1571"/>
                  </a:moveTo>
                  <a:cubicBezTo>
                    <a:pt x="9520" y="1036"/>
                    <a:pt x="9177" y="502"/>
                    <a:pt x="8577" y="341"/>
                  </a:cubicBezTo>
                  <a:cubicBezTo>
                    <a:pt x="7977" y="181"/>
                    <a:pt x="7120" y="395"/>
                    <a:pt x="5920" y="1410"/>
                  </a:cubicBezTo>
                  <a:cubicBezTo>
                    <a:pt x="4720" y="2426"/>
                    <a:pt x="3177" y="4244"/>
                    <a:pt x="1977" y="6757"/>
                  </a:cubicBezTo>
                  <a:cubicBezTo>
                    <a:pt x="777" y="9270"/>
                    <a:pt x="-80" y="12478"/>
                    <a:pt x="6" y="14937"/>
                  </a:cubicBezTo>
                  <a:cubicBezTo>
                    <a:pt x="91" y="17397"/>
                    <a:pt x="1120" y="19108"/>
                    <a:pt x="2834" y="20123"/>
                  </a:cubicBezTo>
                  <a:cubicBezTo>
                    <a:pt x="4549" y="21139"/>
                    <a:pt x="6949" y="21460"/>
                    <a:pt x="9949" y="20498"/>
                  </a:cubicBezTo>
                  <a:cubicBezTo>
                    <a:pt x="12949" y="19535"/>
                    <a:pt x="16549" y="17290"/>
                    <a:pt x="18691" y="14723"/>
                  </a:cubicBezTo>
                  <a:cubicBezTo>
                    <a:pt x="20834" y="12157"/>
                    <a:pt x="21520" y="9270"/>
                    <a:pt x="20663" y="6810"/>
                  </a:cubicBezTo>
                  <a:cubicBezTo>
                    <a:pt x="19806" y="4351"/>
                    <a:pt x="17406" y="2319"/>
                    <a:pt x="14749" y="1197"/>
                  </a:cubicBezTo>
                  <a:cubicBezTo>
                    <a:pt x="12091" y="74"/>
                    <a:pt x="9177" y="-140"/>
                    <a:pt x="7206" y="74"/>
                  </a:cubicBezTo>
                  <a:cubicBezTo>
                    <a:pt x="5234" y="288"/>
                    <a:pt x="4206" y="929"/>
                    <a:pt x="3177" y="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8803916" y="160213"/>
              <a:ext cx="217733" cy="22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90" fill="norm" stroke="1" extrusionOk="0">
                  <a:moveTo>
                    <a:pt x="2049" y="1600"/>
                  </a:moveTo>
                  <a:cubicBezTo>
                    <a:pt x="2672" y="800"/>
                    <a:pt x="3295" y="0"/>
                    <a:pt x="4022" y="0"/>
                  </a:cubicBezTo>
                  <a:cubicBezTo>
                    <a:pt x="4749" y="0"/>
                    <a:pt x="5579" y="800"/>
                    <a:pt x="6410" y="2800"/>
                  </a:cubicBezTo>
                  <a:cubicBezTo>
                    <a:pt x="7241" y="4800"/>
                    <a:pt x="8072" y="8000"/>
                    <a:pt x="7449" y="11200"/>
                  </a:cubicBezTo>
                  <a:cubicBezTo>
                    <a:pt x="6826" y="14400"/>
                    <a:pt x="4749" y="17600"/>
                    <a:pt x="3191" y="19400"/>
                  </a:cubicBezTo>
                  <a:cubicBezTo>
                    <a:pt x="1633" y="21200"/>
                    <a:pt x="595" y="21600"/>
                    <a:pt x="179" y="21300"/>
                  </a:cubicBezTo>
                  <a:cubicBezTo>
                    <a:pt x="-236" y="21000"/>
                    <a:pt x="-28" y="20000"/>
                    <a:pt x="1841" y="17800"/>
                  </a:cubicBezTo>
                  <a:cubicBezTo>
                    <a:pt x="3710" y="15600"/>
                    <a:pt x="7241" y="12200"/>
                    <a:pt x="9422" y="10100"/>
                  </a:cubicBezTo>
                  <a:cubicBezTo>
                    <a:pt x="11602" y="8000"/>
                    <a:pt x="12433" y="7200"/>
                    <a:pt x="13472" y="6200"/>
                  </a:cubicBezTo>
                  <a:cubicBezTo>
                    <a:pt x="14510" y="5200"/>
                    <a:pt x="15756" y="4000"/>
                    <a:pt x="15964" y="3700"/>
                  </a:cubicBezTo>
                  <a:cubicBezTo>
                    <a:pt x="16172" y="3400"/>
                    <a:pt x="15341" y="4000"/>
                    <a:pt x="14302" y="5700"/>
                  </a:cubicBezTo>
                  <a:cubicBezTo>
                    <a:pt x="13264" y="7400"/>
                    <a:pt x="12018" y="10200"/>
                    <a:pt x="11291" y="12100"/>
                  </a:cubicBezTo>
                  <a:cubicBezTo>
                    <a:pt x="10564" y="14000"/>
                    <a:pt x="10356" y="15000"/>
                    <a:pt x="12122" y="16100"/>
                  </a:cubicBezTo>
                  <a:cubicBezTo>
                    <a:pt x="13887" y="17200"/>
                    <a:pt x="17626" y="18400"/>
                    <a:pt x="21364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9304137" y="126346"/>
              <a:ext cx="28901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1528" y="0"/>
                  </a:moveTo>
                  <a:cubicBezTo>
                    <a:pt x="18217" y="2160"/>
                    <a:pt x="14906" y="4320"/>
                    <a:pt x="11595" y="6300"/>
                  </a:cubicBezTo>
                  <a:cubicBezTo>
                    <a:pt x="8284" y="8280"/>
                    <a:pt x="4973" y="10080"/>
                    <a:pt x="2924" y="11250"/>
                  </a:cubicBezTo>
                  <a:cubicBezTo>
                    <a:pt x="874" y="12420"/>
                    <a:pt x="86" y="12960"/>
                    <a:pt x="7" y="13590"/>
                  </a:cubicBezTo>
                  <a:cubicBezTo>
                    <a:pt x="-72" y="14220"/>
                    <a:pt x="559" y="14940"/>
                    <a:pt x="2687" y="15930"/>
                  </a:cubicBezTo>
                  <a:cubicBezTo>
                    <a:pt x="4816" y="16920"/>
                    <a:pt x="8442" y="18180"/>
                    <a:pt x="11359" y="19170"/>
                  </a:cubicBezTo>
                  <a:cubicBezTo>
                    <a:pt x="14275" y="20160"/>
                    <a:pt x="16483" y="20880"/>
                    <a:pt x="186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9782590" y="150497"/>
              <a:ext cx="223820" cy="22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085" fill="norm" stroke="1" extrusionOk="0">
                  <a:moveTo>
                    <a:pt x="19900" y="3618"/>
                  </a:moveTo>
                  <a:cubicBezTo>
                    <a:pt x="19500" y="2450"/>
                    <a:pt x="19100" y="1283"/>
                    <a:pt x="18400" y="602"/>
                  </a:cubicBezTo>
                  <a:cubicBezTo>
                    <a:pt x="17700" y="-79"/>
                    <a:pt x="16700" y="-274"/>
                    <a:pt x="14200" y="504"/>
                  </a:cubicBezTo>
                  <a:cubicBezTo>
                    <a:pt x="11700" y="1283"/>
                    <a:pt x="7700" y="3034"/>
                    <a:pt x="4900" y="5272"/>
                  </a:cubicBezTo>
                  <a:cubicBezTo>
                    <a:pt x="2100" y="7510"/>
                    <a:pt x="500" y="10234"/>
                    <a:pt x="100" y="12667"/>
                  </a:cubicBezTo>
                  <a:cubicBezTo>
                    <a:pt x="-300" y="15099"/>
                    <a:pt x="500" y="17240"/>
                    <a:pt x="2500" y="18796"/>
                  </a:cubicBezTo>
                  <a:cubicBezTo>
                    <a:pt x="4500" y="20353"/>
                    <a:pt x="7700" y="21326"/>
                    <a:pt x="10700" y="21034"/>
                  </a:cubicBezTo>
                  <a:cubicBezTo>
                    <a:pt x="13700" y="20742"/>
                    <a:pt x="16500" y="19185"/>
                    <a:pt x="18300" y="16461"/>
                  </a:cubicBezTo>
                  <a:cubicBezTo>
                    <a:pt x="20100" y="13737"/>
                    <a:pt x="20900" y="9845"/>
                    <a:pt x="21100" y="7412"/>
                  </a:cubicBezTo>
                  <a:cubicBezTo>
                    <a:pt x="21300" y="4980"/>
                    <a:pt x="20900" y="4007"/>
                    <a:pt x="19500" y="3423"/>
                  </a:cubicBezTo>
                  <a:cubicBezTo>
                    <a:pt x="18100" y="2840"/>
                    <a:pt x="15700" y="2645"/>
                    <a:pt x="13300" y="2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7480958" y="1086513"/>
              <a:ext cx="334191" cy="56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10" fill="norm" stroke="1" extrusionOk="0">
                  <a:moveTo>
                    <a:pt x="3924" y="5950"/>
                  </a:moveTo>
                  <a:cubicBezTo>
                    <a:pt x="2838" y="6030"/>
                    <a:pt x="1751" y="6110"/>
                    <a:pt x="1004" y="5710"/>
                  </a:cubicBezTo>
                  <a:cubicBezTo>
                    <a:pt x="257" y="5310"/>
                    <a:pt x="-151" y="4430"/>
                    <a:pt x="53" y="3430"/>
                  </a:cubicBezTo>
                  <a:cubicBezTo>
                    <a:pt x="257" y="2430"/>
                    <a:pt x="1072" y="1310"/>
                    <a:pt x="2294" y="630"/>
                  </a:cubicBezTo>
                  <a:cubicBezTo>
                    <a:pt x="3517" y="-50"/>
                    <a:pt x="5147" y="-290"/>
                    <a:pt x="6913" y="470"/>
                  </a:cubicBezTo>
                  <a:cubicBezTo>
                    <a:pt x="8679" y="1230"/>
                    <a:pt x="10581" y="2990"/>
                    <a:pt x="12279" y="5150"/>
                  </a:cubicBezTo>
                  <a:cubicBezTo>
                    <a:pt x="13977" y="7310"/>
                    <a:pt x="15472" y="9870"/>
                    <a:pt x="16830" y="12270"/>
                  </a:cubicBezTo>
                  <a:cubicBezTo>
                    <a:pt x="18189" y="14670"/>
                    <a:pt x="19411" y="16910"/>
                    <a:pt x="20158" y="18390"/>
                  </a:cubicBezTo>
                  <a:cubicBezTo>
                    <a:pt x="20906" y="19870"/>
                    <a:pt x="21177" y="20590"/>
                    <a:pt x="21449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7492076" y="1389730"/>
              <a:ext cx="218580" cy="25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00" fill="norm" stroke="1" extrusionOk="0">
                  <a:moveTo>
                    <a:pt x="20908" y="2700"/>
                  </a:moveTo>
                  <a:cubicBezTo>
                    <a:pt x="21113" y="1451"/>
                    <a:pt x="21319" y="201"/>
                    <a:pt x="21216" y="23"/>
                  </a:cubicBezTo>
                  <a:cubicBezTo>
                    <a:pt x="21113" y="-156"/>
                    <a:pt x="20702" y="737"/>
                    <a:pt x="18850" y="2522"/>
                  </a:cubicBezTo>
                  <a:cubicBezTo>
                    <a:pt x="16999" y="4307"/>
                    <a:pt x="13708" y="6984"/>
                    <a:pt x="10828" y="9573"/>
                  </a:cubicBezTo>
                  <a:cubicBezTo>
                    <a:pt x="7948" y="12161"/>
                    <a:pt x="5479" y="14661"/>
                    <a:pt x="3833" y="16267"/>
                  </a:cubicBezTo>
                  <a:cubicBezTo>
                    <a:pt x="2188" y="17874"/>
                    <a:pt x="1365" y="18588"/>
                    <a:pt x="748" y="19391"/>
                  </a:cubicBezTo>
                  <a:cubicBezTo>
                    <a:pt x="130" y="20194"/>
                    <a:pt x="-281" y="21087"/>
                    <a:pt x="233" y="21265"/>
                  </a:cubicBezTo>
                  <a:cubicBezTo>
                    <a:pt x="748" y="21444"/>
                    <a:pt x="2188" y="20908"/>
                    <a:pt x="3628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7925519" y="1316223"/>
              <a:ext cx="308730" cy="29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241" fill="norm" stroke="1" extrusionOk="0">
                  <a:moveTo>
                    <a:pt x="5563" y="5377"/>
                  </a:moveTo>
                  <a:cubicBezTo>
                    <a:pt x="4975" y="5840"/>
                    <a:pt x="4387" y="6303"/>
                    <a:pt x="4461" y="6843"/>
                  </a:cubicBezTo>
                  <a:cubicBezTo>
                    <a:pt x="4534" y="7383"/>
                    <a:pt x="5269" y="8000"/>
                    <a:pt x="6665" y="7923"/>
                  </a:cubicBezTo>
                  <a:cubicBezTo>
                    <a:pt x="8061" y="7846"/>
                    <a:pt x="10118" y="7074"/>
                    <a:pt x="11661" y="5994"/>
                  </a:cubicBezTo>
                  <a:cubicBezTo>
                    <a:pt x="13203" y="4914"/>
                    <a:pt x="14232" y="3526"/>
                    <a:pt x="14599" y="2446"/>
                  </a:cubicBezTo>
                  <a:cubicBezTo>
                    <a:pt x="14967" y="1366"/>
                    <a:pt x="14673" y="594"/>
                    <a:pt x="13791" y="209"/>
                  </a:cubicBezTo>
                  <a:cubicBezTo>
                    <a:pt x="12910" y="-177"/>
                    <a:pt x="11440" y="-177"/>
                    <a:pt x="9163" y="1520"/>
                  </a:cubicBezTo>
                  <a:cubicBezTo>
                    <a:pt x="6885" y="3217"/>
                    <a:pt x="3799" y="6612"/>
                    <a:pt x="2036" y="9466"/>
                  </a:cubicBezTo>
                  <a:cubicBezTo>
                    <a:pt x="273" y="12320"/>
                    <a:pt x="-168" y="14634"/>
                    <a:pt x="52" y="16486"/>
                  </a:cubicBezTo>
                  <a:cubicBezTo>
                    <a:pt x="273" y="18337"/>
                    <a:pt x="1154" y="19726"/>
                    <a:pt x="2918" y="20497"/>
                  </a:cubicBezTo>
                  <a:cubicBezTo>
                    <a:pt x="4681" y="21269"/>
                    <a:pt x="7326" y="21423"/>
                    <a:pt x="10559" y="21037"/>
                  </a:cubicBezTo>
                  <a:cubicBezTo>
                    <a:pt x="13791" y="20652"/>
                    <a:pt x="17612" y="19726"/>
                    <a:pt x="21432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8011998" y="1101253"/>
              <a:ext cx="1841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221" y="11918"/>
                    <a:pt x="8441" y="3818"/>
                    <a:pt x="12041" y="1118"/>
                  </a:cubicBezTo>
                  <a:cubicBezTo>
                    <a:pt x="15641" y="-1582"/>
                    <a:pt x="1862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8207126" y="821499"/>
              <a:ext cx="211273" cy="3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85" fill="norm" stroke="1" extrusionOk="0">
                  <a:moveTo>
                    <a:pt x="6590" y="6061"/>
                  </a:moveTo>
                  <a:cubicBezTo>
                    <a:pt x="5520" y="6061"/>
                    <a:pt x="4451" y="6061"/>
                    <a:pt x="3168" y="5345"/>
                  </a:cubicBezTo>
                  <a:cubicBezTo>
                    <a:pt x="1885" y="4630"/>
                    <a:pt x="388" y="3198"/>
                    <a:pt x="67" y="2222"/>
                  </a:cubicBezTo>
                  <a:cubicBezTo>
                    <a:pt x="-254" y="1246"/>
                    <a:pt x="601" y="726"/>
                    <a:pt x="2098" y="336"/>
                  </a:cubicBezTo>
                  <a:cubicBezTo>
                    <a:pt x="3596" y="-55"/>
                    <a:pt x="5734" y="-315"/>
                    <a:pt x="7873" y="791"/>
                  </a:cubicBezTo>
                  <a:cubicBezTo>
                    <a:pt x="10011" y="1897"/>
                    <a:pt x="12150" y="4369"/>
                    <a:pt x="14182" y="7102"/>
                  </a:cubicBezTo>
                  <a:cubicBezTo>
                    <a:pt x="16213" y="9834"/>
                    <a:pt x="18138" y="12827"/>
                    <a:pt x="19314" y="15234"/>
                  </a:cubicBezTo>
                  <a:cubicBezTo>
                    <a:pt x="20491" y="17642"/>
                    <a:pt x="20918" y="19463"/>
                    <a:pt x="21346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8239378" y="1028046"/>
              <a:ext cx="115521" cy="16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86" fill="norm" stroke="1" extrusionOk="0">
                  <a:moveTo>
                    <a:pt x="21434" y="0"/>
                  </a:moveTo>
                  <a:cubicBezTo>
                    <a:pt x="19470" y="267"/>
                    <a:pt x="17507" y="533"/>
                    <a:pt x="14365" y="2667"/>
                  </a:cubicBezTo>
                  <a:cubicBezTo>
                    <a:pt x="11223" y="4800"/>
                    <a:pt x="6903" y="8800"/>
                    <a:pt x="4154" y="11733"/>
                  </a:cubicBezTo>
                  <a:cubicBezTo>
                    <a:pt x="1405" y="14667"/>
                    <a:pt x="227" y="16533"/>
                    <a:pt x="30" y="18133"/>
                  </a:cubicBezTo>
                  <a:cubicBezTo>
                    <a:pt x="-166" y="19733"/>
                    <a:pt x="619" y="21067"/>
                    <a:pt x="1798" y="21333"/>
                  </a:cubicBezTo>
                  <a:cubicBezTo>
                    <a:pt x="2976" y="21600"/>
                    <a:pt x="4547" y="20800"/>
                    <a:pt x="6118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8438396" y="984591"/>
              <a:ext cx="246703" cy="15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165" fill="norm" stroke="1" extrusionOk="0">
                  <a:moveTo>
                    <a:pt x="2686" y="749"/>
                  </a:moveTo>
                  <a:cubicBezTo>
                    <a:pt x="3609" y="157"/>
                    <a:pt x="4532" y="-435"/>
                    <a:pt x="5640" y="453"/>
                  </a:cubicBezTo>
                  <a:cubicBezTo>
                    <a:pt x="6748" y="1340"/>
                    <a:pt x="8040" y="3707"/>
                    <a:pt x="8409" y="6370"/>
                  </a:cubicBezTo>
                  <a:cubicBezTo>
                    <a:pt x="8779" y="9033"/>
                    <a:pt x="8225" y="11992"/>
                    <a:pt x="7486" y="13916"/>
                  </a:cubicBezTo>
                  <a:cubicBezTo>
                    <a:pt x="6748" y="15839"/>
                    <a:pt x="5825" y="16727"/>
                    <a:pt x="4809" y="17318"/>
                  </a:cubicBezTo>
                  <a:cubicBezTo>
                    <a:pt x="3794" y="17910"/>
                    <a:pt x="2686" y="18206"/>
                    <a:pt x="1763" y="17910"/>
                  </a:cubicBezTo>
                  <a:cubicBezTo>
                    <a:pt x="840" y="17614"/>
                    <a:pt x="102" y="16727"/>
                    <a:pt x="9" y="15691"/>
                  </a:cubicBezTo>
                  <a:cubicBezTo>
                    <a:pt x="-83" y="14655"/>
                    <a:pt x="471" y="13472"/>
                    <a:pt x="2502" y="11253"/>
                  </a:cubicBezTo>
                  <a:cubicBezTo>
                    <a:pt x="4532" y="9033"/>
                    <a:pt x="8040" y="5779"/>
                    <a:pt x="10255" y="3707"/>
                  </a:cubicBezTo>
                  <a:cubicBezTo>
                    <a:pt x="12471" y="1636"/>
                    <a:pt x="13394" y="749"/>
                    <a:pt x="13394" y="601"/>
                  </a:cubicBezTo>
                  <a:cubicBezTo>
                    <a:pt x="13394" y="453"/>
                    <a:pt x="12471" y="1044"/>
                    <a:pt x="11732" y="2376"/>
                  </a:cubicBezTo>
                  <a:cubicBezTo>
                    <a:pt x="10994" y="3707"/>
                    <a:pt x="10440" y="5779"/>
                    <a:pt x="10532" y="8590"/>
                  </a:cubicBezTo>
                  <a:cubicBezTo>
                    <a:pt x="10625" y="11401"/>
                    <a:pt x="11363" y="14951"/>
                    <a:pt x="13302" y="17170"/>
                  </a:cubicBezTo>
                  <a:cubicBezTo>
                    <a:pt x="15240" y="19390"/>
                    <a:pt x="18379" y="20277"/>
                    <a:pt x="21517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9325470" y="1398301"/>
              <a:ext cx="293079" cy="28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259" fill="norm" stroke="1" extrusionOk="0">
                  <a:moveTo>
                    <a:pt x="997" y="2219"/>
                  </a:moveTo>
                  <a:cubicBezTo>
                    <a:pt x="997" y="1431"/>
                    <a:pt x="997" y="642"/>
                    <a:pt x="1537" y="248"/>
                  </a:cubicBezTo>
                  <a:cubicBezTo>
                    <a:pt x="2077" y="-146"/>
                    <a:pt x="3157" y="-146"/>
                    <a:pt x="4392" y="800"/>
                  </a:cubicBezTo>
                  <a:cubicBezTo>
                    <a:pt x="5626" y="1746"/>
                    <a:pt x="7014" y="3638"/>
                    <a:pt x="7554" y="6239"/>
                  </a:cubicBezTo>
                  <a:cubicBezTo>
                    <a:pt x="8094" y="8841"/>
                    <a:pt x="7786" y="12152"/>
                    <a:pt x="6937" y="14753"/>
                  </a:cubicBezTo>
                  <a:cubicBezTo>
                    <a:pt x="6089" y="17355"/>
                    <a:pt x="4700" y="19247"/>
                    <a:pt x="3466" y="20272"/>
                  </a:cubicBezTo>
                  <a:cubicBezTo>
                    <a:pt x="2232" y="21296"/>
                    <a:pt x="1152" y="21454"/>
                    <a:pt x="534" y="21060"/>
                  </a:cubicBezTo>
                  <a:cubicBezTo>
                    <a:pt x="-83" y="20666"/>
                    <a:pt x="-237" y="19720"/>
                    <a:pt x="457" y="18143"/>
                  </a:cubicBezTo>
                  <a:cubicBezTo>
                    <a:pt x="1152" y="16566"/>
                    <a:pt x="2694" y="14359"/>
                    <a:pt x="4854" y="11836"/>
                  </a:cubicBezTo>
                  <a:cubicBezTo>
                    <a:pt x="7014" y="9314"/>
                    <a:pt x="9792" y="6476"/>
                    <a:pt x="11489" y="4742"/>
                  </a:cubicBezTo>
                  <a:cubicBezTo>
                    <a:pt x="13186" y="3007"/>
                    <a:pt x="13803" y="2377"/>
                    <a:pt x="14266" y="1667"/>
                  </a:cubicBezTo>
                  <a:cubicBezTo>
                    <a:pt x="14729" y="958"/>
                    <a:pt x="15037" y="169"/>
                    <a:pt x="14960" y="90"/>
                  </a:cubicBezTo>
                  <a:cubicBezTo>
                    <a:pt x="14883" y="12"/>
                    <a:pt x="14420" y="642"/>
                    <a:pt x="13880" y="2140"/>
                  </a:cubicBezTo>
                  <a:cubicBezTo>
                    <a:pt x="13340" y="3638"/>
                    <a:pt x="12723" y="6003"/>
                    <a:pt x="12877" y="8053"/>
                  </a:cubicBezTo>
                  <a:cubicBezTo>
                    <a:pt x="13032" y="10102"/>
                    <a:pt x="13957" y="11836"/>
                    <a:pt x="15500" y="13019"/>
                  </a:cubicBezTo>
                  <a:cubicBezTo>
                    <a:pt x="17043" y="14201"/>
                    <a:pt x="19203" y="14832"/>
                    <a:pt x="21363" y="15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9872548" y="1447146"/>
              <a:ext cx="150612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fill="norm" stroke="1" extrusionOk="0">
                  <a:moveTo>
                    <a:pt x="0" y="0"/>
                  </a:moveTo>
                  <a:cubicBezTo>
                    <a:pt x="2627" y="568"/>
                    <a:pt x="5254" y="1137"/>
                    <a:pt x="8611" y="2084"/>
                  </a:cubicBezTo>
                  <a:cubicBezTo>
                    <a:pt x="11967" y="3032"/>
                    <a:pt x="16054" y="4358"/>
                    <a:pt x="18389" y="5495"/>
                  </a:cubicBezTo>
                  <a:cubicBezTo>
                    <a:pt x="20724" y="6632"/>
                    <a:pt x="21308" y="7579"/>
                    <a:pt x="20286" y="8716"/>
                  </a:cubicBezTo>
                  <a:cubicBezTo>
                    <a:pt x="19265" y="9853"/>
                    <a:pt x="16638" y="11179"/>
                    <a:pt x="13719" y="12505"/>
                  </a:cubicBezTo>
                  <a:cubicBezTo>
                    <a:pt x="10800" y="13832"/>
                    <a:pt x="7589" y="15158"/>
                    <a:pt x="5108" y="16200"/>
                  </a:cubicBezTo>
                  <a:cubicBezTo>
                    <a:pt x="2627" y="17242"/>
                    <a:pt x="876" y="18000"/>
                    <a:pt x="292" y="18853"/>
                  </a:cubicBezTo>
                  <a:cubicBezTo>
                    <a:pt x="-292" y="19705"/>
                    <a:pt x="292" y="20653"/>
                    <a:pt x="8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9855319" y="1639763"/>
              <a:ext cx="117888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600" fill="norm" stroke="1" extrusionOk="0">
                  <a:moveTo>
                    <a:pt x="18673" y="3260"/>
                  </a:moveTo>
                  <a:cubicBezTo>
                    <a:pt x="19790" y="1630"/>
                    <a:pt x="20907" y="0"/>
                    <a:pt x="20721" y="0"/>
                  </a:cubicBezTo>
                  <a:cubicBezTo>
                    <a:pt x="20535" y="0"/>
                    <a:pt x="19045" y="1630"/>
                    <a:pt x="15507" y="4279"/>
                  </a:cubicBezTo>
                  <a:cubicBezTo>
                    <a:pt x="11969" y="6928"/>
                    <a:pt x="6383" y="10596"/>
                    <a:pt x="3217" y="13449"/>
                  </a:cubicBezTo>
                  <a:cubicBezTo>
                    <a:pt x="52" y="16302"/>
                    <a:pt x="-693" y="18340"/>
                    <a:pt x="610" y="19562"/>
                  </a:cubicBezTo>
                  <a:cubicBezTo>
                    <a:pt x="1914" y="20785"/>
                    <a:pt x="5266" y="21192"/>
                    <a:pt x="86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0114748" y="1510646"/>
              <a:ext cx="169535" cy="16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014" fill="norm" stroke="1" extrusionOk="0">
                  <a:moveTo>
                    <a:pt x="17846" y="0"/>
                  </a:moveTo>
                  <a:cubicBezTo>
                    <a:pt x="15244" y="0"/>
                    <a:pt x="12641" y="0"/>
                    <a:pt x="9518" y="1890"/>
                  </a:cubicBezTo>
                  <a:cubicBezTo>
                    <a:pt x="6396" y="3780"/>
                    <a:pt x="2752" y="7560"/>
                    <a:pt x="1061" y="11070"/>
                  </a:cubicBezTo>
                  <a:cubicBezTo>
                    <a:pt x="-631" y="14580"/>
                    <a:pt x="-371" y="17820"/>
                    <a:pt x="2362" y="19575"/>
                  </a:cubicBezTo>
                  <a:cubicBezTo>
                    <a:pt x="5094" y="21330"/>
                    <a:pt x="10299" y="21600"/>
                    <a:pt x="14203" y="19710"/>
                  </a:cubicBezTo>
                  <a:cubicBezTo>
                    <a:pt x="18106" y="17820"/>
                    <a:pt x="20709" y="13770"/>
                    <a:pt x="20839" y="10125"/>
                  </a:cubicBezTo>
                  <a:cubicBezTo>
                    <a:pt x="20969" y="6480"/>
                    <a:pt x="18627" y="3240"/>
                    <a:pt x="16805" y="1755"/>
                  </a:cubicBezTo>
                  <a:cubicBezTo>
                    <a:pt x="14983" y="270"/>
                    <a:pt x="13682" y="540"/>
                    <a:pt x="12381" y="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7417171" y="1885246"/>
              <a:ext cx="931378" cy="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238" fill="norm" stroke="1" extrusionOk="0">
                  <a:moveTo>
                    <a:pt x="687" y="1814"/>
                  </a:moveTo>
                  <a:cubicBezTo>
                    <a:pt x="442" y="614"/>
                    <a:pt x="197" y="-586"/>
                    <a:pt x="74" y="314"/>
                  </a:cubicBezTo>
                  <a:cubicBezTo>
                    <a:pt x="-48" y="1214"/>
                    <a:pt x="-48" y="4214"/>
                    <a:pt x="295" y="8714"/>
                  </a:cubicBezTo>
                  <a:cubicBezTo>
                    <a:pt x="638" y="13214"/>
                    <a:pt x="1323" y="19214"/>
                    <a:pt x="2450" y="20114"/>
                  </a:cubicBezTo>
                  <a:cubicBezTo>
                    <a:pt x="3576" y="21014"/>
                    <a:pt x="5144" y="16814"/>
                    <a:pt x="6393" y="13214"/>
                  </a:cubicBezTo>
                  <a:cubicBezTo>
                    <a:pt x="7642" y="9614"/>
                    <a:pt x="8572" y="6614"/>
                    <a:pt x="9209" y="5114"/>
                  </a:cubicBezTo>
                  <a:cubicBezTo>
                    <a:pt x="9846" y="3614"/>
                    <a:pt x="10189" y="3614"/>
                    <a:pt x="10434" y="4814"/>
                  </a:cubicBezTo>
                  <a:cubicBezTo>
                    <a:pt x="10679" y="6014"/>
                    <a:pt x="10825" y="8414"/>
                    <a:pt x="11266" y="9614"/>
                  </a:cubicBezTo>
                  <a:cubicBezTo>
                    <a:pt x="11707" y="10814"/>
                    <a:pt x="12442" y="10814"/>
                    <a:pt x="13397" y="11414"/>
                  </a:cubicBezTo>
                  <a:cubicBezTo>
                    <a:pt x="14352" y="12014"/>
                    <a:pt x="15528" y="13214"/>
                    <a:pt x="16679" y="12914"/>
                  </a:cubicBezTo>
                  <a:cubicBezTo>
                    <a:pt x="17830" y="12614"/>
                    <a:pt x="18956" y="10814"/>
                    <a:pt x="19764" y="10814"/>
                  </a:cubicBezTo>
                  <a:cubicBezTo>
                    <a:pt x="20572" y="10814"/>
                    <a:pt x="21062" y="12614"/>
                    <a:pt x="21552" y="14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7444411" y="2379021"/>
              <a:ext cx="363747" cy="46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77" fill="norm" stroke="1" extrusionOk="0">
                  <a:moveTo>
                    <a:pt x="1642" y="7989"/>
                  </a:moveTo>
                  <a:cubicBezTo>
                    <a:pt x="893" y="7403"/>
                    <a:pt x="144" y="6816"/>
                    <a:pt x="19" y="5839"/>
                  </a:cubicBezTo>
                  <a:cubicBezTo>
                    <a:pt x="-106" y="4862"/>
                    <a:pt x="393" y="3493"/>
                    <a:pt x="1330" y="2467"/>
                  </a:cubicBezTo>
                  <a:cubicBezTo>
                    <a:pt x="2266" y="1441"/>
                    <a:pt x="3640" y="757"/>
                    <a:pt x="4951" y="366"/>
                  </a:cubicBezTo>
                  <a:cubicBezTo>
                    <a:pt x="6262" y="-25"/>
                    <a:pt x="7510" y="-123"/>
                    <a:pt x="8571" y="170"/>
                  </a:cubicBezTo>
                  <a:cubicBezTo>
                    <a:pt x="9633" y="463"/>
                    <a:pt x="10507" y="1148"/>
                    <a:pt x="11755" y="2760"/>
                  </a:cubicBezTo>
                  <a:cubicBezTo>
                    <a:pt x="13004" y="4373"/>
                    <a:pt x="14627" y="6914"/>
                    <a:pt x="16125" y="9309"/>
                  </a:cubicBezTo>
                  <a:cubicBezTo>
                    <a:pt x="17623" y="11703"/>
                    <a:pt x="18997" y="13951"/>
                    <a:pt x="19871" y="15662"/>
                  </a:cubicBezTo>
                  <a:cubicBezTo>
                    <a:pt x="20745" y="17372"/>
                    <a:pt x="21119" y="18545"/>
                    <a:pt x="21307" y="19376"/>
                  </a:cubicBezTo>
                  <a:cubicBezTo>
                    <a:pt x="21494" y="20206"/>
                    <a:pt x="21494" y="20695"/>
                    <a:pt x="21369" y="20988"/>
                  </a:cubicBezTo>
                  <a:cubicBezTo>
                    <a:pt x="21244" y="21282"/>
                    <a:pt x="20995" y="21379"/>
                    <a:pt x="20745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7454918" y="2659996"/>
              <a:ext cx="22053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21433" y="0"/>
                  </a:moveTo>
                  <a:cubicBezTo>
                    <a:pt x="16907" y="3909"/>
                    <a:pt x="12382" y="7817"/>
                    <a:pt x="8987" y="10594"/>
                  </a:cubicBezTo>
                  <a:cubicBezTo>
                    <a:pt x="5593" y="13371"/>
                    <a:pt x="3330" y="15017"/>
                    <a:pt x="1890" y="16354"/>
                  </a:cubicBezTo>
                  <a:cubicBezTo>
                    <a:pt x="450" y="17691"/>
                    <a:pt x="-167" y="18720"/>
                    <a:pt x="39" y="19543"/>
                  </a:cubicBezTo>
                  <a:cubicBezTo>
                    <a:pt x="244" y="20366"/>
                    <a:pt x="1273" y="20983"/>
                    <a:pt x="23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7167448" y="3082518"/>
              <a:ext cx="1136651" cy="12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1385"/>
                  </a:moveTo>
                  <a:cubicBezTo>
                    <a:pt x="1408" y="18946"/>
                    <a:pt x="2816" y="16508"/>
                    <a:pt x="4304" y="13720"/>
                  </a:cubicBezTo>
                  <a:cubicBezTo>
                    <a:pt x="5792" y="10933"/>
                    <a:pt x="7361" y="7798"/>
                    <a:pt x="8909" y="5533"/>
                  </a:cubicBezTo>
                  <a:cubicBezTo>
                    <a:pt x="10458" y="3269"/>
                    <a:pt x="11987" y="1875"/>
                    <a:pt x="13596" y="1004"/>
                  </a:cubicBezTo>
                  <a:cubicBezTo>
                    <a:pt x="15204" y="133"/>
                    <a:pt x="16894" y="-215"/>
                    <a:pt x="18241" y="133"/>
                  </a:cubicBezTo>
                  <a:cubicBezTo>
                    <a:pt x="19589" y="482"/>
                    <a:pt x="20594" y="1527"/>
                    <a:pt x="21600" y="2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7384951" y="3621492"/>
              <a:ext cx="512748" cy="39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41" fill="norm" stroke="1" extrusionOk="0">
                  <a:moveTo>
                    <a:pt x="2578" y="7094"/>
                  </a:moveTo>
                  <a:cubicBezTo>
                    <a:pt x="2578" y="7669"/>
                    <a:pt x="2578" y="8243"/>
                    <a:pt x="2975" y="8760"/>
                  </a:cubicBezTo>
                  <a:cubicBezTo>
                    <a:pt x="3372" y="9277"/>
                    <a:pt x="4165" y="9737"/>
                    <a:pt x="5311" y="9679"/>
                  </a:cubicBezTo>
                  <a:cubicBezTo>
                    <a:pt x="6457" y="9622"/>
                    <a:pt x="7956" y="9047"/>
                    <a:pt x="9279" y="8186"/>
                  </a:cubicBezTo>
                  <a:cubicBezTo>
                    <a:pt x="10601" y="7324"/>
                    <a:pt x="11747" y="6175"/>
                    <a:pt x="12364" y="5313"/>
                  </a:cubicBezTo>
                  <a:cubicBezTo>
                    <a:pt x="12981" y="4452"/>
                    <a:pt x="13070" y="3877"/>
                    <a:pt x="13114" y="3303"/>
                  </a:cubicBezTo>
                  <a:cubicBezTo>
                    <a:pt x="13158" y="2728"/>
                    <a:pt x="13158" y="2154"/>
                    <a:pt x="12981" y="1637"/>
                  </a:cubicBezTo>
                  <a:cubicBezTo>
                    <a:pt x="12805" y="1120"/>
                    <a:pt x="12453" y="660"/>
                    <a:pt x="11747" y="315"/>
                  </a:cubicBezTo>
                  <a:cubicBezTo>
                    <a:pt x="11042" y="-29"/>
                    <a:pt x="9984" y="-259"/>
                    <a:pt x="8441" y="545"/>
                  </a:cubicBezTo>
                  <a:cubicBezTo>
                    <a:pt x="6898" y="1350"/>
                    <a:pt x="4870" y="3188"/>
                    <a:pt x="3284" y="5830"/>
                  </a:cubicBezTo>
                  <a:cubicBezTo>
                    <a:pt x="1697" y="8473"/>
                    <a:pt x="550" y="11920"/>
                    <a:pt x="154" y="14447"/>
                  </a:cubicBezTo>
                  <a:cubicBezTo>
                    <a:pt x="-243" y="16975"/>
                    <a:pt x="110" y="18584"/>
                    <a:pt x="1432" y="19675"/>
                  </a:cubicBezTo>
                  <a:cubicBezTo>
                    <a:pt x="2755" y="20767"/>
                    <a:pt x="5047" y="21341"/>
                    <a:pt x="7692" y="21226"/>
                  </a:cubicBezTo>
                  <a:cubicBezTo>
                    <a:pt x="10337" y="21111"/>
                    <a:pt x="13334" y="20307"/>
                    <a:pt x="15670" y="19675"/>
                  </a:cubicBezTo>
                  <a:cubicBezTo>
                    <a:pt x="18007" y="19043"/>
                    <a:pt x="19682" y="18584"/>
                    <a:pt x="21357" y="18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7783884" y="3201724"/>
              <a:ext cx="278915" cy="37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86" fill="norm" stroke="1" extrusionOk="0">
                  <a:moveTo>
                    <a:pt x="3860" y="6476"/>
                  </a:moveTo>
                  <a:cubicBezTo>
                    <a:pt x="3048" y="6354"/>
                    <a:pt x="2236" y="6232"/>
                    <a:pt x="1424" y="5561"/>
                  </a:cubicBezTo>
                  <a:cubicBezTo>
                    <a:pt x="612" y="4889"/>
                    <a:pt x="-200" y="3669"/>
                    <a:pt x="44" y="2632"/>
                  </a:cubicBezTo>
                  <a:cubicBezTo>
                    <a:pt x="287" y="1594"/>
                    <a:pt x="1586" y="740"/>
                    <a:pt x="3292" y="313"/>
                  </a:cubicBezTo>
                  <a:cubicBezTo>
                    <a:pt x="4997" y="-114"/>
                    <a:pt x="7108" y="-114"/>
                    <a:pt x="8732" y="374"/>
                  </a:cubicBezTo>
                  <a:cubicBezTo>
                    <a:pt x="10356" y="862"/>
                    <a:pt x="11493" y="1839"/>
                    <a:pt x="12792" y="3852"/>
                  </a:cubicBezTo>
                  <a:cubicBezTo>
                    <a:pt x="14092" y="5866"/>
                    <a:pt x="15553" y="8917"/>
                    <a:pt x="16934" y="11723"/>
                  </a:cubicBezTo>
                  <a:cubicBezTo>
                    <a:pt x="18314" y="14530"/>
                    <a:pt x="19614" y="17093"/>
                    <a:pt x="20344" y="18679"/>
                  </a:cubicBezTo>
                  <a:cubicBezTo>
                    <a:pt x="21075" y="20266"/>
                    <a:pt x="21238" y="20876"/>
                    <a:pt x="214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7824585" y="3429288"/>
              <a:ext cx="193764" cy="12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50" fill="norm" stroke="1" extrusionOk="0">
                  <a:moveTo>
                    <a:pt x="21492" y="1935"/>
                  </a:moveTo>
                  <a:cubicBezTo>
                    <a:pt x="20553" y="890"/>
                    <a:pt x="19614" y="-155"/>
                    <a:pt x="18088" y="19"/>
                  </a:cubicBezTo>
                  <a:cubicBezTo>
                    <a:pt x="16562" y="193"/>
                    <a:pt x="14449" y="1587"/>
                    <a:pt x="11631" y="4548"/>
                  </a:cubicBezTo>
                  <a:cubicBezTo>
                    <a:pt x="8814" y="7510"/>
                    <a:pt x="5292" y="12039"/>
                    <a:pt x="3062" y="15174"/>
                  </a:cubicBezTo>
                  <a:cubicBezTo>
                    <a:pt x="831" y="18310"/>
                    <a:pt x="-108" y="20051"/>
                    <a:pt x="9" y="20748"/>
                  </a:cubicBezTo>
                  <a:cubicBezTo>
                    <a:pt x="127" y="21445"/>
                    <a:pt x="1301" y="21097"/>
                    <a:pt x="2475" y="20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8113598" y="3326226"/>
              <a:ext cx="247651" cy="19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2195"/>
                  </a:moveTo>
                  <a:cubicBezTo>
                    <a:pt x="554" y="1245"/>
                    <a:pt x="1108" y="296"/>
                    <a:pt x="1846" y="58"/>
                  </a:cubicBezTo>
                  <a:cubicBezTo>
                    <a:pt x="2585" y="-179"/>
                    <a:pt x="3508" y="296"/>
                    <a:pt x="4523" y="1720"/>
                  </a:cubicBezTo>
                  <a:cubicBezTo>
                    <a:pt x="5538" y="3144"/>
                    <a:pt x="6646" y="5518"/>
                    <a:pt x="6831" y="8366"/>
                  </a:cubicBezTo>
                  <a:cubicBezTo>
                    <a:pt x="7015" y="11214"/>
                    <a:pt x="6277" y="14537"/>
                    <a:pt x="5169" y="16674"/>
                  </a:cubicBezTo>
                  <a:cubicBezTo>
                    <a:pt x="4062" y="18810"/>
                    <a:pt x="2585" y="19759"/>
                    <a:pt x="1846" y="19641"/>
                  </a:cubicBezTo>
                  <a:cubicBezTo>
                    <a:pt x="1108" y="19522"/>
                    <a:pt x="1108" y="18335"/>
                    <a:pt x="2308" y="16436"/>
                  </a:cubicBezTo>
                  <a:cubicBezTo>
                    <a:pt x="3508" y="14537"/>
                    <a:pt x="5908" y="11926"/>
                    <a:pt x="7938" y="9790"/>
                  </a:cubicBezTo>
                  <a:cubicBezTo>
                    <a:pt x="9969" y="7654"/>
                    <a:pt x="11631" y="5992"/>
                    <a:pt x="13015" y="4450"/>
                  </a:cubicBezTo>
                  <a:cubicBezTo>
                    <a:pt x="14400" y="2907"/>
                    <a:pt x="15508" y="1483"/>
                    <a:pt x="15692" y="1126"/>
                  </a:cubicBezTo>
                  <a:cubicBezTo>
                    <a:pt x="15877" y="770"/>
                    <a:pt x="15138" y="1483"/>
                    <a:pt x="14400" y="3263"/>
                  </a:cubicBezTo>
                  <a:cubicBezTo>
                    <a:pt x="13662" y="5043"/>
                    <a:pt x="12923" y="7891"/>
                    <a:pt x="13292" y="10858"/>
                  </a:cubicBezTo>
                  <a:cubicBezTo>
                    <a:pt x="13662" y="13825"/>
                    <a:pt x="15138" y="16911"/>
                    <a:pt x="16708" y="18691"/>
                  </a:cubicBezTo>
                  <a:cubicBezTo>
                    <a:pt x="18277" y="20472"/>
                    <a:pt x="19938" y="20946"/>
                    <a:pt x="2160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527021" y="2067424"/>
              <a:ext cx="2461864" cy="2335795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485131" y="2101672"/>
              <a:ext cx="2530114" cy="2118447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578581" y="4283046"/>
              <a:ext cx="931518" cy="78326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903798" y="4183996"/>
              <a:ext cx="31751" cy="425451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582998" y="4304911"/>
              <a:ext cx="787401" cy="87995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409" y="4273161"/>
              <a:ext cx="5374540" cy="1319528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12701" y="4625568"/>
              <a:ext cx="207850" cy="128985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690" y="5418522"/>
              <a:ext cx="181975" cy="1878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Drawing"/>
          <p:cNvGrpSpPr/>
          <p:nvPr/>
        </p:nvGrpSpPr>
        <p:grpSpPr>
          <a:xfrm>
            <a:off x="1911349" y="1284655"/>
            <a:ext cx="11002869" cy="8331690"/>
            <a:chOff x="0" y="0"/>
            <a:chExt cx="11002867" cy="8331688"/>
          </a:xfrm>
        </p:grpSpPr>
        <p:sp>
          <p:nvSpPr>
            <p:cNvPr id="2924" name="Line"/>
            <p:cNvSpPr/>
            <p:nvPr/>
          </p:nvSpPr>
          <p:spPr>
            <a:xfrm>
              <a:off x="277197" y="223416"/>
              <a:ext cx="173653" cy="71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70" fill="norm" stroke="1" extrusionOk="0">
                  <a:moveTo>
                    <a:pt x="21350" y="3165"/>
                  </a:moveTo>
                  <a:cubicBezTo>
                    <a:pt x="21090" y="2398"/>
                    <a:pt x="20830" y="1632"/>
                    <a:pt x="19008" y="1024"/>
                  </a:cubicBezTo>
                  <a:cubicBezTo>
                    <a:pt x="17186" y="417"/>
                    <a:pt x="13803" y="-30"/>
                    <a:pt x="11070" y="2"/>
                  </a:cubicBezTo>
                  <a:cubicBezTo>
                    <a:pt x="8338" y="34"/>
                    <a:pt x="6256" y="545"/>
                    <a:pt x="4564" y="1823"/>
                  </a:cubicBezTo>
                  <a:cubicBezTo>
                    <a:pt x="2873" y="3101"/>
                    <a:pt x="1572" y="5146"/>
                    <a:pt x="791" y="7351"/>
                  </a:cubicBezTo>
                  <a:cubicBezTo>
                    <a:pt x="10" y="9556"/>
                    <a:pt x="-250" y="11920"/>
                    <a:pt x="270" y="14317"/>
                  </a:cubicBezTo>
                  <a:cubicBezTo>
                    <a:pt x="791" y="16713"/>
                    <a:pt x="2092" y="19142"/>
                    <a:pt x="3393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157501" y="677494"/>
              <a:ext cx="2616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102" y="21600"/>
                  </a:moveTo>
                  <a:cubicBezTo>
                    <a:pt x="-71" y="19705"/>
                    <a:pt x="-244" y="17811"/>
                    <a:pt x="1570" y="15347"/>
                  </a:cubicBezTo>
                  <a:cubicBezTo>
                    <a:pt x="3385" y="12884"/>
                    <a:pt x="7186" y="9853"/>
                    <a:pt x="10815" y="7200"/>
                  </a:cubicBezTo>
                  <a:cubicBezTo>
                    <a:pt x="14444" y="4547"/>
                    <a:pt x="17900" y="2274"/>
                    <a:pt x="213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583917" y="347418"/>
              <a:ext cx="171733" cy="609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47" fill="norm" stroke="1" extrusionOk="0">
                  <a:moveTo>
                    <a:pt x="21114" y="1560"/>
                  </a:moveTo>
                  <a:cubicBezTo>
                    <a:pt x="20594" y="1039"/>
                    <a:pt x="20073" y="517"/>
                    <a:pt x="19162" y="219"/>
                  </a:cubicBezTo>
                  <a:cubicBezTo>
                    <a:pt x="18251" y="-79"/>
                    <a:pt x="16950" y="-153"/>
                    <a:pt x="14608" y="517"/>
                  </a:cubicBezTo>
                  <a:cubicBezTo>
                    <a:pt x="12266" y="1188"/>
                    <a:pt x="8883" y="2603"/>
                    <a:pt x="6280" y="4577"/>
                  </a:cubicBezTo>
                  <a:cubicBezTo>
                    <a:pt x="3678" y="6550"/>
                    <a:pt x="1856" y="9083"/>
                    <a:pt x="815" y="11429"/>
                  </a:cubicBezTo>
                  <a:cubicBezTo>
                    <a:pt x="-226" y="13775"/>
                    <a:pt x="-486" y="15935"/>
                    <a:pt x="1336" y="17574"/>
                  </a:cubicBezTo>
                  <a:cubicBezTo>
                    <a:pt x="3157" y="19213"/>
                    <a:pt x="7061" y="20330"/>
                    <a:pt x="9533" y="20888"/>
                  </a:cubicBezTo>
                  <a:cubicBezTo>
                    <a:pt x="12006" y="21447"/>
                    <a:pt x="13047" y="21447"/>
                    <a:pt x="14087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749300" y="572632"/>
              <a:ext cx="273050" cy="26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1807"/>
                  </a:moveTo>
                  <a:cubicBezTo>
                    <a:pt x="837" y="1292"/>
                    <a:pt x="1674" y="778"/>
                    <a:pt x="2512" y="864"/>
                  </a:cubicBezTo>
                  <a:cubicBezTo>
                    <a:pt x="3349" y="950"/>
                    <a:pt x="4186" y="1635"/>
                    <a:pt x="5358" y="3778"/>
                  </a:cubicBezTo>
                  <a:cubicBezTo>
                    <a:pt x="6530" y="5921"/>
                    <a:pt x="8037" y="9521"/>
                    <a:pt x="8372" y="12607"/>
                  </a:cubicBezTo>
                  <a:cubicBezTo>
                    <a:pt x="8707" y="15692"/>
                    <a:pt x="7870" y="18264"/>
                    <a:pt x="6949" y="19721"/>
                  </a:cubicBezTo>
                  <a:cubicBezTo>
                    <a:pt x="6028" y="21178"/>
                    <a:pt x="5023" y="21521"/>
                    <a:pt x="4270" y="21264"/>
                  </a:cubicBezTo>
                  <a:cubicBezTo>
                    <a:pt x="3516" y="21007"/>
                    <a:pt x="3014" y="20150"/>
                    <a:pt x="3181" y="18092"/>
                  </a:cubicBezTo>
                  <a:cubicBezTo>
                    <a:pt x="3349" y="16035"/>
                    <a:pt x="4186" y="12778"/>
                    <a:pt x="5526" y="9778"/>
                  </a:cubicBezTo>
                  <a:cubicBezTo>
                    <a:pt x="6865" y="6778"/>
                    <a:pt x="8707" y="4035"/>
                    <a:pt x="10130" y="2321"/>
                  </a:cubicBezTo>
                  <a:cubicBezTo>
                    <a:pt x="11553" y="607"/>
                    <a:pt x="12558" y="-79"/>
                    <a:pt x="13144" y="7"/>
                  </a:cubicBezTo>
                  <a:cubicBezTo>
                    <a:pt x="13730" y="92"/>
                    <a:pt x="13898" y="950"/>
                    <a:pt x="13898" y="2921"/>
                  </a:cubicBezTo>
                  <a:cubicBezTo>
                    <a:pt x="13898" y="4892"/>
                    <a:pt x="13730" y="7978"/>
                    <a:pt x="14986" y="10464"/>
                  </a:cubicBezTo>
                  <a:cubicBezTo>
                    <a:pt x="16242" y="12950"/>
                    <a:pt x="18921" y="14835"/>
                    <a:pt x="21600" y="16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1142999" y="385394"/>
              <a:ext cx="97572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0" y="0"/>
                  </a:moveTo>
                  <a:cubicBezTo>
                    <a:pt x="4136" y="1405"/>
                    <a:pt x="8272" y="2810"/>
                    <a:pt x="12409" y="5005"/>
                  </a:cubicBezTo>
                  <a:cubicBezTo>
                    <a:pt x="16545" y="7200"/>
                    <a:pt x="20681" y="10185"/>
                    <a:pt x="21140" y="12907"/>
                  </a:cubicBezTo>
                  <a:cubicBezTo>
                    <a:pt x="21600" y="15629"/>
                    <a:pt x="18383" y="18088"/>
                    <a:pt x="15626" y="19493"/>
                  </a:cubicBezTo>
                  <a:cubicBezTo>
                    <a:pt x="12868" y="20898"/>
                    <a:pt x="10570" y="21249"/>
                    <a:pt x="8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1422400" y="598617"/>
              <a:ext cx="1905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520" y="12302"/>
                    <a:pt x="11040" y="4448"/>
                    <a:pt x="14640" y="1502"/>
                  </a:cubicBezTo>
                  <a:cubicBezTo>
                    <a:pt x="18240" y="-1443"/>
                    <a:pt x="1992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1466849" y="766394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000"/>
                    <a:pt x="11520" y="10400"/>
                    <a:pt x="15120" y="6800"/>
                  </a:cubicBezTo>
                  <a:cubicBezTo>
                    <a:pt x="18720" y="3200"/>
                    <a:pt x="2016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2279306" y="154361"/>
              <a:ext cx="292444" cy="135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13" fill="norm" stroke="1" extrusionOk="0">
                  <a:moveTo>
                    <a:pt x="17150" y="944"/>
                  </a:moveTo>
                  <a:cubicBezTo>
                    <a:pt x="17150" y="776"/>
                    <a:pt x="17150" y="608"/>
                    <a:pt x="16070" y="424"/>
                  </a:cubicBezTo>
                  <a:cubicBezTo>
                    <a:pt x="14990" y="239"/>
                    <a:pt x="12830" y="38"/>
                    <a:pt x="10902" y="5"/>
                  </a:cubicBezTo>
                  <a:cubicBezTo>
                    <a:pt x="8973" y="-29"/>
                    <a:pt x="7276" y="105"/>
                    <a:pt x="5502" y="424"/>
                  </a:cubicBezTo>
                  <a:cubicBezTo>
                    <a:pt x="3727" y="742"/>
                    <a:pt x="1876" y="1246"/>
                    <a:pt x="873" y="1916"/>
                  </a:cubicBezTo>
                  <a:cubicBezTo>
                    <a:pt x="-130" y="2587"/>
                    <a:pt x="-284" y="3426"/>
                    <a:pt x="487" y="4432"/>
                  </a:cubicBezTo>
                  <a:cubicBezTo>
                    <a:pt x="1259" y="5438"/>
                    <a:pt x="2956" y="6612"/>
                    <a:pt x="4113" y="7786"/>
                  </a:cubicBezTo>
                  <a:cubicBezTo>
                    <a:pt x="5270" y="8960"/>
                    <a:pt x="5887" y="10134"/>
                    <a:pt x="5656" y="11023"/>
                  </a:cubicBezTo>
                  <a:cubicBezTo>
                    <a:pt x="5425" y="11911"/>
                    <a:pt x="4345" y="12515"/>
                    <a:pt x="3573" y="12884"/>
                  </a:cubicBezTo>
                  <a:cubicBezTo>
                    <a:pt x="2802" y="13253"/>
                    <a:pt x="2339" y="13387"/>
                    <a:pt x="2262" y="13370"/>
                  </a:cubicBezTo>
                  <a:cubicBezTo>
                    <a:pt x="2185" y="13354"/>
                    <a:pt x="2493" y="13186"/>
                    <a:pt x="3110" y="13069"/>
                  </a:cubicBezTo>
                  <a:cubicBezTo>
                    <a:pt x="3727" y="12951"/>
                    <a:pt x="4653" y="12884"/>
                    <a:pt x="5502" y="12851"/>
                  </a:cubicBezTo>
                  <a:cubicBezTo>
                    <a:pt x="6350" y="12817"/>
                    <a:pt x="7122" y="12817"/>
                    <a:pt x="7816" y="12867"/>
                  </a:cubicBezTo>
                  <a:cubicBezTo>
                    <a:pt x="8510" y="12918"/>
                    <a:pt x="9127" y="13018"/>
                    <a:pt x="9513" y="13354"/>
                  </a:cubicBezTo>
                  <a:cubicBezTo>
                    <a:pt x="9899" y="13689"/>
                    <a:pt x="10053" y="14259"/>
                    <a:pt x="9590" y="15081"/>
                  </a:cubicBezTo>
                  <a:cubicBezTo>
                    <a:pt x="9127" y="15903"/>
                    <a:pt x="8047" y="16976"/>
                    <a:pt x="7122" y="17965"/>
                  </a:cubicBezTo>
                  <a:cubicBezTo>
                    <a:pt x="6196" y="18955"/>
                    <a:pt x="5425" y="19860"/>
                    <a:pt x="5502" y="20464"/>
                  </a:cubicBezTo>
                  <a:cubicBezTo>
                    <a:pt x="5579" y="21068"/>
                    <a:pt x="6505" y="21370"/>
                    <a:pt x="9282" y="21470"/>
                  </a:cubicBezTo>
                  <a:cubicBezTo>
                    <a:pt x="12059" y="21571"/>
                    <a:pt x="16687" y="21470"/>
                    <a:pt x="21316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2996069" y="0"/>
              <a:ext cx="232642" cy="39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124" fill="norm" stroke="1" extrusionOk="0">
                  <a:moveTo>
                    <a:pt x="15012" y="2919"/>
                  </a:moveTo>
                  <a:cubicBezTo>
                    <a:pt x="15012" y="2359"/>
                    <a:pt x="15012" y="1800"/>
                    <a:pt x="14630" y="1296"/>
                  </a:cubicBezTo>
                  <a:cubicBezTo>
                    <a:pt x="14247" y="792"/>
                    <a:pt x="13483" y="345"/>
                    <a:pt x="12527" y="121"/>
                  </a:cubicBezTo>
                  <a:cubicBezTo>
                    <a:pt x="11571" y="-103"/>
                    <a:pt x="10424" y="-103"/>
                    <a:pt x="8704" y="904"/>
                  </a:cubicBezTo>
                  <a:cubicBezTo>
                    <a:pt x="6984" y="1912"/>
                    <a:pt x="4690" y="3926"/>
                    <a:pt x="2969" y="6332"/>
                  </a:cubicBezTo>
                  <a:cubicBezTo>
                    <a:pt x="1249" y="8738"/>
                    <a:pt x="102" y="11536"/>
                    <a:pt x="7" y="14055"/>
                  </a:cubicBezTo>
                  <a:cubicBezTo>
                    <a:pt x="-89" y="16573"/>
                    <a:pt x="867" y="18811"/>
                    <a:pt x="2778" y="20042"/>
                  </a:cubicBezTo>
                  <a:cubicBezTo>
                    <a:pt x="4690" y="21273"/>
                    <a:pt x="7557" y="21497"/>
                    <a:pt x="10711" y="20490"/>
                  </a:cubicBezTo>
                  <a:cubicBezTo>
                    <a:pt x="13865" y="19482"/>
                    <a:pt x="17306" y="17244"/>
                    <a:pt x="19217" y="14502"/>
                  </a:cubicBezTo>
                  <a:cubicBezTo>
                    <a:pt x="21129" y="11760"/>
                    <a:pt x="21511" y="8515"/>
                    <a:pt x="20364" y="6108"/>
                  </a:cubicBezTo>
                  <a:cubicBezTo>
                    <a:pt x="19217" y="3702"/>
                    <a:pt x="16541" y="2135"/>
                    <a:pt x="13674" y="1352"/>
                  </a:cubicBezTo>
                  <a:cubicBezTo>
                    <a:pt x="10807" y="569"/>
                    <a:pt x="7748" y="569"/>
                    <a:pt x="4690" y="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4491832" y="179761"/>
              <a:ext cx="296068" cy="23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33" fill="norm" stroke="1" extrusionOk="0">
                  <a:moveTo>
                    <a:pt x="288" y="3142"/>
                  </a:moveTo>
                  <a:cubicBezTo>
                    <a:pt x="1054" y="2364"/>
                    <a:pt x="1819" y="1585"/>
                    <a:pt x="2585" y="1196"/>
                  </a:cubicBezTo>
                  <a:cubicBezTo>
                    <a:pt x="3351" y="807"/>
                    <a:pt x="4117" y="807"/>
                    <a:pt x="4883" y="2850"/>
                  </a:cubicBezTo>
                  <a:cubicBezTo>
                    <a:pt x="5649" y="4893"/>
                    <a:pt x="6415" y="8980"/>
                    <a:pt x="6032" y="12288"/>
                  </a:cubicBezTo>
                  <a:cubicBezTo>
                    <a:pt x="5649" y="15596"/>
                    <a:pt x="4117" y="18126"/>
                    <a:pt x="2892" y="19585"/>
                  </a:cubicBezTo>
                  <a:cubicBezTo>
                    <a:pt x="1666" y="21045"/>
                    <a:pt x="747" y="21434"/>
                    <a:pt x="288" y="21142"/>
                  </a:cubicBezTo>
                  <a:cubicBezTo>
                    <a:pt x="-172" y="20850"/>
                    <a:pt x="-172" y="19877"/>
                    <a:pt x="977" y="17542"/>
                  </a:cubicBezTo>
                  <a:cubicBezTo>
                    <a:pt x="2126" y="15207"/>
                    <a:pt x="4424" y="11510"/>
                    <a:pt x="6185" y="8785"/>
                  </a:cubicBezTo>
                  <a:cubicBezTo>
                    <a:pt x="7947" y="6061"/>
                    <a:pt x="9173" y="4310"/>
                    <a:pt x="10168" y="2850"/>
                  </a:cubicBezTo>
                  <a:cubicBezTo>
                    <a:pt x="11164" y="1391"/>
                    <a:pt x="11930" y="223"/>
                    <a:pt x="12007" y="29"/>
                  </a:cubicBezTo>
                  <a:cubicBezTo>
                    <a:pt x="12083" y="-166"/>
                    <a:pt x="11471" y="612"/>
                    <a:pt x="10551" y="2461"/>
                  </a:cubicBezTo>
                  <a:cubicBezTo>
                    <a:pt x="9632" y="4310"/>
                    <a:pt x="8407" y="7229"/>
                    <a:pt x="7794" y="9369"/>
                  </a:cubicBezTo>
                  <a:cubicBezTo>
                    <a:pt x="7181" y="11510"/>
                    <a:pt x="7181" y="12872"/>
                    <a:pt x="9556" y="13456"/>
                  </a:cubicBezTo>
                  <a:cubicBezTo>
                    <a:pt x="11930" y="14039"/>
                    <a:pt x="16679" y="13845"/>
                    <a:pt x="21428" y="13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4878517" y="169494"/>
              <a:ext cx="258633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6364" y="3716"/>
                    <a:pt x="11272" y="7432"/>
                    <a:pt x="7847" y="10219"/>
                  </a:cubicBezTo>
                  <a:cubicBezTo>
                    <a:pt x="4423" y="13006"/>
                    <a:pt x="2667" y="14865"/>
                    <a:pt x="1525" y="16374"/>
                  </a:cubicBezTo>
                  <a:cubicBezTo>
                    <a:pt x="384" y="17884"/>
                    <a:pt x="-143" y="19045"/>
                    <a:pt x="33" y="19742"/>
                  </a:cubicBezTo>
                  <a:cubicBezTo>
                    <a:pt x="208" y="20439"/>
                    <a:pt x="1086" y="20671"/>
                    <a:pt x="4598" y="20903"/>
                  </a:cubicBezTo>
                  <a:cubicBezTo>
                    <a:pt x="8111" y="21135"/>
                    <a:pt x="14257" y="21368"/>
                    <a:pt x="204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5255352" y="118694"/>
              <a:ext cx="186598" cy="28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184" fill="norm" stroke="1" extrusionOk="0">
                  <a:moveTo>
                    <a:pt x="20925" y="4226"/>
                  </a:moveTo>
                  <a:cubicBezTo>
                    <a:pt x="19501" y="3600"/>
                    <a:pt x="18077" y="2974"/>
                    <a:pt x="15940" y="3130"/>
                  </a:cubicBezTo>
                  <a:cubicBezTo>
                    <a:pt x="13804" y="3287"/>
                    <a:pt x="10956" y="4226"/>
                    <a:pt x="7870" y="6496"/>
                  </a:cubicBezTo>
                  <a:cubicBezTo>
                    <a:pt x="4784" y="8765"/>
                    <a:pt x="1461" y="12365"/>
                    <a:pt x="393" y="15183"/>
                  </a:cubicBezTo>
                  <a:cubicBezTo>
                    <a:pt x="-675" y="18000"/>
                    <a:pt x="512" y="20035"/>
                    <a:pt x="3004" y="20817"/>
                  </a:cubicBezTo>
                  <a:cubicBezTo>
                    <a:pt x="5496" y="21600"/>
                    <a:pt x="9294" y="21130"/>
                    <a:pt x="12736" y="19409"/>
                  </a:cubicBezTo>
                  <a:cubicBezTo>
                    <a:pt x="16178" y="17687"/>
                    <a:pt x="19263" y="14713"/>
                    <a:pt x="19263" y="11270"/>
                  </a:cubicBezTo>
                  <a:cubicBezTo>
                    <a:pt x="19263" y="7826"/>
                    <a:pt x="16178" y="3913"/>
                    <a:pt x="130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2872492" y="1156115"/>
              <a:ext cx="425980" cy="51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12" fill="norm" stroke="1" extrusionOk="0">
                  <a:moveTo>
                    <a:pt x="2119" y="5478"/>
                  </a:moveTo>
                  <a:cubicBezTo>
                    <a:pt x="1375" y="4858"/>
                    <a:pt x="630" y="4238"/>
                    <a:pt x="257" y="3442"/>
                  </a:cubicBezTo>
                  <a:cubicBezTo>
                    <a:pt x="-115" y="2645"/>
                    <a:pt x="-115" y="1671"/>
                    <a:pt x="470" y="963"/>
                  </a:cubicBezTo>
                  <a:cubicBezTo>
                    <a:pt x="1055" y="255"/>
                    <a:pt x="2226" y="-188"/>
                    <a:pt x="4035" y="78"/>
                  </a:cubicBezTo>
                  <a:cubicBezTo>
                    <a:pt x="5844" y="343"/>
                    <a:pt x="8291" y="1317"/>
                    <a:pt x="10632" y="3087"/>
                  </a:cubicBezTo>
                  <a:cubicBezTo>
                    <a:pt x="12973" y="4858"/>
                    <a:pt x="15207" y="7425"/>
                    <a:pt x="16963" y="10258"/>
                  </a:cubicBezTo>
                  <a:cubicBezTo>
                    <a:pt x="18718" y="13091"/>
                    <a:pt x="19995" y="16189"/>
                    <a:pt x="20687" y="18004"/>
                  </a:cubicBezTo>
                  <a:cubicBezTo>
                    <a:pt x="21379" y="19819"/>
                    <a:pt x="21485" y="20350"/>
                    <a:pt x="21379" y="20704"/>
                  </a:cubicBezTo>
                  <a:cubicBezTo>
                    <a:pt x="21272" y="21058"/>
                    <a:pt x="20953" y="21235"/>
                    <a:pt x="20634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2997199" y="1376357"/>
              <a:ext cx="190501" cy="31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413"/>
                  </a:moveTo>
                  <a:cubicBezTo>
                    <a:pt x="20400" y="121"/>
                    <a:pt x="19200" y="-171"/>
                    <a:pt x="18240" y="121"/>
                  </a:cubicBezTo>
                  <a:cubicBezTo>
                    <a:pt x="17280" y="413"/>
                    <a:pt x="16560" y="1288"/>
                    <a:pt x="14160" y="3551"/>
                  </a:cubicBezTo>
                  <a:cubicBezTo>
                    <a:pt x="11760" y="5813"/>
                    <a:pt x="7680" y="9461"/>
                    <a:pt x="5040" y="12672"/>
                  </a:cubicBezTo>
                  <a:cubicBezTo>
                    <a:pt x="2400" y="15883"/>
                    <a:pt x="1200" y="18656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3366911" y="1353159"/>
              <a:ext cx="208140" cy="27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0785" fill="norm" stroke="1" extrusionOk="0">
                  <a:moveTo>
                    <a:pt x="3707" y="7598"/>
                  </a:moveTo>
                  <a:cubicBezTo>
                    <a:pt x="4563" y="8086"/>
                    <a:pt x="5418" y="8573"/>
                    <a:pt x="7022" y="8248"/>
                  </a:cubicBezTo>
                  <a:cubicBezTo>
                    <a:pt x="8626" y="7923"/>
                    <a:pt x="10979" y="6786"/>
                    <a:pt x="12582" y="5406"/>
                  </a:cubicBezTo>
                  <a:cubicBezTo>
                    <a:pt x="14186" y="4025"/>
                    <a:pt x="15042" y="2401"/>
                    <a:pt x="14507" y="1264"/>
                  </a:cubicBezTo>
                  <a:cubicBezTo>
                    <a:pt x="13973" y="128"/>
                    <a:pt x="12048" y="-522"/>
                    <a:pt x="9268" y="534"/>
                  </a:cubicBezTo>
                  <a:cubicBezTo>
                    <a:pt x="6487" y="1589"/>
                    <a:pt x="2852" y="4350"/>
                    <a:pt x="1141" y="7842"/>
                  </a:cubicBezTo>
                  <a:cubicBezTo>
                    <a:pt x="-570" y="11334"/>
                    <a:pt x="-356" y="15556"/>
                    <a:pt x="1782" y="17992"/>
                  </a:cubicBezTo>
                  <a:cubicBezTo>
                    <a:pt x="3921" y="20428"/>
                    <a:pt x="7984" y="21078"/>
                    <a:pt x="11513" y="20672"/>
                  </a:cubicBezTo>
                  <a:cubicBezTo>
                    <a:pt x="15042" y="20266"/>
                    <a:pt x="18036" y="18804"/>
                    <a:pt x="21030" y="17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3441700" y="1128344"/>
              <a:ext cx="165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5300"/>
                    <a:pt x="7754" y="9000"/>
                    <a:pt x="11354" y="5400"/>
                  </a:cubicBezTo>
                  <a:cubicBezTo>
                    <a:pt x="14954" y="1800"/>
                    <a:pt x="1827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3645741" y="898898"/>
              <a:ext cx="202360" cy="34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89" fill="norm" stroke="1" extrusionOk="0">
                  <a:moveTo>
                    <a:pt x="3920" y="8350"/>
                  </a:moveTo>
                  <a:cubicBezTo>
                    <a:pt x="2361" y="7033"/>
                    <a:pt x="802" y="5716"/>
                    <a:pt x="246" y="4333"/>
                  </a:cubicBezTo>
                  <a:cubicBezTo>
                    <a:pt x="-311" y="2950"/>
                    <a:pt x="134" y="1501"/>
                    <a:pt x="1025" y="711"/>
                  </a:cubicBezTo>
                  <a:cubicBezTo>
                    <a:pt x="1916" y="-79"/>
                    <a:pt x="3252" y="-211"/>
                    <a:pt x="4811" y="316"/>
                  </a:cubicBezTo>
                  <a:cubicBezTo>
                    <a:pt x="6369" y="843"/>
                    <a:pt x="8151" y="2028"/>
                    <a:pt x="10378" y="4530"/>
                  </a:cubicBezTo>
                  <a:cubicBezTo>
                    <a:pt x="12604" y="7033"/>
                    <a:pt x="15277" y="10852"/>
                    <a:pt x="17169" y="13882"/>
                  </a:cubicBezTo>
                  <a:cubicBezTo>
                    <a:pt x="19062" y="16911"/>
                    <a:pt x="20176" y="19150"/>
                    <a:pt x="21289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3670300" y="1120621"/>
              <a:ext cx="133350" cy="17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21600" y="168"/>
                  </a:moveTo>
                  <a:cubicBezTo>
                    <a:pt x="19200" y="-92"/>
                    <a:pt x="16800" y="-352"/>
                    <a:pt x="13200" y="1860"/>
                  </a:cubicBezTo>
                  <a:cubicBezTo>
                    <a:pt x="9600" y="4072"/>
                    <a:pt x="4800" y="8756"/>
                    <a:pt x="2400" y="12400"/>
                  </a:cubicBezTo>
                  <a:cubicBezTo>
                    <a:pt x="0" y="16043"/>
                    <a:pt x="0" y="18646"/>
                    <a:pt x="0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3854450" y="1057143"/>
              <a:ext cx="203200" cy="17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4070"/>
                  </a:moveTo>
                  <a:cubicBezTo>
                    <a:pt x="450" y="2769"/>
                    <a:pt x="900" y="1468"/>
                    <a:pt x="1800" y="687"/>
                  </a:cubicBezTo>
                  <a:cubicBezTo>
                    <a:pt x="2700" y="-94"/>
                    <a:pt x="4050" y="-354"/>
                    <a:pt x="5625" y="687"/>
                  </a:cubicBezTo>
                  <a:cubicBezTo>
                    <a:pt x="7200" y="1728"/>
                    <a:pt x="9000" y="4070"/>
                    <a:pt x="9900" y="6542"/>
                  </a:cubicBezTo>
                  <a:cubicBezTo>
                    <a:pt x="10800" y="9015"/>
                    <a:pt x="10800" y="11617"/>
                    <a:pt x="10462" y="13439"/>
                  </a:cubicBezTo>
                  <a:cubicBezTo>
                    <a:pt x="10125" y="15260"/>
                    <a:pt x="9450" y="16301"/>
                    <a:pt x="8213" y="17212"/>
                  </a:cubicBezTo>
                  <a:cubicBezTo>
                    <a:pt x="6975" y="18123"/>
                    <a:pt x="5175" y="18904"/>
                    <a:pt x="4275" y="18644"/>
                  </a:cubicBezTo>
                  <a:cubicBezTo>
                    <a:pt x="3375" y="18383"/>
                    <a:pt x="3375" y="17082"/>
                    <a:pt x="4725" y="14480"/>
                  </a:cubicBezTo>
                  <a:cubicBezTo>
                    <a:pt x="6075" y="11877"/>
                    <a:pt x="8775" y="7974"/>
                    <a:pt x="10575" y="5632"/>
                  </a:cubicBezTo>
                  <a:cubicBezTo>
                    <a:pt x="12375" y="3289"/>
                    <a:pt x="13275" y="2509"/>
                    <a:pt x="14175" y="1728"/>
                  </a:cubicBezTo>
                  <a:cubicBezTo>
                    <a:pt x="15075" y="947"/>
                    <a:pt x="15975" y="166"/>
                    <a:pt x="16312" y="557"/>
                  </a:cubicBezTo>
                  <a:cubicBezTo>
                    <a:pt x="16650" y="947"/>
                    <a:pt x="16425" y="2509"/>
                    <a:pt x="15637" y="5111"/>
                  </a:cubicBezTo>
                  <a:cubicBezTo>
                    <a:pt x="14850" y="7713"/>
                    <a:pt x="13500" y="11357"/>
                    <a:pt x="12825" y="13959"/>
                  </a:cubicBezTo>
                  <a:cubicBezTo>
                    <a:pt x="12150" y="16562"/>
                    <a:pt x="12150" y="18123"/>
                    <a:pt x="13725" y="19164"/>
                  </a:cubicBezTo>
                  <a:cubicBezTo>
                    <a:pt x="15300" y="20205"/>
                    <a:pt x="18450" y="20726"/>
                    <a:pt x="216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4819650" y="1335461"/>
              <a:ext cx="393700" cy="26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5718"/>
                  </a:moveTo>
                  <a:cubicBezTo>
                    <a:pt x="0" y="4379"/>
                    <a:pt x="0" y="3039"/>
                    <a:pt x="290" y="2202"/>
                  </a:cubicBezTo>
                  <a:cubicBezTo>
                    <a:pt x="581" y="1365"/>
                    <a:pt x="1161" y="1030"/>
                    <a:pt x="2671" y="1867"/>
                  </a:cubicBezTo>
                  <a:cubicBezTo>
                    <a:pt x="4181" y="2705"/>
                    <a:pt x="6619" y="4714"/>
                    <a:pt x="7781" y="7560"/>
                  </a:cubicBezTo>
                  <a:cubicBezTo>
                    <a:pt x="8942" y="10407"/>
                    <a:pt x="8826" y="14091"/>
                    <a:pt x="8535" y="16435"/>
                  </a:cubicBezTo>
                  <a:cubicBezTo>
                    <a:pt x="8245" y="18779"/>
                    <a:pt x="7781" y="19784"/>
                    <a:pt x="7200" y="20453"/>
                  </a:cubicBezTo>
                  <a:cubicBezTo>
                    <a:pt x="6619" y="21123"/>
                    <a:pt x="5923" y="21458"/>
                    <a:pt x="5690" y="21123"/>
                  </a:cubicBezTo>
                  <a:cubicBezTo>
                    <a:pt x="5458" y="20788"/>
                    <a:pt x="5690" y="19784"/>
                    <a:pt x="6794" y="17105"/>
                  </a:cubicBezTo>
                  <a:cubicBezTo>
                    <a:pt x="7897" y="14425"/>
                    <a:pt x="9871" y="10072"/>
                    <a:pt x="11148" y="7309"/>
                  </a:cubicBezTo>
                  <a:cubicBezTo>
                    <a:pt x="12426" y="4546"/>
                    <a:pt x="13006" y="3374"/>
                    <a:pt x="13529" y="2286"/>
                  </a:cubicBezTo>
                  <a:cubicBezTo>
                    <a:pt x="14052" y="1198"/>
                    <a:pt x="14516" y="193"/>
                    <a:pt x="14574" y="25"/>
                  </a:cubicBezTo>
                  <a:cubicBezTo>
                    <a:pt x="14632" y="-142"/>
                    <a:pt x="14284" y="528"/>
                    <a:pt x="13703" y="2118"/>
                  </a:cubicBezTo>
                  <a:cubicBezTo>
                    <a:pt x="13123" y="3709"/>
                    <a:pt x="12310" y="6221"/>
                    <a:pt x="12077" y="8314"/>
                  </a:cubicBezTo>
                  <a:cubicBezTo>
                    <a:pt x="11845" y="10407"/>
                    <a:pt x="12194" y="12081"/>
                    <a:pt x="13877" y="13002"/>
                  </a:cubicBezTo>
                  <a:cubicBezTo>
                    <a:pt x="15561" y="13923"/>
                    <a:pt x="18581" y="14091"/>
                    <a:pt x="21600" y="14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5403850" y="1325194"/>
              <a:ext cx="2603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0" y="0"/>
                  </a:moveTo>
                  <a:cubicBezTo>
                    <a:pt x="5444" y="1168"/>
                    <a:pt x="9307" y="2335"/>
                    <a:pt x="12468" y="3503"/>
                  </a:cubicBezTo>
                  <a:cubicBezTo>
                    <a:pt x="15629" y="4670"/>
                    <a:pt x="18088" y="5838"/>
                    <a:pt x="19580" y="6811"/>
                  </a:cubicBezTo>
                  <a:cubicBezTo>
                    <a:pt x="21073" y="7784"/>
                    <a:pt x="21600" y="8562"/>
                    <a:pt x="21600" y="9341"/>
                  </a:cubicBezTo>
                  <a:cubicBezTo>
                    <a:pt x="21600" y="10119"/>
                    <a:pt x="21073" y="10897"/>
                    <a:pt x="18176" y="12454"/>
                  </a:cubicBezTo>
                  <a:cubicBezTo>
                    <a:pt x="15278" y="14011"/>
                    <a:pt x="10010" y="16346"/>
                    <a:pt x="6585" y="18000"/>
                  </a:cubicBezTo>
                  <a:cubicBezTo>
                    <a:pt x="3161" y="19654"/>
                    <a:pt x="1580" y="20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5568950" y="1522044"/>
              <a:ext cx="2540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11"/>
                    <a:pt x="14400" y="6821"/>
                    <a:pt x="10800" y="10421"/>
                  </a:cubicBezTo>
                  <a:cubicBezTo>
                    <a:pt x="7200" y="14021"/>
                    <a:pt x="3600" y="178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5853208" y="1375994"/>
              <a:ext cx="211599" cy="20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1062" fill="norm" stroke="1" extrusionOk="0">
                  <a:moveTo>
                    <a:pt x="15574" y="6480"/>
                  </a:moveTo>
                  <a:cubicBezTo>
                    <a:pt x="15779" y="5400"/>
                    <a:pt x="15985" y="4320"/>
                    <a:pt x="15779" y="3348"/>
                  </a:cubicBezTo>
                  <a:cubicBezTo>
                    <a:pt x="15574" y="2376"/>
                    <a:pt x="14957" y="1512"/>
                    <a:pt x="13722" y="1512"/>
                  </a:cubicBezTo>
                  <a:cubicBezTo>
                    <a:pt x="12488" y="1512"/>
                    <a:pt x="10637" y="2376"/>
                    <a:pt x="8168" y="4968"/>
                  </a:cubicBezTo>
                  <a:cubicBezTo>
                    <a:pt x="5699" y="7560"/>
                    <a:pt x="2614" y="11880"/>
                    <a:pt x="1071" y="14796"/>
                  </a:cubicBezTo>
                  <a:cubicBezTo>
                    <a:pt x="-472" y="17712"/>
                    <a:pt x="-472" y="19224"/>
                    <a:pt x="1894" y="20196"/>
                  </a:cubicBezTo>
                  <a:cubicBezTo>
                    <a:pt x="4259" y="21168"/>
                    <a:pt x="8991" y="21600"/>
                    <a:pt x="12797" y="19980"/>
                  </a:cubicBezTo>
                  <a:cubicBezTo>
                    <a:pt x="16602" y="18360"/>
                    <a:pt x="19482" y="14688"/>
                    <a:pt x="20305" y="11232"/>
                  </a:cubicBezTo>
                  <a:cubicBezTo>
                    <a:pt x="21128" y="7776"/>
                    <a:pt x="19894" y="4536"/>
                    <a:pt x="18042" y="2700"/>
                  </a:cubicBezTo>
                  <a:cubicBezTo>
                    <a:pt x="16191" y="864"/>
                    <a:pt x="13722" y="432"/>
                    <a:pt x="112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0" y="2559443"/>
              <a:ext cx="355600" cy="65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372"/>
                  </a:moveTo>
                  <a:cubicBezTo>
                    <a:pt x="900" y="2476"/>
                    <a:pt x="1800" y="3581"/>
                    <a:pt x="2957" y="5271"/>
                  </a:cubicBezTo>
                  <a:cubicBezTo>
                    <a:pt x="4114" y="6962"/>
                    <a:pt x="5529" y="9239"/>
                    <a:pt x="7071" y="11620"/>
                  </a:cubicBezTo>
                  <a:cubicBezTo>
                    <a:pt x="8614" y="14001"/>
                    <a:pt x="10286" y="16485"/>
                    <a:pt x="11507" y="18107"/>
                  </a:cubicBezTo>
                  <a:cubicBezTo>
                    <a:pt x="12729" y="19729"/>
                    <a:pt x="13500" y="20488"/>
                    <a:pt x="14207" y="20936"/>
                  </a:cubicBezTo>
                  <a:cubicBezTo>
                    <a:pt x="14914" y="21385"/>
                    <a:pt x="15557" y="21523"/>
                    <a:pt x="16071" y="21247"/>
                  </a:cubicBezTo>
                  <a:cubicBezTo>
                    <a:pt x="16586" y="20971"/>
                    <a:pt x="16971" y="20281"/>
                    <a:pt x="17229" y="18625"/>
                  </a:cubicBezTo>
                  <a:cubicBezTo>
                    <a:pt x="17486" y="16968"/>
                    <a:pt x="17614" y="14346"/>
                    <a:pt x="17743" y="11793"/>
                  </a:cubicBezTo>
                  <a:cubicBezTo>
                    <a:pt x="17871" y="9239"/>
                    <a:pt x="18000" y="6755"/>
                    <a:pt x="18064" y="4961"/>
                  </a:cubicBezTo>
                  <a:cubicBezTo>
                    <a:pt x="18129" y="3166"/>
                    <a:pt x="18129" y="2062"/>
                    <a:pt x="18193" y="1303"/>
                  </a:cubicBezTo>
                  <a:cubicBezTo>
                    <a:pt x="18257" y="544"/>
                    <a:pt x="18386" y="130"/>
                    <a:pt x="18771" y="27"/>
                  </a:cubicBezTo>
                  <a:cubicBezTo>
                    <a:pt x="19157" y="-77"/>
                    <a:pt x="19800" y="130"/>
                    <a:pt x="20314" y="441"/>
                  </a:cubicBezTo>
                  <a:cubicBezTo>
                    <a:pt x="20829" y="751"/>
                    <a:pt x="21214" y="1165"/>
                    <a:pt x="21600" y="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382008" y="2900006"/>
              <a:ext cx="252992" cy="23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860" fill="norm" stroke="1" extrusionOk="0">
                  <a:moveTo>
                    <a:pt x="13414" y="3380"/>
                  </a:moveTo>
                  <a:cubicBezTo>
                    <a:pt x="12514" y="2253"/>
                    <a:pt x="11614" y="1126"/>
                    <a:pt x="10624" y="468"/>
                  </a:cubicBezTo>
                  <a:cubicBezTo>
                    <a:pt x="9634" y="-189"/>
                    <a:pt x="8554" y="-377"/>
                    <a:pt x="7024" y="1407"/>
                  </a:cubicBezTo>
                  <a:cubicBezTo>
                    <a:pt x="5494" y="3192"/>
                    <a:pt x="3514" y="6948"/>
                    <a:pt x="2254" y="10047"/>
                  </a:cubicBezTo>
                  <a:cubicBezTo>
                    <a:pt x="994" y="13146"/>
                    <a:pt x="454" y="15588"/>
                    <a:pt x="184" y="17279"/>
                  </a:cubicBezTo>
                  <a:cubicBezTo>
                    <a:pt x="-86" y="18969"/>
                    <a:pt x="-86" y="19908"/>
                    <a:pt x="364" y="20472"/>
                  </a:cubicBezTo>
                  <a:cubicBezTo>
                    <a:pt x="814" y="21035"/>
                    <a:pt x="1714" y="21223"/>
                    <a:pt x="3514" y="19345"/>
                  </a:cubicBezTo>
                  <a:cubicBezTo>
                    <a:pt x="5314" y="17466"/>
                    <a:pt x="8014" y="13522"/>
                    <a:pt x="9634" y="10986"/>
                  </a:cubicBezTo>
                  <a:cubicBezTo>
                    <a:pt x="11254" y="8451"/>
                    <a:pt x="11794" y="7324"/>
                    <a:pt x="12334" y="6291"/>
                  </a:cubicBezTo>
                  <a:cubicBezTo>
                    <a:pt x="12874" y="5258"/>
                    <a:pt x="13414" y="4319"/>
                    <a:pt x="13864" y="4788"/>
                  </a:cubicBezTo>
                  <a:cubicBezTo>
                    <a:pt x="14314" y="5258"/>
                    <a:pt x="14674" y="7136"/>
                    <a:pt x="15484" y="9484"/>
                  </a:cubicBezTo>
                  <a:cubicBezTo>
                    <a:pt x="16294" y="11832"/>
                    <a:pt x="17554" y="14649"/>
                    <a:pt x="18634" y="16340"/>
                  </a:cubicBezTo>
                  <a:cubicBezTo>
                    <a:pt x="19714" y="18030"/>
                    <a:pt x="20614" y="18593"/>
                    <a:pt x="21514" y="1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635000" y="2588844"/>
              <a:ext cx="7620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2244"/>
                    <a:pt x="6000" y="4488"/>
                    <a:pt x="9000" y="7106"/>
                  </a:cubicBezTo>
                  <a:cubicBezTo>
                    <a:pt x="12000" y="9725"/>
                    <a:pt x="15000" y="12717"/>
                    <a:pt x="17100" y="15195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800100" y="2995244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787400" y="2792044"/>
              <a:ext cx="25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927157" y="2458583"/>
              <a:ext cx="215843" cy="68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86" fill="norm" stroke="1" extrusionOk="0">
                  <a:moveTo>
                    <a:pt x="16352" y="13102"/>
                  </a:moveTo>
                  <a:cubicBezTo>
                    <a:pt x="14674" y="12569"/>
                    <a:pt x="12997" y="12036"/>
                    <a:pt x="11529" y="11769"/>
                  </a:cubicBezTo>
                  <a:cubicBezTo>
                    <a:pt x="10061" y="11502"/>
                    <a:pt x="8802" y="11502"/>
                    <a:pt x="7020" y="11969"/>
                  </a:cubicBezTo>
                  <a:cubicBezTo>
                    <a:pt x="5237" y="12436"/>
                    <a:pt x="2931" y="13369"/>
                    <a:pt x="1568" y="14669"/>
                  </a:cubicBezTo>
                  <a:cubicBezTo>
                    <a:pt x="204" y="15969"/>
                    <a:pt x="-215" y="17636"/>
                    <a:pt x="100" y="18802"/>
                  </a:cubicBezTo>
                  <a:cubicBezTo>
                    <a:pt x="414" y="19969"/>
                    <a:pt x="1463" y="20636"/>
                    <a:pt x="2511" y="21036"/>
                  </a:cubicBezTo>
                  <a:cubicBezTo>
                    <a:pt x="3560" y="21436"/>
                    <a:pt x="4608" y="21569"/>
                    <a:pt x="6181" y="21436"/>
                  </a:cubicBezTo>
                  <a:cubicBezTo>
                    <a:pt x="7754" y="21302"/>
                    <a:pt x="9851" y="20902"/>
                    <a:pt x="11843" y="19669"/>
                  </a:cubicBezTo>
                  <a:cubicBezTo>
                    <a:pt x="13835" y="18436"/>
                    <a:pt x="15723" y="16369"/>
                    <a:pt x="16562" y="13936"/>
                  </a:cubicBezTo>
                  <a:cubicBezTo>
                    <a:pt x="17401" y="11502"/>
                    <a:pt x="17191" y="8702"/>
                    <a:pt x="16667" y="6402"/>
                  </a:cubicBezTo>
                  <a:cubicBezTo>
                    <a:pt x="16142" y="4102"/>
                    <a:pt x="15303" y="2302"/>
                    <a:pt x="14569" y="1269"/>
                  </a:cubicBezTo>
                  <a:cubicBezTo>
                    <a:pt x="13835" y="236"/>
                    <a:pt x="13206" y="-31"/>
                    <a:pt x="12787" y="2"/>
                  </a:cubicBezTo>
                  <a:cubicBezTo>
                    <a:pt x="12368" y="36"/>
                    <a:pt x="12158" y="369"/>
                    <a:pt x="12263" y="1769"/>
                  </a:cubicBezTo>
                  <a:cubicBezTo>
                    <a:pt x="12368" y="3169"/>
                    <a:pt x="12787" y="5636"/>
                    <a:pt x="13521" y="8002"/>
                  </a:cubicBezTo>
                  <a:cubicBezTo>
                    <a:pt x="14255" y="10369"/>
                    <a:pt x="15303" y="12636"/>
                    <a:pt x="16667" y="14402"/>
                  </a:cubicBezTo>
                  <a:cubicBezTo>
                    <a:pt x="18030" y="16169"/>
                    <a:pt x="19707" y="17436"/>
                    <a:pt x="21385" y="18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1244600" y="2874594"/>
              <a:ext cx="254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75"/>
                    <a:pt x="7200" y="12150"/>
                    <a:pt x="10800" y="15750"/>
                  </a:cubicBezTo>
                  <a:cubicBezTo>
                    <a:pt x="14400" y="19350"/>
                    <a:pt x="1800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250949" y="2728544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1418166" y="2417394"/>
              <a:ext cx="118534" cy="61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7714" y="0"/>
                  </a:moveTo>
                  <a:cubicBezTo>
                    <a:pt x="5400" y="2285"/>
                    <a:pt x="3086" y="4571"/>
                    <a:pt x="1736" y="7003"/>
                  </a:cubicBezTo>
                  <a:cubicBezTo>
                    <a:pt x="386" y="9436"/>
                    <a:pt x="0" y="12016"/>
                    <a:pt x="0" y="14191"/>
                  </a:cubicBezTo>
                  <a:cubicBezTo>
                    <a:pt x="0" y="16366"/>
                    <a:pt x="386" y="18135"/>
                    <a:pt x="1929" y="19352"/>
                  </a:cubicBezTo>
                  <a:cubicBezTo>
                    <a:pt x="3471" y="20568"/>
                    <a:pt x="6171" y="21231"/>
                    <a:pt x="9643" y="21416"/>
                  </a:cubicBezTo>
                  <a:cubicBezTo>
                    <a:pt x="13114" y="21600"/>
                    <a:pt x="17357" y="21305"/>
                    <a:pt x="21600" y="2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330174" y="2710345"/>
              <a:ext cx="519722" cy="64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02" fill="norm" stroke="1" extrusionOk="0">
                  <a:moveTo>
                    <a:pt x="1437" y="3759"/>
                  </a:moveTo>
                  <a:cubicBezTo>
                    <a:pt x="830" y="3829"/>
                    <a:pt x="223" y="3899"/>
                    <a:pt x="49" y="3794"/>
                  </a:cubicBezTo>
                  <a:cubicBezTo>
                    <a:pt x="-124" y="3689"/>
                    <a:pt x="136" y="3408"/>
                    <a:pt x="1177" y="2812"/>
                  </a:cubicBezTo>
                  <a:cubicBezTo>
                    <a:pt x="2218" y="2216"/>
                    <a:pt x="4040" y="1304"/>
                    <a:pt x="5211" y="778"/>
                  </a:cubicBezTo>
                  <a:cubicBezTo>
                    <a:pt x="6382" y="253"/>
                    <a:pt x="6903" y="112"/>
                    <a:pt x="7423" y="42"/>
                  </a:cubicBezTo>
                  <a:cubicBezTo>
                    <a:pt x="7943" y="-28"/>
                    <a:pt x="8464" y="-28"/>
                    <a:pt x="8724" y="182"/>
                  </a:cubicBezTo>
                  <a:cubicBezTo>
                    <a:pt x="8984" y="393"/>
                    <a:pt x="8984" y="814"/>
                    <a:pt x="8941" y="1725"/>
                  </a:cubicBezTo>
                  <a:cubicBezTo>
                    <a:pt x="8898" y="2637"/>
                    <a:pt x="8811" y="4040"/>
                    <a:pt x="8768" y="4916"/>
                  </a:cubicBezTo>
                  <a:cubicBezTo>
                    <a:pt x="8724" y="5793"/>
                    <a:pt x="8724" y="6143"/>
                    <a:pt x="8854" y="6494"/>
                  </a:cubicBezTo>
                  <a:cubicBezTo>
                    <a:pt x="8984" y="6845"/>
                    <a:pt x="9245" y="7195"/>
                    <a:pt x="9678" y="7371"/>
                  </a:cubicBezTo>
                  <a:cubicBezTo>
                    <a:pt x="10112" y="7546"/>
                    <a:pt x="10719" y="7546"/>
                    <a:pt x="11457" y="7195"/>
                  </a:cubicBezTo>
                  <a:cubicBezTo>
                    <a:pt x="12194" y="6845"/>
                    <a:pt x="13062" y="6143"/>
                    <a:pt x="13582" y="5617"/>
                  </a:cubicBezTo>
                  <a:cubicBezTo>
                    <a:pt x="14103" y="5091"/>
                    <a:pt x="14276" y="4741"/>
                    <a:pt x="14449" y="4390"/>
                  </a:cubicBezTo>
                  <a:cubicBezTo>
                    <a:pt x="14623" y="4040"/>
                    <a:pt x="14796" y="3689"/>
                    <a:pt x="14927" y="3689"/>
                  </a:cubicBezTo>
                  <a:cubicBezTo>
                    <a:pt x="15057" y="3689"/>
                    <a:pt x="15143" y="4040"/>
                    <a:pt x="15664" y="5267"/>
                  </a:cubicBezTo>
                  <a:cubicBezTo>
                    <a:pt x="16184" y="6494"/>
                    <a:pt x="17139" y="8598"/>
                    <a:pt x="18093" y="10562"/>
                  </a:cubicBezTo>
                  <a:cubicBezTo>
                    <a:pt x="19047" y="12525"/>
                    <a:pt x="20001" y="14349"/>
                    <a:pt x="20609" y="15927"/>
                  </a:cubicBezTo>
                  <a:cubicBezTo>
                    <a:pt x="21216" y="17504"/>
                    <a:pt x="21476" y="18837"/>
                    <a:pt x="21172" y="19749"/>
                  </a:cubicBezTo>
                  <a:cubicBezTo>
                    <a:pt x="20869" y="20660"/>
                    <a:pt x="20001" y="21151"/>
                    <a:pt x="18613" y="21362"/>
                  </a:cubicBezTo>
                  <a:cubicBezTo>
                    <a:pt x="17225" y="21572"/>
                    <a:pt x="15317" y="21502"/>
                    <a:pt x="13409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2604822" y="2474544"/>
              <a:ext cx="87579" cy="60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82" fill="norm" stroke="1" extrusionOk="0">
                  <a:moveTo>
                    <a:pt x="7393" y="0"/>
                  </a:moveTo>
                  <a:cubicBezTo>
                    <a:pt x="4822" y="2541"/>
                    <a:pt x="2250" y="5082"/>
                    <a:pt x="965" y="7698"/>
                  </a:cubicBezTo>
                  <a:cubicBezTo>
                    <a:pt x="-321" y="10314"/>
                    <a:pt x="-321" y="13005"/>
                    <a:pt x="965" y="15284"/>
                  </a:cubicBezTo>
                  <a:cubicBezTo>
                    <a:pt x="2250" y="17564"/>
                    <a:pt x="4822" y="19433"/>
                    <a:pt x="7393" y="20442"/>
                  </a:cubicBezTo>
                  <a:cubicBezTo>
                    <a:pt x="9965" y="21451"/>
                    <a:pt x="12536" y="21600"/>
                    <a:pt x="14850" y="21413"/>
                  </a:cubicBezTo>
                  <a:cubicBezTo>
                    <a:pt x="17165" y="21226"/>
                    <a:pt x="19222" y="20703"/>
                    <a:pt x="21279" y="20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2488068" y="2817444"/>
              <a:ext cx="197983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00" fill="norm" stroke="1" extrusionOk="0">
                  <a:moveTo>
                    <a:pt x="2191" y="16200"/>
                  </a:moveTo>
                  <a:cubicBezTo>
                    <a:pt x="1042" y="18000"/>
                    <a:pt x="-107" y="19800"/>
                    <a:pt x="8" y="20700"/>
                  </a:cubicBezTo>
                  <a:cubicBezTo>
                    <a:pt x="123" y="21600"/>
                    <a:pt x="1502" y="21600"/>
                    <a:pt x="5293" y="18000"/>
                  </a:cubicBezTo>
                  <a:cubicBezTo>
                    <a:pt x="9084" y="14400"/>
                    <a:pt x="15289" y="7200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2741263" y="2811584"/>
              <a:ext cx="167037" cy="22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0912" fill="norm" stroke="1" extrusionOk="0">
                  <a:moveTo>
                    <a:pt x="1844" y="9791"/>
                  </a:moveTo>
                  <a:cubicBezTo>
                    <a:pt x="4244" y="8827"/>
                    <a:pt x="6644" y="7863"/>
                    <a:pt x="8377" y="6995"/>
                  </a:cubicBezTo>
                  <a:cubicBezTo>
                    <a:pt x="10111" y="6127"/>
                    <a:pt x="11177" y="5356"/>
                    <a:pt x="11844" y="4199"/>
                  </a:cubicBezTo>
                  <a:cubicBezTo>
                    <a:pt x="12511" y="3041"/>
                    <a:pt x="12777" y="1499"/>
                    <a:pt x="12111" y="631"/>
                  </a:cubicBezTo>
                  <a:cubicBezTo>
                    <a:pt x="11444" y="-237"/>
                    <a:pt x="9844" y="-430"/>
                    <a:pt x="7177" y="1499"/>
                  </a:cubicBezTo>
                  <a:cubicBezTo>
                    <a:pt x="4511" y="3427"/>
                    <a:pt x="777" y="7477"/>
                    <a:pt x="111" y="11141"/>
                  </a:cubicBezTo>
                  <a:cubicBezTo>
                    <a:pt x="-556" y="14806"/>
                    <a:pt x="1844" y="18084"/>
                    <a:pt x="5844" y="19627"/>
                  </a:cubicBezTo>
                  <a:cubicBezTo>
                    <a:pt x="9844" y="21170"/>
                    <a:pt x="15444" y="20977"/>
                    <a:pt x="21044" y="20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2937255" y="2817444"/>
              <a:ext cx="113640" cy="30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395" fill="norm" stroke="1" extrusionOk="0">
                  <a:moveTo>
                    <a:pt x="19369" y="0"/>
                  </a:moveTo>
                  <a:cubicBezTo>
                    <a:pt x="13871" y="300"/>
                    <a:pt x="8373" y="600"/>
                    <a:pt x="5035" y="1050"/>
                  </a:cubicBezTo>
                  <a:cubicBezTo>
                    <a:pt x="1697" y="1500"/>
                    <a:pt x="518" y="2100"/>
                    <a:pt x="126" y="2775"/>
                  </a:cubicBezTo>
                  <a:cubicBezTo>
                    <a:pt x="-267" y="3450"/>
                    <a:pt x="126" y="4200"/>
                    <a:pt x="3268" y="5700"/>
                  </a:cubicBezTo>
                  <a:cubicBezTo>
                    <a:pt x="6409" y="7200"/>
                    <a:pt x="12300" y="9450"/>
                    <a:pt x="15835" y="11700"/>
                  </a:cubicBezTo>
                  <a:cubicBezTo>
                    <a:pt x="19369" y="13950"/>
                    <a:pt x="20548" y="16200"/>
                    <a:pt x="20940" y="17700"/>
                  </a:cubicBezTo>
                  <a:cubicBezTo>
                    <a:pt x="21333" y="19200"/>
                    <a:pt x="20940" y="19950"/>
                    <a:pt x="19566" y="20550"/>
                  </a:cubicBezTo>
                  <a:cubicBezTo>
                    <a:pt x="18191" y="21150"/>
                    <a:pt x="15835" y="21600"/>
                    <a:pt x="14264" y="21300"/>
                  </a:cubicBezTo>
                  <a:cubicBezTo>
                    <a:pt x="12693" y="21000"/>
                    <a:pt x="11908" y="19950"/>
                    <a:pt x="11122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3137164" y="2499944"/>
              <a:ext cx="82286" cy="63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42" fill="norm" stroke="1" extrusionOk="0">
                  <a:moveTo>
                    <a:pt x="1593" y="0"/>
                  </a:moveTo>
                  <a:cubicBezTo>
                    <a:pt x="1039" y="2566"/>
                    <a:pt x="485" y="5133"/>
                    <a:pt x="208" y="7770"/>
                  </a:cubicBezTo>
                  <a:cubicBezTo>
                    <a:pt x="-69" y="10408"/>
                    <a:pt x="-69" y="13117"/>
                    <a:pt x="208" y="15184"/>
                  </a:cubicBezTo>
                  <a:cubicBezTo>
                    <a:pt x="485" y="17251"/>
                    <a:pt x="1039" y="18677"/>
                    <a:pt x="2146" y="19640"/>
                  </a:cubicBezTo>
                  <a:cubicBezTo>
                    <a:pt x="3254" y="20602"/>
                    <a:pt x="4916" y="21101"/>
                    <a:pt x="7131" y="21350"/>
                  </a:cubicBezTo>
                  <a:cubicBezTo>
                    <a:pt x="9346" y="21600"/>
                    <a:pt x="12116" y="21600"/>
                    <a:pt x="14608" y="21386"/>
                  </a:cubicBezTo>
                  <a:cubicBezTo>
                    <a:pt x="17100" y="21172"/>
                    <a:pt x="19316" y="20745"/>
                    <a:pt x="21531" y="20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3066790" y="2804744"/>
              <a:ext cx="184410" cy="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989" fill="norm" stroke="1" extrusionOk="0">
                  <a:moveTo>
                    <a:pt x="3712" y="19938"/>
                  </a:moveTo>
                  <a:cubicBezTo>
                    <a:pt x="1994" y="20769"/>
                    <a:pt x="276" y="21600"/>
                    <a:pt x="30" y="20354"/>
                  </a:cubicBezTo>
                  <a:cubicBezTo>
                    <a:pt x="-215" y="19108"/>
                    <a:pt x="1012" y="15785"/>
                    <a:pt x="4817" y="12046"/>
                  </a:cubicBezTo>
                  <a:cubicBezTo>
                    <a:pt x="8621" y="8308"/>
                    <a:pt x="15003" y="4154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3416299" y="2785694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3472814" y="3077794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4565649" y="2622610"/>
              <a:ext cx="172015" cy="94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52" fill="norm" stroke="1" extrusionOk="0">
                  <a:moveTo>
                    <a:pt x="20546" y="2558"/>
                  </a:moveTo>
                  <a:cubicBezTo>
                    <a:pt x="21073" y="1931"/>
                    <a:pt x="21600" y="1304"/>
                    <a:pt x="21337" y="870"/>
                  </a:cubicBezTo>
                  <a:cubicBezTo>
                    <a:pt x="21073" y="436"/>
                    <a:pt x="20020" y="195"/>
                    <a:pt x="18834" y="75"/>
                  </a:cubicBezTo>
                  <a:cubicBezTo>
                    <a:pt x="17649" y="-46"/>
                    <a:pt x="16332" y="-46"/>
                    <a:pt x="14488" y="267"/>
                  </a:cubicBezTo>
                  <a:cubicBezTo>
                    <a:pt x="12644" y="581"/>
                    <a:pt x="10273" y="1208"/>
                    <a:pt x="8166" y="2292"/>
                  </a:cubicBezTo>
                  <a:cubicBezTo>
                    <a:pt x="6059" y="3377"/>
                    <a:pt x="4215" y="4920"/>
                    <a:pt x="4083" y="6463"/>
                  </a:cubicBezTo>
                  <a:cubicBezTo>
                    <a:pt x="3951" y="8006"/>
                    <a:pt x="5532" y="9549"/>
                    <a:pt x="7771" y="11067"/>
                  </a:cubicBezTo>
                  <a:cubicBezTo>
                    <a:pt x="10010" y="12586"/>
                    <a:pt x="12907" y="14081"/>
                    <a:pt x="14093" y="15455"/>
                  </a:cubicBezTo>
                  <a:cubicBezTo>
                    <a:pt x="15278" y="16829"/>
                    <a:pt x="14751" y="18083"/>
                    <a:pt x="12776" y="19095"/>
                  </a:cubicBezTo>
                  <a:cubicBezTo>
                    <a:pt x="10800" y="20108"/>
                    <a:pt x="7376" y="20879"/>
                    <a:pt x="5005" y="21217"/>
                  </a:cubicBezTo>
                  <a:cubicBezTo>
                    <a:pt x="2634" y="21554"/>
                    <a:pt x="1317" y="21458"/>
                    <a:pt x="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4387849" y="3750894"/>
              <a:ext cx="1968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181" y="8100"/>
                    <a:pt x="8361" y="16200"/>
                    <a:pt x="11961" y="18900"/>
                  </a:cubicBezTo>
                  <a:cubicBezTo>
                    <a:pt x="15561" y="21600"/>
                    <a:pt x="18581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4633040" y="3706444"/>
              <a:ext cx="236756" cy="19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274" fill="norm" stroke="1" extrusionOk="0">
                  <a:moveTo>
                    <a:pt x="12506" y="2728"/>
                  </a:moveTo>
                  <a:cubicBezTo>
                    <a:pt x="10830" y="6821"/>
                    <a:pt x="9154" y="10914"/>
                    <a:pt x="7385" y="13869"/>
                  </a:cubicBezTo>
                  <a:cubicBezTo>
                    <a:pt x="5616" y="16825"/>
                    <a:pt x="3754" y="18644"/>
                    <a:pt x="2451" y="19213"/>
                  </a:cubicBezTo>
                  <a:cubicBezTo>
                    <a:pt x="1147" y="19781"/>
                    <a:pt x="403" y="19099"/>
                    <a:pt x="123" y="17394"/>
                  </a:cubicBezTo>
                  <a:cubicBezTo>
                    <a:pt x="-156" y="15688"/>
                    <a:pt x="30" y="12960"/>
                    <a:pt x="775" y="10800"/>
                  </a:cubicBezTo>
                  <a:cubicBezTo>
                    <a:pt x="1520" y="8640"/>
                    <a:pt x="2823" y="7048"/>
                    <a:pt x="4034" y="6253"/>
                  </a:cubicBezTo>
                  <a:cubicBezTo>
                    <a:pt x="5244" y="5457"/>
                    <a:pt x="6361" y="5457"/>
                    <a:pt x="7385" y="7617"/>
                  </a:cubicBezTo>
                  <a:cubicBezTo>
                    <a:pt x="8410" y="9777"/>
                    <a:pt x="9341" y="14097"/>
                    <a:pt x="10085" y="16712"/>
                  </a:cubicBezTo>
                  <a:cubicBezTo>
                    <a:pt x="10830" y="19326"/>
                    <a:pt x="11389" y="20236"/>
                    <a:pt x="12692" y="20804"/>
                  </a:cubicBezTo>
                  <a:cubicBezTo>
                    <a:pt x="13996" y="21373"/>
                    <a:pt x="16044" y="21600"/>
                    <a:pt x="17906" y="20463"/>
                  </a:cubicBezTo>
                  <a:cubicBezTo>
                    <a:pt x="19768" y="19326"/>
                    <a:pt x="21444" y="16825"/>
                    <a:pt x="20606" y="13415"/>
                  </a:cubicBezTo>
                  <a:cubicBezTo>
                    <a:pt x="19768" y="10004"/>
                    <a:pt x="16416" y="5684"/>
                    <a:pt x="14182" y="3297"/>
                  </a:cubicBezTo>
                  <a:cubicBezTo>
                    <a:pt x="11947" y="909"/>
                    <a:pt x="10830" y="455"/>
                    <a:pt x="97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4385028" y="2348990"/>
              <a:ext cx="229306" cy="15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01" fill="norm" stroke="1" extrusionOk="0">
                  <a:moveTo>
                    <a:pt x="15127" y="11185"/>
                  </a:moveTo>
                  <a:cubicBezTo>
                    <a:pt x="14136" y="10893"/>
                    <a:pt x="13145" y="10601"/>
                    <a:pt x="11857" y="11915"/>
                  </a:cubicBezTo>
                  <a:cubicBezTo>
                    <a:pt x="10569" y="13228"/>
                    <a:pt x="8984" y="16147"/>
                    <a:pt x="7200" y="18190"/>
                  </a:cubicBezTo>
                  <a:cubicBezTo>
                    <a:pt x="5417" y="20233"/>
                    <a:pt x="3435" y="21401"/>
                    <a:pt x="2147" y="21401"/>
                  </a:cubicBezTo>
                  <a:cubicBezTo>
                    <a:pt x="859" y="21401"/>
                    <a:pt x="264" y="20233"/>
                    <a:pt x="66" y="18774"/>
                  </a:cubicBezTo>
                  <a:cubicBezTo>
                    <a:pt x="-132" y="17315"/>
                    <a:pt x="66" y="15563"/>
                    <a:pt x="1354" y="13666"/>
                  </a:cubicBezTo>
                  <a:cubicBezTo>
                    <a:pt x="2642" y="11769"/>
                    <a:pt x="5020" y="9725"/>
                    <a:pt x="7795" y="10601"/>
                  </a:cubicBezTo>
                  <a:cubicBezTo>
                    <a:pt x="10569" y="11477"/>
                    <a:pt x="13740" y="15271"/>
                    <a:pt x="15721" y="17606"/>
                  </a:cubicBezTo>
                  <a:cubicBezTo>
                    <a:pt x="17703" y="19942"/>
                    <a:pt x="18496" y="20817"/>
                    <a:pt x="19189" y="20671"/>
                  </a:cubicBezTo>
                  <a:cubicBezTo>
                    <a:pt x="19883" y="20525"/>
                    <a:pt x="20477" y="19358"/>
                    <a:pt x="20874" y="16585"/>
                  </a:cubicBezTo>
                  <a:cubicBezTo>
                    <a:pt x="21270" y="13812"/>
                    <a:pt x="21468" y="9433"/>
                    <a:pt x="21468" y="6369"/>
                  </a:cubicBezTo>
                  <a:cubicBezTo>
                    <a:pt x="21468" y="3304"/>
                    <a:pt x="21270" y="1552"/>
                    <a:pt x="20675" y="677"/>
                  </a:cubicBezTo>
                  <a:cubicBezTo>
                    <a:pt x="20081" y="-199"/>
                    <a:pt x="19090" y="-199"/>
                    <a:pt x="17604" y="531"/>
                  </a:cubicBezTo>
                  <a:cubicBezTo>
                    <a:pt x="16118" y="1260"/>
                    <a:pt x="14136" y="2720"/>
                    <a:pt x="12451" y="5055"/>
                  </a:cubicBezTo>
                  <a:cubicBezTo>
                    <a:pt x="10767" y="7390"/>
                    <a:pt x="9380" y="10601"/>
                    <a:pt x="7993" y="1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5080000" y="2695665"/>
              <a:ext cx="177800" cy="59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21600" y="3017"/>
                  </a:moveTo>
                  <a:cubicBezTo>
                    <a:pt x="20314" y="2330"/>
                    <a:pt x="19029" y="1643"/>
                    <a:pt x="17743" y="1071"/>
                  </a:cubicBezTo>
                  <a:cubicBezTo>
                    <a:pt x="16457" y="498"/>
                    <a:pt x="15171" y="40"/>
                    <a:pt x="13886" y="2"/>
                  </a:cubicBezTo>
                  <a:cubicBezTo>
                    <a:pt x="12600" y="-36"/>
                    <a:pt x="11314" y="346"/>
                    <a:pt x="9643" y="1681"/>
                  </a:cubicBezTo>
                  <a:cubicBezTo>
                    <a:pt x="7971" y="3017"/>
                    <a:pt x="5914" y="5307"/>
                    <a:pt x="4886" y="7825"/>
                  </a:cubicBezTo>
                  <a:cubicBezTo>
                    <a:pt x="3857" y="10344"/>
                    <a:pt x="3857" y="13092"/>
                    <a:pt x="3214" y="15420"/>
                  </a:cubicBezTo>
                  <a:cubicBezTo>
                    <a:pt x="2571" y="17748"/>
                    <a:pt x="1286" y="19656"/>
                    <a:pt x="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4959350" y="3109544"/>
              <a:ext cx="2222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" y="18600"/>
                    <a:pt x="823" y="15600"/>
                    <a:pt x="4423" y="12000"/>
                  </a:cubicBezTo>
                  <a:cubicBezTo>
                    <a:pt x="8023" y="8400"/>
                    <a:pt x="14811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5334502" y="2831896"/>
              <a:ext cx="158249" cy="4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21" fill="norm" stroke="1" extrusionOk="0">
                  <a:moveTo>
                    <a:pt x="21248" y="1073"/>
                  </a:moveTo>
                  <a:cubicBezTo>
                    <a:pt x="20111" y="593"/>
                    <a:pt x="18974" y="113"/>
                    <a:pt x="17837" y="17"/>
                  </a:cubicBezTo>
                  <a:cubicBezTo>
                    <a:pt x="16701" y="-79"/>
                    <a:pt x="15564" y="209"/>
                    <a:pt x="13006" y="1793"/>
                  </a:cubicBezTo>
                  <a:cubicBezTo>
                    <a:pt x="10448" y="3377"/>
                    <a:pt x="6469" y="6257"/>
                    <a:pt x="3769" y="9137"/>
                  </a:cubicBezTo>
                  <a:cubicBezTo>
                    <a:pt x="1069" y="12017"/>
                    <a:pt x="-352" y="14897"/>
                    <a:pt x="74" y="16961"/>
                  </a:cubicBezTo>
                  <a:cubicBezTo>
                    <a:pt x="501" y="19025"/>
                    <a:pt x="2774" y="20273"/>
                    <a:pt x="4906" y="20897"/>
                  </a:cubicBezTo>
                  <a:cubicBezTo>
                    <a:pt x="7037" y="21521"/>
                    <a:pt x="9027" y="21521"/>
                    <a:pt x="11016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5569375" y="2855544"/>
              <a:ext cx="75776" cy="45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77" fill="norm" stroke="1" extrusionOk="0">
                  <a:moveTo>
                    <a:pt x="21479" y="0"/>
                  </a:moveTo>
                  <a:cubicBezTo>
                    <a:pt x="18479" y="100"/>
                    <a:pt x="15479" y="199"/>
                    <a:pt x="12779" y="1244"/>
                  </a:cubicBezTo>
                  <a:cubicBezTo>
                    <a:pt x="10079" y="2289"/>
                    <a:pt x="7679" y="4280"/>
                    <a:pt x="5579" y="6968"/>
                  </a:cubicBezTo>
                  <a:cubicBezTo>
                    <a:pt x="3479" y="9655"/>
                    <a:pt x="1679" y="13040"/>
                    <a:pt x="779" y="15279"/>
                  </a:cubicBezTo>
                  <a:cubicBezTo>
                    <a:pt x="-121" y="17519"/>
                    <a:pt x="-121" y="18614"/>
                    <a:pt x="179" y="19410"/>
                  </a:cubicBezTo>
                  <a:cubicBezTo>
                    <a:pt x="479" y="20206"/>
                    <a:pt x="1079" y="20704"/>
                    <a:pt x="2879" y="21053"/>
                  </a:cubicBezTo>
                  <a:cubicBezTo>
                    <a:pt x="4679" y="21401"/>
                    <a:pt x="7679" y="21600"/>
                    <a:pt x="10079" y="20953"/>
                  </a:cubicBezTo>
                  <a:cubicBezTo>
                    <a:pt x="12479" y="20306"/>
                    <a:pt x="14279" y="18813"/>
                    <a:pt x="16079" y="17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5508852" y="3077794"/>
              <a:ext cx="168049" cy="4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42" fill="norm" stroke="1" extrusionOk="0">
                  <a:moveTo>
                    <a:pt x="2771" y="16904"/>
                  </a:moveTo>
                  <a:cubicBezTo>
                    <a:pt x="1171" y="18783"/>
                    <a:pt x="-429" y="20661"/>
                    <a:pt x="104" y="21130"/>
                  </a:cubicBezTo>
                  <a:cubicBezTo>
                    <a:pt x="638" y="21600"/>
                    <a:pt x="3304" y="20661"/>
                    <a:pt x="7171" y="16904"/>
                  </a:cubicBezTo>
                  <a:cubicBezTo>
                    <a:pt x="11038" y="13148"/>
                    <a:pt x="16104" y="6574"/>
                    <a:pt x="211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5724437" y="2868244"/>
              <a:ext cx="11876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600" fill="norm" stroke="1" extrusionOk="0">
                  <a:moveTo>
                    <a:pt x="3859" y="0"/>
                  </a:moveTo>
                  <a:cubicBezTo>
                    <a:pt x="2029" y="197"/>
                    <a:pt x="198" y="395"/>
                    <a:pt x="15" y="690"/>
                  </a:cubicBezTo>
                  <a:cubicBezTo>
                    <a:pt x="-168" y="986"/>
                    <a:pt x="1296" y="1381"/>
                    <a:pt x="4774" y="2860"/>
                  </a:cubicBezTo>
                  <a:cubicBezTo>
                    <a:pt x="8252" y="4340"/>
                    <a:pt x="13744" y="6904"/>
                    <a:pt x="17039" y="9419"/>
                  </a:cubicBezTo>
                  <a:cubicBezTo>
                    <a:pt x="20334" y="11934"/>
                    <a:pt x="21432" y="14400"/>
                    <a:pt x="19785" y="16422"/>
                  </a:cubicBezTo>
                  <a:cubicBezTo>
                    <a:pt x="18137" y="18444"/>
                    <a:pt x="13744" y="20022"/>
                    <a:pt x="93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5977466" y="2776084"/>
              <a:ext cx="518584" cy="57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6524" y="17087"/>
                  </a:moveTo>
                  <a:cubicBezTo>
                    <a:pt x="5995" y="16380"/>
                    <a:pt x="5466" y="15673"/>
                    <a:pt x="4496" y="15477"/>
                  </a:cubicBezTo>
                  <a:cubicBezTo>
                    <a:pt x="3527" y="15280"/>
                    <a:pt x="2116" y="15595"/>
                    <a:pt x="1234" y="16459"/>
                  </a:cubicBezTo>
                  <a:cubicBezTo>
                    <a:pt x="353" y="17323"/>
                    <a:pt x="0" y="18736"/>
                    <a:pt x="0" y="19679"/>
                  </a:cubicBezTo>
                  <a:cubicBezTo>
                    <a:pt x="0" y="20621"/>
                    <a:pt x="353" y="21093"/>
                    <a:pt x="1058" y="21328"/>
                  </a:cubicBezTo>
                  <a:cubicBezTo>
                    <a:pt x="1763" y="21564"/>
                    <a:pt x="2821" y="21564"/>
                    <a:pt x="4011" y="20896"/>
                  </a:cubicBezTo>
                  <a:cubicBezTo>
                    <a:pt x="5202" y="20229"/>
                    <a:pt x="6524" y="18893"/>
                    <a:pt x="7626" y="16891"/>
                  </a:cubicBezTo>
                  <a:cubicBezTo>
                    <a:pt x="8728" y="14888"/>
                    <a:pt x="9610" y="12217"/>
                    <a:pt x="10139" y="9625"/>
                  </a:cubicBezTo>
                  <a:cubicBezTo>
                    <a:pt x="10668" y="7033"/>
                    <a:pt x="10844" y="4520"/>
                    <a:pt x="10932" y="3067"/>
                  </a:cubicBezTo>
                  <a:cubicBezTo>
                    <a:pt x="11020" y="1613"/>
                    <a:pt x="11020" y="1221"/>
                    <a:pt x="10976" y="828"/>
                  </a:cubicBezTo>
                  <a:cubicBezTo>
                    <a:pt x="10932" y="435"/>
                    <a:pt x="10844" y="43"/>
                    <a:pt x="10624" y="3"/>
                  </a:cubicBezTo>
                  <a:cubicBezTo>
                    <a:pt x="10403" y="-36"/>
                    <a:pt x="10051" y="278"/>
                    <a:pt x="9566" y="1535"/>
                  </a:cubicBezTo>
                  <a:cubicBezTo>
                    <a:pt x="9081" y="2792"/>
                    <a:pt x="8464" y="4991"/>
                    <a:pt x="8111" y="7426"/>
                  </a:cubicBezTo>
                  <a:cubicBezTo>
                    <a:pt x="7758" y="9861"/>
                    <a:pt x="7670" y="12531"/>
                    <a:pt x="7758" y="14495"/>
                  </a:cubicBezTo>
                  <a:cubicBezTo>
                    <a:pt x="7847" y="16459"/>
                    <a:pt x="8111" y="17715"/>
                    <a:pt x="8376" y="18501"/>
                  </a:cubicBezTo>
                  <a:cubicBezTo>
                    <a:pt x="8640" y="19286"/>
                    <a:pt x="8904" y="19600"/>
                    <a:pt x="9301" y="19797"/>
                  </a:cubicBezTo>
                  <a:cubicBezTo>
                    <a:pt x="9698" y="19993"/>
                    <a:pt x="10227" y="20072"/>
                    <a:pt x="11020" y="19365"/>
                  </a:cubicBezTo>
                  <a:cubicBezTo>
                    <a:pt x="11814" y="18658"/>
                    <a:pt x="12872" y="17165"/>
                    <a:pt x="13886" y="15163"/>
                  </a:cubicBezTo>
                  <a:cubicBezTo>
                    <a:pt x="14900" y="13160"/>
                    <a:pt x="15869" y="10646"/>
                    <a:pt x="16663" y="8722"/>
                  </a:cubicBezTo>
                  <a:cubicBezTo>
                    <a:pt x="17456" y="6797"/>
                    <a:pt x="18073" y="5462"/>
                    <a:pt x="18470" y="4402"/>
                  </a:cubicBezTo>
                  <a:cubicBezTo>
                    <a:pt x="18867" y="3341"/>
                    <a:pt x="19043" y="2556"/>
                    <a:pt x="18999" y="2320"/>
                  </a:cubicBezTo>
                  <a:cubicBezTo>
                    <a:pt x="18955" y="2085"/>
                    <a:pt x="18691" y="2399"/>
                    <a:pt x="18162" y="3616"/>
                  </a:cubicBezTo>
                  <a:cubicBezTo>
                    <a:pt x="17633" y="4834"/>
                    <a:pt x="16839" y="6955"/>
                    <a:pt x="16222" y="9468"/>
                  </a:cubicBezTo>
                  <a:cubicBezTo>
                    <a:pt x="15605" y="11981"/>
                    <a:pt x="15164" y="14888"/>
                    <a:pt x="15076" y="16694"/>
                  </a:cubicBezTo>
                  <a:cubicBezTo>
                    <a:pt x="14988" y="18501"/>
                    <a:pt x="15252" y="19208"/>
                    <a:pt x="16090" y="19797"/>
                  </a:cubicBezTo>
                  <a:cubicBezTo>
                    <a:pt x="16927" y="20386"/>
                    <a:pt x="18338" y="20857"/>
                    <a:pt x="19352" y="20857"/>
                  </a:cubicBezTo>
                  <a:cubicBezTo>
                    <a:pt x="20366" y="20857"/>
                    <a:pt x="20983" y="20386"/>
                    <a:pt x="21600" y="1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6305550" y="3052394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6457"/>
                    <a:pt x="873" y="11314"/>
                    <a:pt x="4473" y="7714"/>
                  </a:cubicBezTo>
                  <a:cubicBezTo>
                    <a:pt x="8073" y="4114"/>
                    <a:pt x="1483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6864350" y="3166694"/>
              <a:ext cx="1778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6889750" y="3261944"/>
              <a:ext cx="3429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7308850" y="3052394"/>
              <a:ext cx="444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800"/>
                    <a:pt x="15429" y="9600"/>
                    <a:pt x="11829" y="13200"/>
                  </a:cubicBezTo>
                  <a:cubicBezTo>
                    <a:pt x="8229" y="16800"/>
                    <a:pt x="4114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4203700" y="4208094"/>
              <a:ext cx="1949451" cy="12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8" fill="norm" stroke="1" extrusionOk="0">
                  <a:moveTo>
                    <a:pt x="0" y="0"/>
                  </a:moveTo>
                  <a:cubicBezTo>
                    <a:pt x="422" y="3833"/>
                    <a:pt x="844" y="7665"/>
                    <a:pt x="1513" y="10104"/>
                  </a:cubicBezTo>
                  <a:cubicBezTo>
                    <a:pt x="2181" y="12542"/>
                    <a:pt x="3096" y="13587"/>
                    <a:pt x="4010" y="13065"/>
                  </a:cubicBezTo>
                  <a:cubicBezTo>
                    <a:pt x="4925" y="12542"/>
                    <a:pt x="5840" y="10452"/>
                    <a:pt x="6754" y="8187"/>
                  </a:cubicBezTo>
                  <a:cubicBezTo>
                    <a:pt x="7669" y="5923"/>
                    <a:pt x="8584" y="3484"/>
                    <a:pt x="9416" y="1917"/>
                  </a:cubicBezTo>
                  <a:cubicBezTo>
                    <a:pt x="10249" y="349"/>
                    <a:pt x="10999" y="-348"/>
                    <a:pt x="11609" y="1394"/>
                  </a:cubicBezTo>
                  <a:cubicBezTo>
                    <a:pt x="12219" y="3136"/>
                    <a:pt x="12688" y="7317"/>
                    <a:pt x="13239" y="11149"/>
                  </a:cubicBezTo>
                  <a:cubicBezTo>
                    <a:pt x="13790" y="14981"/>
                    <a:pt x="14423" y="18465"/>
                    <a:pt x="15139" y="19858"/>
                  </a:cubicBezTo>
                  <a:cubicBezTo>
                    <a:pt x="15854" y="21252"/>
                    <a:pt x="16651" y="20555"/>
                    <a:pt x="17449" y="19510"/>
                  </a:cubicBezTo>
                  <a:cubicBezTo>
                    <a:pt x="18246" y="18465"/>
                    <a:pt x="19044" y="17071"/>
                    <a:pt x="19736" y="16723"/>
                  </a:cubicBezTo>
                  <a:cubicBezTo>
                    <a:pt x="20427" y="16375"/>
                    <a:pt x="21014" y="17071"/>
                    <a:pt x="21600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3313709" y="4939800"/>
              <a:ext cx="115291" cy="79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70" fill="norm" stroke="1" extrusionOk="0">
                  <a:moveTo>
                    <a:pt x="21009" y="1161"/>
                  </a:moveTo>
                  <a:cubicBezTo>
                    <a:pt x="19466" y="704"/>
                    <a:pt x="17923" y="247"/>
                    <a:pt x="16188" y="75"/>
                  </a:cubicBezTo>
                  <a:cubicBezTo>
                    <a:pt x="14452" y="-96"/>
                    <a:pt x="12523" y="18"/>
                    <a:pt x="9823" y="504"/>
                  </a:cubicBezTo>
                  <a:cubicBezTo>
                    <a:pt x="7123" y="990"/>
                    <a:pt x="3652" y="1847"/>
                    <a:pt x="1723" y="3190"/>
                  </a:cubicBezTo>
                  <a:cubicBezTo>
                    <a:pt x="-205" y="4533"/>
                    <a:pt x="-591" y="6361"/>
                    <a:pt x="952" y="8133"/>
                  </a:cubicBezTo>
                  <a:cubicBezTo>
                    <a:pt x="2495" y="9904"/>
                    <a:pt x="5966" y="11618"/>
                    <a:pt x="9630" y="13361"/>
                  </a:cubicBezTo>
                  <a:cubicBezTo>
                    <a:pt x="13295" y="15104"/>
                    <a:pt x="17152" y="16875"/>
                    <a:pt x="19080" y="18161"/>
                  </a:cubicBezTo>
                  <a:cubicBezTo>
                    <a:pt x="21009" y="19447"/>
                    <a:pt x="21009" y="20247"/>
                    <a:pt x="20045" y="20733"/>
                  </a:cubicBezTo>
                  <a:cubicBezTo>
                    <a:pt x="19080" y="21218"/>
                    <a:pt x="17152" y="21390"/>
                    <a:pt x="14452" y="21447"/>
                  </a:cubicBezTo>
                  <a:cubicBezTo>
                    <a:pt x="11752" y="21504"/>
                    <a:pt x="8280" y="21447"/>
                    <a:pt x="4809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3308350" y="5820994"/>
              <a:ext cx="102517" cy="19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8" h="21257" fill="norm" stroke="1" extrusionOk="0">
                  <a:moveTo>
                    <a:pt x="17446" y="4226"/>
                  </a:moveTo>
                  <a:cubicBezTo>
                    <a:pt x="15785" y="3522"/>
                    <a:pt x="14123" y="2817"/>
                    <a:pt x="12254" y="2583"/>
                  </a:cubicBezTo>
                  <a:cubicBezTo>
                    <a:pt x="10385" y="2348"/>
                    <a:pt x="8308" y="2583"/>
                    <a:pt x="6023" y="5048"/>
                  </a:cubicBezTo>
                  <a:cubicBezTo>
                    <a:pt x="3738" y="7513"/>
                    <a:pt x="1246" y="12209"/>
                    <a:pt x="1869" y="15378"/>
                  </a:cubicBezTo>
                  <a:cubicBezTo>
                    <a:pt x="2492" y="18548"/>
                    <a:pt x="6231" y="20191"/>
                    <a:pt x="9346" y="20896"/>
                  </a:cubicBezTo>
                  <a:cubicBezTo>
                    <a:pt x="12462" y="21600"/>
                    <a:pt x="14954" y="21365"/>
                    <a:pt x="17238" y="19370"/>
                  </a:cubicBezTo>
                  <a:cubicBezTo>
                    <a:pt x="19523" y="17374"/>
                    <a:pt x="21600" y="13617"/>
                    <a:pt x="18692" y="10096"/>
                  </a:cubicBezTo>
                  <a:cubicBezTo>
                    <a:pt x="15785" y="6574"/>
                    <a:pt x="7892" y="328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3073399" y="4696487"/>
              <a:ext cx="198792" cy="15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309" fill="norm" stroke="1" extrusionOk="0">
                  <a:moveTo>
                    <a:pt x="14324" y="7749"/>
                  </a:moveTo>
                  <a:cubicBezTo>
                    <a:pt x="13187" y="10306"/>
                    <a:pt x="12051" y="12864"/>
                    <a:pt x="10118" y="14996"/>
                  </a:cubicBezTo>
                  <a:cubicBezTo>
                    <a:pt x="8185" y="17127"/>
                    <a:pt x="5457" y="18833"/>
                    <a:pt x="3638" y="19259"/>
                  </a:cubicBezTo>
                  <a:cubicBezTo>
                    <a:pt x="1819" y="19685"/>
                    <a:pt x="909" y="18833"/>
                    <a:pt x="455" y="17554"/>
                  </a:cubicBezTo>
                  <a:cubicBezTo>
                    <a:pt x="0" y="16275"/>
                    <a:pt x="0" y="14570"/>
                    <a:pt x="1251" y="12154"/>
                  </a:cubicBezTo>
                  <a:cubicBezTo>
                    <a:pt x="2501" y="9738"/>
                    <a:pt x="5002" y="6612"/>
                    <a:pt x="6821" y="5049"/>
                  </a:cubicBezTo>
                  <a:cubicBezTo>
                    <a:pt x="8640" y="3485"/>
                    <a:pt x="9777" y="3485"/>
                    <a:pt x="10914" y="4906"/>
                  </a:cubicBezTo>
                  <a:cubicBezTo>
                    <a:pt x="12051" y="6327"/>
                    <a:pt x="13187" y="9170"/>
                    <a:pt x="14097" y="11443"/>
                  </a:cubicBezTo>
                  <a:cubicBezTo>
                    <a:pt x="15006" y="13717"/>
                    <a:pt x="15688" y="15422"/>
                    <a:pt x="16257" y="16985"/>
                  </a:cubicBezTo>
                  <a:cubicBezTo>
                    <a:pt x="16825" y="18549"/>
                    <a:pt x="17280" y="19970"/>
                    <a:pt x="18076" y="20254"/>
                  </a:cubicBezTo>
                  <a:cubicBezTo>
                    <a:pt x="18872" y="20538"/>
                    <a:pt x="20008" y="19685"/>
                    <a:pt x="20691" y="18549"/>
                  </a:cubicBezTo>
                  <a:cubicBezTo>
                    <a:pt x="21373" y="17412"/>
                    <a:pt x="21600" y="15991"/>
                    <a:pt x="21032" y="13149"/>
                  </a:cubicBezTo>
                  <a:cubicBezTo>
                    <a:pt x="20463" y="10306"/>
                    <a:pt x="19099" y="6043"/>
                    <a:pt x="17166" y="3201"/>
                  </a:cubicBezTo>
                  <a:cubicBezTo>
                    <a:pt x="15234" y="359"/>
                    <a:pt x="12733" y="-1062"/>
                    <a:pt x="9777" y="927"/>
                  </a:cubicBezTo>
                  <a:cubicBezTo>
                    <a:pt x="6821" y="2917"/>
                    <a:pt x="3411" y="8317"/>
                    <a:pt x="0" y="13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3658129" y="5147914"/>
              <a:ext cx="358019" cy="47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64" fill="norm" stroke="1" extrusionOk="0">
                  <a:moveTo>
                    <a:pt x="1863" y="6850"/>
                  </a:moveTo>
                  <a:cubicBezTo>
                    <a:pt x="1105" y="5994"/>
                    <a:pt x="347" y="5138"/>
                    <a:pt x="95" y="4091"/>
                  </a:cubicBezTo>
                  <a:cubicBezTo>
                    <a:pt x="-158" y="3044"/>
                    <a:pt x="95" y="1807"/>
                    <a:pt x="853" y="998"/>
                  </a:cubicBezTo>
                  <a:cubicBezTo>
                    <a:pt x="1610" y="190"/>
                    <a:pt x="2874" y="-191"/>
                    <a:pt x="4453" y="94"/>
                  </a:cubicBezTo>
                  <a:cubicBezTo>
                    <a:pt x="6031" y="380"/>
                    <a:pt x="7926" y="1331"/>
                    <a:pt x="9947" y="3187"/>
                  </a:cubicBezTo>
                  <a:cubicBezTo>
                    <a:pt x="11968" y="5042"/>
                    <a:pt x="14116" y="7802"/>
                    <a:pt x="15821" y="10324"/>
                  </a:cubicBezTo>
                  <a:cubicBezTo>
                    <a:pt x="17526" y="12845"/>
                    <a:pt x="18789" y="15129"/>
                    <a:pt x="19610" y="16699"/>
                  </a:cubicBezTo>
                  <a:cubicBezTo>
                    <a:pt x="20431" y="18269"/>
                    <a:pt x="20810" y="19125"/>
                    <a:pt x="21063" y="19887"/>
                  </a:cubicBezTo>
                  <a:cubicBezTo>
                    <a:pt x="21316" y="20648"/>
                    <a:pt x="21442" y="21314"/>
                    <a:pt x="21316" y="21361"/>
                  </a:cubicBezTo>
                  <a:cubicBezTo>
                    <a:pt x="21189" y="21409"/>
                    <a:pt x="20810" y="20838"/>
                    <a:pt x="20431" y="20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3770769" y="5426018"/>
              <a:ext cx="204331" cy="25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00" fill="norm" stroke="1" extrusionOk="0">
                  <a:moveTo>
                    <a:pt x="21496" y="108"/>
                  </a:moveTo>
                  <a:cubicBezTo>
                    <a:pt x="20383" y="-70"/>
                    <a:pt x="19269" y="-249"/>
                    <a:pt x="17265" y="1536"/>
                  </a:cubicBezTo>
                  <a:cubicBezTo>
                    <a:pt x="15261" y="3321"/>
                    <a:pt x="12366" y="7070"/>
                    <a:pt x="9694" y="10283"/>
                  </a:cubicBezTo>
                  <a:cubicBezTo>
                    <a:pt x="7022" y="13496"/>
                    <a:pt x="4572" y="16174"/>
                    <a:pt x="2791" y="17959"/>
                  </a:cubicBezTo>
                  <a:cubicBezTo>
                    <a:pt x="1009" y="19744"/>
                    <a:pt x="-104" y="20637"/>
                    <a:pt x="7" y="20994"/>
                  </a:cubicBezTo>
                  <a:cubicBezTo>
                    <a:pt x="119" y="21351"/>
                    <a:pt x="1455" y="21172"/>
                    <a:pt x="2791" y="20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4319991" y="5309418"/>
              <a:ext cx="296460" cy="33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56" fill="norm" stroke="1" extrusionOk="0">
                  <a:moveTo>
                    <a:pt x="1226" y="7518"/>
                  </a:moveTo>
                  <a:cubicBezTo>
                    <a:pt x="1682" y="8058"/>
                    <a:pt x="2139" y="8598"/>
                    <a:pt x="3812" y="8598"/>
                  </a:cubicBezTo>
                  <a:cubicBezTo>
                    <a:pt x="5485" y="8598"/>
                    <a:pt x="8375" y="8058"/>
                    <a:pt x="10353" y="7181"/>
                  </a:cubicBezTo>
                  <a:cubicBezTo>
                    <a:pt x="12330" y="6303"/>
                    <a:pt x="13395" y="5088"/>
                    <a:pt x="13775" y="3806"/>
                  </a:cubicBezTo>
                  <a:cubicBezTo>
                    <a:pt x="14156" y="2523"/>
                    <a:pt x="13851" y="1173"/>
                    <a:pt x="13243" y="498"/>
                  </a:cubicBezTo>
                  <a:cubicBezTo>
                    <a:pt x="12635" y="-177"/>
                    <a:pt x="11722" y="-177"/>
                    <a:pt x="10125" y="566"/>
                  </a:cubicBezTo>
                  <a:cubicBezTo>
                    <a:pt x="8528" y="1308"/>
                    <a:pt x="6246" y="2793"/>
                    <a:pt x="4344" y="5426"/>
                  </a:cubicBezTo>
                  <a:cubicBezTo>
                    <a:pt x="2443" y="8058"/>
                    <a:pt x="922" y="11838"/>
                    <a:pt x="313" y="14471"/>
                  </a:cubicBezTo>
                  <a:cubicBezTo>
                    <a:pt x="-295" y="17103"/>
                    <a:pt x="9" y="18588"/>
                    <a:pt x="998" y="19668"/>
                  </a:cubicBezTo>
                  <a:cubicBezTo>
                    <a:pt x="1987" y="20748"/>
                    <a:pt x="3660" y="21423"/>
                    <a:pt x="6474" y="21220"/>
                  </a:cubicBezTo>
                  <a:cubicBezTo>
                    <a:pt x="9288" y="21018"/>
                    <a:pt x="13243" y="19938"/>
                    <a:pt x="15905" y="18926"/>
                  </a:cubicBezTo>
                  <a:cubicBezTo>
                    <a:pt x="18567" y="17913"/>
                    <a:pt x="19936" y="16968"/>
                    <a:pt x="21305" y="16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4343400" y="5008194"/>
              <a:ext cx="254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7280"/>
                    <a:pt x="3240" y="12960"/>
                    <a:pt x="6840" y="9360"/>
                  </a:cubicBezTo>
                  <a:cubicBezTo>
                    <a:pt x="10440" y="5760"/>
                    <a:pt x="1602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4701102" y="4719479"/>
              <a:ext cx="175699" cy="3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279" fill="norm" stroke="1" extrusionOk="0">
                  <a:moveTo>
                    <a:pt x="6609" y="7578"/>
                  </a:moveTo>
                  <a:cubicBezTo>
                    <a:pt x="4576" y="6838"/>
                    <a:pt x="2543" y="6097"/>
                    <a:pt x="1273" y="4986"/>
                  </a:cubicBezTo>
                  <a:cubicBezTo>
                    <a:pt x="2" y="3876"/>
                    <a:pt x="-506" y="2394"/>
                    <a:pt x="638" y="1345"/>
                  </a:cubicBezTo>
                  <a:cubicBezTo>
                    <a:pt x="1781" y="296"/>
                    <a:pt x="4576" y="-321"/>
                    <a:pt x="7372" y="173"/>
                  </a:cubicBezTo>
                  <a:cubicBezTo>
                    <a:pt x="10167" y="666"/>
                    <a:pt x="12962" y="2271"/>
                    <a:pt x="15249" y="4678"/>
                  </a:cubicBezTo>
                  <a:cubicBezTo>
                    <a:pt x="17536" y="7085"/>
                    <a:pt x="19315" y="10294"/>
                    <a:pt x="20205" y="13194"/>
                  </a:cubicBezTo>
                  <a:cubicBezTo>
                    <a:pt x="21094" y="16095"/>
                    <a:pt x="21094" y="18687"/>
                    <a:pt x="21094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4742886" y="4954365"/>
              <a:ext cx="140264" cy="14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09" fill="norm" stroke="1" extrusionOk="0">
                  <a:moveTo>
                    <a:pt x="21363" y="1387"/>
                  </a:moveTo>
                  <a:cubicBezTo>
                    <a:pt x="20073" y="448"/>
                    <a:pt x="18784" y="-491"/>
                    <a:pt x="15721" y="292"/>
                  </a:cubicBezTo>
                  <a:cubicBezTo>
                    <a:pt x="12659" y="1074"/>
                    <a:pt x="7823" y="3579"/>
                    <a:pt x="4760" y="6239"/>
                  </a:cubicBezTo>
                  <a:cubicBezTo>
                    <a:pt x="1697" y="8900"/>
                    <a:pt x="408" y="11718"/>
                    <a:pt x="85" y="14222"/>
                  </a:cubicBezTo>
                  <a:cubicBezTo>
                    <a:pt x="-237" y="16726"/>
                    <a:pt x="408" y="18918"/>
                    <a:pt x="1053" y="21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5194300" y="5605094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5055241" y="4697044"/>
              <a:ext cx="120009" cy="33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00" fill="norm" stroke="1" extrusionOk="0">
                  <a:moveTo>
                    <a:pt x="2159" y="0"/>
                  </a:moveTo>
                  <a:cubicBezTo>
                    <a:pt x="1401" y="3780"/>
                    <a:pt x="643" y="7560"/>
                    <a:pt x="264" y="10935"/>
                  </a:cubicBezTo>
                  <a:cubicBezTo>
                    <a:pt x="-115" y="14310"/>
                    <a:pt x="-115" y="17280"/>
                    <a:pt x="453" y="19035"/>
                  </a:cubicBezTo>
                  <a:cubicBezTo>
                    <a:pt x="1022" y="20790"/>
                    <a:pt x="2159" y="21330"/>
                    <a:pt x="4622" y="21465"/>
                  </a:cubicBezTo>
                  <a:cubicBezTo>
                    <a:pt x="7085" y="21600"/>
                    <a:pt x="10874" y="21330"/>
                    <a:pt x="13906" y="20858"/>
                  </a:cubicBezTo>
                  <a:cubicBezTo>
                    <a:pt x="16938" y="20385"/>
                    <a:pt x="19211" y="19710"/>
                    <a:pt x="21485" y="19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5041900" y="4900244"/>
              <a:ext cx="152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5265602" y="5019821"/>
              <a:ext cx="538298" cy="62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42" fill="norm" stroke="1" extrusionOk="0">
                  <a:moveTo>
                    <a:pt x="6295" y="17650"/>
                  </a:moveTo>
                  <a:cubicBezTo>
                    <a:pt x="6380" y="16926"/>
                    <a:pt x="6464" y="16201"/>
                    <a:pt x="6380" y="15693"/>
                  </a:cubicBezTo>
                  <a:cubicBezTo>
                    <a:pt x="6295" y="15186"/>
                    <a:pt x="6041" y="14896"/>
                    <a:pt x="5278" y="14860"/>
                  </a:cubicBezTo>
                  <a:cubicBezTo>
                    <a:pt x="4516" y="14824"/>
                    <a:pt x="3246" y="15041"/>
                    <a:pt x="2271" y="15911"/>
                  </a:cubicBezTo>
                  <a:cubicBezTo>
                    <a:pt x="1297" y="16781"/>
                    <a:pt x="620" y="18303"/>
                    <a:pt x="281" y="19245"/>
                  </a:cubicBezTo>
                  <a:cubicBezTo>
                    <a:pt x="-58" y="20187"/>
                    <a:pt x="-58" y="20550"/>
                    <a:pt x="111" y="20840"/>
                  </a:cubicBezTo>
                  <a:cubicBezTo>
                    <a:pt x="281" y="21130"/>
                    <a:pt x="620" y="21347"/>
                    <a:pt x="1043" y="21420"/>
                  </a:cubicBezTo>
                  <a:cubicBezTo>
                    <a:pt x="1467" y="21492"/>
                    <a:pt x="1975" y="21420"/>
                    <a:pt x="2864" y="20767"/>
                  </a:cubicBezTo>
                  <a:cubicBezTo>
                    <a:pt x="3754" y="20115"/>
                    <a:pt x="5024" y="18883"/>
                    <a:pt x="6168" y="17034"/>
                  </a:cubicBezTo>
                  <a:cubicBezTo>
                    <a:pt x="7311" y="15186"/>
                    <a:pt x="8328" y="12722"/>
                    <a:pt x="8921" y="10330"/>
                  </a:cubicBezTo>
                  <a:cubicBezTo>
                    <a:pt x="9514" y="7938"/>
                    <a:pt x="9683" y="5618"/>
                    <a:pt x="9726" y="3987"/>
                  </a:cubicBezTo>
                  <a:cubicBezTo>
                    <a:pt x="9768" y="2356"/>
                    <a:pt x="9683" y="1414"/>
                    <a:pt x="9471" y="798"/>
                  </a:cubicBezTo>
                  <a:cubicBezTo>
                    <a:pt x="9260" y="182"/>
                    <a:pt x="8921" y="-108"/>
                    <a:pt x="8624" y="37"/>
                  </a:cubicBezTo>
                  <a:cubicBezTo>
                    <a:pt x="8328" y="182"/>
                    <a:pt x="8074" y="762"/>
                    <a:pt x="7862" y="2248"/>
                  </a:cubicBezTo>
                  <a:cubicBezTo>
                    <a:pt x="7650" y="3734"/>
                    <a:pt x="7481" y="6126"/>
                    <a:pt x="7523" y="8626"/>
                  </a:cubicBezTo>
                  <a:cubicBezTo>
                    <a:pt x="7566" y="11127"/>
                    <a:pt x="7820" y="13736"/>
                    <a:pt x="7989" y="15258"/>
                  </a:cubicBezTo>
                  <a:cubicBezTo>
                    <a:pt x="8158" y="16781"/>
                    <a:pt x="8243" y="17215"/>
                    <a:pt x="8455" y="17614"/>
                  </a:cubicBezTo>
                  <a:cubicBezTo>
                    <a:pt x="8667" y="18013"/>
                    <a:pt x="9006" y="18375"/>
                    <a:pt x="9387" y="18520"/>
                  </a:cubicBezTo>
                  <a:cubicBezTo>
                    <a:pt x="9768" y="18665"/>
                    <a:pt x="10191" y="18593"/>
                    <a:pt x="10869" y="17723"/>
                  </a:cubicBezTo>
                  <a:cubicBezTo>
                    <a:pt x="11547" y="16853"/>
                    <a:pt x="12478" y="15186"/>
                    <a:pt x="13410" y="13229"/>
                  </a:cubicBezTo>
                  <a:cubicBezTo>
                    <a:pt x="14342" y="11272"/>
                    <a:pt x="15274" y="9025"/>
                    <a:pt x="15994" y="6995"/>
                  </a:cubicBezTo>
                  <a:cubicBezTo>
                    <a:pt x="16714" y="4966"/>
                    <a:pt x="17222" y="3154"/>
                    <a:pt x="17476" y="2066"/>
                  </a:cubicBezTo>
                  <a:cubicBezTo>
                    <a:pt x="17730" y="979"/>
                    <a:pt x="17730" y="617"/>
                    <a:pt x="17561" y="581"/>
                  </a:cubicBezTo>
                  <a:cubicBezTo>
                    <a:pt x="17391" y="544"/>
                    <a:pt x="17053" y="834"/>
                    <a:pt x="16629" y="1740"/>
                  </a:cubicBezTo>
                  <a:cubicBezTo>
                    <a:pt x="16206" y="2646"/>
                    <a:pt x="15697" y="4169"/>
                    <a:pt x="15528" y="6089"/>
                  </a:cubicBezTo>
                  <a:cubicBezTo>
                    <a:pt x="15358" y="8010"/>
                    <a:pt x="15528" y="10330"/>
                    <a:pt x="15909" y="12105"/>
                  </a:cubicBezTo>
                  <a:cubicBezTo>
                    <a:pt x="16290" y="13881"/>
                    <a:pt x="16883" y="15113"/>
                    <a:pt x="17391" y="15766"/>
                  </a:cubicBezTo>
                  <a:cubicBezTo>
                    <a:pt x="17900" y="16418"/>
                    <a:pt x="18323" y="16491"/>
                    <a:pt x="19001" y="16092"/>
                  </a:cubicBezTo>
                  <a:cubicBezTo>
                    <a:pt x="19678" y="15693"/>
                    <a:pt x="20610" y="14824"/>
                    <a:pt x="21076" y="14207"/>
                  </a:cubicBezTo>
                  <a:cubicBezTo>
                    <a:pt x="21542" y="13591"/>
                    <a:pt x="21542" y="13229"/>
                    <a:pt x="21542" y="12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5632450" y="5224094"/>
              <a:ext cx="1841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5200"/>
                    <a:pt x="11421" y="8800"/>
                    <a:pt x="15021" y="5200"/>
                  </a:cubicBezTo>
                  <a:cubicBezTo>
                    <a:pt x="18621" y="1600"/>
                    <a:pt x="2011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9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68700" y="5789244"/>
              <a:ext cx="660400" cy="177801"/>
            </a:xfrm>
            <a:prstGeom prst="rect">
              <a:avLst/>
            </a:prstGeom>
            <a:effectLst/>
          </p:spPr>
        </p:pic>
        <p:pic>
          <p:nvPicPr>
            <p:cNvPr id="299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25447" y="5852744"/>
              <a:ext cx="1465365" cy="880895"/>
            </a:xfrm>
            <a:prstGeom prst="rect">
              <a:avLst/>
            </a:prstGeom>
            <a:effectLst/>
          </p:spPr>
        </p:pic>
        <p:sp>
          <p:nvSpPr>
            <p:cNvPr id="2999" name="Line"/>
            <p:cNvSpPr/>
            <p:nvPr/>
          </p:nvSpPr>
          <p:spPr>
            <a:xfrm>
              <a:off x="6242050" y="5367881"/>
              <a:ext cx="1968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574" y="12793"/>
                    <a:pt x="11148" y="5170"/>
                    <a:pt x="14748" y="1993"/>
                  </a:cubicBezTo>
                  <a:cubicBezTo>
                    <a:pt x="18348" y="-1183"/>
                    <a:pt x="1997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6280150" y="5516194"/>
              <a:ext cx="2095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6803229" y="5067744"/>
              <a:ext cx="409212" cy="52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02" fill="norm" stroke="1" extrusionOk="0">
                  <a:moveTo>
                    <a:pt x="2852" y="7189"/>
                  </a:moveTo>
                  <a:cubicBezTo>
                    <a:pt x="1639" y="6321"/>
                    <a:pt x="427" y="5454"/>
                    <a:pt x="97" y="4456"/>
                  </a:cubicBezTo>
                  <a:cubicBezTo>
                    <a:pt x="-234" y="3459"/>
                    <a:pt x="317" y="2331"/>
                    <a:pt x="1254" y="1507"/>
                  </a:cubicBezTo>
                  <a:cubicBezTo>
                    <a:pt x="2190" y="683"/>
                    <a:pt x="3513" y="162"/>
                    <a:pt x="4835" y="32"/>
                  </a:cubicBezTo>
                  <a:cubicBezTo>
                    <a:pt x="6158" y="-98"/>
                    <a:pt x="7480" y="162"/>
                    <a:pt x="9023" y="986"/>
                  </a:cubicBezTo>
                  <a:cubicBezTo>
                    <a:pt x="10566" y="1810"/>
                    <a:pt x="12329" y="3198"/>
                    <a:pt x="14037" y="5324"/>
                  </a:cubicBezTo>
                  <a:cubicBezTo>
                    <a:pt x="15746" y="7449"/>
                    <a:pt x="17399" y="10312"/>
                    <a:pt x="18611" y="12957"/>
                  </a:cubicBezTo>
                  <a:cubicBezTo>
                    <a:pt x="19823" y="15603"/>
                    <a:pt x="20595" y="18032"/>
                    <a:pt x="20980" y="19507"/>
                  </a:cubicBezTo>
                  <a:cubicBezTo>
                    <a:pt x="21366" y="20982"/>
                    <a:pt x="21366" y="21502"/>
                    <a:pt x="21201" y="21502"/>
                  </a:cubicBezTo>
                  <a:cubicBezTo>
                    <a:pt x="21035" y="21502"/>
                    <a:pt x="20705" y="20982"/>
                    <a:pt x="20374" y="2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6864349" y="5384089"/>
              <a:ext cx="279401" cy="24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21600" y="453"/>
                  </a:moveTo>
                  <a:cubicBezTo>
                    <a:pt x="20782" y="78"/>
                    <a:pt x="19964" y="-298"/>
                    <a:pt x="18818" y="359"/>
                  </a:cubicBezTo>
                  <a:cubicBezTo>
                    <a:pt x="17673" y="1017"/>
                    <a:pt x="16200" y="2707"/>
                    <a:pt x="13745" y="5525"/>
                  </a:cubicBezTo>
                  <a:cubicBezTo>
                    <a:pt x="11291" y="8342"/>
                    <a:pt x="7855" y="12286"/>
                    <a:pt x="5400" y="15104"/>
                  </a:cubicBezTo>
                  <a:cubicBezTo>
                    <a:pt x="2945" y="17921"/>
                    <a:pt x="1473" y="19612"/>
                    <a:pt x="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7785100" y="4857610"/>
              <a:ext cx="171450" cy="86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21600" y="743"/>
                  </a:moveTo>
                  <a:cubicBezTo>
                    <a:pt x="20000" y="481"/>
                    <a:pt x="18400" y="218"/>
                    <a:pt x="16667" y="86"/>
                  </a:cubicBezTo>
                  <a:cubicBezTo>
                    <a:pt x="14933" y="-45"/>
                    <a:pt x="13067" y="-45"/>
                    <a:pt x="11333" y="218"/>
                  </a:cubicBezTo>
                  <a:cubicBezTo>
                    <a:pt x="9600" y="481"/>
                    <a:pt x="8000" y="1006"/>
                    <a:pt x="6000" y="2031"/>
                  </a:cubicBezTo>
                  <a:cubicBezTo>
                    <a:pt x="4000" y="3056"/>
                    <a:pt x="1600" y="4580"/>
                    <a:pt x="800" y="6340"/>
                  </a:cubicBezTo>
                  <a:cubicBezTo>
                    <a:pt x="0" y="8101"/>
                    <a:pt x="800" y="10098"/>
                    <a:pt x="2933" y="11937"/>
                  </a:cubicBezTo>
                  <a:cubicBezTo>
                    <a:pt x="5067" y="13777"/>
                    <a:pt x="8533" y="15459"/>
                    <a:pt x="10800" y="16720"/>
                  </a:cubicBezTo>
                  <a:cubicBezTo>
                    <a:pt x="13067" y="17981"/>
                    <a:pt x="14133" y="18822"/>
                    <a:pt x="13733" y="19453"/>
                  </a:cubicBezTo>
                  <a:cubicBezTo>
                    <a:pt x="13333" y="20083"/>
                    <a:pt x="11467" y="20504"/>
                    <a:pt x="8933" y="20819"/>
                  </a:cubicBezTo>
                  <a:cubicBezTo>
                    <a:pt x="6400" y="21135"/>
                    <a:pt x="3200" y="21345"/>
                    <a:pt x="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7752923" y="5865444"/>
              <a:ext cx="111371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5" h="21485" fill="norm" stroke="1" extrusionOk="0">
                  <a:moveTo>
                    <a:pt x="16277" y="6781"/>
                  </a:moveTo>
                  <a:cubicBezTo>
                    <a:pt x="14735" y="6028"/>
                    <a:pt x="13192" y="5274"/>
                    <a:pt x="10299" y="5526"/>
                  </a:cubicBezTo>
                  <a:cubicBezTo>
                    <a:pt x="7406" y="5777"/>
                    <a:pt x="3163" y="7033"/>
                    <a:pt x="1235" y="9544"/>
                  </a:cubicBezTo>
                  <a:cubicBezTo>
                    <a:pt x="-694" y="12056"/>
                    <a:pt x="-308" y="15823"/>
                    <a:pt x="2006" y="18209"/>
                  </a:cubicBezTo>
                  <a:cubicBezTo>
                    <a:pt x="4320" y="20595"/>
                    <a:pt x="8563" y="21600"/>
                    <a:pt x="12227" y="21474"/>
                  </a:cubicBezTo>
                  <a:cubicBezTo>
                    <a:pt x="15892" y="21349"/>
                    <a:pt x="18977" y="20093"/>
                    <a:pt x="19942" y="17456"/>
                  </a:cubicBezTo>
                  <a:cubicBezTo>
                    <a:pt x="20906" y="14819"/>
                    <a:pt x="19749" y="10800"/>
                    <a:pt x="18206" y="7660"/>
                  </a:cubicBezTo>
                  <a:cubicBezTo>
                    <a:pt x="16663" y="4521"/>
                    <a:pt x="14735" y="2260"/>
                    <a:pt x="128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7671979" y="4658910"/>
              <a:ext cx="207236" cy="11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0308" fill="norm" stroke="1" extrusionOk="0">
                  <a:moveTo>
                    <a:pt x="14136" y="4326"/>
                  </a:moveTo>
                  <a:cubicBezTo>
                    <a:pt x="11976" y="5766"/>
                    <a:pt x="9816" y="7206"/>
                    <a:pt x="7980" y="8466"/>
                  </a:cubicBezTo>
                  <a:cubicBezTo>
                    <a:pt x="6144" y="9726"/>
                    <a:pt x="4632" y="10806"/>
                    <a:pt x="3336" y="11346"/>
                  </a:cubicBezTo>
                  <a:cubicBezTo>
                    <a:pt x="2040" y="11886"/>
                    <a:pt x="960" y="11886"/>
                    <a:pt x="420" y="10086"/>
                  </a:cubicBezTo>
                  <a:cubicBezTo>
                    <a:pt x="-120" y="8286"/>
                    <a:pt x="-120" y="4686"/>
                    <a:pt x="312" y="2346"/>
                  </a:cubicBezTo>
                  <a:cubicBezTo>
                    <a:pt x="744" y="6"/>
                    <a:pt x="1608" y="-1074"/>
                    <a:pt x="4092" y="1446"/>
                  </a:cubicBezTo>
                  <a:cubicBezTo>
                    <a:pt x="6576" y="3966"/>
                    <a:pt x="10680" y="10086"/>
                    <a:pt x="13164" y="13866"/>
                  </a:cubicBezTo>
                  <a:cubicBezTo>
                    <a:pt x="15648" y="17646"/>
                    <a:pt x="16512" y="19086"/>
                    <a:pt x="17484" y="19806"/>
                  </a:cubicBezTo>
                  <a:cubicBezTo>
                    <a:pt x="18456" y="20526"/>
                    <a:pt x="19536" y="20526"/>
                    <a:pt x="20292" y="19446"/>
                  </a:cubicBezTo>
                  <a:cubicBezTo>
                    <a:pt x="21048" y="18366"/>
                    <a:pt x="21480" y="16206"/>
                    <a:pt x="20832" y="12606"/>
                  </a:cubicBezTo>
                  <a:cubicBezTo>
                    <a:pt x="20184" y="9006"/>
                    <a:pt x="18456" y="3966"/>
                    <a:pt x="15432" y="3426"/>
                  </a:cubicBezTo>
                  <a:cubicBezTo>
                    <a:pt x="12408" y="2886"/>
                    <a:pt x="8088" y="6846"/>
                    <a:pt x="3768" y="1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8193258" y="5265762"/>
              <a:ext cx="214142" cy="25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970" fill="norm" stroke="1" extrusionOk="0">
                  <a:moveTo>
                    <a:pt x="2320" y="10324"/>
                  </a:moveTo>
                  <a:cubicBezTo>
                    <a:pt x="3358" y="11032"/>
                    <a:pt x="4397" y="11740"/>
                    <a:pt x="5850" y="11475"/>
                  </a:cubicBezTo>
                  <a:cubicBezTo>
                    <a:pt x="7304" y="11209"/>
                    <a:pt x="9174" y="9970"/>
                    <a:pt x="10731" y="8554"/>
                  </a:cubicBezTo>
                  <a:cubicBezTo>
                    <a:pt x="12289" y="7137"/>
                    <a:pt x="13535" y="5544"/>
                    <a:pt x="14158" y="4127"/>
                  </a:cubicBezTo>
                  <a:cubicBezTo>
                    <a:pt x="14781" y="2711"/>
                    <a:pt x="14781" y="1472"/>
                    <a:pt x="14262" y="675"/>
                  </a:cubicBezTo>
                  <a:cubicBezTo>
                    <a:pt x="13743" y="-122"/>
                    <a:pt x="12704" y="-476"/>
                    <a:pt x="10212" y="1117"/>
                  </a:cubicBezTo>
                  <a:cubicBezTo>
                    <a:pt x="7720" y="2711"/>
                    <a:pt x="3774" y="6252"/>
                    <a:pt x="1697" y="9439"/>
                  </a:cubicBezTo>
                  <a:cubicBezTo>
                    <a:pt x="-380" y="12626"/>
                    <a:pt x="-588" y="15458"/>
                    <a:pt x="1281" y="17494"/>
                  </a:cubicBezTo>
                  <a:cubicBezTo>
                    <a:pt x="3150" y="19531"/>
                    <a:pt x="7097" y="20770"/>
                    <a:pt x="10731" y="20947"/>
                  </a:cubicBezTo>
                  <a:cubicBezTo>
                    <a:pt x="14366" y="21124"/>
                    <a:pt x="17689" y="20239"/>
                    <a:pt x="21012" y="19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8235950" y="5052644"/>
              <a:ext cx="215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65" y="17169"/>
                    <a:pt x="5929" y="12738"/>
                    <a:pt x="9529" y="9138"/>
                  </a:cubicBezTo>
                  <a:cubicBezTo>
                    <a:pt x="13129" y="5538"/>
                    <a:pt x="17365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8426450" y="4783506"/>
              <a:ext cx="222250" cy="33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5079"/>
                  </a:moveTo>
                  <a:cubicBezTo>
                    <a:pt x="411" y="3712"/>
                    <a:pt x="823" y="2345"/>
                    <a:pt x="2057" y="1388"/>
                  </a:cubicBezTo>
                  <a:cubicBezTo>
                    <a:pt x="3291" y="431"/>
                    <a:pt x="5349" y="-116"/>
                    <a:pt x="7406" y="21"/>
                  </a:cubicBezTo>
                  <a:cubicBezTo>
                    <a:pt x="9463" y="157"/>
                    <a:pt x="11520" y="978"/>
                    <a:pt x="13577" y="3097"/>
                  </a:cubicBezTo>
                  <a:cubicBezTo>
                    <a:pt x="15634" y="5216"/>
                    <a:pt x="17691" y="8633"/>
                    <a:pt x="19029" y="11914"/>
                  </a:cubicBezTo>
                  <a:cubicBezTo>
                    <a:pt x="20366" y="15195"/>
                    <a:pt x="20983" y="18340"/>
                    <a:pt x="2160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8506630" y="4985153"/>
              <a:ext cx="123021" cy="14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948" fill="norm" stroke="1" extrusionOk="0">
                  <a:moveTo>
                    <a:pt x="21278" y="582"/>
                  </a:moveTo>
                  <a:cubicBezTo>
                    <a:pt x="18349" y="-35"/>
                    <a:pt x="15420" y="-652"/>
                    <a:pt x="11942" y="1508"/>
                  </a:cubicBezTo>
                  <a:cubicBezTo>
                    <a:pt x="8464" y="3668"/>
                    <a:pt x="4437" y="8605"/>
                    <a:pt x="2241" y="11845"/>
                  </a:cubicBezTo>
                  <a:cubicBezTo>
                    <a:pt x="44" y="15085"/>
                    <a:pt x="-322" y="16628"/>
                    <a:pt x="227" y="17862"/>
                  </a:cubicBezTo>
                  <a:cubicBezTo>
                    <a:pt x="776" y="19097"/>
                    <a:pt x="2241" y="20022"/>
                    <a:pt x="3705" y="20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8708795" y="4798644"/>
              <a:ext cx="9230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1408" y="0"/>
                  </a:moveTo>
                  <a:cubicBezTo>
                    <a:pt x="14535" y="3840"/>
                    <a:pt x="7663" y="7680"/>
                    <a:pt x="3981" y="10720"/>
                  </a:cubicBezTo>
                  <a:cubicBezTo>
                    <a:pt x="299" y="13760"/>
                    <a:pt x="-192" y="16000"/>
                    <a:pt x="53" y="17600"/>
                  </a:cubicBezTo>
                  <a:cubicBezTo>
                    <a:pt x="299" y="19200"/>
                    <a:pt x="1281" y="20160"/>
                    <a:pt x="4226" y="20720"/>
                  </a:cubicBezTo>
                  <a:cubicBezTo>
                    <a:pt x="7172" y="21280"/>
                    <a:pt x="12081" y="21440"/>
                    <a:pt x="169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667749" y="498279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8982339" y="4974774"/>
              <a:ext cx="439609" cy="53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01" fill="norm" stroke="1" extrusionOk="0">
                  <a:moveTo>
                    <a:pt x="9133" y="17415"/>
                  </a:moveTo>
                  <a:cubicBezTo>
                    <a:pt x="8823" y="16395"/>
                    <a:pt x="8513" y="15374"/>
                    <a:pt x="8048" y="14736"/>
                  </a:cubicBezTo>
                  <a:cubicBezTo>
                    <a:pt x="7583" y="14099"/>
                    <a:pt x="6963" y="13843"/>
                    <a:pt x="5723" y="14396"/>
                  </a:cubicBezTo>
                  <a:cubicBezTo>
                    <a:pt x="4482" y="14949"/>
                    <a:pt x="2622" y="16310"/>
                    <a:pt x="1537" y="17415"/>
                  </a:cubicBezTo>
                  <a:cubicBezTo>
                    <a:pt x="452" y="18521"/>
                    <a:pt x="142" y="19371"/>
                    <a:pt x="38" y="20009"/>
                  </a:cubicBezTo>
                  <a:cubicBezTo>
                    <a:pt x="-65" y="20647"/>
                    <a:pt x="38" y="21072"/>
                    <a:pt x="348" y="21284"/>
                  </a:cubicBezTo>
                  <a:cubicBezTo>
                    <a:pt x="658" y="21497"/>
                    <a:pt x="1175" y="21497"/>
                    <a:pt x="2260" y="20604"/>
                  </a:cubicBezTo>
                  <a:cubicBezTo>
                    <a:pt x="3346" y="19711"/>
                    <a:pt x="4999" y="17925"/>
                    <a:pt x="6343" y="15587"/>
                  </a:cubicBezTo>
                  <a:cubicBezTo>
                    <a:pt x="7686" y="13248"/>
                    <a:pt x="8720" y="10357"/>
                    <a:pt x="9443" y="7891"/>
                  </a:cubicBezTo>
                  <a:cubicBezTo>
                    <a:pt x="10167" y="5425"/>
                    <a:pt x="10580" y="3384"/>
                    <a:pt x="10838" y="2066"/>
                  </a:cubicBezTo>
                  <a:cubicBezTo>
                    <a:pt x="11097" y="747"/>
                    <a:pt x="11200" y="152"/>
                    <a:pt x="11045" y="25"/>
                  </a:cubicBezTo>
                  <a:cubicBezTo>
                    <a:pt x="10890" y="-103"/>
                    <a:pt x="10477" y="237"/>
                    <a:pt x="9753" y="1725"/>
                  </a:cubicBezTo>
                  <a:cubicBezTo>
                    <a:pt x="9030" y="3214"/>
                    <a:pt x="7996" y="5850"/>
                    <a:pt x="7479" y="8401"/>
                  </a:cubicBezTo>
                  <a:cubicBezTo>
                    <a:pt x="6963" y="10952"/>
                    <a:pt x="6963" y="13418"/>
                    <a:pt x="7169" y="15077"/>
                  </a:cubicBezTo>
                  <a:cubicBezTo>
                    <a:pt x="7376" y="16735"/>
                    <a:pt x="7790" y="17585"/>
                    <a:pt x="8410" y="18053"/>
                  </a:cubicBezTo>
                  <a:cubicBezTo>
                    <a:pt x="9030" y="18521"/>
                    <a:pt x="9857" y="18606"/>
                    <a:pt x="10890" y="18010"/>
                  </a:cubicBezTo>
                  <a:cubicBezTo>
                    <a:pt x="11924" y="17415"/>
                    <a:pt x="13164" y="16140"/>
                    <a:pt x="14559" y="14184"/>
                  </a:cubicBezTo>
                  <a:cubicBezTo>
                    <a:pt x="15954" y="12228"/>
                    <a:pt x="17504" y="9591"/>
                    <a:pt x="18693" y="7295"/>
                  </a:cubicBezTo>
                  <a:cubicBezTo>
                    <a:pt x="19881" y="4999"/>
                    <a:pt x="20708" y="3043"/>
                    <a:pt x="21122" y="1853"/>
                  </a:cubicBezTo>
                  <a:cubicBezTo>
                    <a:pt x="21535" y="662"/>
                    <a:pt x="21535" y="237"/>
                    <a:pt x="21328" y="237"/>
                  </a:cubicBezTo>
                  <a:cubicBezTo>
                    <a:pt x="21122" y="237"/>
                    <a:pt x="20708" y="662"/>
                    <a:pt x="19830" y="2321"/>
                  </a:cubicBezTo>
                  <a:cubicBezTo>
                    <a:pt x="18951" y="3979"/>
                    <a:pt x="17608" y="6870"/>
                    <a:pt x="16729" y="9464"/>
                  </a:cubicBezTo>
                  <a:cubicBezTo>
                    <a:pt x="15851" y="12058"/>
                    <a:pt x="15437" y="14354"/>
                    <a:pt x="15437" y="15927"/>
                  </a:cubicBezTo>
                  <a:cubicBezTo>
                    <a:pt x="15437" y="17500"/>
                    <a:pt x="15851" y="18351"/>
                    <a:pt x="16678" y="18776"/>
                  </a:cubicBezTo>
                  <a:cubicBezTo>
                    <a:pt x="17504" y="19201"/>
                    <a:pt x="18745" y="19201"/>
                    <a:pt x="19571" y="18478"/>
                  </a:cubicBezTo>
                  <a:cubicBezTo>
                    <a:pt x="20398" y="17755"/>
                    <a:pt x="20812" y="16310"/>
                    <a:pt x="21225" y="14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9258841" y="5219861"/>
              <a:ext cx="278859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882" y="21600"/>
                  </a:moveTo>
                  <a:cubicBezTo>
                    <a:pt x="1582" y="16200"/>
                    <a:pt x="283" y="10800"/>
                    <a:pt x="40" y="6750"/>
                  </a:cubicBezTo>
                  <a:cubicBezTo>
                    <a:pt x="-204" y="2700"/>
                    <a:pt x="608" y="0"/>
                    <a:pt x="4343" y="0"/>
                  </a:cubicBezTo>
                  <a:cubicBezTo>
                    <a:pt x="8079" y="0"/>
                    <a:pt x="14737" y="2700"/>
                    <a:pt x="21396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8140700" y="5668859"/>
              <a:ext cx="753534" cy="12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12915"/>
                  </a:moveTo>
                  <a:cubicBezTo>
                    <a:pt x="2306" y="10395"/>
                    <a:pt x="4611" y="7875"/>
                    <a:pt x="6947" y="5895"/>
                  </a:cubicBezTo>
                  <a:cubicBezTo>
                    <a:pt x="9283" y="3915"/>
                    <a:pt x="11649" y="2475"/>
                    <a:pt x="13955" y="1575"/>
                  </a:cubicBezTo>
                  <a:cubicBezTo>
                    <a:pt x="16261" y="675"/>
                    <a:pt x="18506" y="315"/>
                    <a:pt x="19840" y="135"/>
                  </a:cubicBezTo>
                  <a:cubicBezTo>
                    <a:pt x="21175" y="-45"/>
                    <a:pt x="21600" y="-45"/>
                    <a:pt x="21600" y="135"/>
                  </a:cubicBezTo>
                  <a:cubicBezTo>
                    <a:pt x="21600" y="315"/>
                    <a:pt x="21175" y="675"/>
                    <a:pt x="19840" y="1935"/>
                  </a:cubicBezTo>
                  <a:cubicBezTo>
                    <a:pt x="18506" y="3195"/>
                    <a:pt x="16261" y="5355"/>
                    <a:pt x="14046" y="7695"/>
                  </a:cubicBezTo>
                  <a:cubicBezTo>
                    <a:pt x="11831" y="10035"/>
                    <a:pt x="9647" y="12555"/>
                    <a:pt x="7948" y="14535"/>
                  </a:cubicBezTo>
                  <a:cubicBezTo>
                    <a:pt x="6249" y="16515"/>
                    <a:pt x="5036" y="17955"/>
                    <a:pt x="4278" y="19035"/>
                  </a:cubicBezTo>
                  <a:cubicBezTo>
                    <a:pt x="3519" y="20115"/>
                    <a:pt x="3216" y="20835"/>
                    <a:pt x="3307" y="21195"/>
                  </a:cubicBezTo>
                  <a:cubicBezTo>
                    <a:pt x="3398" y="21555"/>
                    <a:pt x="3883" y="21555"/>
                    <a:pt x="5218" y="20475"/>
                  </a:cubicBezTo>
                  <a:cubicBezTo>
                    <a:pt x="6553" y="19395"/>
                    <a:pt x="8737" y="17235"/>
                    <a:pt x="11043" y="15795"/>
                  </a:cubicBezTo>
                  <a:cubicBezTo>
                    <a:pt x="13348" y="14355"/>
                    <a:pt x="15775" y="13635"/>
                    <a:pt x="17140" y="13455"/>
                  </a:cubicBezTo>
                  <a:cubicBezTo>
                    <a:pt x="18506" y="13275"/>
                    <a:pt x="18809" y="13635"/>
                    <a:pt x="19112" y="13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3682999" y="7454189"/>
              <a:ext cx="234951" cy="4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4086" y="12452"/>
                    <a:pt x="8173" y="4676"/>
                    <a:pt x="11773" y="1652"/>
                  </a:cubicBezTo>
                  <a:cubicBezTo>
                    <a:pt x="15373" y="-1372"/>
                    <a:pt x="18486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3737705" y="7548194"/>
              <a:ext cx="256446" cy="7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21" fill="norm" stroke="1" extrusionOk="0">
                  <a:moveTo>
                    <a:pt x="3922" y="10232"/>
                  </a:moveTo>
                  <a:cubicBezTo>
                    <a:pt x="3037" y="12505"/>
                    <a:pt x="2152" y="14779"/>
                    <a:pt x="1355" y="16768"/>
                  </a:cubicBezTo>
                  <a:cubicBezTo>
                    <a:pt x="558" y="18758"/>
                    <a:pt x="-150" y="20463"/>
                    <a:pt x="27" y="21032"/>
                  </a:cubicBezTo>
                  <a:cubicBezTo>
                    <a:pt x="204" y="21600"/>
                    <a:pt x="1266" y="21032"/>
                    <a:pt x="4984" y="17337"/>
                  </a:cubicBezTo>
                  <a:cubicBezTo>
                    <a:pt x="8702" y="13642"/>
                    <a:pt x="15076" y="6821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4196279" y="7226731"/>
              <a:ext cx="369372" cy="48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99" fill="norm" stroke="1" extrusionOk="0">
                  <a:moveTo>
                    <a:pt x="10740" y="9231"/>
                  </a:moveTo>
                  <a:cubicBezTo>
                    <a:pt x="8162" y="9043"/>
                    <a:pt x="5585" y="8854"/>
                    <a:pt x="3806" y="8288"/>
                  </a:cubicBezTo>
                  <a:cubicBezTo>
                    <a:pt x="2026" y="7722"/>
                    <a:pt x="1044" y="6779"/>
                    <a:pt x="492" y="5741"/>
                  </a:cubicBezTo>
                  <a:cubicBezTo>
                    <a:pt x="-60" y="4704"/>
                    <a:pt x="-183" y="3572"/>
                    <a:pt x="308" y="2534"/>
                  </a:cubicBezTo>
                  <a:cubicBezTo>
                    <a:pt x="799" y="1497"/>
                    <a:pt x="1903" y="554"/>
                    <a:pt x="3376" y="176"/>
                  </a:cubicBezTo>
                  <a:cubicBezTo>
                    <a:pt x="4849" y="-201"/>
                    <a:pt x="6690" y="-12"/>
                    <a:pt x="8837" y="1120"/>
                  </a:cubicBezTo>
                  <a:cubicBezTo>
                    <a:pt x="10985" y="2251"/>
                    <a:pt x="13440" y="4327"/>
                    <a:pt x="15465" y="6779"/>
                  </a:cubicBezTo>
                  <a:cubicBezTo>
                    <a:pt x="17490" y="9231"/>
                    <a:pt x="19085" y="12061"/>
                    <a:pt x="20006" y="14561"/>
                  </a:cubicBezTo>
                  <a:cubicBezTo>
                    <a:pt x="20926" y="17060"/>
                    <a:pt x="21172" y="19230"/>
                    <a:pt x="21417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4311650" y="7529144"/>
              <a:ext cx="2159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218"/>
                    <a:pt x="16518" y="436"/>
                    <a:pt x="13659" y="2291"/>
                  </a:cubicBezTo>
                  <a:cubicBezTo>
                    <a:pt x="10800" y="4145"/>
                    <a:pt x="7624" y="7636"/>
                    <a:pt x="5294" y="11127"/>
                  </a:cubicBezTo>
                  <a:cubicBezTo>
                    <a:pt x="2965" y="14618"/>
                    <a:pt x="1482" y="18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4597400" y="762439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5302908" y="7045449"/>
              <a:ext cx="373992" cy="28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24" fill="norm" stroke="1" extrusionOk="0">
                  <a:moveTo>
                    <a:pt x="7203" y="6655"/>
                  </a:moveTo>
                  <a:cubicBezTo>
                    <a:pt x="9133" y="7438"/>
                    <a:pt x="11064" y="8220"/>
                    <a:pt x="12934" y="7985"/>
                  </a:cubicBezTo>
                  <a:cubicBezTo>
                    <a:pt x="14805" y="7751"/>
                    <a:pt x="16615" y="6498"/>
                    <a:pt x="17701" y="5168"/>
                  </a:cubicBezTo>
                  <a:cubicBezTo>
                    <a:pt x="18787" y="3838"/>
                    <a:pt x="19149" y="2429"/>
                    <a:pt x="19028" y="1411"/>
                  </a:cubicBezTo>
                  <a:cubicBezTo>
                    <a:pt x="18908" y="394"/>
                    <a:pt x="18304" y="-232"/>
                    <a:pt x="16012" y="81"/>
                  </a:cubicBezTo>
                  <a:cubicBezTo>
                    <a:pt x="13719" y="394"/>
                    <a:pt x="9737" y="1646"/>
                    <a:pt x="6720" y="4229"/>
                  </a:cubicBezTo>
                  <a:cubicBezTo>
                    <a:pt x="3703" y="6811"/>
                    <a:pt x="1652" y="10725"/>
                    <a:pt x="686" y="13542"/>
                  </a:cubicBezTo>
                  <a:cubicBezTo>
                    <a:pt x="-279" y="16359"/>
                    <a:pt x="-158" y="18081"/>
                    <a:pt x="626" y="19333"/>
                  </a:cubicBezTo>
                  <a:cubicBezTo>
                    <a:pt x="1410" y="20585"/>
                    <a:pt x="2858" y="21368"/>
                    <a:pt x="6237" y="21055"/>
                  </a:cubicBezTo>
                  <a:cubicBezTo>
                    <a:pt x="9616" y="20742"/>
                    <a:pt x="14925" y="19333"/>
                    <a:pt x="17761" y="18472"/>
                  </a:cubicBezTo>
                  <a:cubicBezTo>
                    <a:pt x="20597" y="17611"/>
                    <a:pt x="20959" y="17298"/>
                    <a:pt x="21321" y="16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5556250" y="6779844"/>
              <a:ext cx="2286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6200"/>
                    <a:pt x="8400" y="10800"/>
                    <a:pt x="12000" y="7200"/>
                  </a:cubicBezTo>
                  <a:cubicBezTo>
                    <a:pt x="15600" y="3600"/>
                    <a:pt x="18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5813969" y="6490332"/>
              <a:ext cx="275682" cy="32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94" fill="norm" stroke="1" extrusionOk="0">
                  <a:moveTo>
                    <a:pt x="694" y="10150"/>
                  </a:moveTo>
                  <a:cubicBezTo>
                    <a:pt x="203" y="8499"/>
                    <a:pt x="-288" y="6848"/>
                    <a:pt x="203" y="5197"/>
                  </a:cubicBezTo>
                  <a:cubicBezTo>
                    <a:pt x="694" y="3546"/>
                    <a:pt x="2167" y="1895"/>
                    <a:pt x="3803" y="932"/>
                  </a:cubicBezTo>
                  <a:cubicBezTo>
                    <a:pt x="5439" y="-31"/>
                    <a:pt x="7239" y="-306"/>
                    <a:pt x="9039" y="382"/>
                  </a:cubicBezTo>
                  <a:cubicBezTo>
                    <a:pt x="10839" y="1070"/>
                    <a:pt x="12639" y="2721"/>
                    <a:pt x="14439" y="5610"/>
                  </a:cubicBezTo>
                  <a:cubicBezTo>
                    <a:pt x="16239" y="8499"/>
                    <a:pt x="18039" y="12626"/>
                    <a:pt x="19185" y="15447"/>
                  </a:cubicBezTo>
                  <a:cubicBezTo>
                    <a:pt x="20330" y="18267"/>
                    <a:pt x="20821" y="19781"/>
                    <a:pt x="21312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5924550" y="6665544"/>
              <a:ext cx="825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2618"/>
                    <a:pt x="14954" y="5236"/>
                    <a:pt x="11354" y="8836"/>
                  </a:cubicBezTo>
                  <a:cubicBezTo>
                    <a:pt x="7754" y="12436"/>
                    <a:pt x="3877" y="17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6154329" y="6475044"/>
              <a:ext cx="100421" cy="29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75" fill="norm" stroke="1" extrusionOk="0">
                  <a:moveTo>
                    <a:pt x="17299" y="0"/>
                  </a:moveTo>
                  <a:cubicBezTo>
                    <a:pt x="13249" y="2623"/>
                    <a:pt x="9199" y="5246"/>
                    <a:pt x="6274" y="8409"/>
                  </a:cubicBezTo>
                  <a:cubicBezTo>
                    <a:pt x="3349" y="11571"/>
                    <a:pt x="1549" y="15274"/>
                    <a:pt x="649" y="17511"/>
                  </a:cubicBezTo>
                  <a:cubicBezTo>
                    <a:pt x="-251" y="19749"/>
                    <a:pt x="-251" y="20520"/>
                    <a:pt x="874" y="20983"/>
                  </a:cubicBezTo>
                  <a:cubicBezTo>
                    <a:pt x="1999" y="21446"/>
                    <a:pt x="4249" y="21600"/>
                    <a:pt x="7849" y="21369"/>
                  </a:cubicBezTo>
                  <a:cubicBezTo>
                    <a:pt x="11449" y="21137"/>
                    <a:pt x="16399" y="20520"/>
                    <a:pt x="21349" y="19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6140450" y="6671894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5283200" y="7402144"/>
              <a:ext cx="920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7" y="20329"/>
                    <a:pt x="3674" y="19059"/>
                    <a:pt x="5462" y="17576"/>
                  </a:cubicBezTo>
                  <a:cubicBezTo>
                    <a:pt x="7250" y="16094"/>
                    <a:pt x="8988" y="14400"/>
                    <a:pt x="10750" y="12282"/>
                  </a:cubicBezTo>
                  <a:cubicBezTo>
                    <a:pt x="12513" y="10165"/>
                    <a:pt x="14301" y="7624"/>
                    <a:pt x="16113" y="5506"/>
                  </a:cubicBezTo>
                  <a:cubicBezTo>
                    <a:pt x="17926" y="3388"/>
                    <a:pt x="19763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5422900" y="7865694"/>
              <a:ext cx="254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5300"/>
                    <a:pt x="9720" y="9000"/>
                    <a:pt x="13320" y="5400"/>
                  </a:cubicBezTo>
                  <a:cubicBezTo>
                    <a:pt x="16920" y="1800"/>
                    <a:pt x="1926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5797110" y="7611435"/>
              <a:ext cx="279841" cy="40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2" fill="norm" stroke="1" extrusionOk="0">
                  <a:moveTo>
                    <a:pt x="4386" y="7065"/>
                  </a:moveTo>
                  <a:cubicBezTo>
                    <a:pt x="2935" y="6393"/>
                    <a:pt x="1484" y="5722"/>
                    <a:pt x="678" y="4826"/>
                  </a:cubicBezTo>
                  <a:cubicBezTo>
                    <a:pt x="-128" y="3931"/>
                    <a:pt x="-289" y="2812"/>
                    <a:pt x="598" y="1861"/>
                  </a:cubicBezTo>
                  <a:cubicBezTo>
                    <a:pt x="1484" y="909"/>
                    <a:pt x="3418" y="126"/>
                    <a:pt x="5433" y="14"/>
                  </a:cubicBezTo>
                  <a:cubicBezTo>
                    <a:pt x="7448" y="-98"/>
                    <a:pt x="9544" y="462"/>
                    <a:pt x="11478" y="2196"/>
                  </a:cubicBezTo>
                  <a:cubicBezTo>
                    <a:pt x="13412" y="3931"/>
                    <a:pt x="15186" y="6841"/>
                    <a:pt x="16798" y="9751"/>
                  </a:cubicBezTo>
                  <a:cubicBezTo>
                    <a:pt x="18410" y="12661"/>
                    <a:pt x="19860" y="15570"/>
                    <a:pt x="20586" y="17529"/>
                  </a:cubicBezTo>
                  <a:cubicBezTo>
                    <a:pt x="21311" y="19487"/>
                    <a:pt x="21311" y="20495"/>
                    <a:pt x="21311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5803900" y="7846644"/>
              <a:ext cx="2032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5" y="4050"/>
                    <a:pt x="12150" y="8100"/>
                    <a:pt x="8550" y="11700"/>
                  </a:cubicBezTo>
                  <a:cubicBezTo>
                    <a:pt x="4950" y="15300"/>
                    <a:pt x="2475" y="18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6711950" y="6551244"/>
              <a:ext cx="146050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6"/>
                  </a:moveTo>
                  <a:cubicBezTo>
                    <a:pt x="0" y="183"/>
                    <a:pt x="0" y="0"/>
                    <a:pt x="470" y="0"/>
                  </a:cubicBezTo>
                  <a:cubicBezTo>
                    <a:pt x="939" y="0"/>
                    <a:pt x="1878" y="183"/>
                    <a:pt x="2661" y="793"/>
                  </a:cubicBezTo>
                  <a:cubicBezTo>
                    <a:pt x="3443" y="1403"/>
                    <a:pt x="4070" y="2441"/>
                    <a:pt x="4539" y="3554"/>
                  </a:cubicBezTo>
                  <a:cubicBezTo>
                    <a:pt x="5009" y="4668"/>
                    <a:pt x="5322" y="5858"/>
                    <a:pt x="5791" y="7017"/>
                  </a:cubicBezTo>
                  <a:cubicBezTo>
                    <a:pt x="6261" y="8176"/>
                    <a:pt x="6887" y="9305"/>
                    <a:pt x="7826" y="10480"/>
                  </a:cubicBezTo>
                  <a:cubicBezTo>
                    <a:pt x="8765" y="11654"/>
                    <a:pt x="10017" y="12875"/>
                    <a:pt x="11113" y="13988"/>
                  </a:cubicBezTo>
                  <a:cubicBezTo>
                    <a:pt x="12209" y="15102"/>
                    <a:pt x="13148" y="16108"/>
                    <a:pt x="13617" y="17085"/>
                  </a:cubicBezTo>
                  <a:cubicBezTo>
                    <a:pt x="14087" y="18061"/>
                    <a:pt x="14087" y="19007"/>
                    <a:pt x="15339" y="19754"/>
                  </a:cubicBezTo>
                  <a:cubicBezTo>
                    <a:pt x="16591" y="20502"/>
                    <a:pt x="19096" y="210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6942138" y="7971200"/>
              <a:ext cx="117454" cy="17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0665" fill="norm" stroke="1" extrusionOk="0">
                  <a:moveTo>
                    <a:pt x="14245" y="8384"/>
                  </a:moveTo>
                  <a:cubicBezTo>
                    <a:pt x="13873" y="7157"/>
                    <a:pt x="13500" y="5929"/>
                    <a:pt x="12569" y="4948"/>
                  </a:cubicBezTo>
                  <a:cubicBezTo>
                    <a:pt x="11638" y="3966"/>
                    <a:pt x="10149" y="3229"/>
                    <a:pt x="8659" y="3229"/>
                  </a:cubicBezTo>
                  <a:cubicBezTo>
                    <a:pt x="7169" y="3229"/>
                    <a:pt x="5680" y="3966"/>
                    <a:pt x="4190" y="6175"/>
                  </a:cubicBezTo>
                  <a:cubicBezTo>
                    <a:pt x="2700" y="8384"/>
                    <a:pt x="1211" y="12066"/>
                    <a:pt x="466" y="14520"/>
                  </a:cubicBezTo>
                  <a:cubicBezTo>
                    <a:pt x="-279" y="16975"/>
                    <a:pt x="-279" y="18202"/>
                    <a:pt x="1583" y="19307"/>
                  </a:cubicBezTo>
                  <a:cubicBezTo>
                    <a:pt x="3445" y="20411"/>
                    <a:pt x="7169" y="21393"/>
                    <a:pt x="10893" y="19920"/>
                  </a:cubicBezTo>
                  <a:cubicBezTo>
                    <a:pt x="14618" y="18448"/>
                    <a:pt x="18342" y="14520"/>
                    <a:pt x="19831" y="11329"/>
                  </a:cubicBezTo>
                  <a:cubicBezTo>
                    <a:pt x="21321" y="8138"/>
                    <a:pt x="20576" y="5684"/>
                    <a:pt x="19459" y="3843"/>
                  </a:cubicBezTo>
                  <a:cubicBezTo>
                    <a:pt x="18342" y="2002"/>
                    <a:pt x="16852" y="775"/>
                    <a:pt x="15176" y="284"/>
                  </a:cubicBezTo>
                  <a:cubicBezTo>
                    <a:pt x="13500" y="-207"/>
                    <a:pt x="11638" y="38"/>
                    <a:pt x="9776" y="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6829135" y="6459491"/>
              <a:ext cx="262107" cy="15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0300" fill="norm" stroke="1" extrusionOk="0">
                  <a:moveTo>
                    <a:pt x="10052" y="3793"/>
                  </a:moveTo>
                  <a:cubicBezTo>
                    <a:pt x="9195" y="6920"/>
                    <a:pt x="8337" y="10046"/>
                    <a:pt x="7223" y="12462"/>
                  </a:cubicBezTo>
                  <a:cubicBezTo>
                    <a:pt x="6109" y="14878"/>
                    <a:pt x="4737" y="16583"/>
                    <a:pt x="3623" y="17578"/>
                  </a:cubicBezTo>
                  <a:cubicBezTo>
                    <a:pt x="2509" y="18572"/>
                    <a:pt x="1652" y="18857"/>
                    <a:pt x="966" y="17293"/>
                  </a:cubicBezTo>
                  <a:cubicBezTo>
                    <a:pt x="280" y="15730"/>
                    <a:pt x="-234" y="12320"/>
                    <a:pt x="109" y="9193"/>
                  </a:cubicBezTo>
                  <a:cubicBezTo>
                    <a:pt x="452" y="6067"/>
                    <a:pt x="1652" y="3225"/>
                    <a:pt x="2680" y="1804"/>
                  </a:cubicBezTo>
                  <a:cubicBezTo>
                    <a:pt x="3709" y="383"/>
                    <a:pt x="4566" y="383"/>
                    <a:pt x="6623" y="3083"/>
                  </a:cubicBezTo>
                  <a:cubicBezTo>
                    <a:pt x="8680" y="5783"/>
                    <a:pt x="11937" y="11183"/>
                    <a:pt x="13909" y="14309"/>
                  </a:cubicBezTo>
                  <a:cubicBezTo>
                    <a:pt x="15880" y="17435"/>
                    <a:pt x="16566" y="18288"/>
                    <a:pt x="17423" y="19141"/>
                  </a:cubicBezTo>
                  <a:cubicBezTo>
                    <a:pt x="18280" y="19993"/>
                    <a:pt x="19309" y="20846"/>
                    <a:pt x="20080" y="19851"/>
                  </a:cubicBezTo>
                  <a:cubicBezTo>
                    <a:pt x="20852" y="18857"/>
                    <a:pt x="21366" y="16014"/>
                    <a:pt x="21195" y="12462"/>
                  </a:cubicBezTo>
                  <a:cubicBezTo>
                    <a:pt x="21023" y="8909"/>
                    <a:pt x="20166" y="4646"/>
                    <a:pt x="18623" y="2230"/>
                  </a:cubicBezTo>
                  <a:cubicBezTo>
                    <a:pt x="17080" y="-186"/>
                    <a:pt x="14852" y="-754"/>
                    <a:pt x="12366" y="1093"/>
                  </a:cubicBezTo>
                  <a:cubicBezTo>
                    <a:pt x="9880" y="2941"/>
                    <a:pt x="7137" y="7204"/>
                    <a:pt x="4395" y="1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3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7200" y="7688380"/>
              <a:ext cx="63500" cy="507515"/>
            </a:xfrm>
            <a:prstGeom prst="rect">
              <a:avLst/>
            </a:prstGeom>
            <a:effectLst/>
          </p:spPr>
        </p:pic>
        <p:pic>
          <p:nvPicPr>
            <p:cNvPr id="303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00850" y="6367580"/>
              <a:ext cx="279400" cy="323365"/>
            </a:xfrm>
            <a:prstGeom prst="rect">
              <a:avLst/>
            </a:prstGeom>
            <a:effectLst/>
          </p:spPr>
        </p:pic>
        <p:pic>
          <p:nvPicPr>
            <p:cNvPr id="303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51650" y="6405194"/>
              <a:ext cx="254000" cy="292101"/>
            </a:xfrm>
            <a:prstGeom prst="rect">
              <a:avLst/>
            </a:prstGeom>
            <a:effectLst/>
          </p:spPr>
        </p:pic>
        <p:pic>
          <p:nvPicPr>
            <p:cNvPr id="303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14073" y="6440777"/>
              <a:ext cx="158158" cy="235060"/>
            </a:xfrm>
            <a:prstGeom prst="rect">
              <a:avLst/>
            </a:prstGeom>
            <a:effectLst/>
          </p:spPr>
        </p:pic>
        <p:pic>
          <p:nvPicPr>
            <p:cNvPr id="304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870700" y="7935544"/>
              <a:ext cx="146050" cy="273051"/>
            </a:xfrm>
            <a:prstGeom prst="rect">
              <a:avLst/>
            </a:prstGeom>
            <a:effectLst/>
          </p:spPr>
        </p:pic>
        <p:pic>
          <p:nvPicPr>
            <p:cNvPr id="304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927849" y="7948244"/>
              <a:ext cx="158751" cy="298451"/>
            </a:xfrm>
            <a:prstGeom prst="rect">
              <a:avLst/>
            </a:prstGeom>
            <a:effectLst/>
          </p:spPr>
        </p:pic>
        <p:pic>
          <p:nvPicPr>
            <p:cNvPr id="304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19941" y="7941894"/>
              <a:ext cx="277432" cy="169801"/>
            </a:xfrm>
            <a:prstGeom prst="rect">
              <a:avLst/>
            </a:prstGeom>
            <a:effectLst/>
          </p:spPr>
        </p:pic>
        <p:pic>
          <p:nvPicPr>
            <p:cNvPr id="304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76700" y="6951294"/>
              <a:ext cx="838200" cy="939801"/>
            </a:xfrm>
            <a:prstGeom prst="rect">
              <a:avLst/>
            </a:prstGeom>
            <a:effectLst/>
          </p:spPr>
        </p:pic>
        <p:pic>
          <p:nvPicPr>
            <p:cNvPr id="304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30750" y="6868188"/>
              <a:ext cx="202255" cy="260907"/>
            </a:xfrm>
            <a:prstGeom prst="rect">
              <a:avLst/>
            </a:prstGeom>
            <a:effectLst/>
          </p:spPr>
        </p:pic>
        <p:pic>
          <p:nvPicPr>
            <p:cNvPr id="305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81650" y="7491044"/>
              <a:ext cx="755650" cy="819151"/>
            </a:xfrm>
            <a:prstGeom prst="rect">
              <a:avLst/>
            </a:prstGeom>
            <a:effectLst/>
          </p:spPr>
        </p:pic>
        <p:pic>
          <p:nvPicPr>
            <p:cNvPr id="305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34100" y="7464518"/>
              <a:ext cx="222917" cy="286877"/>
            </a:xfrm>
            <a:prstGeom prst="rect">
              <a:avLst/>
            </a:prstGeom>
            <a:effectLst/>
          </p:spPr>
        </p:pic>
        <p:sp>
          <p:nvSpPr>
            <p:cNvPr id="3055" name="Line"/>
            <p:cNvSpPr/>
            <p:nvPr/>
          </p:nvSpPr>
          <p:spPr>
            <a:xfrm>
              <a:off x="7740650" y="7402144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2400"/>
                    <a:pt x="11829" y="4800"/>
                    <a:pt x="15429" y="8400"/>
                  </a:cubicBezTo>
                  <a:cubicBezTo>
                    <a:pt x="19029" y="12000"/>
                    <a:pt x="20314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7747000" y="7522794"/>
              <a:ext cx="171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8392688" y="7270244"/>
              <a:ext cx="313163" cy="21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895" fill="norm" stroke="1" extrusionOk="0">
                  <a:moveTo>
                    <a:pt x="4922" y="9551"/>
                  </a:moveTo>
                  <a:cubicBezTo>
                    <a:pt x="6516" y="9350"/>
                    <a:pt x="8111" y="9148"/>
                    <a:pt x="9633" y="8239"/>
                  </a:cubicBezTo>
                  <a:cubicBezTo>
                    <a:pt x="11155" y="7331"/>
                    <a:pt x="12605" y="5716"/>
                    <a:pt x="13402" y="4404"/>
                  </a:cubicBezTo>
                  <a:cubicBezTo>
                    <a:pt x="14200" y="3092"/>
                    <a:pt x="14345" y="2082"/>
                    <a:pt x="13837" y="1174"/>
                  </a:cubicBezTo>
                  <a:cubicBezTo>
                    <a:pt x="13330" y="265"/>
                    <a:pt x="12170" y="-542"/>
                    <a:pt x="10068" y="467"/>
                  </a:cubicBezTo>
                  <a:cubicBezTo>
                    <a:pt x="7966" y="1477"/>
                    <a:pt x="4922" y="4303"/>
                    <a:pt x="3037" y="7028"/>
                  </a:cubicBezTo>
                  <a:cubicBezTo>
                    <a:pt x="1153" y="9753"/>
                    <a:pt x="428" y="12378"/>
                    <a:pt x="138" y="14295"/>
                  </a:cubicBezTo>
                  <a:cubicBezTo>
                    <a:pt x="-152" y="16213"/>
                    <a:pt x="-7" y="17424"/>
                    <a:pt x="790" y="18535"/>
                  </a:cubicBezTo>
                  <a:cubicBezTo>
                    <a:pt x="1588" y="19645"/>
                    <a:pt x="3037" y="20654"/>
                    <a:pt x="5574" y="20856"/>
                  </a:cubicBezTo>
                  <a:cubicBezTo>
                    <a:pt x="8111" y="21058"/>
                    <a:pt x="11735" y="20452"/>
                    <a:pt x="14562" y="19443"/>
                  </a:cubicBezTo>
                  <a:cubicBezTo>
                    <a:pt x="17389" y="18434"/>
                    <a:pt x="19418" y="17021"/>
                    <a:pt x="21448" y="1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8509000" y="6938594"/>
              <a:ext cx="2349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5600"/>
                    <a:pt x="9730" y="9600"/>
                    <a:pt x="13330" y="6000"/>
                  </a:cubicBezTo>
                  <a:cubicBezTo>
                    <a:pt x="16930" y="2400"/>
                    <a:pt x="1926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8777288" y="6741219"/>
              <a:ext cx="201613" cy="24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82" fill="norm" stroke="1" extrusionOk="0">
                  <a:moveTo>
                    <a:pt x="2531" y="8213"/>
                  </a:moveTo>
                  <a:cubicBezTo>
                    <a:pt x="1631" y="7669"/>
                    <a:pt x="731" y="7124"/>
                    <a:pt x="281" y="5944"/>
                  </a:cubicBezTo>
                  <a:cubicBezTo>
                    <a:pt x="-169" y="4764"/>
                    <a:pt x="-169" y="2949"/>
                    <a:pt x="956" y="1679"/>
                  </a:cubicBezTo>
                  <a:cubicBezTo>
                    <a:pt x="2081" y="408"/>
                    <a:pt x="4331" y="-318"/>
                    <a:pt x="6918" y="136"/>
                  </a:cubicBezTo>
                  <a:cubicBezTo>
                    <a:pt x="9506" y="590"/>
                    <a:pt x="12431" y="2223"/>
                    <a:pt x="14906" y="4855"/>
                  </a:cubicBezTo>
                  <a:cubicBezTo>
                    <a:pt x="17381" y="7487"/>
                    <a:pt x="19406" y="11117"/>
                    <a:pt x="20419" y="14021"/>
                  </a:cubicBezTo>
                  <a:cubicBezTo>
                    <a:pt x="21431" y="16926"/>
                    <a:pt x="21431" y="19104"/>
                    <a:pt x="21431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8883650" y="6886571"/>
              <a:ext cx="88900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21600" y="1932"/>
                  </a:moveTo>
                  <a:cubicBezTo>
                    <a:pt x="19029" y="852"/>
                    <a:pt x="16457" y="-228"/>
                    <a:pt x="14143" y="42"/>
                  </a:cubicBezTo>
                  <a:cubicBezTo>
                    <a:pt x="11829" y="312"/>
                    <a:pt x="9771" y="1932"/>
                    <a:pt x="7457" y="5712"/>
                  </a:cubicBezTo>
                  <a:cubicBezTo>
                    <a:pt x="5143" y="9492"/>
                    <a:pt x="2571" y="15432"/>
                    <a:pt x="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059197" y="6659194"/>
              <a:ext cx="97504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27" fill="norm" stroke="1" extrusionOk="0">
                  <a:moveTo>
                    <a:pt x="15655" y="0"/>
                  </a:moveTo>
                  <a:cubicBezTo>
                    <a:pt x="12438" y="2938"/>
                    <a:pt x="9221" y="5875"/>
                    <a:pt x="6693" y="8813"/>
                  </a:cubicBezTo>
                  <a:cubicBezTo>
                    <a:pt x="4166" y="11750"/>
                    <a:pt x="2327" y="14688"/>
                    <a:pt x="1179" y="16762"/>
                  </a:cubicBezTo>
                  <a:cubicBezTo>
                    <a:pt x="30" y="18835"/>
                    <a:pt x="-430" y="20045"/>
                    <a:pt x="489" y="20736"/>
                  </a:cubicBezTo>
                  <a:cubicBezTo>
                    <a:pt x="1408" y="21427"/>
                    <a:pt x="3706" y="21600"/>
                    <a:pt x="7383" y="21254"/>
                  </a:cubicBezTo>
                  <a:cubicBezTo>
                    <a:pt x="11059" y="20909"/>
                    <a:pt x="16115" y="20045"/>
                    <a:pt x="21170" y="19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9029699" y="6798894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600"/>
                    <a:pt x="1800" y="9600"/>
                    <a:pt x="5400" y="6000"/>
                  </a:cubicBezTo>
                  <a:cubicBezTo>
                    <a:pt x="9000" y="2400"/>
                    <a:pt x="153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9265155" y="6646494"/>
              <a:ext cx="113795" cy="115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1505" y="0"/>
                  </a:moveTo>
                  <a:cubicBezTo>
                    <a:pt x="21105" y="1106"/>
                    <a:pt x="20705" y="2211"/>
                    <a:pt x="19905" y="3495"/>
                  </a:cubicBezTo>
                  <a:cubicBezTo>
                    <a:pt x="19105" y="4778"/>
                    <a:pt x="17905" y="6239"/>
                    <a:pt x="16105" y="7759"/>
                  </a:cubicBezTo>
                  <a:cubicBezTo>
                    <a:pt x="14305" y="9280"/>
                    <a:pt x="11905" y="10859"/>
                    <a:pt x="9905" y="12261"/>
                  </a:cubicBezTo>
                  <a:cubicBezTo>
                    <a:pt x="7905" y="13663"/>
                    <a:pt x="6305" y="14887"/>
                    <a:pt x="4905" y="16091"/>
                  </a:cubicBezTo>
                  <a:cubicBezTo>
                    <a:pt x="3505" y="17296"/>
                    <a:pt x="2305" y="18480"/>
                    <a:pt x="1505" y="19329"/>
                  </a:cubicBezTo>
                  <a:cubicBezTo>
                    <a:pt x="705" y="20178"/>
                    <a:pt x="305" y="20692"/>
                    <a:pt x="105" y="21047"/>
                  </a:cubicBezTo>
                  <a:cubicBezTo>
                    <a:pt x="-95" y="21403"/>
                    <a:pt x="-95" y="21600"/>
                    <a:pt x="905" y="21600"/>
                  </a:cubicBezTo>
                  <a:cubicBezTo>
                    <a:pt x="1905" y="21600"/>
                    <a:pt x="3905" y="21403"/>
                    <a:pt x="5905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9467335" y="6513773"/>
              <a:ext cx="166817" cy="209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0952" fill="norm" stroke="1" extrusionOk="0">
                  <a:moveTo>
                    <a:pt x="11774" y="3113"/>
                  </a:moveTo>
                  <a:cubicBezTo>
                    <a:pt x="11774" y="1843"/>
                    <a:pt x="11774" y="572"/>
                    <a:pt x="11124" y="149"/>
                  </a:cubicBezTo>
                  <a:cubicBezTo>
                    <a:pt x="10473" y="-275"/>
                    <a:pt x="9172" y="149"/>
                    <a:pt x="7220" y="2160"/>
                  </a:cubicBezTo>
                  <a:cubicBezTo>
                    <a:pt x="5268" y="4172"/>
                    <a:pt x="2666" y="7772"/>
                    <a:pt x="1235" y="10949"/>
                  </a:cubicBezTo>
                  <a:cubicBezTo>
                    <a:pt x="-197" y="14125"/>
                    <a:pt x="-457" y="16878"/>
                    <a:pt x="844" y="18678"/>
                  </a:cubicBezTo>
                  <a:cubicBezTo>
                    <a:pt x="2145" y="20478"/>
                    <a:pt x="5008" y="21325"/>
                    <a:pt x="8391" y="20796"/>
                  </a:cubicBezTo>
                  <a:cubicBezTo>
                    <a:pt x="11774" y="20266"/>
                    <a:pt x="15678" y="18360"/>
                    <a:pt x="18020" y="16137"/>
                  </a:cubicBezTo>
                  <a:cubicBezTo>
                    <a:pt x="20362" y="13913"/>
                    <a:pt x="21143" y="11372"/>
                    <a:pt x="19972" y="9043"/>
                  </a:cubicBezTo>
                  <a:cubicBezTo>
                    <a:pt x="18801" y="6713"/>
                    <a:pt x="15678" y="4596"/>
                    <a:pt x="13336" y="3537"/>
                  </a:cubicBezTo>
                  <a:cubicBezTo>
                    <a:pt x="10994" y="2478"/>
                    <a:pt x="9432" y="2478"/>
                    <a:pt x="8261" y="3113"/>
                  </a:cubicBezTo>
                  <a:cubicBezTo>
                    <a:pt x="7090" y="3749"/>
                    <a:pt x="6309" y="5019"/>
                    <a:pt x="5529" y="6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9264717" y="7828589"/>
              <a:ext cx="231798" cy="14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0923" fill="norm" stroke="1" extrusionOk="0">
                  <a:moveTo>
                    <a:pt x="14004" y="5333"/>
                  </a:moveTo>
                  <a:cubicBezTo>
                    <a:pt x="12253" y="9592"/>
                    <a:pt x="10502" y="13852"/>
                    <a:pt x="8556" y="16590"/>
                  </a:cubicBezTo>
                  <a:cubicBezTo>
                    <a:pt x="6610" y="19328"/>
                    <a:pt x="4469" y="20545"/>
                    <a:pt x="2913" y="20849"/>
                  </a:cubicBezTo>
                  <a:cubicBezTo>
                    <a:pt x="1356" y="21153"/>
                    <a:pt x="383" y="20545"/>
                    <a:pt x="91" y="18719"/>
                  </a:cubicBezTo>
                  <a:cubicBezTo>
                    <a:pt x="-201" y="16894"/>
                    <a:pt x="188" y="13852"/>
                    <a:pt x="1550" y="11114"/>
                  </a:cubicBezTo>
                  <a:cubicBezTo>
                    <a:pt x="2913" y="8376"/>
                    <a:pt x="5248" y="5942"/>
                    <a:pt x="6902" y="4725"/>
                  </a:cubicBezTo>
                  <a:cubicBezTo>
                    <a:pt x="8556" y="3508"/>
                    <a:pt x="9529" y="3508"/>
                    <a:pt x="10794" y="5485"/>
                  </a:cubicBezTo>
                  <a:cubicBezTo>
                    <a:pt x="12058" y="7463"/>
                    <a:pt x="13615" y="11418"/>
                    <a:pt x="14685" y="14004"/>
                  </a:cubicBezTo>
                  <a:cubicBezTo>
                    <a:pt x="15756" y="16590"/>
                    <a:pt x="16340" y="17807"/>
                    <a:pt x="17118" y="18415"/>
                  </a:cubicBezTo>
                  <a:cubicBezTo>
                    <a:pt x="17896" y="19023"/>
                    <a:pt x="18869" y="19023"/>
                    <a:pt x="19745" y="16894"/>
                  </a:cubicBezTo>
                  <a:cubicBezTo>
                    <a:pt x="20621" y="14764"/>
                    <a:pt x="21399" y="10505"/>
                    <a:pt x="21302" y="7159"/>
                  </a:cubicBezTo>
                  <a:cubicBezTo>
                    <a:pt x="21204" y="3812"/>
                    <a:pt x="20231" y="1378"/>
                    <a:pt x="17994" y="466"/>
                  </a:cubicBezTo>
                  <a:cubicBezTo>
                    <a:pt x="15756" y="-447"/>
                    <a:pt x="12253" y="161"/>
                    <a:pt x="8750" y="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9747250" y="7367401"/>
              <a:ext cx="1714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533" y="1118"/>
                    <a:pt x="9067" y="-1582"/>
                    <a:pt x="12667" y="1118"/>
                  </a:cubicBezTo>
                  <a:cubicBezTo>
                    <a:pt x="16267" y="3818"/>
                    <a:pt x="18933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9772649" y="7491044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8000"/>
                    <a:pt x="12218" y="14400"/>
                    <a:pt x="15818" y="10800"/>
                  </a:cubicBezTo>
                  <a:cubicBezTo>
                    <a:pt x="19418" y="7200"/>
                    <a:pt x="2050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10251016" y="7186244"/>
              <a:ext cx="423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31"/>
                    <a:pt x="0" y="11461"/>
                    <a:pt x="0" y="15061"/>
                  </a:cubicBezTo>
                  <a:cubicBezTo>
                    <a:pt x="0" y="18661"/>
                    <a:pt x="10800" y="20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0490199" y="7376744"/>
              <a:ext cx="184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710" y="21600"/>
                    <a:pt x="11421" y="21600"/>
                    <a:pt x="15021" y="0"/>
                  </a:cubicBezTo>
                  <a:cubicBezTo>
                    <a:pt x="18621" y="21600"/>
                    <a:pt x="2011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10814049" y="7301971"/>
              <a:ext cx="188819" cy="20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0417" fill="norm" stroke="1" extrusionOk="0">
                  <a:moveTo>
                    <a:pt x="9861" y="3633"/>
                  </a:moveTo>
                  <a:cubicBezTo>
                    <a:pt x="9391" y="2585"/>
                    <a:pt x="8922" y="1536"/>
                    <a:pt x="8335" y="1536"/>
                  </a:cubicBezTo>
                  <a:cubicBezTo>
                    <a:pt x="7748" y="1536"/>
                    <a:pt x="7043" y="2585"/>
                    <a:pt x="5987" y="5206"/>
                  </a:cubicBezTo>
                  <a:cubicBezTo>
                    <a:pt x="4930" y="7827"/>
                    <a:pt x="3522" y="12022"/>
                    <a:pt x="3052" y="14643"/>
                  </a:cubicBezTo>
                  <a:cubicBezTo>
                    <a:pt x="2583" y="17264"/>
                    <a:pt x="3052" y="18313"/>
                    <a:pt x="4813" y="19256"/>
                  </a:cubicBezTo>
                  <a:cubicBezTo>
                    <a:pt x="6574" y="20200"/>
                    <a:pt x="9626" y="21039"/>
                    <a:pt x="12796" y="19781"/>
                  </a:cubicBezTo>
                  <a:cubicBezTo>
                    <a:pt x="15965" y="18522"/>
                    <a:pt x="19252" y="15167"/>
                    <a:pt x="20426" y="11707"/>
                  </a:cubicBezTo>
                  <a:cubicBezTo>
                    <a:pt x="21600" y="8247"/>
                    <a:pt x="20661" y="4682"/>
                    <a:pt x="18783" y="2480"/>
                  </a:cubicBezTo>
                  <a:cubicBezTo>
                    <a:pt x="16904" y="278"/>
                    <a:pt x="14087" y="-561"/>
                    <a:pt x="10800" y="383"/>
                  </a:cubicBezTo>
                  <a:cubicBezTo>
                    <a:pt x="7513" y="1326"/>
                    <a:pt x="3757" y="4053"/>
                    <a:pt x="0" y="6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10013950" y="8008288"/>
              <a:ext cx="1460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35" y="2735"/>
                    <a:pt x="11270" y="-1585"/>
                    <a:pt x="14870" y="575"/>
                  </a:cubicBezTo>
                  <a:cubicBezTo>
                    <a:pt x="18470" y="2735"/>
                    <a:pt x="2003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9988550" y="8151444"/>
              <a:ext cx="215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21600"/>
                    <a:pt x="10165" y="21600"/>
                    <a:pt x="13765" y="18000"/>
                  </a:cubicBezTo>
                  <a:cubicBezTo>
                    <a:pt x="17365" y="14400"/>
                    <a:pt x="1948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10557020" y="7884744"/>
              <a:ext cx="4113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19986" y="0"/>
                  </a:moveTo>
                  <a:cubicBezTo>
                    <a:pt x="11757" y="3360"/>
                    <a:pt x="3529" y="6720"/>
                    <a:pt x="957" y="10320"/>
                  </a:cubicBezTo>
                  <a:cubicBezTo>
                    <a:pt x="-1614" y="13920"/>
                    <a:pt x="1472" y="17760"/>
                    <a:pt x="4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0375900" y="8233994"/>
              <a:ext cx="393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7280"/>
                    <a:pt x="6503" y="12960"/>
                    <a:pt x="10103" y="9360"/>
                  </a:cubicBezTo>
                  <a:cubicBezTo>
                    <a:pt x="13703" y="5760"/>
                    <a:pt x="1765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0452099" y="8297494"/>
              <a:ext cx="400051" cy="3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6" fill="norm" stroke="1" extrusionOk="0">
                  <a:moveTo>
                    <a:pt x="0" y="19059"/>
                  </a:moveTo>
                  <a:cubicBezTo>
                    <a:pt x="2286" y="20329"/>
                    <a:pt x="4571" y="21600"/>
                    <a:pt x="7886" y="19059"/>
                  </a:cubicBezTo>
                  <a:cubicBezTo>
                    <a:pt x="11200" y="16518"/>
                    <a:pt x="15543" y="10165"/>
                    <a:pt x="18000" y="6353"/>
                  </a:cubicBezTo>
                  <a:cubicBezTo>
                    <a:pt x="20457" y="2541"/>
                    <a:pt x="21029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Drawing"/>
          <p:cNvGrpSpPr/>
          <p:nvPr/>
        </p:nvGrpSpPr>
        <p:grpSpPr>
          <a:xfrm>
            <a:off x="2103966" y="1800597"/>
            <a:ext cx="3311640" cy="885453"/>
            <a:chOff x="0" y="0"/>
            <a:chExt cx="3311638" cy="885452"/>
          </a:xfrm>
        </p:grpSpPr>
        <p:sp>
          <p:nvSpPr>
            <p:cNvPr id="3078" name="Line"/>
            <p:cNvSpPr/>
            <p:nvPr/>
          </p:nvSpPr>
          <p:spPr>
            <a:xfrm>
              <a:off x="0" y="51486"/>
              <a:ext cx="270934" cy="53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21600" y="339"/>
                  </a:moveTo>
                  <a:cubicBezTo>
                    <a:pt x="17719" y="169"/>
                    <a:pt x="13837" y="0"/>
                    <a:pt x="11053" y="0"/>
                  </a:cubicBezTo>
                  <a:cubicBezTo>
                    <a:pt x="8269" y="0"/>
                    <a:pt x="6581" y="169"/>
                    <a:pt x="5147" y="1271"/>
                  </a:cubicBezTo>
                  <a:cubicBezTo>
                    <a:pt x="3712" y="2372"/>
                    <a:pt x="2531" y="4405"/>
                    <a:pt x="1772" y="6904"/>
                  </a:cubicBezTo>
                  <a:cubicBezTo>
                    <a:pt x="1012" y="9402"/>
                    <a:pt x="675" y="12367"/>
                    <a:pt x="422" y="14569"/>
                  </a:cubicBezTo>
                  <a:cubicBezTo>
                    <a:pt x="169" y="16772"/>
                    <a:pt x="0" y="18212"/>
                    <a:pt x="0" y="19144"/>
                  </a:cubicBezTo>
                  <a:cubicBezTo>
                    <a:pt x="0" y="20075"/>
                    <a:pt x="169" y="20499"/>
                    <a:pt x="759" y="20880"/>
                  </a:cubicBezTo>
                  <a:cubicBezTo>
                    <a:pt x="1350" y="21261"/>
                    <a:pt x="2363" y="21600"/>
                    <a:pt x="4387" y="21558"/>
                  </a:cubicBezTo>
                  <a:cubicBezTo>
                    <a:pt x="6413" y="21515"/>
                    <a:pt x="9450" y="21092"/>
                    <a:pt x="12066" y="20584"/>
                  </a:cubicBezTo>
                  <a:cubicBezTo>
                    <a:pt x="14681" y="20075"/>
                    <a:pt x="16875" y="19482"/>
                    <a:pt x="19069" y="18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4233" y="364752"/>
              <a:ext cx="222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9" y="16971"/>
                    <a:pt x="7817" y="12343"/>
                    <a:pt x="11417" y="8743"/>
                  </a:cubicBezTo>
                  <a:cubicBezTo>
                    <a:pt x="15017" y="5143"/>
                    <a:pt x="18309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419910" y="0"/>
              <a:ext cx="276474" cy="60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81" fill="norm" stroke="1" extrusionOk="0">
                  <a:moveTo>
                    <a:pt x="21537" y="2357"/>
                  </a:moveTo>
                  <a:cubicBezTo>
                    <a:pt x="21042" y="1755"/>
                    <a:pt x="20548" y="1153"/>
                    <a:pt x="19393" y="739"/>
                  </a:cubicBezTo>
                  <a:cubicBezTo>
                    <a:pt x="18239" y="325"/>
                    <a:pt x="16426" y="100"/>
                    <a:pt x="14694" y="24"/>
                  </a:cubicBezTo>
                  <a:cubicBezTo>
                    <a:pt x="12963" y="-51"/>
                    <a:pt x="11314" y="24"/>
                    <a:pt x="9583" y="589"/>
                  </a:cubicBezTo>
                  <a:cubicBezTo>
                    <a:pt x="7852" y="1153"/>
                    <a:pt x="6038" y="2207"/>
                    <a:pt x="4719" y="3975"/>
                  </a:cubicBezTo>
                  <a:cubicBezTo>
                    <a:pt x="3400" y="5744"/>
                    <a:pt x="2575" y="8228"/>
                    <a:pt x="1998" y="10561"/>
                  </a:cubicBezTo>
                  <a:cubicBezTo>
                    <a:pt x="1421" y="12894"/>
                    <a:pt x="1091" y="15077"/>
                    <a:pt x="761" y="16657"/>
                  </a:cubicBezTo>
                  <a:cubicBezTo>
                    <a:pt x="432" y="18238"/>
                    <a:pt x="102" y="19216"/>
                    <a:pt x="19" y="19931"/>
                  </a:cubicBezTo>
                  <a:cubicBezTo>
                    <a:pt x="-63" y="20646"/>
                    <a:pt x="102" y="21097"/>
                    <a:pt x="844" y="21323"/>
                  </a:cubicBezTo>
                  <a:cubicBezTo>
                    <a:pt x="1586" y="21549"/>
                    <a:pt x="2905" y="21549"/>
                    <a:pt x="5626" y="21210"/>
                  </a:cubicBezTo>
                  <a:cubicBezTo>
                    <a:pt x="8346" y="20872"/>
                    <a:pt x="12468" y="20194"/>
                    <a:pt x="16590" y="19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721783" y="167902"/>
              <a:ext cx="2603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0" y="2629"/>
                    <a:pt x="5620" y="5257"/>
                    <a:pt x="8780" y="8286"/>
                  </a:cubicBezTo>
                  <a:cubicBezTo>
                    <a:pt x="11941" y="11314"/>
                    <a:pt x="15454" y="14743"/>
                    <a:pt x="17649" y="17029"/>
                  </a:cubicBezTo>
                  <a:cubicBezTo>
                    <a:pt x="19844" y="19314"/>
                    <a:pt x="20722" y="20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803122" y="197924"/>
              <a:ext cx="204412" cy="42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74" fill="norm" stroke="1" extrusionOk="0">
                  <a:moveTo>
                    <a:pt x="21505" y="87"/>
                  </a:moveTo>
                  <a:cubicBezTo>
                    <a:pt x="19501" y="-20"/>
                    <a:pt x="17497" y="-126"/>
                    <a:pt x="15604" y="406"/>
                  </a:cubicBezTo>
                  <a:cubicBezTo>
                    <a:pt x="13711" y="938"/>
                    <a:pt x="11930" y="2108"/>
                    <a:pt x="9480" y="4503"/>
                  </a:cubicBezTo>
                  <a:cubicBezTo>
                    <a:pt x="7031" y="6897"/>
                    <a:pt x="3913" y="10514"/>
                    <a:pt x="2132" y="13334"/>
                  </a:cubicBezTo>
                  <a:cubicBezTo>
                    <a:pt x="350" y="16154"/>
                    <a:pt x="-95" y="18175"/>
                    <a:pt x="16" y="19399"/>
                  </a:cubicBezTo>
                  <a:cubicBezTo>
                    <a:pt x="128" y="20623"/>
                    <a:pt x="796" y="21048"/>
                    <a:pt x="1464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1032933" y="54073"/>
              <a:ext cx="256308" cy="58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83" fill="norm" stroke="1" extrusionOk="0">
                  <a:moveTo>
                    <a:pt x="0" y="1626"/>
                  </a:moveTo>
                  <a:cubicBezTo>
                    <a:pt x="0" y="1157"/>
                    <a:pt x="0" y="687"/>
                    <a:pt x="708" y="413"/>
                  </a:cubicBezTo>
                  <a:cubicBezTo>
                    <a:pt x="1416" y="140"/>
                    <a:pt x="2833" y="61"/>
                    <a:pt x="5489" y="22"/>
                  </a:cubicBezTo>
                  <a:cubicBezTo>
                    <a:pt x="8144" y="-17"/>
                    <a:pt x="12039" y="-17"/>
                    <a:pt x="14518" y="140"/>
                  </a:cubicBezTo>
                  <a:cubicBezTo>
                    <a:pt x="16997" y="296"/>
                    <a:pt x="18059" y="609"/>
                    <a:pt x="18679" y="1274"/>
                  </a:cubicBezTo>
                  <a:cubicBezTo>
                    <a:pt x="19298" y="1940"/>
                    <a:pt x="19475" y="2957"/>
                    <a:pt x="19298" y="4757"/>
                  </a:cubicBezTo>
                  <a:cubicBezTo>
                    <a:pt x="19121" y="6557"/>
                    <a:pt x="18590" y="9140"/>
                    <a:pt x="18590" y="11487"/>
                  </a:cubicBezTo>
                  <a:cubicBezTo>
                    <a:pt x="18590" y="13835"/>
                    <a:pt x="19121" y="15948"/>
                    <a:pt x="19652" y="17200"/>
                  </a:cubicBezTo>
                  <a:cubicBezTo>
                    <a:pt x="20184" y="18453"/>
                    <a:pt x="20715" y="18844"/>
                    <a:pt x="21069" y="19235"/>
                  </a:cubicBezTo>
                  <a:cubicBezTo>
                    <a:pt x="21423" y="19626"/>
                    <a:pt x="21600" y="20018"/>
                    <a:pt x="21246" y="20292"/>
                  </a:cubicBezTo>
                  <a:cubicBezTo>
                    <a:pt x="20892" y="20566"/>
                    <a:pt x="20007" y="20722"/>
                    <a:pt x="17262" y="20918"/>
                  </a:cubicBezTo>
                  <a:cubicBezTo>
                    <a:pt x="14518" y="21113"/>
                    <a:pt x="9915" y="21348"/>
                    <a:pt x="5311" y="21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2061633" y="333002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2093383" y="523502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6200"/>
                    <a:pt x="9741" y="10800"/>
                    <a:pt x="13341" y="7200"/>
                  </a:cubicBezTo>
                  <a:cubicBezTo>
                    <a:pt x="16941" y="3600"/>
                    <a:pt x="192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2741083" y="98052"/>
              <a:ext cx="698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60"/>
                    <a:pt x="7855" y="8320"/>
                    <a:pt x="11455" y="11920"/>
                  </a:cubicBezTo>
                  <a:cubicBezTo>
                    <a:pt x="15055" y="15520"/>
                    <a:pt x="18327" y="18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2836333" y="53602"/>
              <a:ext cx="190501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60"/>
                    <a:pt x="14400" y="4320"/>
                    <a:pt x="11400" y="6415"/>
                  </a:cubicBezTo>
                  <a:cubicBezTo>
                    <a:pt x="8400" y="8509"/>
                    <a:pt x="6000" y="10538"/>
                    <a:pt x="4320" y="12665"/>
                  </a:cubicBezTo>
                  <a:cubicBezTo>
                    <a:pt x="2640" y="14793"/>
                    <a:pt x="1680" y="17018"/>
                    <a:pt x="1080" y="18524"/>
                  </a:cubicBezTo>
                  <a:cubicBezTo>
                    <a:pt x="480" y="20029"/>
                    <a:pt x="240" y="208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079668" y="372047"/>
              <a:ext cx="231971" cy="48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373" fill="norm" stroke="1" extrusionOk="0">
                  <a:moveTo>
                    <a:pt x="5022" y="6633"/>
                  </a:moveTo>
                  <a:cubicBezTo>
                    <a:pt x="3093" y="5335"/>
                    <a:pt x="1165" y="4037"/>
                    <a:pt x="393" y="2925"/>
                  </a:cubicBezTo>
                  <a:cubicBezTo>
                    <a:pt x="-378" y="1812"/>
                    <a:pt x="8" y="885"/>
                    <a:pt x="1358" y="376"/>
                  </a:cubicBezTo>
                  <a:cubicBezTo>
                    <a:pt x="2708" y="-134"/>
                    <a:pt x="5022" y="-227"/>
                    <a:pt x="7336" y="746"/>
                  </a:cubicBezTo>
                  <a:cubicBezTo>
                    <a:pt x="9651" y="1720"/>
                    <a:pt x="11965" y="3759"/>
                    <a:pt x="14086" y="6216"/>
                  </a:cubicBezTo>
                  <a:cubicBezTo>
                    <a:pt x="16208" y="8673"/>
                    <a:pt x="18136" y="11546"/>
                    <a:pt x="19390" y="13725"/>
                  </a:cubicBezTo>
                  <a:cubicBezTo>
                    <a:pt x="20643" y="15903"/>
                    <a:pt x="21222" y="17387"/>
                    <a:pt x="21126" y="18546"/>
                  </a:cubicBezTo>
                  <a:cubicBezTo>
                    <a:pt x="21029" y="19704"/>
                    <a:pt x="20258" y="20539"/>
                    <a:pt x="19486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3090333" y="698158"/>
              <a:ext cx="203201" cy="18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352"/>
                  </a:moveTo>
                  <a:cubicBezTo>
                    <a:pt x="20250" y="-122"/>
                    <a:pt x="18900" y="-597"/>
                    <a:pt x="15637" y="2370"/>
                  </a:cubicBezTo>
                  <a:cubicBezTo>
                    <a:pt x="12375" y="5337"/>
                    <a:pt x="7200" y="11746"/>
                    <a:pt x="4275" y="15425"/>
                  </a:cubicBezTo>
                  <a:cubicBezTo>
                    <a:pt x="1350" y="19104"/>
                    <a:pt x="675" y="20054"/>
                    <a:pt x="0" y="21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214" name="Drawing"/>
          <p:cNvGrpSpPr/>
          <p:nvPr/>
        </p:nvGrpSpPr>
        <p:grpSpPr>
          <a:xfrm>
            <a:off x="1298837" y="2339868"/>
            <a:ext cx="9858612" cy="6123712"/>
            <a:chOff x="-12700" y="0"/>
            <a:chExt cx="9858611" cy="6123711"/>
          </a:xfrm>
        </p:grpSpPr>
        <p:sp>
          <p:nvSpPr>
            <p:cNvPr id="3091" name="Line"/>
            <p:cNvSpPr/>
            <p:nvPr/>
          </p:nvSpPr>
          <p:spPr>
            <a:xfrm>
              <a:off x="7476862" y="0"/>
              <a:ext cx="285751" cy="61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21494"/>
                  </a:moveTo>
                  <a:cubicBezTo>
                    <a:pt x="960" y="19363"/>
                    <a:pt x="1920" y="17233"/>
                    <a:pt x="3120" y="14735"/>
                  </a:cubicBezTo>
                  <a:cubicBezTo>
                    <a:pt x="4320" y="12237"/>
                    <a:pt x="5760" y="9372"/>
                    <a:pt x="7680" y="6910"/>
                  </a:cubicBezTo>
                  <a:cubicBezTo>
                    <a:pt x="9600" y="4449"/>
                    <a:pt x="12000" y="2392"/>
                    <a:pt x="13520" y="1253"/>
                  </a:cubicBezTo>
                  <a:cubicBezTo>
                    <a:pt x="15040" y="114"/>
                    <a:pt x="15680" y="-106"/>
                    <a:pt x="16160" y="41"/>
                  </a:cubicBezTo>
                  <a:cubicBezTo>
                    <a:pt x="16640" y="188"/>
                    <a:pt x="16960" y="702"/>
                    <a:pt x="17360" y="2245"/>
                  </a:cubicBezTo>
                  <a:cubicBezTo>
                    <a:pt x="17760" y="3788"/>
                    <a:pt x="18240" y="6359"/>
                    <a:pt x="18720" y="9151"/>
                  </a:cubicBezTo>
                  <a:cubicBezTo>
                    <a:pt x="19200" y="11943"/>
                    <a:pt x="19680" y="14955"/>
                    <a:pt x="20160" y="16902"/>
                  </a:cubicBezTo>
                  <a:cubicBezTo>
                    <a:pt x="20640" y="18849"/>
                    <a:pt x="21120" y="19731"/>
                    <a:pt x="21600" y="20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7450357" y="308081"/>
              <a:ext cx="35035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2410" y="21600"/>
                  </a:moveTo>
                  <a:cubicBezTo>
                    <a:pt x="1239" y="19872"/>
                    <a:pt x="68" y="18144"/>
                    <a:pt x="3" y="16560"/>
                  </a:cubicBezTo>
                  <a:cubicBezTo>
                    <a:pt x="-62" y="14976"/>
                    <a:pt x="979" y="13536"/>
                    <a:pt x="3972" y="11232"/>
                  </a:cubicBezTo>
                  <a:cubicBezTo>
                    <a:pt x="6965" y="8928"/>
                    <a:pt x="11909" y="5760"/>
                    <a:pt x="15162" y="3744"/>
                  </a:cubicBezTo>
                  <a:cubicBezTo>
                    <a:pt x="18415" y="1728"/>
                    <a:pt x="19977" y="864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7976090" y="33780"/>
              <a:ext cx="288173" cy="52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58" fill="norm" stroke="1" extrusionOk="0">
                  <a:moveTo>
                    <a:pt x="2072" y="2403"/>
                  </a:moveTo>
                  <a:cubicBezTo>
                    <a:pt x="1126" y="1880"/>
                    <a:pt x="180" y="1358"/>
                    <a:pt x="23" y="966"/>
                  </a:cubicBezTo>
                  <a:cubicBezTo>
                    <a:pt x="-135" y="574"/>
                    <a:pt x="496" y="312"/>
                    <a:pt x="2861" y="138"/>
                  </a:cubicBezTo>
                  <a:cubicBezTo>
                    <a:pt x="5226" y="-36"/>
                    <a:pt x="9325" y="-123"/>
                    <a:pt x="12320" y="356"/>
                  </a:cubicBezTo>
                  <a:cubicBezTo>
                    <a:pt x="15316" y="835"/>
                    <a:pt x="17208" y="1880"/>
                    <a:pt x="17366" y="3666"/>
                  </a:cubicBezTo>
                  <a:cubicBezTo>
                    <a:pt x="17523" y="5451"/>
                    <a:pt x="15947" y="7977"/>
                    <a:pt x="13582" y="10329"/>
                  </a:cubicBezTo>
                  <a:cubicBezTo>
                    <a:pt x="11217" y="12680"/>
                    <a:pt x="8064" y="14858"/>
                    <a:pt x="5777" y="16512"/>
                  </a:cubicBezTo>
                  <a:cubicBezTo>
                    <a:pt x="3491" y="18167"/>
                    <a:pt x="2072" y="19300"/>
                    <a:pt x="1599" y="20040"/>
                  </a:cubicBezTo>
                  <a:cubicBezTo>
                    <a:pt x="1126" y="20780"/>
                    <a:pt x="1599" y="21129"/>
                    <a:pt x="3728" y="21303"/>
                  </a:cubicBezTo>
                  <a:cubicBezTo>
                    <a:pt x="5856" y="21477"/>
                    <a:pt x="9640" y="21477"/>
                    <a:pt x="12872" y="21433"/>
                  </a:cubicBezTo>
                  <a:cubicBezTo>
                    <a:pt x="16104" y="21390"/>
                    <a:pt x="18785" y="21303"/>
                    <a:pt x="21465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8289662" y="612881"/>
              <a:ext cx="152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31"/>
                    <a:pt x="12000" y="8862"/>
                    <a:pt x="8400" y="12462"/>
                  </a:cubicBezTo>
                  <a:cubicBezTo>
                    <a:pt x="4800" y="16062"/>
                    <a:pt x="24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8920347" y="36247"/>
              <a:ext cx="349007" cy="51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62" fill="norm" stroke="1" extrusionOk="0">
                  <a:moveTo>
                    <a:pt x="14447" y="4409"/>
                  </a:moveTo>
                  <a:cubicBezTo>
                    <a:pt x="14319" y="3447"/>
                    <a:pt x="14192" y="2485"/>
                    <a:pt x="14000" y="1786"/>
                  </a:cubicBezTo>
                  <a:cubicBezTo>
                    <a:pt x="13808" y="1086"/>
                    <a:pt x="13553" y="649"/>
                    <a:pt x="12913" y="430"/>
                  </a:cubicBezTo>
                  <a:cubicBezTo>
                    <a:pt x="12274" y="212"/>
                    <a:pt x="11252" y="212"/>
                    <a:pt x="9590" y="1043"/>
                  </a:cubicBezTo>
                  <a:cubicBezTo>
                    <a:pt x="7929" y="1873"/>
                    <a:pt x="5628" y="3535"/>
                    <a:pt x="3839" y="5677"/>
                  </a:cubicBezTo>
                  <a:cubicBezTo>
                    <a:pt x="2050" y="7820"/>
                    <a:pt x="771" y="10443"/>
                    <a:pt x="260" y="12673"/>
                  </a:cubicBezTo>
                  <a:cubicBezTo>
                    <a:pt x="-251" y="14903"/>
                    <a:pt x="5" y="16740"/>
                    <a:pt x="899" y="17877"/>
                  </a:cubicBezTo>
                  <a:cubicBezTo>
                    <a:pt x="1794" y="19013"/>
                    <a:pt x="3328" y="19451"/>
                    <a:pt x="5884" y="19101"/>
                  </a:cubicBezTo>
                  <a:cubicBezTo>
                    <a:pt x="8440" y="18751"/>
                    <a:pt x="12019" y="17614"/>
                    <a:pt x="14767" y="15778"/>
                  </a:cubicBezTo>
                  <a:cubicBezTo>
                    <a:pt x="17515" y="13941"/>
                    <a:pt x="19432" y="11405"/>
                    <a:pt x="20390" y="8957"/>
                  </a:cubicBezTo>
                  <a:cubicBezTo>
                    <a:pt x="21349" y="6508"/>
                    <a:pt x="21349" y="4147"/>
                    <a:pt x="20071" y="2573"/>
                  </a:cubicBezTo>
                  <a:cubicBezTo>
                    <a:pt x="18793" y="999"/>
                    <a:pt x="16237" y="212"/>
                    <a:pt x="14319" y="37"/>
                  </a:cubicBezTo>
                  <a:cubicBezTo>
                    <a:pt x="12402" y="-138"/>
                    <a:pt x="11124" y="299"/>
                    <a:pt x="10357" y="1436"/>
                  </a:cubicBezTo>
                  <a:cubicBezTo>
                    <a:pt x="9590" y="2573"/>
                    <a:pt x="9335" y="4409"/>
                    <a:pt x="9910" y="6683"/>
                  </a:cubicBezTo>
                  <a:cubicBezTo>
                    <a:pt x="10485" y="8957"/>
                    <a:pt x="11891" y="11668"/>
                    <a:pt x="12977" y="13898"/>
                  </a:cubicBezTo>
                  <a:cubicBezTo>
                    <a:pt x="14064" y="16128"/>
                    <a:pt x="14831" y="17877"/>
                    <a:pt x="15534" y="19057"/>
                  </a:cubicBezTo>
                  <a:cubicBezTo>
                    <a:pt x="16237" y="20238"/>
                    <a:pt x="16876" y="20850"/>
                    <a:pt x="17515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9413612" y="87011"/>
              <a:ext cx="208554" cy="46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45" fill="norm" stroke="1" extrusionOk="0">
                  <a:moveTo>
                    <a:pt x="0" y="1424"/>
                  </a:moveTo>
                  <a:cubicBezTo>
                    <a:pt x="0" y="931"/>
                    <a:pt x="0" y="438"/>
                    <a:pt x="764" y="192"/>
                  </a:cubicBezTo>
                  <a:cubicBezTo>
                    <a:pt x="1527" y="-55"/>
                    <a:pt x="3055" y="-55"/>
                    <a:pt x="5564" y="142"/>
                  </a:cubicBezTo>
                  <a:cubicBezTo>
                    <a:pt x="8073" y="340"/>
                    <a:pt x="11564" y="734"/>
                    <a:pt x="13745" y="1424"/>
                  </a:cubicBezTo>
                  <a:cubicBezTo>
                    <a:pt x="15927" y="2115"/>
                    <a:pt x="16800" y="3101"/>
                    <a:pt x="16582" y="4038"/>
                  </a:cubicBezTo>
                  <a:cubicBezTo>
                    <a:pt x="16364" y="4975"/>
                    <a:pt x="15055" y="5863"/>
                    <a:pt x="13745" y="6603"/>
                  </a:cubicBezTo>
                  <a:cubicBezTo>
                    <a:pt x="12436" y="7342"/>
                    <a:pt x="11127" y="7934"/>
                    <a:pt x="10364" y="8526"/>
                  </a:cubicBezTo>
                  <a:cubicBezTo>
                    <a:pt x="9600" y="9118"/>
                    <a:pt x="9382" y="9709"/>
                    <a:pt x="10909" y="10745"/>
                  </a:cubicBezTo>
                  <a:cubicBezTo>
                    <a:pt x="12436" y="11781"/>
                    <a:pt x="15709" y="13260"/>
                    <a:pt x="18000" y="14690"/>
                  </a:cubicBezTo>
                  <a:cubicBezTo>
                    <a:pt x="20291" y="16120"/>
                    <a:pt x="21600" y="17501"/>
                    <a:pt x="21491" y="18537"/>
                  </a:cubicBezTo>
                  <a:cubicBezTo>
                    <a:pt x="21382" y="19572"/>
                    <a:pt x="19855" y="20263"/>
                    <a:pt x="16036" y="20707"/>
                  </a:cubicBezTo>
                  <a:cubicBezTo>
                    <a:pt x="12218" y="21150"/>
                    <a:pt x="6109" y="21348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9262" y="1082781"/>
              <a:ext cx="9188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60" y="10165"/>
                    <a:pt x="119" y="9529"/>
                    <a:pt x="231" y="9529"/>
                  </a:cubicBezTo>
                  <a:cubicBezTo>
                    <a:pt x="343" y="9529"/>
                    <a:pt x="508" y="10165"/>
                    <a:pt x="697" y="10482"/>
                  </a:cubicBezTo>
                  <a:cubicBezTo>
                    <a:pt x="886" y="10800"/>
                    <a:pt x="1100" y="10800"/>
                    <a:pt x="1306" y="10694"/>
                  </a:cubicBezTo>
                  <a:cubicBezTo>
                    <a:pt x="1513" y="10588"/>
                    <a:pt x="1712" y="10376"/>
                    <a:pt x="1918" y="10059"/>
                  </a:cubicBezTo>
                  <a:cubicBezTo>
                    <a:pt x="2125" y="9741"/>
                    <a:pt x="2339" y="9318"/>
                    <a:pt x="2535" y="9000"/>
                  </a:cubicBezTo>
                  <a:cubicBezTo>
                    <a:pt x="2732" y="8682"/>
                    <a:pt x="2911" y="8471"/>
                    <a:pt x="3100" y="8153"/>
                  </a:cubicBezTo>
                  <a:cubicBezTo>
                    <a:pt x="3289" y="7835"/>
                    <a:pt x="3488" y="7412"/>
                    <a:pt x="3660" y="7094"/>
                  </a:cubicBezTo>
                  <a:cubicBezTo>
                    <a:pt x="3831" y="6776"/>
                    <a:pt x="3976" y="6565"/>
                    <a:pt x="4130" y="6353"/>
                  </a:cubicBezTo>
                  <a:cubicBezTo>
                    <a:pt x="4284" y="6141"/>
                    <a:pt x="4448" y="5929"/>
                    <a:pt x="4620" y="5718"/>
                  </a:cubicBezTo>
                  <a:cubicBezTo>
                    <a:pt x="4792" y="5506"/>
                    <a:pt x="4971" y="5294"/>
                    <a:pt x="5152" y="5082"/>
                  </a:cubicBezTo>
                  <a:cubicBezTo>
                    <a:pt x="5334" y="4871"/>
                    <a:pt x="5518" y="4659"/>
                    <a:pt x="5705" y="4447"/>
                  </a:cubicBezTo>
                  <a:cubicBezTo>
                    <a:pt x="5891" y="4235"/>
                    <a:pt x="6080" y="4024"/>
                    <a:pt x="6279" y="3812"/>
                  </a:cubicBezTo>
                  <a:cubicBezTo>
                    <a:pt x="6479" y="3600"/>
                    <a:pt x="6687" y="3388"/>
                    <a:pt x="6894" y="3176"/>
                  </a:cubicBezTo>
                  <a:cubicBezTo>
                    <a:pt x="7100" y="2965"/>
                    <a:pt x="7304" y="2753"/>
                    <a:pt x="7513" y="2541"/>
                  </a:cubicBezTo>
                  <a:cubicBezTo>
                    <a:pt x="7722" y="2329"/>
                    <a:pt x="7936" y="2118"/>
                    <a:pt x="8155" y="2012"/>
                  </a:cubicBezTo>
                  <a:cubicBezTo>
                    <a:pt x="8374" y="1906"/>
                    <a:pt x="8598" y="1906"/>
                    <a:pt x="8820" y="1906"/>
                  </a:cubicBezTo>
                  <a:cubicBezTo>
                    <a:pt x="9041" y="1906"/>
                    <a:pt x="9260" y="1906"/>
                    <a:pt x="9427" y="1906"/>
                  </a:cubicBezTo>
                  <a:cubicBezTo>
                    <a:pt x="9593" y="1906"/>
                    <a:pt x="9708" y="1906"/>
                    <a:pt x="9820" y="1800"/>
                  </a:cubicBezTo>
                  <a:cubicBezTo>
                    <a:pt x="9932" y="1694"/>
                    <a:pt x="10041" y="1482"/>
                    <a:pt x="10158" y="1376"/>
                  </a:cubicBezTo>
                  <a:cubicBezTo>
                    <a:pt x="10275" y="1271"/>
                    <a:pt x="10399" y="1271"/>
                    <a:pt x="10519" y="1165"/>
                  </a:cubicBezTo>
                  <a:cubicBezTo>
                    <a:pt x="10638" y="1059"/>
                    <a:pt x="10753" y="847"/>
                    <a:pt x="10929" y="741"/>
                  </a:cubicBezTo>
                  <a:cubicBezTo>
                    <a:pt x="11106" y="635"/>
                    <a:pt x="11345" y="635"/>
                    <a:pt x="11536" y="529"/>
                  </a:cubicBezTo>
                  <a:cubicBezTo>
                    <a:pt x="11728" y="424"/>
                    <a:pt x="11872" y="212"/>
                    <a:pt x="12002" y="106"/>
                  </a:cubicBezTo>
                  <a:cubicBezTo>
                    <a:pt x="12131" y="0"/>
                    <a:pt x="12245" y="0"/>
                    <a:pt x="12370" y="0"/>
                  </a:cubicBezTo>
                  <a:cubicBezTo>
                    <a:pt x="12494" y="0"/>
                    <a:pt x="12629" y="0"/>
                    <a:pt x="12760" y="0"/>
                  </a:cubicBezTo>
                  <a:cubicBezTo>
                    <a:pt x="12892" y="0"/>
                    <a:pt x="13022" y="0"/>
                    <a:pt x="13149" y="0"/>
                  </a:cubicBezTo>
                  <a:cubicBezTo>
                    <a:pt x="13275" y="0"/>
                    <a:pt x="13400" y="0"/>
                    <a:pt x="13534" y="0"/>
                  </a:cubicBezTo>
                  <a:cubicBezTo>
                    <a:pt x="13669" y="0"/>
                    <a:pt x="13813" y="0"/>
                    <a:pt x="13952" y="0"/>
                  </a:cubicBezTo>
                  <a:cubicBezTo>
                    <a:pt x="14091" y="0"/>
                    <a:pt x="14226" y="0"/>
                    <a:pt x="14417" y="0"/>
                  </a:cubicBezTo>
                  <a:cubicBezTo>
                    <a:pt x="14609" y="0"/>
                    <a:pt x="14858" y="0"/>
                    <a:pt x="15047" y="0"/>
                  </a:cubicBezTo>
                  <a:cubicBezTo>
                    <a:pt x="15236" y="0"/>
                    <a:pt x="15365" y="0"/>
                    <a:pt x="15502" y="106"/>
                  </a:cubicBezTo>
                  <a:cubicBezTo>
                    <a:pt x="15639" y="212"/>
                    <a:pt x="15783" y="424"/>
                    <a:pt x="15908" y="635"/>
                  </a:cubicBezTo>
                  <a:cubicBezTo>
                    <a:pt x="16032" y="847"/>
                    <a:pt x="16137" y="1059"/>
                    <a:pt x="16258" y="1271"/>
                  </a:cubicBezTo>
                  <a:cubicBezTo>
                    <a:pt x="16380" y="1482"/>
                    <a:pt x="16520" y="1694"/>
                    <a:pt x="16642" y="1906"/>
                  </a:cubicBezTo>
                  <a:cubicBezTo>
                    <a:pt x="16764" y="2118"/>
                    <a:pt x="16868" y="2329"/>
                    <a:pt x="16980" y="2647"/>
                  </a:cubicBezTo>
                  <a:cubicBezTo>
                    <a:pt x="17092" y="2965"/>
                    <a:pt x="17211" y="3388"/>
                    <a:pt x="17378" y="3918"/>
                  </a:cubicBezTo>
                  <a:cubicBezTo>
                    <a:pt x="17545" y="4447"/>
                    <a:pt x="17759" y="5082"/>
                    <a:pt x="17970" y="5824"/>
                  </a:cubicBezTo>
                  <a:cubicBezTo>
                    <a:pt x="18182" y="6565"/>
                    <a:pt x="18391" y="7412"/>
                    <a:pt x="18590" y="8259"/>
                  </a:cubicBezTo>
                  <a:cubicBezTo>
                    <a:pt x="18789" y="9106"/>
                    <a:pt x="18978" y="9953"/>
                    <a:pt x="19164" y="10800"/>
                  </a:cubicBezTo>
                  <a:cubicBezTo>
                    <a:pt x="19351" y="11647"/>
                    <a:pt x="19535" y="12494"/>
                    <a:pt x="19747" y="13447"/>
                  </a:cubicBezTo>
                  <a:cubicBezTo>
                    <a:pt x="19958" y="14400"/>
                    <a:pt x="20197" y="15459"/>
                    <a:pt x="20433" y="16412"/>
                  </a:cubicBezTo>
                  <a:cubicBezTo>
                    <a:pt x="20670" y="17365"/>
                    <a:pt x="20903" y="18212"/>
                    <a:pt x="21097" y="19059"/>
                  </a:cubicBezTo>
                  <a:cubicBezTo>
                    <a:pt x="21292" y="19906"/>
                    <a:pt x="21446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616828" y="1515907"/>
              <a:ext cx="185812" cy="96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32" fill="norm" stroke="1" extrusionOk="0">
                  <a:moveTo>
                    <a:pt x="20998" y="1947"/>
                  </a:moveTo>
                  <a:cubicBezTo>
                    <a:pt x="21240" y="1430"/>
                    <a:pt x="21483" y="912"/>
                    <a:pt x="21119" y="583"/>
                  </a:cubicBezTo>
                  <a:cubicBezTo>
                    <a:pt x="20755" y="253"/>
                    <a:pt x="19784" y="112"/>
                    <a:pt x="17964" y="42"/>
                  </a:cubicBezTo>
                  <a:cubicBezTo>
                    <a:pt x="16144" y="-29"/>
                    <a:pt x="13474" y="-29"/>
                    <a:pt x="11047" y="206"/>
                  </a:cubicBezTo>
                  <a:cubicBezTo>
                    <a:pt x="8620" y="442"/>
                    <a:pt x="6436" y="912"/>
                    <a:pt x="4252" y="1830"/>
                  </a:cubicBezTo>
                  <a:cubicBezTo>
                    <a:pt x="2067" y="2747"/>
                    <a:pt x="-117" y="4112"/>
                    <a:pt x="4" y="5618"/>
                  </a:cubicBezTo>
                  <a:cubicBezTo>
                    <a:pt x="126" y="7124"/>
                    <a:pt x="2553" y="8771"/>
                    <a:pt x="5222" y="10300"/>
                  </a:cubicBezTo>
                  <a:cubicBezTo>
                    <a:pt x="7892" y="11830"/>
                    <a:pt x="10804" y="13242"/>
                    <a:pt x="12867" y="14747"/>
                  </a:cubicBezTo>
                  <a:cubicBezTo>
                    <a:pt x="14930" y="16253"/>
                    <a:pt x="16144" y="17853"/>
                    <a:pt x="16508" y="18959"/>
                  </a:cubicBezTo>
                  <a:cubicBezTo>
                    <a:pt x="16872" y="20065"/>
                    <a:pt x="16386" y="20677"/>
                    <a:pt x="15658" y="21053"/>
                  </a:cubicBezTo>
                  <a:cubicBezTo>
                    <a:pt x="14930" y="21430"/>
                    <a:pt x="13959" y="21571"/>
                    <a:pt x="13595" y="21524"/>
                  </a:cubicBezTo>
                  <a:cubicBezTo>
                    <a:pt x="13231" y="21477"/>
                    <a:pt x="13474" y="21242"/>
                    <a:pt x="13717" y="2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102935" y="1720124"/>
              <a:ext cx="84378" cy="55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409" fill="norm" stroke="1" extrusionOk="0">
                  <a:moveTo>
                    <a:pt x="21001" y="1622"/>
                  </a:moveTo>
                  <a:cubicBezTo>
                    <a:pt x="19947" y="1214"/>
                    <a:pt x="18894" y="807"/>
                    <a:pt x="17313" y="481"/>
                  </a:cubicBezTo>
                  <a:cubicBezTo>
                    <a:pt x="15733" y="155"/>
                    <a:pt x="13625" y="-90"/>
                    <a:pt x="10728" y="32"/>
                  </a:cubicBezTo>
                  <a:cubicBezTo>
                    <a:pt x="7830" y="155"/>
                    <a:pt x="4142" y="644"/>
                    <a:pt x="2035" y="2192"/>
                  </a:cubicBezTo>
                  <a:cubicBezTo>
                    <a:pt x="-72" y="3741"/>
                    <a:pt x="-599" y="6349"/>
                    <a:pt x="718" y="8835"/>
                  </a:cubicBezTo>
                  <a:cubicBezTo>
                    <a:pt x="2035" y="11321"/>
                    <a:pt x="5196" y="13685"/>
                    <a:pt x="7040" y="15641"/>
                  </a:cubicBezTo>
                  <a:cubicBezTo>
                    <a:pt x="8884" y="17598"/>
                    <a:pt x="9411" y="19146"/>
                    <a:pt x="9674" y="20124"/>
                  </a:cubicBezTo>
                  <a:cubicBezTo>
                    <a:pt x="9938" y="21102"/>
                    <a:pt x="9938" y="21510"/>
                    <a:pt x="10201" y="21388"/>
                  </a:cubicBezTo>
                  <a:cubicBezTo>
                    <a:pt x="10464" y="21265"/>
                    <a:pt x="10991" y="20613"/>
                    <a:pt x="11518" y="19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003162" y="2060681"/>
              <a:ext cx="2349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6062"/>
                    <a:pt x="9341" y="10523"/>
                    <a:pt x="12941" y="6923"/>
                  </a:cubicBezTo>
                  <a:cubicBezTo>
                    <a:pt x="16541" y="3323"/>
                    <a:pt x="1907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2479412" y="209878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2816538" y="1688968"/>
              <a:ext cx="247075" cy="52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40" fill="norm" stroke="1" extrusionOk="0">
                  <a:moveTo>
                    <a:pt x="13564" y="14714"/>
                  </a:moveTo>
                  <a:cubicBezTo>
                    <a:pt x="13201" y="14280"/>
                    <a:pt x="12838" y="13846"/>
                    <a:pt x="11840" y="13499"/>
                  </a:cubicBezTo>
                  <a:cubicBezTo>
                    <a:pt x="10842" y="13152"/>
                    <a:pt x="9208" y="12892"/>
                    <a:pt x="7030" y="13543"/>
                  </a:cubicBezTo>
                  <a:cubicBezTo>
                    <a:pt x="4852" y="14193"/>
                    <a:pt x="2129" y="15755"/>
                    <a:pt x="859" y="17056"/>
                  </a:cubicBezTo>
                  <a:cubicBezTo>
                    <a:pt x="-412" y="18357"/>
                    <a:pt x="-230" y="19398"/>
                    <a:pt x="1131" y="20179"/>
                  </a:cubicBezTo>
                  <a:cubicBezTo>
                    <a:pt x="2492" y="20960"/>
                    <a:pt x="5033" y="21480"/>
                    <a:pt x="7030" y="21307"/>
                  </a:cubicBezTo>
                  <a:cubicBezTo>
                    <a:pt x="9027" y="21133"/>
                    <a:pt x="10479" y="20266"/>
                    <a:pt x="12022" y="18314"/>
                  </a:cubicBezTo>
                  <a:cubicBezTo>
                    <a:pt x="13564" y="16362"/>
                    <a:pt x="15198" y="13326"/>
                    <a:pt x="16196" y="10593"/>
                  </a:cubicBezTo>
                  <a:cubicBezTo>
                    <a:pt x="17195" y="7861"/>
                    <a:pt x="17558" y="5432"/>
                    <a:pt x="17376" y="3784"/>
                  </a:cubicBezTo>
                  <a:cubicBezTo>
                    <a:pt x="17195" y="2135"/>
                    <a:pt x="16469" y="1268"/>
                    <a:pt x="15743" y="704"/>
                  </a:cubicBezTo>
                  <a:cubicBezTo>
                    <a:pt x="15017" y="140"/>
                    <a:pt x="14291" y="-120"/>
                    <a:pt x="13746" y="53"/>
                  </a:cubicBezTo>
                  <a:cubicBezTo>
                    <a:pt x="13201" y="227"/>
                    <a:pt x="12838" y="834"/>
                    <a:pt x="12566" y="2569"/>
                  </a:cubicBezTo>
                  <a:cubicBezTo>
                    <a:pt x="12294" y="4304"/>
                    <a:pt x="12112" y="7167"/>
                    <a:pt x="12203" y="9856"/>
                  </a:cubicBezTo>
                  <a:cubicBezTo>
                    <a:pt x="12294" y="12545"/>
                    <a:pt x="12657" y="15061"/>
                    <a:pt x="13020" y="16579"/>
                  </a:cubicBezTo>
                  <a:cubicBezTo>
                    <a:pt x="13383" y="18097"/>
                    <a:pt x="13746" y="18617"/>
                    <a:pt x="14835" y="18964"/>
                  </a:cubicBezTo>
                  <a:cubicBezTo>
                    <a:pt x="15924" y="19311"/>
                    <a:pt x="17739" y="19485"/>
                    <a:pt x="18919" y="19398"/>
                  </a:cubicBezTo>
                  <a:cubicBezTo>
                    <a:pt x="20099" y="19311"/>
                    <a:pt x="20643" y="18964"/>
                    <a:pt x="21188" y="18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3126020" y="1945276"/>
              <a:ext cx="166750" cy="70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454" fill="norm" stroke="1" extrusionOk="0">
                  <a:moveTo>
                    <a:pt x="19102" y="2174"/>
                  </a:moveTo>
                  <a:cubicBezTo>
                    <a:pt x="19102" y="1850"/>
                    <a:pt x="19102" y="1526"/>
                    <a:pt x="18970" y="1072"/>
                  </a:cubicBezTo>
                  <a:cubicBezTo>
                    <a:pt x="18839" y="618"/>
                    <a:pt x="18575" y="34"/>
                    <a:pt x="16468" y="1"/>
                  </a:cubicBezTo>
                  <a:cubicBezTo>
                    <a:pt x="14361" y="-31"/>
                    <a:pt x="10409" y="488"/>
                    <a:pt x="8039" y="1104"/>
                  </a:cubicBezTo>
                  <a:cubicBezTo>
                    <a:pt x="5668" y="1720"/>
                    <a:pt x="4878" y="2434"/>
                    <a:pt x="4483" y="2953"/>
                  </a:cubicBezTo>
                  <a:cubicBezTo>
                    <a:pt x="4087" y="3472"/>
                    <a:pt x="4087" y="3796"/>
                    <a:pt x="5405" y="4055"/>
                  </a:cubicBezTo>
                  <a:cubicBezTo>
                    <a:pt x="6722" y="4315"/>
                    <a:pt x="9356" y="4510"/>
                    <a:pt x="11858" y="4153"/>
                  </a:cubicBezTo>
                  <a:cubicBezTo>
                    <a:pt x="14361" y="3796"/>
                    <a:pt x="16731" y="2888"/>
                    <a:pt x="17917" y="2207"/>
                  </a:cubicBezTo>
                  <a:cubicBezTo>
                    <a:pt x="19102" y="1526"/>
                    <a:pt x="19102" y="1072"/>
                    <a:pt x="18839" y="1072"/>
                  </a:cubicBezTo>
                  <a:cubicBezTo>
                    <a:pt x="18575" y="1072"/>
                    <a:pt x="18048" y="1526"/>
                    <a:pt x="18180" y="2855"/>
                  </a:cubicBezTo>
                  <a:cubicBezTo>
                    <a:pt x="18312" y="4185"/>
                    <a:pt x="19102" y="6391"/>
                    <a:pt x="19761" y="8693"/>
                  </a:cubicBezTo>
                  <a:cubicBezTo>
                    <a:pt x="20419" y="10996"/>
                    <a:pt x="20946" y="13396"/>
                    <a:pt x="20683" y="15310"/>
                  </a:cubicBezTo>
                  <a:cubicBezTo>
                    <a:pt x="20419" y="17223"/>
                    <a:pt x="19366" y="18650"/>
                    <a:pt x="17653" y="19655"/>
                  </a:cubicBezTo>
                  <a:cubicBezTo>
                    <a:pt x="15941" y="20661"/>
                    <a:pt x="13570" y="21245"/>
                    <a:pt x="10936" y="21407"/>
                  </a:cubicBezTo>
                  <a:cubicBezTo>
                    <a:pt x="8302" y="21569"/>
                    <a:pt x="5405" y="21310"/>
                    <a:pt x="3166" y="20693"/>
                  </a:cubicBezTo>
                  <a:cubicBezTo>
                    <a:pt x="926" y="20077"/>
                    <a:pt x="-654" y="19104"/>
                    <a:pt x="268" y="18196"/>
                  </a:cubicBezTo>
                  <a:cubicBezTo>
                    <a:pt x="1190" y="17288"/>
                    <a:pt x="4614" y="16445"/>
                    <a:pt x="8039" y="15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1812650" y="1800331"/>
              <a:ext cx="158763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6832" y="0"/>
                  </a:moveTo>
                  <a:cubicBezTo>
                    <a:pt x="12344" y="1487"/>
                    <a:pt x="7856" y="2974"/>
                    <a:pt x="4630" y="4852"/>
                  </a:cubicBezTo>
                  <a:cubicBezTo>
                    <a:pt x="1404" y="6730"/>
                    <a:pt x="-560" y="9000"/>
                    <a:pt x="141" y="11270"/>
                  </a:cubicBezTo>
                  <a:cubicBezTo>
                    <a:pt x="843" y="13539"/>
                    <a:pt x="4209" y="15809"/>
                    <a:pt x="8136" y="17530"/>
                  </a:cubicBezTo>
                  <a:cubicBezTo>
                    <a:pt x="12063" y="19252"/>
                    <a:pt x="16552" y="20426"/>
                    <a:pt x="2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3381112" y="1796098"/>
              <a:ext cx="165811" cy="5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810" y="672"/>
                  </a:moveTo>
                  <a:cubicBezTo>
                    <a:pt x="1890" y="336"/>
                    <a:pt x="2970" y="0"/>
                    <a:pt x="5265" y="0"/>
                  </a:cubicBezTo>
                  <a:cubicBezTo>
                    <a:pt x="7560" y="0"/>
                    <a:pt x="11070" y="336"/>
                    <a:pt x="14310" y="1513"/>
                  </a:cubicBezTo>
                  <a:cubicBezTo>
                    <a:pt x="17550" y="2689"/>
                    <a:pt x="20520" y="4707"/>
                    <a:pt x="21060" y="7186"/>
                  </a:cubicBezTo>
                  <a:cubicBezTo>
                    <a:pt x="21600" y="9665"/>
                    <a:pt x="19710" y="12607"/>
                    <a:pt x="15795" y="15086"/>
                  </a:cubicBezTo>
                  <a:cubicBezTo>
                    <a:pt x="11880" y="17566"/>
                    <a:pt x="5940" y="195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4143112" y="1971781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5840"/>
                    <a:pt x="1200" y="10080"/>
                    <a:pt x="4800" y="6480"/>
                  </a:cubicBezTo>
                  <a:cubicBezTo>
                    <a:pt x="8400" y="2880"/>
                    <a:pt x="15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4206612" y="2073381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5114700" y="1586168"/>
              <a:ext cx="146013" cy="62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40" fill="norm" stroke="1" extrusionOk="0">
                  <a:moveTo>
                    <a:pt x="21286" y="3213"/>
                  </a:moveTo>
                  <a:cubicBezTo>
                    <a:pt x="21286" y="2413"/>
                    <a:pt x="21286" y="1613"/>
                    <a:pt x="20052" y="1031"/>
                  </a:cubicBezTo>
                  <a:cubicBezTo>
                    <a:pt x="18817" y="449"/>
                    <a:pt x="16349" y="85"/>
                    <a:pt x="14343" y="13"/>
                  </a:cubicBezTo>
                  <a:cubicBezTo>
                    <a:pt x="12337" y="-60"/>
                    <a:pt x="10795" y="158"/>
                    <a:pt x="8635" y="995"/>
                  </a:cubicBezTo>
                  <a:cubicBezTo>
                    <a:pt x="6475" y="1831"/>
                    <a:pt x="3697" y="3285"/>
                    <a:pt x="2000" y="5249"/>
                  </a:cubicBezTo>
                  <a:cubicBezTo>
                    <a:pt x="303" y="7213"/>
                    <a:pt x="-314" y="9685"/>
                    <a:pt x="149" y="12085"/>
                  </a:cubicBezTo>
                  <a:cubicBezTo>
                    <a:pt x="612" y="14485"/>
                    <a:pt x="2155" y="16813"/>
                    <a:pt x="2926" y="18376"/>
                  </a:cubicBezTo>
                  <a:cubicBezTo>
                    <a:pt x="3697" y="19940"/>
                    <a:pt x="3697" y="20740"/>
                    <a:pt x="3697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968612" y="2009881"/>
              <a:ext cx="222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971"/>
                    <a:pt x="5760" y="12343"/>
                    <a:pt x="9360" y="8743"/>
                  </a:cubicBezTo>
                  <a:cubicBezTo>
                    <a:pt x="12960" y="5143"/>
                    <a:pt x="1728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5561859" y="1912855"/>
              <a:ext cx="240247" cy="78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04" fill="norm" stroke="1" extrusionOk="0">
                  <a:moveTo>
                    <a:pt x="15963" y="1435"/>
                  </a:moveTo>
                  <a:cubicBezTo>
                    <a:pt x="15963" y="973"/>
                    <a:pt x="15963" y="511"/>
                    <a:pt x="15497" y="251"/>
                  </a:cubicBezTo>
                  <a:cubicBezTo>
                    <a:pt x="15032" y="-9"/>
                    <a:pt x="14101" y="-67"/>
                    <a:pt x="11960" y="77"/>
                  </a:cubicBezTo>
                  <a:cubicBezTo>
                    <a:pt x="9818" y="222"/>
                    <a:pt x="6466" y="568"/>
                    <a:pt x="4232" y="1175"/>
                  </a:cubicBezTo>
                  <a:cubicBezTo>
                    <a:pt x="1997" y="1781"/>
                    <a:pt x="880" y="2647"/>
                    <a:pt x="322" y="3225"/>
                  </a:cubicBezTo>
                  <a:cubicBezTo>
                    <a:pt x="-237" y="3803"/>
                    <a:pt x="-237" y="4091"/>
                    <a:pt x="1718" y="4265"/>
                  </a:cubicBezTo>
                  <a:cubicBezTo>
                    <a:pt x="3673" y="4438"/>
                    <a:pt x="7584" y="4496"/>
                    <a:pt x="10191" y="4207"/>
                  </a:cubicBezTo>
                  <a:cubicBezTo>
                    <a:pt x="12797" y="3918"/>
                    <a:pt x="14101" y="3283"/>
                    <a:pt x="14846" y="2734"/>
                  </a:cubicBezTo>
                  <a:cubicBezTo>
                    <a:pt x="15591" y="2185"/>
                    <a:pt x="15777" y="1723"/>
                    <a:pt x="15777" y="1637"/>
                  </a:cubicBezTo>
                  <a:cubicBezTo>
                    <a:pt x="15777" y="1550"/>
                    <a:pt x="15591" y="1839"/>
                    <a:pt x="15870" y="2763"/>
                  </a:cubicBezTo>
                  <a:cubicBezTo>
                    <a:pt x="16149" y="3687"/>
                    <a:pt x="16894" y="5246"/>
                    <a:pt x="17918" y="7066"/>
                  </a:cubicBezTo>
                  <a:cubicBezTo>
                    <a:pt x="18942" y="8885"/>
                    <a:pt x="20246" y="10964"/>
                    <a:pt x="20804" y="12899"/>
                  </a:cubicBezTo>
                  <a:cubicBezTo>
                    <a:pt x="21363" y="14834"/>
                    <a:pt x="21177" y="16624"/>
                    <a:pt x="20525" y="17923"/>
                  </a:cubicBezTo>
                  <a:cubicBezTo>
                    <a:pt x="19873" y="19223"/>
                    <a:pt x="18756" y="20031"/>
                    <a:pt x="17639" y="20551"/>
                  </a:cubicBezTo>
                  <a:cubicBezTo>
                    <a:pt x="16522" y="21071"/>
                    <a:pt x="15404" y="21302"/>
                    <a:pt x="14380" y="21417"/>
                  </a:cubicBezTo>
                  <a:cubicBezTo>
                    <a:pt x="13356" y="21533"/>
                    <a:pt x="12425" y="21533"/>
                    <a:pt x="11680" y="21417"/>
                  </a:cubicBezTo>
                  <a:cubicBezTo>
                    <a:pt x="10935" y="21302"/>
                    <a:pt x="10377" y="21071"/>
                    <a:pt x="9818" y="20667"/>
                  </a:cubicBezTo>
                  <a:cubicBezTo>
                    <a:pt x="9260" y="20262"/>
                    <a:pt x="8701" y="19685"/>
                    <a:pt x="9725" y="18876"/>
                  </a:cubicBezTo>
                  <a:cubicBezTo>
                    <a:pt x="10749" y="18068"/>
                    <a:pt x="13356" y="17028"/>
                    <a:pt x="15963" y="15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6276712" y="2060681"/>
              <a:ext cx="304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6200"/>
                    <a:pt x="9000" y="10800"/>
                    <a:pt x="12600" y="7200"/>
                  </a:cubicBezTo>
                  <a:cubicBezTo>
                    <a:pt x="16200" y="3600"/>
                    <a:pt x="189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6958553" y="1599374"/>
              <a:ext cx="219860" cy="85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50" fill="norm" stroke="1" extrusionOk="0">
                  <a:moveTo>
                    <a:pt x="21368" y="1215"/>
                  </a:moveTo>
                  <a:cubicBezTo>
                    <a:pt x="19517" y="791"/>
                    <a:pt x="17665" y="368"/>
                    <a:pt x="15814" y="156"/>
                  </a:cubicBezTo>
                  <a:cubicBezTo>
                    <a:pt x="13962" y="-56"/>
                    <a:pt x="12111" y="-56"/>
                    <a:pt x="10465" y="182"/>
                  </a:cubicBezTo>
                  <a:cubicBezTo>
                    <a:pt x="8819" y="420"/>
                    <a:pt x="7379" y="897"/>
                    <a:pt x="6351" y="1876"/>
                  </a:cubicBezTo>
                  <a:cubicBezTo>
                    <a:pt x="5322" y="2856"/>
                    <a:pt x="4705" y="4338"/>
                    <a:pt x="4808" y="6006"/>
                  </a:cubicBezTo>
                  <a:cubicBezTo>
                    <a:pt x="4911" y="7673"/>
                    <a:pt x="5734" y="9526"/>
                    <a:pt x="7071" y="11326"/>
                  </a:cubicBezTo>
                  <a:cubicBezTo>
                    <a:pt x="8408" y="13126"/>
                    <a:pt x="10259" y="14873"/>
                    <a:pt x="11288" y="16356"/>
                  </a:cubicBezTo>
                  <a:cubicBezTo>
                    <a:pt x="12317" y="17838"/>
                    <a:pt x="12522" y="19056"/>
                    <a:pt x="12111" y="19903"/>
                  </a:cubicBezTo>
                  <a:cubicBezTo>
                    <a:pt x="11699" y="20750"/>
                    <a:pt x="10671" y="21226"/>
                    <a:pt x="8717" y="21385"/>
                  </a:cubicBezTo>
                  <a:cubicBezTo>
                    <a:pt x="6762" y="21544"/>
                    <a:pt x="3882" y="21385"/>
                    <a:pt x="2134" y="21173"/>
                  </a:cubicBezTo>
                  <a:cubicBezTo>
                    <a:pt x="385" y="20962"/>
                    <a:pt x="-232" y="20697"/>
                    <a:pt x="77" y="20353"/>
                  </a:cubicBezTo>
                  <a:cubicBezTo>
                    <a:pt x="385" y="20009"/>
                    <a:pt x="1619" y="19585"/>
                    <a:pt x="2854" y="19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7310462" y="2037753"/>
              <a:ext cx="184508" cy="6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389" fill="norm" stroke="1" extrusionOk="0">
                  <a:moveTo>
                    <a:pt x="15987" y="1672"/>
                  </a:moveTo>
                  <a:cubicBezTo>
                    <a:pt x="15507" y="1159"/>
                    <a:pt x="15027" y="646"/>
                    <a:pt x="13587" y="317"/>
                  </a:cubicBezTo>
                  <a:cubicBezTo>
                    <a:pt x="12147" y="-13"/>
                    <a:pt x="9747" y="-159"/>
                    <a:pt x="7107" y="244"/>
                  </a:cubicBezTo>
                  <a:cubicBezTo>
                    <a:pt x="4467" y="646"/>
                    <a:pt x="1587" y="1598"/>
                    <a:pt x="507" y="2660"/>
                  </a:cubicBezTo>
                  <a:cubicBezTo>
                    <a:pt x="-573" y="3722"/>
                    <a:pt x="147" y="4893"/>
                    <a:pt x="1947" y="5516"/>
                  </a:cubicBezTo>
                  <a:cubicBezTo>
                    <a:pt x="3747" y="6138"/>
                    <a:pt x="6627" y="6211"/>
                    <a:pt x="9387" y="5772"/>
                  </a:cubicBezTo>
                  <a:cubicBezTo>
                    <a:pt x="12147" y="5333"/>
                    <a:pt x="14787" y="4381"/>
                    <a:pt x="16227" y="3612"/>
                  </a:cubicBezTo>
                  <a:cubicBezTo>
                    <a:pt x="17667" y="2843"/>
                    <a:pt x="17907" y="2257"/>
                    <a:pt x="17787" y="2147"/>
                  </a:cubicBezTo>
                  <a:cubicBezTo>
                    <a:pt x="17667" y="2038"/>
                    <a:pt x="17187" y="2404"/>
                    <a:pt x="17307" y="3539"/>
                  </a:cubicBezTo>
                  <a:cubicBezTo>
                    <a:pt x="17427" y="4674"/>
                    <a:pt x="18147" y="6577"/>
                    <a:pt x="18987" y="8920"/>
                  </a:cubicBezTo>
                  <a:cubicBezTo>
                    <a:pt x="19827" y="11263"/>
                    <a:pt x="20787" y="14046"/>
                    <a:pt x="20907" y="16059"/>
                  </a:cubicBezTo>
                  <a:cubicBezTo>
                    <a:pt x="21027" y="18073"/>
                    <a:pt x="20307" y="19318"/>
                    <a:pt x="19347" y="20086"/>
                  </a:cubicBezTo>
                  <a:cubicBezTo>
                    <a:pt x="18387" y="20855"/>
                    <a:pt x="17187" y="21148"/>
                    <a:pt x="15987" y="21295"/>
                  </a:cubicBezTo>
                  <a:cubicBezTo>
                    <a:pt x="14787" y="21441"/>
                    <a:pt x="13587" y="21441"/>
                    <a:pt x="12147" y="21112"/>
                  </a:cubicBezTo>
                  <a:cubicBezTo>
                    <a:pt x="10707" y="20782"/>
                    <a:pt x="9027" y="20123"/>
                    <a:pt x="7827" y="19318"/>
                  </a:cubicBezTo>
                  <a:cubicBezTo>
                    <a:pt x="6627" y="18512"/>
                    <a:pt x="5907" y="17560"/>
                    <a:pt x="5787" y="16865"/>
                  </a:cubicBezTo>
                  <a:cubicBezTo>
                    <a:pt x="5667" y="16169"/>
                    <a:pt x="6147" y="15730"/>
                    <a:pt x="6627" y="15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7800712" y="2187681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8026947" y="1729362"/>
              <a:ext cx="250016" cy="57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77" fill="norm" stroke="1" extrusionOk="0">
                  <a:moveTo>
                    <a:pt x="15321" y="14886"/>
                  </a:moveTo>
                  <a:cubicBezTo>
                    <a:pt x="15321" y="14493"/>
                    <a:pt x="15321" y="14101"/>
                    <a:pt x="14871" y="13826"/>
                  </a:cubicBezTo>
                  <a:cubicBezTo>
                    <a:pt x="14421" y="13551"/>
                    <a:pt x="13521" y="13394"/>
                    <a:pt x="11631" y="13433"/>
                  </a:cubicBezTo>
                  <a:cubicBezTo>
                    <a:pt x="9741" y="13472"/>
                    <a:pt x="6861" y="13708"/>
                    <a:pt x="4611" y="14415"/>
                  </a:cubicBezTo>
                  <a:cubicBezTo>
                    <a:pt x="2361" y="15122"/>
                    <a:pt x="741" y="16300"/>
                    <a:pt x="201" y="17557"/>
                  </a:cubicBezTo>
                  <a:cubicBezTo>
                    <a:pt x="-339" y="18813"/>
                    <a:pt x="201" y="20149"/>
                    <a:pt x="1911" y="20816"/>
                  </a:cubicBezTo>
                  <a:cubicBezTo>
                    <a:pt x="3621" y="21484"/>
                    <a:pt x="6501" y="21484"/>
                    <a:pt x="9111" y="20424"/>
                  </a:cubicBezTo>
                  <a:cubicBezTo>
                    <a:pt x="11721" y="19363"/>
                    <a:pt x="14061" y="17243"/>
                    <a:pt x="15951" y="14690"/>
                  </a:cubicBezTo>
                  <a:cubicBezTo>
                    <a:pt x="17841" y="12137"/>
                    <a:pt x="19281" y="9152"/>
                    <a:pt x="20091" y="6914"/>
                  </a:cubicBezTo>
                  <a:cubicBezTo>
                    <a:pt x="20901" y="4675"/>
                    <a:pt x="21081" y="3183"/>
                    <a:pt x="21171" y="2240"/>
                  </a:cubicBezTo>
                  <a:cubicBezTo>
                    <a:pt x="21261" y="1298"/>
                    <a:pt x="21261" y="905"/>
                    <a:pt x="20991" y="552"/>
                  </a:cubicBezTo>
                  <a:cubicBezTo>
                    <a:pt x="20721" y="198"/>
                    <a:pt x="20181" y="-116"/>
                    <a:pt x="19731" y="41"/>
                  </a:cubicBezTo>
                  <a:cubicBezTo>
                    <a:pt x="19281" y="198"/>
                    <a:pt x="18921" y="827"/>
                    <a:pt x="18561" y="2476"/>
                  </a:cubicBezTo>
                  <a:cubicBezTo>
                    <a:pt x="18201" y="4125"/>
                    <a:pt x="17841" y="6796"/>
                    <a:pt x="17751" y="9388"/>
                  </a:cubicBezTo>
                  <a:cubicBezTo>
                    <a:pt x="17661" y="11980"/>
                    <a:pt x="17841" y="14493"/>
                    <a:pt x="18471" y="16064"/>
                  </a:cubicBezTo>
                  <a:cubicBezTo>
                    <a:pt x="19101" y="17635"/>
                    <a:pt x="20181" y="18264"/>
                    <a:pt x="21261" y="18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8423012" y="1685238"/>
              <a:ext cx="234951" cy="59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1397"/>
                  </a:moveTo>
                  <a:cubicBezTo>
                    <a:pt x="20432" y="941"/>
                    <a:pt x="19265" y="484"/>
                    <a:pt x="18097" y="218"/>
                  </a:cubicBezTo>
                  <a:cubicBezTo>
                    <a:pt x="16930" y="-48"/>
                    <a:pt x="15762" y="-124"/>
                    <a:pt x="14303" y="294"/>
                  </a:cubicBezTo>
                  <a:cubicBezTo>
                    <a:pt x="12843" y="713"/>
                    <a:pt x="11092" y="1625"/>
                    <a:pt x="9341" y="3222"/>
                  </a:cubicBezTo>
                  <a:cubicBezTo>
                    <a:pt x="7589" y="4820"/>
                    <a:pt x="5838" y="7101"/>
                    <a:pt x="4865" y="9611"/>
                  </a:cubicBezTo>
                  <a:cubicBezTo>
                    <a:pt x="3892" y="12121"/>
                    <a:pt x="3697" y="14859"/>
                    <a:pt x="3405" y="16761"/>
                  </a:cubicBezTo>
                  <a:cubicBezTo>
                    <a:pt x="3114" y="18662"/>
                    <a:pt x="2724" y="19727"/>
                    <a:pt x="2141" y="20373"/>
                  </a:cubicBezTo>
                  <a:cubicBezTo>
                    <a:pt x="1557" y="21020"/>
                    <a:pt x="778" y="21248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8353162" y="2024698"/>
              <a:ext cx="3111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" y="15247"/>
                    <a:pt x="588" y="8894"/>
                    <a:pt x="2645" y="5082"/>
                  </a:cubicBezTo>
                  <a:cubicBezTo>
                    <a:pt x="4702" y="1271"/>
                    <a:pt x="8522" y="0"/>
                    <a:pt x="11976" y="0"/>
                  </a:cubicBezTo>
                  <a:cubicBezTo>
                    <a:pt x="15429" y="0"/>
                    <a:pt x="18514" y="1271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1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8422" y="3389623"/>
              <a:ext cx="322041" cy="741159"/>
            </a:xfrm>
            <a:prstGeom prst="rect">
              <a:avLst/>
            </a:prstGeom>
            <a:effectLst/>
          </p:spPr>
        </p:pic>
        <p:pic>
          <p:nvPicPr>
            <p:cNvPr id="312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8881" y="3419581"/>
              <a:ext cx="229732" cy="704851"/>
            </a:xfrm>
            <a:prstGeom prst="rect">
              <a:avLst/>
            </a:prstGeom>
            <a:effectLst/>
          </p:spPr>
        </p:pic>
        <p:pic>
          <p:nvPicPr>
            <p:cNvPr id="312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9647" y="3445559"/>
              <a:ext cx="168366" cy="564573"/>
            </a:xfrm>
            <a:prstGeom prst="rect">
              <a:avLst/>
            </a:prstGeom>
            <a:effectLst/>
          </p:spPr>
        </p:pic>
        <p:pic>
          <p:nvPicPr>
            <p:cNvPr id="3124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96712" y="3775181"/>
              <a:ext cx="228601" cy="88901"/>
            </a:xfrm>
            <a:prstGeom prst="rect">
              <a:avLst/>
            </a:prstGeom>
            <a:effectLst/>
          </p:spPr>
        </p:pic>
        <p:pic>
          <p:nvPicPr>
            <p:cNvPr id="3126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15812" y="387043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12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91559" y="3653436"/>
              <a:ext cx="270862" cy="718732"/>
            </a:xfrm>
            <a:prstGeom prst="rect">
              <a:avLst/>
            </a:prstGeom>
            <a:effectLst/>
          </p:spPr>
        </p:pic>
        <p:pic>
          <p:nvPicPr>
            <p:cNvPr id="313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12712" y="3367650"/>
              <a:ext cx="195910" cy="667882"/>
            </a:xfrm>
            <a:prstGeom prst="rect">
              <a:avLst/>
            </a:prstGeom>
            <a:effectLst/>
          </p:spPr>
        </p:pic>
        <p:pic>
          <p:nvPicPr>
            <p:cNvPr id="3132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20762" y="3749781"/>
              <a:ext cx="228601" cy="38101"/>
            </a:xfrm>
            <a:prstGeom prst="rect">
              <a:avLst/>
            </a:prstGeom>
            <a:effectLst/>
          </p:spPr>
        </p:pic>
        <p:pic>
          <p:nvPicPr>
            <p:cNvPr id="3134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71562" y="3864081"/>
              <a:ext cx="215901" cy="63501"/>
            </a:xfrm>
            <a:prstGeom prst="rect">
              <a:avLst/>
            </a:prstGeom>
            <a:effectLst/>
          </p:spPr>
        </p:pic>
        <p:pic>
          <p:nvPicPr>
            <p:cNvPr id="313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98763" y="3383906"/>
              <a:ext cx="176100" cy="632576"/>
            </a:xfrm>
            <a:prstGeom prst="rect">
              <a:avLst/>
            </a:prstGeom>
            <a:effectLst/>
          </p:spPr>
        </p:pic>
        <p:pic>
          <p:nvPicPr>
            <p:cNvPr id="313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76412" y="3749781"/>
              <a:ext cx="304801" cy="107951"/>
            </a:xfrm>
            <a:prstGeom prst="rect">
              <a:avLst/>
            </a:prstGeom>
            <a:effectLst/>
          </p:spPr>
        </p:pic>
        <p:pic>
          <p:nvPicPr>
            <p:cNvPr id="3140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65362" y="381328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14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40282" y="3382425"/>
              <a:ext cx="288631" cy="577345"/>
            </a:xfrm>
            <a:prstGeom prst="rect">
              <a:avLst/>
            </a:prstGeom>
            <a:effectLst/>
          </p:spPr>
        </p:pic>
        <p:pic>
          <p:nvPicPr>
            <p:cNvPr id="314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60662" y="3663059"/>
              <a:ext cx="186595" cy="620727"/>
            </a:xfrm>
            <a:prstGeom prst="rect">
              <a:avLst/>
            </a:prstGeom>
            <a:effectLst/>
          </p:spPr>
        </p:pic>
        <p:pic>
          <p:nvPicPr>
            <p:cNvPr id="314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63912" y="3762481"/>
              <a:ext cx="387351" cy="38101"/>
            </a:xfrm>
            <a:prstGeom prst="rect">
              <a:avLst/>
            </a:prstGeom>
            <a:effectLst/>
          </p:spPr>
        </p:pic>
        <p:pic>
          <p:nvPicPr>
            <p:cNvPr id="314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671345" y="3648181"/>
              <a:ext cx="97368" cy="304801"/>
            </a:xfrm>
            <a:prstGeom prst="rect">
              <a:avLst/>
            </a:prstGeom>
            <a:effectLst/>
          </p:spPr>
        </p:pic>
        <p:pic>
          <p:nvPicPr>
            <p:cNvPr id="315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78675" y="3651161"/>
              <a:ext cx="241001" cy="546355"/>
            </a:xfrm>
            <a:prstGeom prst="rect">
              <a:avLst/>
            </a:prstGeom>
            <a:effectLst/>
          </p:spPr>
        </p:pic>
        <p:pic>
          <p:nvPicPr>
            <p:cNvPr id="3152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9762" y="385773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15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669905" y="3389538"/>
              <a:ext cx="324358" cy="544967"/>
            </a:xfrm>
            <a:prstGeom prst="rect">
              <a:avLst/>
            </a:prstGeom>
            <a:effectLst/>
          </p:spPr>
        </p:pic>
        <p:pic>
          <p:nvPicPr>
            <p:cNvPr id="315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57762" y="3328164"/>
              <a:ext cx="215901" cy="594729"/>
            </a:xfrm>
            <a:prstGeom prst="rect">
              <a:avLst/>
            </a:prstGeom>
            <a:effectLst/>
          </p:spPr>
        </p:pic>
        <p:pic>
          <p:nvPicPr>
            <p:cNvPr id="315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91818" y="3711681"/>
              <a:ext cx="205645" cy="69851"/>
            </a:xfrm>
            <a:prstGeom prst="rect">
              <a:avLst/>
            </a:prstGeom>
            <a:effectLst/>
          </p:spPr>
        </p:pic>
        <p:pic>
          <p:nvPicPr>
            <p:cNvPr id="316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2701" y="3159215"/>
              <a:ext cx="271568" cy="1358917"/>
            </a:xfrm>
            <a:prstGeom prst="rect">
              <a:avLst/>
            </a:prstGeom>
            <a:effectLst/>
          </p:spPr>
        </p:pic>
        <p:pic>
          <p:nvPicPr>
            <p:cNvPr id="316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508112" y="3028966"/>
              <a:ext cx="412751" cy="1175900"/>
            </a:xfrm>
            <a:prstGeom prst="rect">
              <a:avLst/>
            </a:prstGeom>
            <a:effectLst/>
          </p:spPr>
        </p:pic>
        <p:pic>
          <p:nvPicPr>
            <p:cNvPr id="316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68712" y="3063049"/>
              <a:ext cx="419101" cy="1169333"/>
            </a:xfrm>
            <a:prstGeom prst="rect">
              <a:avLst/>
            </a:prstGeom>
            <a:effectLst/>
          </p:spPr>
        </p:pic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1208" y="4532728"/>
              <a:ext cx="2068355" cy="99704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487299" y="4938983"/>
              <a:ext cx="160264" cy="576099"/>
            </a:xfrm>
            <a:prstGeom prst="rect">
              <a:avLst/>
            </a:prstGeom>
            <a:effectLst/>
          </p:spPr>
        </p:pic>
        <p:pic>
          <p:nvPicPr>
            <p:cNvPr id="317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310530" y="5267431"/>
              <a:ext cx="337033" cy="158751"/>
            </a:xfrm>
            <a:prstGeom prst="rect">
              <a:avLst/>
            </a:prstGeom>
            <a:effectLst/>
          </p:spPr>
        </p:pic>
        <p:pic>
          <p:nvPicPr>
            <p:cNvPr id="3172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80912" y="531823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17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980157" y="5146781"/>
              <a:ext cx="222412" cy="640362"/>
            </a:xfrm>
            <a:prstGeom prst="rect">
              <a:avLst/>
            </a:prstGeom>
            <a:effectLst/>
          </p:spPr>
        </p:pic>
        <p:pic>
          <p:nvPicPr>
            <p:cNvPr id="317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25462" y="5233004"/>
              <a:ext cx="171451" cy="47128"/>
            </a:xfrm>
            <a:prstGeom prst="rect">
              <a:avLst/>
            </a:prstGeom>
            <a:effectLst/>
          </p:spPr>
        </p:pic>
        <p:pic>
          <p:nvPicPr>
            <p:cNvPr id="317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573530" y="5381731"/>
              <a:ext cx="299583" cy="63501"/>
            </a:xfrm>
            <a:prstGeom prst="rect">
              <a:avLst/>
            </a:prstGeom>
            <a:effectLst/>
          </p:spPr>
        </p:pic>
        <p:pic>
          <p:nvPicPr>
            <p:cNvPr id="318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96463" y="4835048"/>
              <a:ext cx="172000" cy="728743"/>
            </a:xfrm>
            <a:prstGeom prst="rect">
              <a:avLst/>
            </a:prstGeom>
            <a:effectLst/>
          </p:spPr>
        </p:pic>
        <p:pic>
          <p:nvPicPr>
            <p:cNvPr id="318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54318" y="4868792"/>
              <a:ext cx="144345" cy="563740"/>
            </a:xfrm>
            <a:prstGeom prst="rect">
              <a:avLst/>
            </a:prstGeom>
            <a:effectLst/>
          </p:spPr>
        </p:pic>
        <p:pic>
          <p:nvPicPr>
            <p:cNvPr id="318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848704" y="5176536"/>
              <a:ext cx="294409" cy="173446"/>
            </a:xfrm>
            <a:prstGeom prst="rect">
              <a:avLst/>
            </a:prstGeom>
            <a:effectLst/>
          </p:spPr>
        </p:pic>
        <p:pic>
          <p:nvPicPr>
            <p:cNvPr id="3186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06612" y="5197581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56895" y="4793298"/>
              <a:ext cx="282738" cy="572612"/>
            </a:xfrm>
            <a:prstGeom prst="rect">
              <a:avLst/>
            </a:prstGeom>
            <a:effectLst/>
          </p:spPr>
        </p:pic>
        <p:pic>
          <p:nvPicPr>
            <p:cNvPr id="319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661352" y="5113294"/>
              <a:ext cx="171017" cy="527748"/>
            </a:xfrm>
            <a:prstGeom prst="rect">
              <a:avLst/>
            </a:prstGeom>
            <a:effectLst/>
          </p:spPr>
        </p:pic>
        <p:pic>
          <p:nvPicPr>
            <p:cNvPr id="319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22612" y="5197581"/>
              <a:ext cx="419101" cy="69851"/>
            </a:xfrm>
            <a:prstGeom prst="rect">
              <a:avLst/>
            </a:prstGeom>
            <a:effectLst/>
          </p:spPr>
        </p:pic>
        <p:pic>
          <p:nvPicPr>
            <p:cNvPr id="319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82962" y="5070581"/>
              <a:ext cx="44451" cy="355601"/>
            </a:xfrm>
            <a:prstGeom prst="rect">
              <a:avLst/>
            </a:prstGeom>
            <a:effectLst/>
          </p:spPr>
        </p:pic>
        <p:pic>
          <p:nvPicPr>
            <p:cNvPr id="319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142294" y="4700031"/>
              <a:ext cx="197919" cy="752071"/>
            </a:xfrm>
            <a:prstGeom prst="rect">
              <a:avLst/>
            </a:prstGeom>
            <a:effectLst/>
          </p:spPr>
        </p:pic>
        <p:pic>
          <p:nvPicPr>
            <p:cNvPr id="319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392968" y="5092764"/>
              <a:ext cx="220834" cy="512936"/>
            </a:xfrm>
            <a:prstGeom prst="rect">
              <a:avLst/>
            </a:prstGeom>
            <a:effectLst/>
          </p:spPr>
        </p:pic>
        <p:pic>
          <p:nvPicPr>
            <p:cNvPr id="3200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746612" y="5273781"/>
              <a:ext cx="50801" cy="63501"/>
            </a:xfrm>
            <a:prstGeom prst="rect">
              <a:avLst/>
            </a:prstGeom>
            <a:effectLst/>
          </p:spPr>
        </p:pic>
        <p:pic>
          <p:nvPicPr>
            <p:cNvPr id="320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907757" y="4734031"/>
              <a:ext cx="315106" cy="620987"/>
            </a:xfrm>
            <a:prstGeom prst="rect">
              <a:avLst/>
            </a:prstGeom>
            <a:effectLst/>
          </p:spPr>
        </p:pic>
        <p:pic>
          <p:nvPicPr>
            <p:cNvPr id="320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375651" y="4682036"/>
              <a:ext cx="202812" cy="642546"/>
            </a:xfrm>
            <a:prstGeom prst="rect">
              <a:avLst/>
            </a:prstGeom>
            <a:effectLst/>
          </p:spPr>
        </p:pic>
        <p:pic>
          <p:nvPicPr>
            <p:cNvPr id="320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241912" y="5072698"/>
              <a:ext cx="330201" cy="80434"/>
            </a:xfrm>
            <a:prstGeom prst="rect">
              <a:avLst/>
            </a:prstGeom>
            <a:effectLst/>
          </p:spPr>
        </p:pic>
        <p:pic>
          <p:nvPicPr>
            <p:cNvPr id="320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62908" y="4168881"/>
              <a:ext cx="7354275" cy="1954831"/>
            </a:xfrm>
            <a:prstGeom prst="rect">
              <a:avLst/>
            </a:prstGeom>
            <a:effectLst/>
          </p:spPr>
        </p:pic>
        <p:pic>
          <p:nvPicPr>
            <p:cNvPr id="321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203092" y="2213081"/>
              <a:ext cx="1642820" cy="2406651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824811" y="2088008"/>
              <a:ext cx="565848" cy="5124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7" name="Drawing"/>
          <p:cNvGrpSpPr/>
          <p:nvPr/>
        </p:nvGrpSpPr>
        <p:grpSpPr>
          <a:xfrm>
            <a:off x="146562" y="1663700"/>
            <a:ext cx="12680438" cy="7107130"/>
            <a:chOff x="-12699" y="0"/>
            <a:chExt cx="12680437" cy="7107130"/>
          </a:xfrm>
        </p:grpSpPr>
        <p:sp>
          <p:nvSpPr>
            <p:cNvPr id="3216" name="Shape"/>
            <p:cNvSpPr/>
            <p:nvPr/>
          </p:nvSpPr>
          <p:spPr>
            <a:xfrm>
              <a:off x="3606287" y="5848092"/>
              <a:ext cx="82188" cy="38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40" fill="norm" stroke="1" extrusionOk="0">
                  <a:moveTo>
                    <a:pt x="0" y="3575"/>
                  </a:moveTo>
                  <a:cubicBezTo>
                    <a:pt x="554" y="2982"/>
                    <a:pt x="1108" y="2388"/>
                    <a:pt x="1938" y="1676"/>
                  </a:cubicBezTo>
                  <a:cubicBezTo>
                    <a:pt x="2769" y="964"/>
                    <a:pt x="3877" y="133"/>
                    <a:pt x="4985" y="15"/>
                  </a:cubicBezTo>
                  <a:cubicBezTo>
                    <a:pt x="6092" y="-104"/>
                    <a:pt x="7200" y="489"/>
                    <a:pt x="8308" y="2566"/>
                  </a:cubicBezTo>
                  <a:cubicBezTo>
                    <a:pt x="9415" y="4643"/>
                    <a:pt x="10523" y="8204"/>
                    <a:pt x="11631" y="11349"/>
                  </a:cubicBezTo>
                  <a:cubicBezTo>
                    <a:pt x="12738" y="14494"/>
                    <a:pt x="13846" y="17223"/>
                    <a:pt x="15231" y="18944"/>
                  </a:cubicBezTo>
                  <a:cubicBezTo>
                    <a:pt x="16615" y="20665"/>
                    <a:pt x="18277" y="21377"/>
                    <a:pt x="19108" y="21437"/>
                  </a:cubicBezTo>
                  <a:cubicBezTo>
                    <a:pt x="19938" y="21496"/>
                    <a:pt x="19938" y="20903"/>
                    <a:pt x="19108" y="18826"/>
                  </a:cubicBezTo>
                  <a:cubicBezTo>
                    <a:pt x="18277" y="16749"/>
                    <a:pt x="16615" y="13188"/>
                    <a:pt x="14954" y="10518"/>
                  </a:cubicBezTo>
                  <a:cubicBezTo>
                    <a:pt x="13292" y="7848"/>
                    <a:pt x="11631" y="6067"/>
                    <a:pt x="10246" y="4762"/>
                  </a:cubicBezTo>
                  <a:cubicBezTo>
                    <a:pt x="8862" y="3456"/>
                    <a:pt x="7754" y="2626"/>
                    <a:pt x="6923" y="2566"/>
                  </a:cubicBezTo>
                  <a:cubicBezTo>
                    <a:pt x="6092" y="2507"/>
                    <a:pt x="5538" y="3219"/>
                    <a:pt x="6092" y="5237"/>
                  </a:cubicBezTo>
                  <a:cubicBezTo>
                    <a:pt x="6646" y="7254"/>
                    <a:pt x="8308" y="10577"/>
                    <a:pt x="9969" y="12951"/>
                  </a:cubicBezTo>
                  <a:cubicBezTo>
                    <a:pt x="11631" y="15325"/>
                    <a:pt x="13292" y="16749"/>
                    <a:pt x="14677" y="17817"/>
                  </a:cubicBezTo>
                  <a:cubicBezTo>
                    <a:pt x="16062" y="18885"/>
                    <a:pt x="17169" y="19597"/>
                    <a:pt x="17723" y="19597"/>
                  </a:cubicBezTo>
                  <a:cubicBezTo>
                    <a:pt x="18277" y="19597"/>
                    <a:pt x="18277" y="18885"/>
                    <a:pt x="17723" y="16393"/>
                  </a:cubicBezTo>
                  <a:cubicBezTo>
                    <a:pt x="17169" y="13900"/>
                    <a:pt x="16062" y="9628"/>
                    <a:pt x="15508" y="8916"/>
                  </a:cubicBezTo>
                  <a:cubicBezTo>
                    <a:pt x="14954" y="8204"/>
                    <a:pt x="14954" y="11052"/>
                    <a:pt x="14954" y="12951"/>
                  </a:cubicBezTo>
                  <a:cubicBezTo>
                    <a:pt x="14954" y="14850"/>
                    <a:pt x="14954" y="15799"/>
                    <a:pt x="15508" y="16571"/>
                  </a:cubicBezTo>
                  <a:cubicBezTo>
                    <a:pt x="16062" y="17342"/>
                    <a:pt x="17169" y="17936"/>
                    <a:pt x="17723" y="17936"/>
                  </a:cubicBezTo>
                  <a:cubicBezTo>
                    <a:pt x="18277" y="17936"/>
                    <a:pt x="18277" y="17342"/>
                    <a:pt x="18000" y="14672"/>
                  </a:cubicBezTo>
                  <a:cubicBezTo>
                    <a:pt x="17723" y="12001"/>
                    <a:pt x="17169" y="7254"/>
                    <a:pt x="16615" y="6839"/>
                  </a:cubicBezTo>
                  <a:cubicBezTo>
                    <a:pt x="16062" y="6423"/>
                    <a:pt x="15508" y="10340"/>
                    <a:pt x="15231" y="12892"/>
                  </a:cubicBezTo>
                  <a:cubicBezTo>
                    <a:pt x="14954" y="15443"/>
                    <a:pt x="14954" y="16630"/>
                    <a:pt x="14954" y="16630"/>
                  </a:cubicBezTo>
                  <a:cubicBezTo>
                    <a:pt x="14954" y="16630"/>
                    <a:pt x="14954" y="15443"/>
                    <a:pt x="15508" y="13248"/>
                  </a:cubicBezTo>
                  <a:cubicBezTo>
                    <a:pt x="16062" y="11052"/>
                    <a:pt x="17169" y="7848"/>
                    <a:pt x="18277" y="5949"/>
                  </a:cubicBezTo>
                  <a:cubicBezTo>
                    <a:pt x="19385" y="4050"/>
                    <a:pt x="20492" y="3456"/>
                    <a:pt x="21046" y="3575"/>
                  </a:cubicBezTo>
                  <a:cubicBezTo>
                    <a:pt x="21600" y="3694"/>
                    <a:pt x="21600" y="4525"/>
                    <a:pt x="21323" y="6720"/>
                  </a:cubicBezTo>
                  <a:cubicBezTo>
                    <a:pt x="21046" y="8916"/>
                    <a:pt x="20492" y="12476"/>
                    <a:pt x="19938" y="16037"/>
                  </a:cubicBezTo>
                  <a:close/>
                </a:path>
              </a:pathLst>
            </a:custGeom>
            <a:solidFill>
              <a:srgbClr val="5E30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796537" y="149614"/>
              <a:ext cx="231032" cy="44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09" fill="norm" stroke="1" extrusionOk="0">
                  <a:moveTo>
                    <a:pt x="0" y="749"/>
                  </a:moveTo>
                  <a:cubicBezTo>
                    <a:pt x="196" y="1261"/>
                    <a:pt x="393" y="1773"/>
                    <a:pt x="1964" y="2080"/>
                  </a:cubicBezTo>
                  <a:cubicBezTo>
                    <a:pt x="3535" y="2387"/>
                    <a:pt x="6480" y="2489"/>
                    <a:pt x="9720" y="2233"/>
                  </a:cubicBezTo>
                  <a:cubicBezTo>
                    <a:pt x="12960" y="1977"/>
                    <a:pt x="16495" y="1363"/>
                    <a:pt x="18655" y="903"/>
                  </a:cubicBezTo>
                  <a:cubicBezTo>
                    <a:pt x="20815" y="442"/>
                    <a:pt x="21600" y="135"/>
                    <a:pt x="21404" y="32"/>
                  </a:cubicBezTo>
                  <a:cubicBezTo>
                    <a:pt x="21207" y="-70"/>
                    <a:pt x="20029" y="32"/>
                    <a:pt x="17476" y="903"/>
                  </a:cubicBezTo>
                  <a:cubicBezTo>
                    <a:pt x="14924" y="1773"/>
                    <a:pt x="10996" y="3411"/>
                    <a:pt x="8738" y="4537"/>
                  </a:cubicBezTo>
                  <a:cubicBezTo>
                    <a:pt x="6480" y="5663"/>
                    <a:pt x="5891" y="6277"/>
                    <a:pt x="5989" y="6738"/>
                  </a:cubicBezTo>
                  <a:cubicBezTo>
                    <a:pt x="6087" y="7198"/>
                    <a:pt x="6873" y="7505"/>
                    <a:pt x="7756" y="7710"/>
                  </a:cubicBezTo>
                  <a:cubicBezTo>
                    <a:pt x="8640" y="7915"/>
                    <a:pt x="9622" y="8017"/>
                    <a:pt x="10309" y="8324"/>
                  </a:cubicBezTo>
                  <a:cubicBezTo>
                    <a:pt x="10996" y="8631"/>
                    <a:pt x="11389" y="9143"/>
                    <a:pt x="10505" y="10167"/>
                  </a:cubicBezTo>
                  <a:cubicBezTo>
                    <a:pt x="9622" y="11191"/>
                    <a:pt x="7462" y="12726"/>
                    <a:pt x="5596" y="14159"/>
                  </a:cubicBezTo>
                  <a:cubicBezTo>
                    <a:pt x="3731" y="15593"/>
                    <a:pt x="2160" y="16923"/>
                    <a:pt x="1375" y="17998"/>
                  </a:cubicBezTo>
                  <a:cubicBezTo>
                    <a:pt x="589" y="19073"/>
                    <a:pt x="589" y="19892"/>
                    <a:pt x="2062" y="20506"/>
                  </a:cubicBezTo>
                  <a:cubicBezTo>
                    <a:pt x="3535" y="21121"/>
                    <a:pt x="6480" y="21530"/>
                    <a:pt x="9425" y="21376"/>
                  </a:cubicBezTo>
                  <a:cubicBezTo>
                    <a:pt x="12371" y="21223"/>
                    <a:pt x="15316" y="20506"/>
                    <a:pt x="18262" y="19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2050537" y="357340"/>
              <a:ext cx="234951" cy="17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6732"/>
                  </a:moveTo>
                  <a:cubicBezTo>
                    <a:pt x="584" y="5703"/>
                    <a:pt x="1168" y="4675"/>
                    <a:pt x="1946" y="4289"/>
                  </a:cubicBezTo>
                  <a:cubicBezTo>
                    <a:pt x="2724" y="3903"/>
                    <a:pt x="3697" y="4160"/>
                    <a:pt x="4476" y="4803"/>
                  </a:cubicBezTo>
                  <a:cubicBezTo>
                    <a:pt x="5254" y="5446"/>
                    <a:pt x="5838" y="6475"/>
                    <a:pt x="5546" y="9046"/>
                  </a:cubicBezTo>
                  <a:cubicBezTo>
                    <a:pt x="5254" y="11618"/>
                    <a:pt x="4086" y="15732"/>
                    <a:pt x="3114" y="18175"/>
                  </a:cubicBezTo>
                  <a:cubicBezTo>
                    <a:pt x="2141" y="20618"/>
                    <a:pt x="1362" y="21389"/>
                    <a:pt x="1168" y="21132"/>
                  </a:cubicBezTo>
                  <a:cubicBezTo>
                    <a:pt x="973" y="20875"/>
                    <a:pt x="1362" y="19589"/>
                    <a:pt x="3600" y="16118"/>
                  </a:cubicBezTo>
                  <a:cubicBezTo>
                    <a:pt x="5838" y="12646"/>
                    <a:pt x="9924" y="6989"/>
                    <a:pt x="12357" y="3775"/>
                  </a:cubicBezTo>
                  <a:cubicBezTo>
                    <a:pt x="14789" y="560"/>
                    <a:pt x="15568" y="-211"/>
                    <a:pt x="15762" y="46"/>
                  </a:cubicBezTo>
                  <a:cubicBezTo>
                    <a:pt x="15957" y="303"/>
                    <a:pt x="15568" y="1589"/>
                    <a:pt x="14789" y="3518"/>
                  </a:cubicBezTo>
                  <a:cubicBezTo>
                    <a:pt x="14011" y="5446"/>
                    <a:pt x="12843" y="8018"/>
                    <a:pt x="12649" y="10846"/>
                  </a:cubicBezTo>
                  <a:cubicBezTo>
                    <a:pt x="12454" y="13675"/>
                    <a:pt x="13232" y="16760"/>
                    <a:pt x="14886" y="17918"/>
                  </a:cubicBezTo>
                  <a:cubicBezTo>
                    <a:pt x="16541" y="19075"/>
                    <a:pt x="19070" y="18303"/>
                    <a:pt x="21600" y="17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2526787" y="153377"/>
              <a:ext cx="157802" cy="39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47" fill="norm" stroke="1" extrusionOk="0">
                  <a:moveTo>
                    <a:pt x="3456" y="2347"/>
                  </a:moveTo>
                  <a:cubicBezTo>
                    <a:pt x="3168" y="1776"/>
                    <a:pt x="2880" y="1204"/>
                    <a:pt x="3600" y="804"/>
                  </a:cubicBezTo>
                  <a:cubicBezTo>
                    <a:pt x="4320" y="404"/>
                    <a:pt x="6048" y="176"/>
                    <a:pt x="8064" y="61"/>
                  </a:cubicBezTo>
                  <a:cubicBezTo>
                    <a:pt x="10080" y="-53"/>
                    <a:pt x="12384" y="-53"/>
                    <a:pt x="13968" y="461"/>
                  </a:cubicBezTo>
                  <a:cubicBezTo>
                    <a:pt x="15552" y="976"/>
                    <a:pt x="16416" y="2004"/>
                    <a:pt x="15408" y="3376"/>
                  </a:cubicBezTo>
                  <a:cubicBezTo>
                    <a:pt x="14400" y="4747"/>
                    <a:pt x="11520" y="6461"/>
                    <a:pt x="9360" y="7604"/>
                  </a:cubicBezTo>
                  <a:cubicBezTo>
                    <a:pt x="7200" y="8747"/>
                    <a:pt x="5760" y="9318"/>
                    <a:pt x="6048" y="9661"/>
                  </a:cubicBezTo>
                  <a:cubicBezTo>
                    <a:pt x="6336" y="10004"/>
                    <a:pt x="8352" y="10118"/>
                    <a:pt x="10800" y="10347"/>
                  </a:cubicBezTo>
                  <a:cubicBezTo>
                    <a:pt x="13248" y="10576"/>
                    <a:pt x="16128" y="10918"/>
                    <a:pt x="18144" y="11376"/>
                  </a:cubicBezTo>
                  <a:cubicBezTo>
                    <a:pt x="20160" y="11833"/>
                    <a:pt x="21312" y="12404"/>
                    <a:pt x="21456" y="13318"/>
                  </a:cubicBezTo>
                  <a:cubicBezTo>
                    <a:pt x="21600" y="14233"/>
                    <a:pt x="20736" y="15490"/>
                    <a:pt x="16992" y="16918"/>
                  </a:cubicBezTo>
                  <a:cubicBezTo>
                    <a:pt x="13248" y="18347"/>
                    <a:pt x="6624" y="19947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1840987" y="698500"/>
              <a:ext cx="8191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1" y="18212"/>
                    <a:pt x="4242" y="14824"/>
                    <a:pt x="6307" y="11647"/>
                  </a:cubicBezTo>
                  <a:cubicBezTo>
                    <a:pt x="8372" y="8471"/>
                    <a:pt x="10381" y="5506"/>
                    <a:pt x="12530" y="3600"/>
                  </a:cubicBezTo>
                  <a:cubicBezTo>
                    <a:pt x="14679" y="1694"/>
                    <a:pt x="16967" y="847"/>
                    <a:pt x="18502" y="424"/>
                  </a:cubicBezTo>
                  <a:cubicBezTo>
                    <a:pt x="20037" y="0"/>
                    <a:pt x="2081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2031487" y="787399"/>
              <a:ext cx="5905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2" y="18554"/>
                    <a:pt x="5884" y="15508"/>
                    <a:pt x="8671" y="12738"/>
                  </a:cubicBezTo>
                  <a:cubicBezTo>
                    <a:pt x="11458" y="9969"/>
                    <a:pt x="14090" y="7477"/>
                    <a:pt x="16219" y="5400"/>
                  </a:cubicBezTo>
                  <a:cubicBezTo>
                    <a:pt x="18348" y="3323"/>
                    <a:pt x="19974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907787" y="349249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2914137" y="56515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3265718" y="249766"/>
              <a:ext cx="302470" cy="39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735" y="919"/>
                  </a:moveTo>
                  <a:cubicBezTo>
                    <a:pt x="285" y="460"/>
                    <a:pt x="-165" y="0"/>
                    <a:pt x="60" y="0"/>
                  </a:cubicBezTo>
                  <a:cubicBezTo>
                    <a:pt x="285" y="0"/>
                    <a:pt x="1185" y="460"/>
                    <a:pt x="3135" y="2068"/>
                  </a:cubicBezTo>
                  <a:cubicBezTo>
                    <a:pt x="5085" y="3677"/>
                    <a:pt x="8085" y="6434"/>
                    <a:pt x="10785" y="9249"/>
                  </a:cubicBezTo>
                  <a:cubicBezTo>
                    <a:pt x="13485" y="12064"/>
                    <a:pt x="15885" y="14936"/>
                    <a:pt x="17610" y="17004"/>
                  </a:cubicBezTo>
                  <a:cubicBezTo>
                    <a:pt x="19335" y="19072"/>
                    <a:pt x="20385" y="20336"/>
                    <a:pt x="2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3380018" y="228600"/>
              <a:ext cx="188170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21336" y="0"/>
                  </a:moveTo>
                  <a:cubicBezTo>
                    <a:pt x="18696" y="1216"/>
                    <a:pt x="16056" y="2431"/>
                    <a:pt x="13056" y="4629"/>
                  </a:cubicBezTo>
                  <a:cubicBezTo>
                    <a:pt x="10056" y="6826"/>
                    <a:pt x="6696" y="10005"/>
                    <a:pt x="4296" y="12764"/>
                  </a:cubicBezTo>
                  <a:cubicBezTo>
                    <a:pt x="1896" y="15522"/>
                    <a:pt x="456" y="17860"/>
                    <a:pt x="96" y="19262"/>
                  </a:cubicBezTo>
                  <a:cubicBezTo>
                    <a:pt x="-264" y="20665"/>
                    <a:pt x="456" y="21132"/>
                    <a:pt x="11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3685574" y="438149"/>
              <a:ext cx="333464" cy="11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684" fill="norm" stroke="1" extrusionOk="0">
                  <a:moveTo>
                    <a:pt x="3491" y="19326"/>
                  </a:moveTo>
                  <a:cubicBezTo>
                    <a:pt x="2808" y="19326"/>
                    <a:pt x="2124" y="19326"/>
                    <a:pt x="1441" y="17432"/>
                  </a:cubicBezTo>
                  <a:cubicBezTo>
                    <a:pt x="757" y="15537"/>
                    <a:pt x="74" y="11747"/>
                    <a:pt x="5" y="8905"/>
                  </a:cubicBezTo>
                  <a:cubicBezTo>
                    <a:pt x="-63" y="6063"/>
                    <a:pt x="484" y="4168"/>
                    <a:pt x="1509" y="3411"/>
                  </a:cubicBezTo>
                  <a:cubicBezTo>
                    <a:pt x="2534" y="2653"/>
                    <a:pt x="4038" y="3032"/>
                    <a:pt x="5542" y="5874"/>
                  </a:cubicBezTo>
                  <a:cubicBezTo>
                    <a:pt x="7046" y="8716"/>
                    <a:pt x="8550" y="14021"/>
                    <a:pt x="10122" y="17242"/>
                  </a:cubicBezTo>
                  <a:cubicBezTo>
                    <a:pt x="11694" y="20463"/>
                    <a:pt x="13334" y="21600"/>
                    <a:pt x="15043" y="19895"/>
                  </a:cubicBezTo>
                  <a:cubicBezTo>
                    <a:pt x="16752" y="18189"/>
                    <a:pt x="18529" y="13642"/>
                    <a:pt x="19623" y="9853"/>
                  </a:cubicBezTo>
                  <a:cubicBezTo>
                    <a:pt x="20717" y="6063"/>
                    <a:pt x="21127" y="3032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4315371" y="177800"/>
              <a:ext cx="300567" cy="44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8" y="8599"/>
                  </a:moveTo>
                  <a:cubicBezTo>
                    <a:pt x="1065" y="12080"/>
                    <a:pt x="1521" y="15560"/>
                    <a:pt x="1749" y="17556"/>
                  </a:cubicBezTo>
                  <a:cubicBezTo>
                    <a:pt x="1977" y="19553"/>
                    <a:pt x="1977" y="20064"/>
                    <a:pt x="1977" y="20576"/>
                  </a:cubicBezTo>
                  <a:cubicBezTo>
                    <a:pt x="1977" y="21088"/>
                    <a:pt x="1977" y="21600"/>
                    <a:pt x="1749" y="21600"/>
                  </a:cubicBezTo>
                  <a:cubicBezTo>
                    <a:pt x="1521" y="21600"/>
                    <a:pt x="1065" y="21088"/>
                    <a:pt x="685" y="19143"/>
                  </a:cubicBezTo>
                  <a:cubicBezTo>
                    <a:pt x="304" y="17198"/>
                    <a:pt x="0" y="13820"/>
                    <a:pt x="0" y="10698"/>
                  </a:cubicBezTo>
                  <a:cubicBezTo>
                    <a:pt x="0" y="7575"/>
                    <a:pt x="304" y="4709"/>
                    <a:pt x="685" y="3020"/>
                  </a:cubicBezTo>
                  <a:cubicBezTo>
                    <a:pt x="1065" y="1331"/>
                    <a:pt x="1521" y="819"/>
                    <a:pt x="2054" y="768"/>
                  </a:cubicBezTo>
                  <a:cubicBezTo>
                    <a:pt x="2586" y="717"/>
                    <a:pt x="3194" y="1126"/>
                    <a:pt x="4411" y="2866"/>
                  </a:cubicBezTo>
                  <a:cubicBezTo>
                    <a:pt x="5628" y="4607"/>
                    <a:pt x="7454" y="7678"/>
                    <a:pt x="9279" y="10544"/>
                  </a:cubicBezTo>
                  <a:cubicBezTo>
                    <a:pt x="11104" y="13410"/>
                    <a:pt x="12930" y="16072"/>
                    <a:pt x="14146" y="17608"/>
                  </a:cubicBezTo>
                  <a:cubicBezTo>
                    <a:pt x="15363" y="19143"/>
                    <a:pt x="15972" y="19553"/>
                    <a:pt x="16656" y="19757"/>
                  </a:cubicBezTo>
                  <a:cubicBezTo>
                    <a:pt x="17341" y="19962"/>
                    <a:pt x="18101" y="19962"/>
                    <a:pt x="18710" y="19553"/>
                  </a:cubicBezTo>
                  <a:cubicBezTo>
                    <a:pt x="19318" y="19143"/>
                    <a:pt x="19775" y="18324"/>
                    <a:pt x="20155" y="15867"/>
                  </a:cubicBezTo>
                  <a:cubicBezTo>
                    <a:pt x="20535" y="13410"/>
                    <a:pt x="20839" y="9316"/>
                    <a:pt x="20915" y="6603"/>
                  </a:cubicBezTo>
                  <a:cubicBezTo>
                    <a:pt x="20992" y="3890"/>
                    <a:pt x="20839" y="2559"/>
                    <a:pt x="20687" y="1587"/>
                  </a:cubicBezTo>
                  <a:cubicBezTo>
                    <a:pt x="20535" y="614"/>
                    <a:pt x="20383" y="0"/>
                    <a:pt x="20535" y="0"/>
                  </a:cubicBezTo>
                  <a:cubicBezTo>
                    <a:pt x="20687" y="0"/>
                    <a:pt x="21144" y="614"/>
                    <a:pt x="21600" y="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4704308" y="389466"/>
              <a:ext cx="83080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5459"/>
                  </a:moveTo>
                  <a:cubicBezTo>
                    <a:pt x="20655" y="4273"/>
                    <a:pt x="20115" y="3086"/>
                    <a:pt x="19035" y="2018"/>
                  </a:cubicBezTo>
                  <a:cubicBezTo>
                    <a:pt x="17955" y="949"/>
                    <a:pt x="16335" y="0"/>
                    <a:pt x="13365" y="0"/>
                  </a:cubicBezTo>
                  <a:cubicBezTo>
                    <a:pt x="10395" y="0"/>
                    <a:pt x="6075" y="949"/>
                    <a:pt x="3375" y="4391"/>
                  </a:cubicBezTo>
                  <a:cubicBezTo>
                    <a:pt x="675" y="7833"/>
                    <a:pt x="-405" y="13767"/>
                    <a:pt x="135" y="17209"/>
                  </a:cubicBezTo>
                  <a:cubicBezTo>
                    <a:pt x="675" y="20651"/>
                    <a:pt x="2835" y="21600"/>
                    <a:pt x="6345" y="21600"/>
                  </a:cubicBezTo>
                  <a:cubicBezTo>
                    <a:pt x="9855" y="21600"/>
                    <a:pt x="14715" y="20651"/>
                    <a:pt x="17415" y="18040"/>
                  </a:cubicBezTo>
                  <a:cubicBezTo>
                    <a:pt x="20115" y="15429"/>
                    <a:pt x="20655" y="11156"/>
                    <a:pt x="19845" y="8426"/>
                  </a:cubicBezTo>
                  <a:cubicBezTo>
                    <a:pt x="19035" y="5697"/>
                    <a:pt x="16875" y="4510"/>
                    <a:pt x="14715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4827604" y="336550"/>
              <a:ext cx="131234" cy="23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697" y="8173"/>
                  </a:moveTo>
                  <a:cubicBezTo>
                    <a:pt x="348" y="7005"/>
                    <a:pt x="0" y="5838"/>
                    <a:pt x="0" y="4768"/>
                  </a:cubicBezTo>
                  <a:cubicBezTo>
                    <a:pt x="0" y="3697"/>
                    <a:pt x="348" y="2724"/>
                    <a:pt x="1394" y="2238"/>
                  </a:cubicBezTo>
                  <a:cubicBezTo>
                    <a:pt x="2439" y="1751"/>
                    <a:pt x="4181" y="1751"/>
                    <a:pt x="6794" y="3114"/>
                  </a:cubicBezTo>
                  <a:cubicBezTo>
                    <a:pt x="9406" y="4476"/>
                    <a:pt x="12890" y="7200"/>
                    <a:pt x="14981" y="10314"/>
                  </a:cubicBezTo>
                  <a:cubicBezTo>
                    <a:pt x="17071" y="13427"/>
                    <a:pt x="17768" y="16930"/>
                    <a:pt x="17419" y="18973"/>
                  </a:cubicBezTo>
                  <a:cubicBezTo>
                    <a:pt x="17071" y="21016"/>
                    <a:pt x="15677" y="21600"/>
                    <a:pt x="14632" y="21405"/>
                  </a:cubicBezTo>
                  <a:cubicBezTo>
                    <a:pt x="13587" y="21211"/>
                    <a:pt x="12890" y="20238"/>
                    <a:pt x="12542" y="17416"/>
                  </a:cubicBezTo>
                  <a:cubicBezTo>
                    <a:pt x="12194" y="14595"/>
                    <a:pt x="12194" y="9924"/>
                    <a:pt x="12716" y="6811"/>
                  </a:cubicBezTo>
                  <a:cubicBezTo>
                    <a:pt x="13239" y="3697"/>
                    <a:pt x="14284" y="2141"/>
                    <a:pt x="15852" y="1265"/>
                  </a:cubicBezTo>
                  <a:cubicBezTo>
                    <a:pt x="17419" y="389"/>
                    <a:pt x="19510" y="1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5073137" y="305748"/>
              <a:ext cx="222251" cy="26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6193"/>
                  </a:moveTo>
                  <a:cubicBezTo>
                    <a:pt x="617" y="9677"/>
                    <a:pt x="1234" y="13161"/>
                    <a:pt x="1543" y="15338"/>
                  </a:cubicBezTo>
                  <a:cubicBezTo>
                    <a:pt x="1851" y="17516"/>
                    <a:pt x="1851" y="18387"/>
                    <a:pt x="1851" y="19345"/>
                  </a:cubicBezTo>
                  <a:cubicBezTo>
                    <a:pt x="1851" y="20303"/>
                    <a:pt x="1851" y="21348"/>
                    <a:pt x="1954" y="21435"/>
                  </a:cubicBezTo>
                  <a:cubicBezTo>
                    <a:pt x="2057" y="21522"/>
                    <a:pt x="2263" y="20651"/>
                    <a:pt x="2777" y="18125"/>
                  </a:cubicBezTo>
                  <a:cubicBezTo>
                    <a:pt x="3291" y="15599"/>
                    <a:pt x="4114" y="11419"/>
                    <a:pt x="4937" y="9067"/>
                  </a:cubicBezTo>
                  <a:cubicBezTo>
                    <a:pt x="5760" y="6716"/>
                    <a:pt x="6583" y="6193"/>
                    <a:pt x="6994" y="6367"/>
                  </a:cubicBezTo>
                  <a:cubicBezTo>
                    <a:pt x="7406" y="6541"/>
                    <a:pt x="7406" y="7412"/>
                    <a:pt x="7509" y="8806"/>
                  </a:cubicBezTo>
                  <a:cubicBezTo>
                    <a:pt x="7611" y="10199"/>
                    <a:pt x="7817" y="12116"/>
                    <a:pt x="7920" y="13509"/>
                  </a:cubicBezTo>
                  <a:cubicBezTo>
                    <a:pt x="8023" y="14903"/>
                    <a:pt x="8023" y="15774"/>
                    <a:pt x="8331" y="15251"/>
                  </a:cubicBezTo>
                  <a:cubicBezTo>
                    <a:pt x="8640" y="14728"/>
                    <a:pt x="9257" y="12812"/>
                    <a:pt x="10183" y="10199"/>
                  </a:cubicBezTo>
                  <a:cubicBezTo>
                    <a:pt x="11109" y="7587"/>
                    <a:pt x="12343" y="4277"/>
                    <a:pt x="13371" y="2361"/>
                  </a:cubicBezTo>
                  <a:cubicBezTo>
                    <a:pt x="14400" y="445"/>
                    <a:pt x="15223" y="-78"/>
                    <a:pt x="16149" y="9"/>
                  </a:cubicBezTo>
                  <a:cubicBezTo>
                    <a:pt x="17074" y="96"/>
                    <a:pt x="18103" y="793"/>
                    <a:pt x="19029" y="3319"/>
                  </a:cubicBezTo>
                  <a:cubicBezTo>
                    <a:pt x="19954" y="5845"/>
                    <a:pt x="20777" y="10199"/>
                    <a:pt x="21600" y="14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5364627" y="13134"/>
              <a:ext cx="443374" cy="50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76" fill="norm" stroke="1" extrusionOk="0">
                  <a:moveTo>
                    <a:pt x="7977" y="15102"/>
                  </a:moveTo>
                  <a:cubicBezTo>
                    <a:pt x="7569" y="14652"/>
                    <a:pt x="7162" y="14202"/>
                    <a:pt x="6092" y="14292"/>
                  </a:cubicBezTo>
                  <a:cubicBezTo>
                    <a:pt x="5022" y="14382"/>
                    <a:pt x="3290" y="15012"/>
                    <a:pt x="2169" y="15867"/>
                  </a:cubicBezTo>
                  <a:cubicBezTo>
                    <a:pt x="1049" y="16722"/>
                    <a:pt x="539" y="17802"/>
                    <a:pt x="234" y="18612"/>
                  </a:cubicBezTo>
                  <a:cubicBezTo>
                    <a:pt x="-72" y="19422"/>
                    <a:pt x="-174" y="19962"/>
                    <a:pt x="539" y="20187"/>
                  </a:cubicBezTo>
                  <a:cubicBezTo>
                    <a:pt x="1252" y="20412"/>
                    <a:pt x="2781" y="20322"/>
                    <a:pt x="3851" y="19782"/>
                  </a:cubicBezTo>
                  <a:cubicBezTo>
                    <a:pt x="4920" y="19242"/>
                    <a:pt x="5532" y="18252"/>
                    <a:pt x="5990" y="17442"/>
                  </a:cubicBezTo>
                  <a:cubicBezTo>
                    <a:pt x="6449" y="16632"/>
                    <a:pt x="6754" y="16002"/>
                    <a:pt x="6958" y="15957"/>
                  </a:cubicBezTo>
                  <a:cubicBezTo>
                    <a:pt x="7162" y="15912"/>
                    <a:pt x="7264" y="16452"/>
                    <a:pt x="7366" y="17217"/>
                  </a:cubicBezTo>
                  <a:cubicBezTo>
                    <a:pt x="7468" y="17982"/>
                    <a:pt x="7569" y="18972"/>
                    <a:pt x="7824" y="19692"/>
                  </a:cubicBezTo>
                  <a:cubicBezTo>
                    <a:pt x="8079" y="20412"/>
                    <a:pt x="8486" y="20862"/>
                    <a:pt x="8945" y="21132"/>
                  </a:cubicBezTo>
                  <a:cubicBezTo>
                    <a:pt x="9403" y="21402"/>
                    <a:pt x="9913" y="21492"/>
                    <a:pt x="10626" y="21177"/>
                  </a:cubicBezTo>
                  <a:cubicBezTo>
                    <a:pt x="11339" y="20862"/>
                    <a:pt x="12256" y="20142"/>
                    <a:pt x="13632" y="18252"/>
                  </a:cubicBezTo>
                  <a:cubicBezTo>
                    <a:pt x="15007" y="16362"/>
                    <a:pt x="16841" y="13302"/>
                    <a:pt x="18217" y="10332"/>
                  </a:cubicBezTo>
                  <a:cubicBezTo>
                    <a:pt x="19592" y="7362"/>
                    <a:pt x="20509" y="4482"/>
                    <a:pt x="20968" y="2817"/>
                  </a:cubicBezTo>
                  <a:cubicBezTo>
                    <a:pt x="21426" y="1152"/>
                    <a:pt x="21426" y="702"/>
                    <a:pt x="21171" y="387"/>
                  </a:cubicBezTo>
                  <a:cubicBezTo>
                    <a:pt x="20917" y="72"/>
                    <a:pt x="20407" y="-108"/>
                    <a:pt x="19694" y="72"/>
                  </a:cubicBezTo>
                  <a:cubicBezTo>
                    <a:pt x="18981" y="252"/>
                    <a:pt x="18064" y="792"/>
                    <a:pt x="17249" y="2502"/>
                  </a:cubicBezTo>
                  <a:cubicBezTo>
                    <a:pt x="16434" y="4212"/>
                    <a:pt x="15720" y="7092"/>
                    <a:pt x="15517" y="9657"/>
                  </a:cubicBezTo>
                  <a:cubicBezTo>
                    <a:pt x="15313" y="12222"/>
                    <a:pt x="15618" y="14472"/>
                    <a:pt x="16332" y="16137"/>
                  </a:cubicBezTo>
                  <a:cubicBezTo>
                    <a:pt x="17045" y="17802"/>
                    <a:pt x="18166" y="18882"/>
                    <a:pt x="18981" y="19467"/>
                  </a:cubicBezTo>
                  <a:cubicBezTo>
                    <a:pt x="19796" y="20052"/>
                    <a:pt x="20305" y="20142"/>
                    <a:pt x="20815" y="2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6066742" y="46337"/>
              <a:ext cx="149396" cy="54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525" fill="norm" stroke="1" extrusionOk="0">
                  <a:moveTo>
                    <a:pt x="20884" y="1181"/>
                  </a:moveTo>
                  <a:cubicBezTo>
                    <a:pt x="19996" y="762"/>
                    <a:pt x="19109" y="344"/>
                    <a:pt x="17777" y="134"/>
                  </a:cubicBezTo>
                  <a:cubicBezTo>
                    <a:pt x="16446" y="-75"/>
                    <a:pt x="14670" y="-75"/>
                    <a:pt x="12747" y="385"/>
                  </a:cubicBezTo>
                  <a:cubicBezTo>
                    <a:pt x="10824" y="846"/>
                    <a:pt x="8752" y="1767"/>
                    <a:pt x="6681" y="3441"/>
                  </a:cubicBezTo>
                  <a:cubicBezTo>
                    <a:pt x="4610" y="5116"/>
                    <a:pt x="2539" y="7544"/>
                    <a:pt x="1207" y="9972"/>
                  </a:cubicBezTo>
                  <a:cubicBezTo>
                    <a:pt x="-124" y="12399"/>
                    <a:pt x="-716" y="14827"/>
                    <a:pt x="1355" y="16753"/>
                  </a:cubicBezTo>
                  <a:cubicBezTo>
                    <a:pt x="3426" y="18678"/>
                    <a:pt x="8161" y="20102"/>
                    <a:pt x="12895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6285987" y="213783"/>
              <a:ext cx="342901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9683"/>
                    <a:pt x="2400" y="17766"/>
                    <a:pt x="3467" y="14890"/>
                  </a:cubicBezTo>
                  <a:cubicBezTo>
                    <a:pt x="4533" y="12014"/>
                    <a:pt x="5467" y="8180"/>
                    <a:pt x="6067" y="5751"/>
                  </a:cubicBezTo>
                  <a:cubicBezTo>
                    <a:pt x="6667" y="3323"/>
                    <a:pt x="6933" y="2301"/>
                    <a:pt x="7067" y="1470"/>
                  </a:cubicBezTo>
                  <a:cubicBezTo>
                    <a:pt x="7200" y="639"/>
                    <a:pt x="7200" y="0"/>
                    <a:pt x="7067" y="0"/>
                  </a:cubicBezTo>
                  <a:cubicBezTo>
                    <a:pt x="6933" y="0"/>
                    <a:pt x="6667" y="639"/>
                    <a:pt x="6267" y="2876"/>
                  </a:cubicBezTo>
                  <a:cubicBezTo>
                    <a:pt x="5867" y="5112"/>
                    <a:pt x="5333" y="8947"/>
                    <a:pt x="5400" y="11567"/>
                  </a:cubicBezTo>
                  <a:cubicBezTo>
                    <a:pt x="5467" y="14187"/>
                    <a:pt x="6133" y="15593"/>
                    <a:pt x="6800" y="16296"/>
                  </a:cubicBezTo>
                  <a:cubicBezTo>
                    <a:pt x="7467" y="16999"/>
                    <a:pt x="8133" y="16999"/>
                    <a:pt x="9133" y="16232"/>
                  </a:cubicBezTo>
                  <a:cubicBezTo>
                    <a:pt x="10133" y="15465"/>
                    <a:pt x="11467" y="13931"/>
                    <a:pt x="12533" y="12014"/>
                  </a:cubicBezTo>
                  <a:cubicBezTo>
                    <a:pt x="13600" y="10097"/>
                    <a:pt x="14400" y="7796"/>
                    <a:pt x="14800" y="6263"/>
                  </a:cubicBezTo>
                  <a:cubicBezTo>
                    <a:pt x="15200" y="4729"/>
                    <a:pt x="15200" y="3962"/>
                    <a:pt x="15067" y="3898"/>
                  </a:cubicBezTo>
                  <a:cubicBezTo>
                    <a:pt x="14933" y="3834"/>
                    <a:pt x="14667" y="4473"/>
                    <a:pt x="14733" y="6263"/>
                  </a:cubicBezTo>
                  <a:cubicBezTo>
                    <a:pt x="14800" y="8052"/>
                    <a:pt x="15200" y="10992"/>
                    <a:pt x="16400" y="12909"/>
                  </a:cubicBezTo>
                  <a:cubicBezTo>
                    <a:pt x="17600" y="14826"/>
                    <a:pt x="19600" y="15721"/>
                    <a:pt x="2160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6755887" y="546100"/>
              <a:ext cx="571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7103837" y="292099"/>
              <a:ext cx="452151" cy="2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5" fill="norm" stroke="1" extrusionOk="0">
                  <a:moveTo>
                    <a:pt x="6361" y="5891"/>
                  </a:moveTo>
                  <a:cubicBezTo>
                    <a:pt x="5861" y="10211"/>
                    <a:pt x="5361" y="14531"/>
                    <a:pt x="4961" y="17182"/>
                  </a:cubicBezTo>
                  <a:cubicBezTo>
                    <a:pt x="4561" y="19833"/>
                    <a:pt x="4261" y="20815"/>
                    <a:pt x="3511" y="21207"/>
                  </a:cubicBezTo>
                  <a:cubicBezTo>
                    <a:pt x="2761" y="21600"/>
                    <a:pt x="1561" y="21404"/>
                    <a:pt x="811" y="19538"/>
                  </a:cubicBezTo>
                  <a:cubicBezTo>
                    <a:pt x="61" y="17673"/>
                    <a:pt x="-239" y="14138"/>
                    <a:pt x="211" y="11487"/>
                  </a:cubicBezTo>
                  <a:cubicBezTo>
                    <a:pt x="661" y="8836"/>
                    <a:pt x="1861" y="7069"/>
                    <a:pt x="4061" y="5596"/>
                  </a:cubicBezTo>
                  <a:cubicBezTo>
                    <a:pt x="6261" y="4124"/>
                    <a:pt x="9461" y="2945"/>
                    <a:pt x="12511" y="2062"/>
                  </a:cubicBezTo>
                  <a:cubicBezTo>
                    <a:pt x="15561" y="1178"/>
                    <a:pt x="18461" y="589"/>
                    <a:pt x="213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7676637" y="30021"/>
              <a:ext cx="146051" cy="14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2986"/>
                  </a:moveTo>
                  <a:cubicBezTo>
                    <a:pt x="1252" y="2074"/>
                    <a:pt x="2504" y="1161"/>
                    <a:pt x="4226" y="553"/>
                  </a:cubicBezTo>
                  <a:cubicBezTo>
                    <a:pt x="5948" y="-56"/>
                    <a:pt x="8139" y="-360"/>
                    <a:pt x="9391" y="705"/>
                  </a:cubicBezTo>
                  <a:cubicBezTo>
                    <a:pt x="10643" y="1770"/>
                    <a:pt x="10957" y="4203"/>
                    <a:pt x="10017" y="6789"/>
                  </a:cubicBezTo>
                  <a:cubicBezTo>
                    <a:pt x="9078" y="9375"/>
                    <a:pt x="6887" y="12113"/>
                    <a:pt x="5165" y="14091"/>
                  </a:cubicBezTo>
                  <a:cubicBezTo>
                    <a:pt x="3443" y="16068"/>
                    <a:pt x="2191" y="17285"/>
                    <a:pt x="2191" y="18350"/>
                  </a:cubicBezTo>
                  <a:cubicBezTo>
                    <a:pt x="2191" y="19415"/>
                    <a:pt x="3443" y="20327"/>
                    <a:pt x="6887" y="20784"/>
                  </a:cubicBezTo>
                  <a:cubicBezTo>
                    <a:pt x="10330" y="21240"/>
                    <a:pt x="15965" y="21240"/>
                    <a:pt x="21600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7809987" y="0"/>
              <a:ext cx="189557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2960" y="0"/>
                  </a:moveTo>
                  <a:cubicBezTo>
                    <a:pt x="15360" y="2046"/>
                    <a:pt x="17760" y="4093"/>
                    <a:pt x="19320" y="6253"/>
                  </a:cubicBezTo>
                  <a:cubicBezTo>
                    <a:pt x="20880" y="8413"/>
                    <a:pt x="21600" y="10686"/>
                    <a:pt x="21480" y="12808"/>
                  </a:cubicBezTo>
                  <a:cubicBezTo>
                    <a:pt x="21360" y="14931"/>
                    <a:pt x="20400" y="16901"/>
                    <a:pt x="16680" y="18341"/>
                  </a:cubicBezTo>
                  <a:cubicBezTo>
                    <a:pt x="12960" y="19781"/>
                    <a:pt x="6480" y="206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2948004" y="1566806"/>
              <a:ext cx="131234" cy="67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2273"/>
                  </a:moveTo>
                  <a:cubicBezTo>
                    <a:pt x="21600" y="1937"/>
                    <a:pt x="21600" y="1600"/>
                    <a:pt x="18987" y="1197"/>
                  </a:cubicBezTo>
                  <a:cubicBezTo>
                    <a:pt x="16374" y="793"/>
                    <a:pt x="11148" y="322"/>
                    <a:pt x="7665" y="120"/>
                  </a:cubicBezTo>
                  <a:cubicBezTo>
                    <a:pt x="4181" y="-82"/>
                    <a:pt x="2439" y="-15"/>
                    <a:pt x="1394" y="221"/>
                  </a:cubicBezTo>
                  <a:cubicBezTo>
                    <a:pt x="348" y="456"/>
                    <a:pt x="0" y="860"/>
                    <a:pt x="0" y="2239"/>
                  </a:cubicBezTo>
                  <a:cubicBezTo>
                    <a:pt x="0" y="3619"/>
                    <a:pt x="348" y="5974"/>
                    <a:pt x="1742" y="8262"/>
                  </a:cubicBezTo>
                  <a:cubicBezTo>
                    <a:pt x="3135" y="10550"/>
                    <a:pt x="5574" y="12770"/>
                    <a:pt x="7316" y="14823"/>
                  </a:cubicBezTo>
                  <a:cubicBezTo>
                    <a:pt x="9058" y="16875"/>
                    <a:pt x="10103" y="18759"/>
                    <a:pt x="10452" y="19903"/>
                  </a:cubicBezTo>
                  <a:cubicBezTo>
                    <a:pt x="10800" y="21047"/>
                    <a:pt x="10452" y="21451"/>
                    <a:pt x="9755" y="21484"/>
                  </a:cubicBezTo>
                  <a:cubicBezTo>
                    <a:pt x="9058" y="21518"/>
                    <a:pt x="8013" y="21182"/>
                    <a:pt x="6968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2850637" y="1993900"/>
              <a:ext cx="2540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615"/>
                    <a:pt x="7200" y="11631"/>
                    <a:pt x="10800" y="8031"/>
                  </a:cubicBezTo>
                  <a:cubicBezTo>
                    <a:pt x="14400" y="4431"/>
                    <a:pt x="180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3262471" y="1653269"/>
              <a:ext cx="166017" cy="50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62" fill="norm" stroke="1" extrusionOk="0">
                  <a:moveTo>
                    <a:pt x="21177" y="1248"/>
                  </a:moveTo>
                  <a:cubicBezTo>
                    <a:pt x="20367" y="800"/>
                    <a:pt x="19557" y="352"/>
                    <a:pt x="18477" y="128"/>
                  </a:cubicBezTo>
                  <a:cubicBezTo>
                    <a:pt x="17397" y="-96"/>
                    <a:pt x="16047" y="-96"/>
                    <a:pt x="14022" y="711"/>
                  </a:cubicBezTo>
                  <a:cubicBezTo>
                    <a:pt x="11997" y="1517"/>
                    <a:pt x="9297" y="3131"/>
                    <a:pt x="6732" y="5282"/>
                  </a:cubicBezTo>
                  <a:cubicBezTo>
                    <a:pt x="4167" y="7433"/>
                    <a:pt x="1737" y="10121"/>
                    <a:pt x="657" y="12541"/>
                  </a:cubicBezTo>
                  <a:cubicBezTo>
                    <a:pt x="-423" y="14961"/>
                    <a:pt x="-153" y="17112"/>
                    <a:pt x="1332" y="18591"/>
                  </a:cubicBezTo>
                  <a:cubicBezTo>
                    <a:pt x="2817" y="20070"/>
                    <a:pt x="5517" y="20877"/>
                    <a:pt x="7677" y="21190"/>
                  </a:cubicBezTo>
                  <a:cubicBezTo>
                    <a:pt x="9837" y="21504"/>
                    <a:pt x="11457" y="21325"/>
                    <a:pt x="13077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3447537" y="1864463"/>
              <a:ext cx="260351" cy="25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1798"/>
                  </a:moveTo>
                  <a:cubicBezTo>
                    <a:pt x="527" y="1089"/>
                    <a:pt x="1054" y="381"/>
                    <a:pt x="1756" y="116"/>
                  </a:cubicBezTo>
                  <a:cubicBezTo>
                    <a:pt x="2459" y="-150"/>
                    <a:pt x="3337" y="27"/>
                    <a:pt x="4390" y="1443"/>
                  </a:cubicBezTo>
                  <a:cubicBezTo>
                    <a:pt x="5444" y="2860"/>
                    <a:pt x="6673" y="5516"/>
                    <a:pt x="6585" y="8880"/>
                  </a:cubicBezTo>
                  <a:cubicBezTo>
                    <a:pt x="6498" y="12243"/>
                    <a:pt x="5093" y="16316"/>
                    <a:pt x="4039" y="18617"/>
                  </a:cubicBezTo>
                  <a:cubicBezTo>
                    <a:pt x="2985" y="20919"/>
                    <a:pt x="2283" y="21450"/>
                    <a:pt x="1932" y="21184"/>
                  </a:cubicBezTo>
                  <a:cubicBezTo>
                    <a:pt x="1580" y="20919"/>
                    <a:pt x="1580" y="19857"/>
                    <a:pt x="2722" y="17466"/>
                  </a:cubicBezTo>
                  <a:cubicBezTo>
                    <a:pt x="3863" y="15076"/>
                    <a:pt x="6146" y="11358"/>
                    <a:pt x="8254" y="8437"/>
                  </a:cubicBezTo>
                  <a:cubicBezTo>
                    <a:pt x="10361" y="5516"/>
                    <a:pt x="12293" y="3391"/>
                    <a:pt x="13610" y="1975"/>
                  </a:cubicBezTo>
                  <a:cubicBezTo>
                    <a:pt x="14927" y="558"/>
                    <a:pt x="15629" y="-150"/>
                    <a:pt x="15717" y="27"/>
                  </a:cubicBezTo>
                  <a:cubicBezTo>
                    <a:pt x="15805" y="204"/>
                    <a:pt x="15278" y="1266"/>
                    <a:pt x="14751" y="3037"/>
                  </a:cubicBezTo>
                  <a:cubicBezTo>
                    <a:pt x="14224" y="4807"/>
                    <a:pt x="13698" y="7286"/>
                    <a:pt x="13522" y="9145"/>
                  </a:cubicBezTo>
                  <a:cubicBezTo>
                    <a:pt x="13346" y="11004"/>
                    <a:pt x="13522" y="12243"/>
                    <a:pt x="14927" y="13217"/>
                  </a:cubicBezTo>
                  <a:cubicBezTo>
                    <a:pt x="16332" y="14191"/>
                    <a:pt x="18966" y="14899"/>
                    <a:pt x="21600" y="15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3809487" y="1606550"/>
              <a:ext cx="111920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0" y="0"/>
                  </a:moveTo>
                  <a:cubicBezTo>
                    <a:pt x="3600" y="450"/>
                    <a:pt x="7200" y="900"/>
                    <a:pt x="10800" y="2362"/>
                  </a:cubicBezTo>
                  <a:cubicBezTo>
                    <a:pt x="14400" y="3825"/>
                    <a:pt x="18000" y="6300"/>
                    <a:pt x="19800" y="8962"/>
                  </a:cubicBezTo>
                  <a:cubicBezTo>
                    <a:pt x="21600" y="11625"/>
                    <a:pt x="21600" y="14475"/>
                    <a:pt x="19800" y="16538"/>
                  </a:cubicBezTo>
                  <a:cubicBezTo>
                    <a:pt x="18000" y="18600"/>
                    <a:pt x="14400" y="19875"/>
                    <a:pt x="11000" y="20588"/>
                  </a:cubicBezTo>
                  <a:cubicBezTo>
                    <a:pt x="7600" y="21300"/>
                    <a:pt x="4400" y="21450"/>
                    <a:pt x="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4406387" y="1872027"/>
              <a:ext cx="1714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67" y="11040"/>
                    <a:pt x="11733" y="1783"/>
                    <a:pt x="15333" y="240"/>
                  </a:cubicBezTo>
                  <a:cubicBezTo>
                    <a:pt x="18933" y="-1303"/>
                    <a:pt x="2026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4425437" y="2025650"/>
              <a:ext cx="2540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6200"/>
                    <a:pt x="9360" y="10800"/>
                    <a:pt x="12960" y="7200"/>
                  </a:cubicBezTo>
                  <a:cubicBezTo>
                    <a:pt x="16560" y="3600"/>
                    <a:pt x="190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5670037" y="1517650"/>
              <a:ext cx="635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224"/>
                    <a:pt x="2880" y="6448"/>
                    <a:pt x="4320" y="9510"/>
                  </a:cubicBezTo>
                  <a:cubicBezTo>
                    <a:pt x="5760" y="12573"/>
                    <a:pt x="7200" y="15475"/>
                    <a:pt x="10080" y="17463"/>
                  </a:cubicBezTo>
                  <a:cubicBezTo>
                    <a:pt x="12960" y="19451"/>
                    <a:pt x="17280" y="205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5339837" y="2070100"/>
              <a:ext cx="1149502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0" y="21600"/>
                  </a:moveTo>
                  <a:cubicBezTo>
                    <a:pt x="475" y="20463"/>
                    <a:pt x="949" y="19326"/>
                    <a:pt x="1800" y="18000"/>
                  </a:cubicBezTo>
                  <a:cubicBezTo>
                    <a:pt x="2651" y="16674"/>
                    <a:pt x="3877" y="15158"/>
                    <a:pt x="5242" y="13263"/>
                  </a:cubicBezTo>
                  <a:cubicBezTo>
                    <a:pt x="6607" y="11368"/>
                    <a:pt x="8110" y="9095"/>
                    <a:pt x="9534" y="7200"/>
                  </a:cubicBezTo>
                  <a:cubicBezTo>
                    <a:pt x="10958" y="5305"/>
                    <a:pt x="12303" y="3789"/>
                    <a:pt x="13787" y="2842"/>
                  </a:cubicBezTo>
                  <a:cubicBezTo>
                    <a:pt x="15270" y="1895"/>
                    <a:pt x="16892" y="1516"/>
                    <a:pt x="17960" y="1326"/>
                  </a:cubicBezTo>
                  <a:cubicBezTo>
                    <a:pt x="19029" y="1137"/>
                    <a:pt x="19543" y="1137"/>
                    <a:pt x="20097" y="947"/>
                  </a:cubicBezTo>
                  <a:cubicBezTo>
                    <a:pt x="20651" y="758"/>
                    <a:pt x="21244" y="379"/>
                    <a:pt x="21422" y="189"/>
                  </a:cubicBezTo>
                  <a:cubicBezTo>
                    <a:pt x="21600" y="0"/>
                    <a:pt x="21363" y="0"/>
                    <a:pt x="211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5329355" y="2565400"/>
              <a:ext cx="448633" cy="23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17" fill="norm" stroke="1" extrusionOk="0">
                  <a:moveTo>
                    <a:pt x="5042" y="2274"/>
                  </a:moveTo>
                  <a:cubicBezTo>
                    <a:pt x="5243" y="5874"/>
                    <a:pt x="5445" y="9474"/>
                    <a:pt x="5294" y="12505"/>
                  </a:cubicBezTo>
                  <a:cubicBezTo>
                    <a:pt x="5143" y="15537"/>
                    <a:pt x="4638" y="18000"/>
                    <a:pt x="4184" y="19516"/>
                  </a:cubicBezTo>
                  <a:cubicBezTo>
                    <a:pt x="3729" y="21032"/>
                    <a:pt x="3326" y="21600"/>
                    <a:pt x="2569" y="20274"/>
                  </a:cubicBezTo>
                  <a:cubicBezTo>
                    <a:pt x="1812" y="18947"/>
                    <a:pt x="701" y="15726"/>
                    <a:pt x="247" y="12789"/>
                  </a:cubicBezTo>
                  <a:cubicBezTo>
                    <a:pt x="-207" y="9853"/>
                    <a:pt x="-5" y="7200"/>
                    <a:pt x="600" y="5305"/>
                  </a:cubicBezTo>
                  <a:cubicBezTo>
                    <a:pt x="1206" y="3411"/>
                    <a:pt x="2215" y="2274"/>
                    <a:pt x="4285" y="1705"/>
                  </a:cubicBezTo>
                  <a:cubicBezTo>
                    <a:pt x="6354" y="1137"/>
                    <a:pt x="9483" y="1137"/>
                    <a:pt x="12511" y="947"/>
                  </a:cubicBezTo>
                  <a:cubicBezTo>
                    <a:pt x="15539" y="758"/>
                    <a:pt x="18466" y="379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5943087" y="2330920"/>
              <a:ext cx="571763" cy="54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08" fill="norm" stroke="1" extrusionOk="0">
                  <a:moveTo>
                    <a:pt x="0" y="15493"/>
                  </a:moveTo>
                  <a:cubicBezTo>
                    <a:pt x="80" y="17078"/>
                    <a:pt x="159" y="18662"/>
                    <a:pt x="438" y="19746"/>
                  </a:cubicBezTo>
                  <a:cubicBezTo>
                    <a:pt x="717" y="20830"/>
                    <a:pt x="1196" y="21414"/>
                    <a:pt x="1514" y="21498"/>
                  </a:cubicBezTo>
                  <a:cubicBezTo>
                    <a:pt x="1833" y="21581"/>
                    <a:pt x="1993" y="21164"/>
                    <a:pt x="2072" y="19538"/>
                  </a:cubicBezTo>
                  <a:cubicBezTo>
                    <a:pt x="2152" y="17912"/>
                    <a:pt x="2152" y="15076"/>
                    <a:pt x="1993" y="12324"/>
                  </a:cubicBezTo>
                  <a:cubicBezTo>
                    <a:pt x="1833" y="9572"/>
                    <a:pt x="1514" y="6903"/>
                    <a:pt x="1315" y="5360"/>
                  </a:cubicBezTo>
                  <a:cubicBezTo>
                    <a:pt x="1116" y="3817"/>
                    <a:pt x="1036" y="3400"/>
                    <a:pt x="956" y="2900"/>
                  </a:cubicBezTo>
                  <a:cubicBezTo>
                    <a:pt x="877" y="2400"/>
                    <a:pt x="797" y="1816"/>
                    <a:pt x="956" y="1566"/>
                  </a:cubicBezTo>
                  <a:cubicBezTo>
                    <a:pt x="1116" y="1315"/>
                    <a:pt x="1514" y="1399"/>
                    <a:pt x="2710" y="1357"/>
                  </a:cubicBezTo>
                  <a:cubicBezTo>
                    <a:pt x="3906" y="1315"/>
                    <a:pt x="5898" y="1149"/>
                    <a:pt x="8170" y="940"/>
                  </a:cubicBezTo>
                  <a:cubicBezTo>
                    <a:pt x="10441" y="732"/>
                    <a:pt x="12992" y="481"/>
                    <a:pt x="15144" y="315"/>
                  </a:cubicBezTo>
                  <a:cubicBezTo>
                    <a:pt x="17296" y="148"/>
                    <a:pt x="19049" y="64"/>
                    <a:pt x="20125" y="23"/>
                  </a:cubicBezTo>
                  <a:cubicBezTo>
                    <a:pt x="21201" y="-19"/>
                    <a:pt x="21600" y="-19"/>
                    <a:pt x="21520" y="148"/>
                  </a:cubicBezTo>
                  <a:cubicBezTo>
                    <a:pt x="21441" y="315"/>
                    <a:pt x="20883" y="648"/>
                    <a:pt x="20325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6136673" y="2476500"/>
              <a:ext cx="238215" cy="29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85" fill="norm" stroke="1" extrusionOk="0">
                  <a:moveTo>
                    <a:pt x="294" y="4226"/>
                  </a:moveTo>
                  <a:cubicBezTo>
                    <a:pt x="485" y="3443"/>
                    <a:pt x="677" y="2661"/>
                    <a:pt x="1919" y="1800"/>
                  </a:cubicBezTo>
                  <a:cubicBezTo>
                    <a:pt x="3162" y="939"/>
                    <a:pt x="5455" y="0"/>
                    <a:pt x="7462" y="0"/>
                  </a:cubicBezTo>
                  <a:cubicBezTo>
                    <a:pt x="9470" y="0"/>
                    <a:pt x="11190" y="939"/>
                    <a:pt x="10903" y="3443"/>
                  </a:cubicBezTo>
                  <a:cubicBezTo>
                    <a:pt x="10616" y="5948"/>
                    <a:pt x="8323" y="10017"/>
                    <a:pt x="6411" y="12757"/>
                  </a:cubicBezTo>
                  <a:cubicBezTo>
                    <a:pt x="4500" y="15496"/>
                    <a:pt x="2970" y="16904"/>
                    <a:pt x="1824" y="18157"/>
                  </a:cubicBezTo>
                  <a:cubicBezTo>
                    <a:pt x="677" y="19409"/>
                    <a:pt x="-88" y="20504"/>
                    <a:pt x="8" y="21052"/>
                  </a:cubicBezTo>
                  <a:cubicBezTo>
                    <a:pt x="103" y="21600"/>
                    <a:pt x="1059" y="21600"/>
                    <a:pt x="4213" y="21209"/>
                  </a:cubicBezTo>
                  <a:cubicBezTo>
                    <a:pt x="7367" y="20817"/>
                    <a:pt x="12719" y="20035"/>
                    <a:pt x="15969" y="19487"/>
                  </a:cubicBezTo>
                  <a:cubicBezTo>
                    <a:pt x="19218" y="18939"/>
                    <a:pt x="20365" y="18626"/>
                    <a:pt x="21512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6444737" y="2559050"/>
              <a:ext cx="635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275"/>
                    <a:pt x="8640" y="8550"/>
                    <a:pt x="5040" y="12150"/>
                  </a:cubicBezTo>
                  <a:cubicBezTo>
                    <a:pt x="1440" y="15750"/>
                    <a:pt x="720" y="186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6578087" y="2527300"/>
              <a:ext cx="19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00"/>
                    <a:pt x="7200" y="9000"/>
                    <a:pt x="3600" y="12600"/>
                  </a:cubicBezTo>
                  <a:cubicBezTo>
                    <a:pt x="0" y="16200"/>
                    <a:pt x="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6381237" y="2470150"/>
              <a:ext cx="3556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86" y="18720"/>
                    <a:pt x="2571" y="15840"/>
                    <a:pt x="5336" y="12720"/>
                  </a:cubicBezTo>
                  <a:cubicBezTo>
                    <a:pt x="8100" y="9600"/>
                    <a:pt x="12343" y="6240"/>
                    <a:pt x="15300" y="4080"/>
                  </a:cubicBezTo>
                  <a:cubicBezTo>
                    <a:pt x="18257" y="1920"/>
                    <a:pt x="19929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7062432" y="1806881"/>
              <a:ext cx="385606" cy="56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21" fill="norm" stroke="1" extrusionOk="0">
                  <a:moveTo>
                    <a:pt x="7693" y="4188"/>
                  </a:moveTo>
                  <a:cubicBezTo>
                    <a:pt x="7693" y="4588"/>
                    <a:pt x="7693" y="4988"/>
                    <a:pt x="8224" y="5348"/>
                  </a:cubicBezTo>
                  <a:cubicBezTo>
                    <a:pt x="8755" y="5708"/>
                    <a:pt x="9818" y="6028"/>
                    <a:pt x="11293" y="6108"/>
                  </a:cubicBezTo>
                  <a:cubicBezTo>
                    <a:pt x="12769" y="6188"/>
                    <a:pt x="14657" y="6028"/>
                    <a:pt x="16133" y="5388"/>
                  </a:cubicBezTo>
                  <a:cubicBezTo>
                    <a:pt x="17608" y="4748"/>
                    <a:pt x="18670" y="3628"/>
                    <a:pt x="19024" y="2668"/>
                  </a:cubicBezTo>
                  <a:cubicBezTo>
                    <a:pt x="19378" y="1708"/>
                    <a:pt x="19024" y="908"/>
                    <a:pt x="17903" y="428"/>
                  </a:cubicBezTo>
                  <a:cubicBezTo>
                    <a:pt x="16782" y="-52"/>
                    <a:pt x="14893" y="-212"/>
                    <a:pt x="12887" y="388"/>
                  </a:cubicBezTo>
                  <a:cubicBezTo>
                    <a:pt x="10880" y="988"/>
                    <a:pt x="8755" y="2348"/>
                    <a:pt x="6808" y="4348"/>
                  </a:cubicBezTo>
                  <a:cubicBezTo>
                    <a:pt x="4860" y="6348"/>
                    <a:pt x="3090" y="8988"/>
                    <a:pt x="1910" y="11348"/>
                  </a:cubicBezTo>
                  <a:cubicBezTo>
                    <a:pt x="729" y="13708"/>
                    <a:pt x="139" y="15788"/>
                    <a:pt x="21" y="17228"/>
                  </a:cubicBezTo>
                  <a:cubicBezTo>
                    <a:pt x="-97" y="18668"/>
                    <a:pt x="257" y="19468"/>
                    <a:pt x="1910" y="20108"/>
                  </a:cubicBezTo>
                  <a:cubicBezTo>
                    <a:pt x="3562" y="20748"/>
                    <a:pt x="6513" y="21228"/>
                    <a:pt x="9641" y="21308"/>
                  </a:cubicBezTo>
                  <a:cubicBezTo>
                    <a:pt x="12769" y="21388"/>
                    <a:pt x="16073" y="21068"/>
                    <a:pt x="18080" y="20748"/>
                  </a:cubicBezTo>
                  <a:cubicBezTo>
                    <a:pt x="20087" y="20428"/>
                    <a:pt x="20795" y="20108"/>
                    <a:pt x="21503" y="19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7568687" y="128270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7890311" y="1060441"/>
              <a:ext cx="141927" cy="35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473" fill="norm" stroke="1" extrusionOk="0">
                  <a:moveTo>
                    <a:pt x="20690" y="2301"/>
                  </a:moveTo>
                  <a:cubicBezTo>
                    <a:pt x="20073" y="1662"/>
                    <a:pt x="19456" y="1023"/>
                    <a:pt x="18376" y="576"/>
                  </a:cubicBezTo>
                  <a:cubicBezTo>
                    <a:pt x="17296" y="129"/>
                    <a:pt x="15753" y="-127"/>
                    <a:pt x="14519" y="65"/>
                  </a:cubicBezTo>
                  <a:cubicBezTo>
                    <a:pt x="13284" y="256"/>
                    <a:pt x="12359" y="895"/>
                    <a:pt x="9427" y="3132"/>
                  </a:cubicBezTo>
                  <a:cubicBezTo>
                    <a:pt x="6496" y="5369"/>
                    <a:pt x="1559" y="9203"/>
                    <a:pt x="324" y="12398"/>
                  </a:cubicBezTo>
                  <a:cubicBezTo>
                    <a:pt x="-910" y="15594"/>
                    <a:pt x="1559" y="18150"/>
                    <a:pt x="4644" y="19556"/>
                  </a:cubicBezTo>
                  <a:cubicBezTo>
                    <a:pt x="7730" y="20962"/>
                    <a:pt x="11433" y="21217"/>
                    <a:pt x="15136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8044121" y="1162050"/>
              <a:ext cx="178617" cy="15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11" fill="norm" stroke="1" extrusionOk="0">
                  <a:moveTo>
                    <a:pt x="97" y="1705"/>
                  </a:moveTo>
                  <a:cubicBezTo>
                    <a:pt x="1604" y="853"/>
                    <a:pt x="3111" y="0"/>
                    <a:pt x="4367" y="0"/>
                  </a:cubicBezTo>
                  <a:cubicBezTo>
                    <a:pt x="5623" y="0"/>
                    <a:pt x="6628" y="853"/>
                    <a:pt x="7507" y="3126"/>
                  </a:cubicBezTo>
                  <a:cubicBezTo>
                    <a:pt x="8386" y="5400"/>
                    <a:pt x="9139" y="9095"/>
                    <a:pt x="8511" y="12221"/>
                  </a:cubicBezTo>
                  <a:cubicBezTo>
                    <a:pt x="7883" y="15347"/>
                    <a:pt x="5874" y="17905"/>
                    <a:pt x="4242" y="19468"/>
                  </a:cubicBezTo>
                  <a:cubicBezTo>
                    <a:pt x="2609" y="21032"/>
                    <a:pt x="1353" y="21600"/>
                    <a:pt x="600" y="21174"/>
                  </a:cubicBezTo>
                  <a:cubicBezTo>
                    <a:pt x="-154" y="20747"/>
                    <a:pt x="-405" y="19326"/>
                    <a:pt x="1102" y="16768"/>
                  </a:cubicBezTo>
                  <a:cubicBezTo>
                    <a:pt x="2609" y="14211"/>
                    <a:pt x="5874" y="10516"/>
                    <a:pt x="8009" y="8100"/>
                  </a:cubicBezTo>
                  <a:cubicBezTo>
                    <a:pt x="10144" y="5684"/>
                    <a:pt x="11148" y="4547"/>
                    <a:pt x="12153" y="3553"/>
                  </a:cubicBezTo>
                  <a:cubicBezTo>
                    <a:pt x="13158" y="2558"/>
                    <a:pt x="14162" y="1705"/>
                    <a:pt x="14162" y="1989"/>
                  </a:cubicBezTo>
                  <a:cubicBezTo>
                    <a:pt x="14162" y="2274"/>
                    <a:pt x="13158" y="3695"/>
                    <a:pt x="12907" y="6537"/>
                  </a:cubicBezTo>
                  <a:cubicBezTo>
                    <a:pt x="12655" y="9379"/>
                    <a:pt x="13158" y="13642"/>
                    <a:pt x="14665" y="16200"/>
                  </a:cubicBezTo>
                  <a:cubicBezTo>
                    <a:pt x="16172" y="18758"/>
                    <a:pt x="18683" y="19611"/>
                    <a:pt x="21195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8267187" y="1244600"/>
              <a:ext cx="139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8438637" y="1153583"/>
              <a:ext cx="2730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4" y="16315"/>
                    <a:pt x="4688" y="11030"/>
                    <a:pt x="6028" y="7813"/>
                  </a:cubicBezTo>
                  <a:cubicBezTo>
                    <a:pt x="7367" y="4596"/>
                    <a:pt x="7702" y="3447"/>
                    <a:pt x="7870" y="2298"/>
                  </a:cubicBezTo>
                  <a:cubicBezTo>
                    <a:pt x="8037" y="1149"/>
                    <a:pt x="8037" y="0"/>
                    <a:pt x="7870" y="0"/>
                  </a:cubicBezTo>
                  <a:cubicBezTo>
                    <a:pt x="7702" y="0"/>
                    <a:pt x="7367" y="1149"/>
                    <a:pt x="7033" y="3791"/>
                  </a:cubicBezTo>
                  <a:cubicBezTo>
                    <a:pt x="6698" y="6434"/>
                    <a:pt x="6363" y="10570"/>
                    <a:pt x="6279" y="13213"/>
                  </a:cubicBezTo>
                  <a:cubicBezTo>
                    <a:pt x="6195" y="15855"/>
                    <a:pt x="6363" y="17004"/>
                    <a:pt x="6865" y="17809"/>
                  </a:cubicBezTo>
                  <a:cubicBezTo>
                    <a:pt x="7367" y="18613"/>
                    <a:pt x="8205" y="19072"/>
                    <a:pt x="8958" y="18957"/>
                  </a:cubicBezTo>
                  <a:cubicBezTo>
                    <a:pt x="9712" y="18843"/>
                    <a:pt x="10381" y="18153"/>
                    <a:pt x="11051" y="16545"/>
                  </a:cubicBezTo>
                  <a:cubicBezTo>
                    <a:pt x="11721" y="14936"/>
                    <a:pt x="12391" y="12409"/>
                    <a:pt x="13060" y="10340"/>
                  </a:cubicBezTo>
                  <a:cubicBezTo>
                    <a:pt x="13730" y="8272"/>
                    <a:pt x="14400" y="6664"/>
                    <a:pt x="14902" y="6779"/>
                  </a:cubicBezTo>
                  <a:cubicBezTo>
                    <a:pt x="15405" y="6894"/>
                    <a:pt x="15740" y="8732"/>
                    <a:pt x="16828" y="10570"/>
                  </a:cubicBezTo>
                  <a:cubicBezTo>
                    <a:pt x="17916" y="12409"/>
                    <a:pt x="19758" y="14247"/>
                    <a:pt x="21600" y="16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8743437" y="1085849"/>
              <a:ext cx="8923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600" fill="norm" stroke="1" extrusionOk="0">
                  <a:moveTo>
                    <a:pt x="0" y="0"/>
                  </a:moveTo>
                  <a:cubicBezTo>
                    <a:pt x="7680" y="3600"/>
                    <a:pt x="15360" y="7200"/>
                    <a:pt x="18480" y="10286"/>
                  </a:cubicBezTo>
                  <a:cubicBezTo>
                    <a:pt x="21600" y="13371"/>
                    <a:pt x="20160" y="15943"/>
                    <a:pt x="17280" y="17743"/>
                  </a:cubicBezTo>
                  <a:cubicBezTo>
                    <a:pt x="14400" y="19543"/>
                    <a:pt x="10080" y="20571"/>
                    <a:pt x="57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8851387" y="852454"/>
              <a:ext cx="165101" cy="19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4706"/>
                  </a:moveTo>
                  <a:cubicBezTo>
                    <a:pt x="1108" y="3081"/>
                    <a:pt x="2215" y="1455"/>
                    <a:pt x="3462" y="642"/>
                  </a:cubicBezTo>
                  <a:cubicBezTo>
                    <a:pt x="4708" y="-171"/>
                    <a:pt x="6092" y="-171"/>
                    <a:pt x="7062" y="410"/>
                  </a:cubicBezTo>
                  <a:cubicBezTo>
                    <a:pt x="8031" y="990"/>
                    <a:pt x="8585" y="2152"/>
                    <a:pt x="8169" y="4823"/>
                  </a:cubicBezTo>
                  <a:cubicBezTo>
                    <a:pt x="7754" y="7494"/>
                    <a:pt x="6369" y="11674"/>
                    <a:pt x="4985" y="14694"/>
                  </a:cubicBezTo>
                  <a:cubicBezTo>
                    <a:pt x="3600" y="17713"/>
                    <a:pt x="2215" y="19571"/>
                    <a:pt x="2215" y="20500"/>
                  </a:cubicBezTo>
                  <a:cubicBezTo>
                    <a:pt x="2215" y="21429"/>
                    <a:pt x="3600" y="21429"/>
                    <a:pt x="7062" y="21197"/>
                  </a:cubicBezTo>
                  <a:cubicBezTo>
                    <a:pt x="10523" y="20964"/>
                    <a:pt x="16062" y="20500"/>
                    <a:pt x="21600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7917937" y="1479550"/>
              <a:ext cx="768351" cy="4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fill="norm" stroke="1" extrusionOk="0">
                  <a:moveTo>
                    <a:pt x="0" y="15429"/>
                  </a:moveTo>
                  <a:cubicBezTo>
                    <a:pt x="833" y="18514"/>
                    <a:pt x="1666" y="21600"/>
                    <a:pt x="3213" y="20571"/>
                  </a:cubicBezTo>
                  <a:cubicBezTo>
                    <a:pt x="4760" y="19543"/>
                    <a:pt x="7021" y="14400"/>
                    <a:pt x="9342" y="10286"/>
                  </a:cubicBezTo>
                  <a:cubicBezTo>
                    <a:pt x="11663" y="6171"/>
                    <a:pt x="14043" y="3086"/>
                    <a:pt x="16096" y="1543"/>
                  </a:cubicBezTo>
                  <a:cubicBezTo>
                    <a:pt x="18149" y="0"/>
                    <a:pt x="198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8170848" y="1635372"/>
              <a:ext cx="229690" cy="17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82" fill="norm" stroke="1" extrusionOk="0">
                  <a:moveTo>
                    <a:pt x="101" y="3482"/>
                  </a:moveTo>
                  <a:cubicBezTo>
                    <a:pt x="690" y="2441"/>
                    <a:pt x="1279" y="1400"/>
                    <a:pt x="2653" y="750"/>
                  </a:cubicBezTo>
                  <a:cubicBezTo>
                    <a:pt x="4028" y="99"/>
                    <a:pt x="6188" y="-161"/>
                    <a:pt x="7661" y="99"/>
                  </a:cubicBezTo>
                  <a:cubicBezTo>
                    <a:pt x="9133" y="359"/>
                    <a:pt x="9919" y="1140"/>
                    <a:pt x="9723" y="3352"/>
                  </a:cubicBezTo>
                  <a:cubicBezTo>
                    <a:pt x="9526" y="5564"/>
                    <a:pt x="8348" y="9208"/>
                    <a:pt x="6777" y="11940"/>
                  </a:cubicBezTo>
                  <a:cubicBezTo>
                    <a:pt x="5206" y="14673"/>
                    <a:pt x="3243" y="16494"/>
                    <a:pt x="1868" y="17926"/>
                  </a:cubicBezTo>
                  <a:cubicBezTo>
                    <a:pt x="493" y="19357"/>
                    <a:pt x="-292" y="20398"/>
                    <a:pt x="101" y="20919"/>
                  </a:cubicBezTo>
                  <a:cubicBezTo>
                    <a:pt x="493" y="21439"/>
                    <a:pt x="2064" y="21439"/>
                    <a:pt x="5795" y="20658"/>
                  </a:cubicBezTo>
                  <a:cubicBezTo>
                    <a:pt x="9526" y="19878"/>
                    <a:pt x="15417" y="18316"/>
                    <a:pt x="21308" y="16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8411981" y="1714449"/>
              <a:ext cx="236207" cy="11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0931" fill="norm" stroke="1" extrusionOk="0">
                  <a:moveTo>
                    <a:pt x="7502" y="8"/>
                  </a:moveTo>
                  <a:cubicBezTo>
                    <a:pt x="7502" y="3733"/>
                    <a:pt x="7502" y="7457"/>
                    <a:pt x="6933" y="10995"/>
                  </a:cubicBezTo>
                  <a:cubicBezTo>
                    <a:pt x="6365" y="14533"/>
                    <a:pt x="5228" y="17884"/>
                    <a:pt x="4091" y="19560"/>
                  </a:cubicBezTo>
                  <a:cubicBezTo>
                    <a:pt x="2955" y="21236"/>
                    <a:pt x="1818" y="21236"/>
                    <a:pt x="965" y="20305"/>
                  </a:cubicBezTo>
                  <a:cubicBezTo>
                    <a:pt x="112" y="19374"/>
                    <a:pt x="-456" y="17512"/>
                    <a:pt x="491" y="14719"/>
                  </a:cubicBezTo>
                  <a:cubicBezTo>
                    <a:pt x="1439" y="11926"/>
                    <a:pt x="3902" y="8202"/>
                    <a:pt x="7123" y="5408"/>
                  </a:cubicBezTo>
                  <a:cubicBezTo>
                    <a:pt x="10344" y="2615"/>
                    <a:pt x="14323" y="753"/>
                    <a:pt x="16786" y="195"/>
                  </a:cubicBezTo>
                  <a:cubicBezTo>
                    <a:pt x="19249" y="-364"/>
                    <a:pt x="20197" y="381"/>
                    <a:pt x="21144" y="1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8679937" y="1565932"/>
              <a:ext cx="158751" cy="10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6994"/>
                  </a:moveTo>
                  <a:cubicBezTo>
                    <a:pt x="288" y="4834"/>
                    <a:pt x="576" y="2674"/>
                    <a:pt x="1440" y="1378"/>
                  </a:cubicBezTo>
                  <a:cubicBezTo>
                    <a:pt x="2304" y="82"/>
                    <a:pt x="3744" y="-350"/>
                    <a:pt x="4896" y="298"/>
                  </a:cubicBezTo>
                  <a:cubicBezTo>
                    <a:pt x="6048" y="946"/>
                    <a:pt x="6912" y="2674"/>
                    <a:pt x="6912" y="5482"/>
                  </a:cubicBezTo>
                  <a:cubicBezTo>
                    <a:pt x="6912" y="8290"/>
                    <a:pt x="6048" y="12178"/>
                    <a:pt x="5184" y="14986"/>
                  </a:cubicBezTo>
                  <a:cubicBezTo>
                    <a:pt x="4320" y="17794"/>
                    <a:pt x="3456" y="19522"/>
                    <a:pt x="3744" y="20386"/>
                  </a:cubicBezTo>
                  <a:cubicBezTo>
                    <a:pt x="4032" y="21250"/>
                    <a:pt x="5472" y="21250"/>
                    <a:pt x="8640" y="21250"/>
                  </a:cubicBezTo>
                  <a:cubicBezTo>
                    <a:pt x="11808" y="21250"/>
                    <a:pt x="16704" y="21250"/>
                    <a:pt x="2160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9594337" y="2531205"/>
              <a:ext cx="94662" cy="15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53" fill="norm" stroke="1" extrusionOk="0">
                  <a:moveTo>
                    <a:pt x="14087" y="337"/>
                  </a:moveTo>
                  <a:cubicBezTo>
                    <a:pt x="16904" y="45"/>
                    <a:pt x="19722" y="-247"/>
                    <a:pt x="20661" y="337"/>
                  </a:cubicBezTo>
                  <a:cubicBezTo>
                    <a:pt x="21600" y="921"/>
                    <a:pt x="20661" y="2380"/>
                    <a:pt x="16904" y="6029"/>
                  </a:cubicBezTo>
                  <a:cubicBezTo>
                    <a:pt x="13148" y="9677"/>
                    <a:pt x="6574" y="15515"/>
                    <a:pt x="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10273704" y="1849901"/>
              <a:ext cx="196934" cy="66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34" fill="norm" stroke="1" extrusionOk="0">
                  <a:moveTo>
                    <a:pt x="21379" y="4871"/>
                  </a:moveTo>
                  <a:cubicBezTo>
                    <a:pt x="20230" y="3500"/>
                    <a:pt x="19081" y="2128"/>
                    <a:pt x="18162" y="1305"/>
                  </a:cubicBezTo>
                  <a:cubicBezTo>
                    <a:pt x="17243" y="483"/>
                    <a:pt x="16553" y="208"/>
                    <a:pt x="15634" y="71"/>
                  </a:cubicBezTo>
                  <a:cubicBezTo>
                    <a:pt x="14715" y="-66"/>
                    <a:pt x="13566" y="-66"/>
                    <a:pt x="11383" y="654"/>
                  </a:cubicBezTo>
                  <a:cubicBezTo>
                    <a:pt x="9200" y="1374"/>
                    <a:pt x="5983" y="2814"/>
                    <a:pt x="3800" y="4734"/>
                  </a:cubicBezTo>
                  <a:cubicBezTo>
                    <a:pt x="1617" y="6654"/>
                    <a:pt x="468" y="9054"/>
                    <a:pt x="124" y="11420"/>
                  </a:cubicBezTo>
                  <a:cubicBezTo>
                    <a:pt x="-221" y="13785"/>
                    <a:pt x="239" y="16117"/>
                    <a:pt x="468" y="17797"/>
                  </a:cubicBezTo>
                  <a:cubicBezTo>
                    <a:pt x="698" y="19477"/>
                    <a:pt x="698" y="20505"/>
                    <a:pt x="698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10184887" y="2305050"/>
              <a:ext cx="2984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82"/>
                    <a:pt x="0" y="17365"/>
                    <a:pt x="1302" y="14612"/>
                  </a:cubicBezTo>
                  <a:cubicBezTo>
                    <a:pt x="2604" y="11859"/>
                    <a:pt x="5209" y="8471"/>
                    <a:pt x="8809" y="5929"/>
                  </a:cubicBezTo>
                  <a:cubicBezTo>
                    <a:pt x="12409" y="3388"/>
                    <a:pt x="17004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10438337" y="2297477"/>
              <a:ext cx="97754" cy="14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201" fill="norm" stroke="1" extrusionOk="0">
                  <a:moveTo>
                    <a:pt x="14967" y="1120"/>
                  </a:moveTo>
                  <a:cubicBezTo>
                    <a:pt x="12267" y="494"/>
                    <a:pt x="9567" y="-132"/>
                    <a:pt x="7317" y="25"/>
                  </a:cubicBezTo>
                  <a:cubicBezTo>
                    <a:pt x="5067" y="181"/>
                    <a:pt x="3267" y="1120"/>
                    <a:pt x="1917" y="4407"/>
                  </a:cubicBezTo>
                  <a:cubicBezTo>
                    <a:pt x="567" y="7694"/>
                    <a:pt x="-333" y="13329"/>
                    <a:pt x="117" y="16772"/>
                  </a:cubicBezTo>
                  <a:cubicBezTo>
                    <a:pt x="567" y="20216"/>
                    <a:pt x="2367" y="21468"/>
                    <a:pt x="5967" y="21155"/>
                  </a:cubicBezTo>
                  <a:cubicBezTo>
                    <a:pt x="9567" y="20842"/>
                    <a:pt x="14967" y="18964"/>
                    <a:pt x="17892" y="16929"/>
                  </a:cubicBezTo>
                  <a:cubicBezTo>
                    <a:pt x="20817" y="14894"/>
                    <a:pt x="21267" y="12703"/>
                    <a:pt x="20367" y="11451"/>
                  </a:cubicBezTo>
                  <a:cubicBezTo>
                    <a:pt x="19467" y="10198"/>
                    <a:pt x="17217" y="9885"/>
                    <a:pt x="14967" y="9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10546837" y="2235200"/>
              <a:ext cx="171451" cy="22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4800"/>
                  </a:moveTo>
                  <a:cubicBezTo>
                    <a:pt x="1333" y="4400"/>
                    <a:pt x="2667" y="4000"/>
                    <a:pt x="5200" y="5400"/>
                  </a:cubicBezTo>
                  <a:cubicBezTo>
                    <a:pt x="7733" y="6800"/>
                    <a:pt x="11467" y="10000"/>
                    <a:pt x="13333" y="12800"/>
                  </a:cubicBezTo>
                  <a:cubicBezTo>
                    <a:pt x="15200" y="15600"/>
                    <a:pt x="15200" y="18000"/>
                    <a:pt x="14533" y="19500"/>
                  </a:cubicBezTo>
                  <a:cubicBezTo>
                    <a:pt x="13867" y="21000"/>
                    <a:pt x="12533" y="21600"/>
                    <a:pt x="11467" y="21300"/>
                  </a:cubicBezTo>
                  <a:cubicBezTo>
                    <a:pt x="10400" y="21000"/>
                    <a:pt x="9600" y="19800"/>
                    <a:pt x="9467" y="17100"/>
                  </a:cubicBezTo>
                  <a:cubicBezTo>
                    <a:pt x="9333" y="14400"/>
                    <a:pt x="9867" y="10200"/>
                    <a:pt x="12000" y="7100"/>
                  </a:cubicBezTo>
                  <a:cubicBezTo>
                    <a:pt x="14133" y="4000"/>
                    <a:pt x="17867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11044254" y="2230911"/>
              <a:ext cx="182034" cy="18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4" fill="norm" stroke="1" extrusionOk="0">
                  <a:moveTo>
                    <a:pt x="15572" y="10450"/>
                  </a:moveTo>
                  <a:cubicBezTo>
                    <a:pt x="15321" y="7364"/>
                    <a:pt x="15070" y="4279"/>
                    <a:pt x="13814" y="2261"/>
                  </a:cubicBezTo>
                  <a:cubicBezTo>
                    <a:pt x="12558" y="243"/>
                    <a:pt x="10298" y="-706"/>
                    <a:pt x="7912" y="599"/>
                  </a:cubicBezTo>
                  <a:cubicBezTo>
                    <a:pt x="5526" y="1905"/>
                    <a:pt x="3014" y="5465"/>
                    <a:pt x="1633" y="8551"/>
                  </a:cubicBezTo>
                  <a:cubicBezTo>
                    <a:pt x="251" y="11637"/>
                    <a:pt x="0" y="14248"/>
                    <a:pt x="0" y="16265"/>
                  </a:cubicBezTo>
                  <a:cubicBezTo>
                    <a:pt x="0" y="18283"/>
                    <a:pt x="251" y="19707"/>
                    <a:pt x="1633" y="20301"/>
                  </a:cubicBezTo>
                  <a:cubicBezTo>
                    <a:pt x="3014" y="20894"/>
                    <a:pt x="5526" y="20657"/>
                    <a:pt x="7409" y="19707"/>
                  </a:cubicBezTo>
                  <a:cubicBezTo>
                    <a:pt x="9293" y="18758"/>
                    <a:pt x="10549" y="17096"/>
                    <a:pt x="11805" y="15316"/>
                  </a:cubicBezTo>
                  <a:cubicBezTo>
                    <a:pt x="13060" y="13536"/>
                    <a:pt x="14316" y="11637"/>
                    <a:pt x="15321" y="12112"/>
                  </a:cubicBezTo>
                  <a:cubicBezTo>
                    <a:pt x="16326" y="12586"/>
                    <a:pt x="17079" y="15435"/>
                    <a:pt x="18084" y="17096"/>
                  </a:cubicBezTo>
                  <a:cubicBezTo>
                    <a:pt x="19088" y="18758"/>
                    <a:pt x="20344" y="19232"/>
                    <a:pt x="21600" y="19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11302487" y="2258746"/>
              <a:ext cx="171451" cy="17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0" y="3197"/>
                  </a:moveTo>
                  <a:cubicBezTo>
                    <a:pt x="267" y="8411"/>
                    <a:pt x="533" y="13624"/>
                    <a:pt x="667" y="16852"/>
                  </a:cubicBezTo>
                  <a:cubicBezTo>
                    <a:pt x="800" y="20080"/>
                    <a:pt x="800" y="21321"/>
                    <a:pt x="800" y="20949"/>
                  </a:cubicBezTo>
                  <a:cubicBezTo>
                    <a:pt x="800" y="20576"/>
                    <a:pt x="800" y="18590"/>
                    <a:pt x="1067" y="15362"/>
                  </a:cubicBezTo>
                  <a:cubicBezTo>
                    <a:pt x="1333" y="12135"/>
                    <a:pt x="1867" y="7666"/>
                    <a:pt x="2800" y="4811"/>
                  </a:cubicBezTo>
                  <a:cubicBezTo>
                    <a:pt x="3733" y="1955"/>
                    <a:pt x="5067" y="714"/>
                    <a:pt x="6400" y="218"/>
                  </a:cubicBezTo>
                  <a:cubicBezTo>
                    <a:pt x="7733" y="-279"/>
                    <a:pt x="9067" y="-31"/>
                    <a:pt x="9867" y="2080"/>
                  </a:cubicBezTo>
                  <a:cubicBezTo>
                    <a:pt x="10667" y="4190"/>
                    <a:pt x="10933" y="8162"/>
                    <a:pt x="11067" y="10769"/>
                  </a:cubicBezTo>
                  <a:cubicBezTo>
                    <a:pt x="11200" y="13376"/>
                    <a:pt x="11200" y="14618"/>
                    <a:pt x="11600" y="14742"/>
                  </a:cubicBezTo>
                  <a:cubicBezTo>
                    <a:pt x="12000" y="14866"/>
                    <a:pt x="12800" y="13873"/>
                    <a:pt x="13600" y="12880"/>
                  </a:cubicBezTo>
                  <a:cubicBezTo>
                    <a:pt x="14400" y="11887"/>
                    <a:pt x="15200" y="10893"/>
                    <a:pt x="16400" y="9776"/>
                  </a:cubicBezTo>
                  <a:cubicBezTo>
                    <a:pt x="17600" y="8659"/>
                    <a:pt x="19200" y="7418"/>
                    <a:pt x="20133" y="7666"/>
                  </a:cubicBezTo>
                  <a:cubicBezTo>
                    <a:pt x="21067" y="7914"/>
                    <a:pt x="21333" y="9652"/>
                    <a:pt x="21600" y="1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11467615" y="2220383"/>
              <a:ext cx="177240" cy="58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36" fill="norm" stroke="1" extrusionOk="0">
                  <a:moveTo>
                    <a:pt x="3047" y="309"/>
                  </a:moveTo>
                  <a:cubicBezTo>
                    <a:pt x="1776" y="617"/>
                    <a:pt x="505" y="926"/>
                    <a:pt x="124" y="1929"/>
                  </a:cubicBezTo>
                  <a:cubicBezTo>
                    <a:pt x="-257" y="2931"/>
                    <a:pt x="251" y="4629"/>
                    <a:pt x="1522" y="5670"/>
                  </a:cubicBezTo>
                  <a:cubicBezTo>
                    <a:pt x="2792" y="6711"/>
                    <a:pt x="4825" y="7097"/>
                    <a:pt x="6858" y="6943"/>
                  </a:cubicBezTo>
                  <a:cubicBezTo>
                    <a:pt x="8891" y="6789"/>
                    <a:pt x="10924" y="6094"/>
                    <a:pt x="12449" y="4976"/>
                  </a:cubicBezTo>
                  <a:cubicBezTo>
                    <a:pt x="13974" y="3857"/>
                    <a:pt x="14990" y="2314"/>
                    <a:pt x="15498" y="1350"/>
                  </a:cubicBezTo>
                  <a:cubicBezTo>
                    <a:pt x="16007" y="386"/>
                    <a:pt x="16007" y="0"/>
                    <a:pt x="15879" y="0"/>
                  </a:cubicBezTo>
                  <a:cubicBezTo>
                    <a:pt x="15752" y="0"/>
                    <a:pt x="15498" y="386"/>
                    <a:pt x="15625" y="1890"/>
                  </a:cubicBezTo>
                  <a:cubicBezTo>
                    <a:pt x="15752" y="3394"/>
                    <a:pt x="16261" y="6017"/>
                    <a:pt x="17277" y="8447"/>
                  </a:cubicBezTo>
                  <a:cubicBezTo>
                    <a:pt x="18294" y="10877"/>
                    <a:pt x="19818" y="13114"/>
                    <a:pt x="20581" y="14966"/>
                  </a:cubicBezTo>
                  <a:cubicBezTo>
                    <a:pt x="21343" y="16817"/>
                    <a:pt x="21343" y="18283"/>
                    <a:pt x="21216" y="19247"/>
                  </a:cubicBezTo>
                  <a:cubicBezTo>
                    <a:pt x="21089" y="20211"/>
                    <a:pt x="20835" y="20674"/>
                    <a:pt x="20072" y="21021"/>
                  </a:cubicBezTo>
                  <a:cubicBezTo>
                    <a:pt x="19310" y="21369"/>
                    <a:pt x="18039" y="21600"/>
                    <a:pt x="15879" y="21291"/>
                  </a:cubicBezTo>
                  <a:cubicBezTo>
                    <a:pt x="13719" y="20983"/>
                    <a:pt x="10670" y="20134"/>
                    <a:pt x="8637" y="19324"/>
                  </a:cubicBezTo>
                  <a:cubicBezTo>
                    <a:pt x="6604" y="18514"/>
                    <a:pt x="5588" y="17743"/>
                    <a:pt x="4571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12097939" y="2182499"/>
              <a:ext cx="303099" cy="25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20" fill="norm" stroke="1" extrusionOk="0">
                  <a:moveTo>
                    <a:pt x="779" y="3814"/>
                  </a:moveTo>
                  <a:cubicBezTo>
                    <a:pt x="329" y="2943"/>
                    <a:pt x="-121" y="2073"/>
                    <a:pt x="29" y="1550"/>
                  </a:cubicBezTo>
                  <a:cubicBezTo>
                    <a:pt x="179" y="1027"/>
                    <a:pt x="929" y="853"/>
                    <a:pt x="2054" y="1114"/>
                  </a:cubicBezTo>
                  <a:cubicBezTo>
                    <a:pt x="3179" y="1376"/>
                    <a:pt x="4679" y="2073"/>
                    <a:pt x="5729" y="4424"/>
                  </a:cubicBezTo>
                  <a:cubicBezTo>
                    <a:pt x="6779" y="6776"/>
                    <a:pt x="7379" y="10782"/>
                    <a:pt x="6929" y="13831"/>
                  </a:cubicBezTo>
                  <a:cubicBezTo>
                    <a:pt x="6479" y="16879"/>
                    <a:pt x="4979" y="18969"/>
                    <a:pt x="3704" y="20102"/>
                  </a:cubicBezTo>
                  <a:cubicBezTo>
                    <a:pt x="2429" y="21234"/>
                    <a:pt x="1379" y="21408"/>
                    <a:pt x="779" y="21060"/>
                  </a:cubicBezTo>
                  <a:cubicBezTo>
                    <a:pt x="179" y="20711"/>
                    <a:pt x="29" y="19840"/>
                    <a:pt x="479" y="17489"/>
                  </a:cubicBezTo>
                  <a:cubicBezTo>
                    <a:pt x="929" y="15137"/>
                    <a:pt x="1979" y="11305"/>
                    <a:pt x="3929" y="8169"/>
                  </a:cubicBezTo>
                  <a:cubicBezTo>
                    <a:pt x="5879" y="5034"/>
                    <a:pt x="8729" y="2595"/>
                    <a:pt x="10529" y="1289"/>
                  </a:cubicBezTo>
                  <a:cubicBezTo>
                    <a:pt x="12329" y="-18"/>
                    <a:pt x="13079" y="-192"/>
                    <a:pt x="13454" y="156"/>
                  </a:cubicBezTo>
                  <a:cubicBezTo>
                    <a:pt x="13829" y="505"/>
                    <a:pt x="13829" y="1376"/>
                    <a:pt x="13079" y="3205"/>
                  </a:cubicBezTo>
                  <a:cubicBezTo>
                    <a:pt x="12329" y="5034"/>
                    <a:pt x="10829" y="7821"/>
                    <a:pt x="10379" y="10434"/>
                  </a:cubicBezTo>
                  <a:cubicBezTo>
                    <a:pt x="9929" y="13047"/>
                    <a:pt x="10529" y="15485"/>
                    <a:pt x="12554" y="17227"/>
                  </a:cubicBezTo>
                  <a:cubicBezTo>
                    <a:pt x="14579" y="18969"/>
                    <a:pt x="18029" y="20014"/>
                    <a:pt x="21479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12616937" y="2438399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7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12496" y="1248512"/>
              <a:ext cx="1994069" cy="2027447"/>
            </a:xfrm>
            <a:prstGeom prst="rect">
              <a:avLst/>
            </a:prstGeom>
            <a:effectLst/>
          </p:spPr>
        </p:pic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79303" y="995730"/>
              <a:ext cx="399139" cy="425388"/>
            </a:xfrm>
            <a:prstGeom prst="rect">
              <a:avLst/>
            </a:prstGeom>
            <a:effectLst/>
          </p:spPr>
        </p:pic>
        <p:pic>
          <p:nvPicPr>
            <p:cNvPr id="32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10993" y="505540"/>
              <a:ext cx="2858316" cy="2431603"/>
            </a:xfrm>
            <a:prstGeom prst="rect">
              <a:avLst/>
            </a:prstGeom>
            <a:effectLst/>
          </p:spPr>
        </p:pic>
        <p:pic>
          <p:nvPicPr>
            <p:cNvPr id="328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73487" y="2846051"/>
              <a:ext cx="82551" cy="798850"/>
            </a:xfrm>
            <a:prstGeom prst="rect">
              <a:avLst/>
            </a:prstGeom>
            <a:effectLst/>
          </p:spPr>
        </p:pic>
        <p:pic>
          <p:nvPicPr>
            <p:cNvPr id="328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784587" y="3492500"/>
              <a:ext cx="190501" cy="171450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892537" y="3536949"/>
              <a:ext cx="234951" cy="158751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543287" y="4076700"/>
              <a:ext cx="50801" cy="355600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05137" y="4605866"/>
              <a:ext cx="914401" cy="51362"/>
            </a:xfrm>
            <a:prstGeom prst="rect">
              <a:avLst/>
            </a:prstGeom>
            <a:effectLst/>
          </p:spPr>
        </p:pic>
        <p:pic>
          <p:nvPicPr>
            <p:cNvPr id="329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122776" y="5221500"/>
              <a:ext cx="414162" cy="409238"/>
            </a:xfrm>
            <a:prstGeom prst="rect">
              <a:avLst/>
            </a:prstGeom>
            <a:effectLst/>
          </p:spPr>
        </p:pic>
        <p:pic>
          <p:nvPicPr>
            <p:cNvPr id="329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593573" y="4806950"/>
              <a:ext cx="127515" cy="275313"/>
            </a:xfrm>
            <a:prstGeom prst="rect">
              <a:avLst/>
            </a:prstGeom>
            <a:effectLst/>
          </p:spPr>
        </p:pic>
        <p:pic>
          <p:nvPicPr>
            <p:cNvPr id="329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753367" y="4861495"/>
              <a:ext cx="183621" cy="150596"/>
            </a:xfrm>
            <a:prstGeom prst="rect">
              <a:avLst/>
            </a:prstGeom>
            <a:effectLst/>
          </p:spPr>
        </p:pic>
        <p:pic>
          <p:nvPicPr>
            <p:cNvPr id="329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000487" y="4908550"/>
              <a:ext cx="133351" cy="57150"/>
            </a:xfrm>
            <a:prstGeom prst="rect">
              <a:avLst/>
            </a:prstGeom>
            <a:effectLst/>
          </p:spPr>
        </p:pic>
        <p:pic>
          <p:nvPicPr>
            <p:cNvPr id="329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133837" y="4812168"/>
              <a:ext cx="273051" cy="197982"/>
            </a:xfrm>
            <a:prstGeom prst="rect">
              <a:avLst/>
            </a:prstGeom>
            <a:effectLst/>
          </p:spPr>
        </p:pic>
        <p:pic>
          <p:nvPicPr>
            <p:cNvPr id="330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32287" y="4756149"/>
              <a:ext cx="69010" cy="241301"/>
            </a:xfrm>
            <a:prstGeom prst="rect">
              <a:avLst/>
            </a:prstGeom>
            <a:effectLst/>
          </p:spPr>
        </p:pic>
        <p:pic>
          <p:nvPicPr>
            <p:cNvPr id="330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21187" y="4604929"/>
              <a:ext cx="152401" cy="144871"/>
            </a:xfrm>
            <a:prstGeom prst="rect">
              <a:avLst/>
            </a:prstGeom>
            <a:effectLst/>
          </p:spPr>
        </p:pic>
        <p:pic>
          <p:nvPicPr>
            <p:cNvPr id="330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625837" y="5048250"/>
              <a:ext cx="965201" cy="114300"/>
            </a:xfrm>
            <a:prstGeom prst="rect">
              <a:avLst/>
            </a:prstGeom>
            <a:effectLst/>
          </p:spPr>
        </p:pic>
        <p:pic>
          <p:nvPicPr>
            <p:cNvPr id="330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905237" y="5209915"/>
              <a:ext cx="241301" cy="158323"/>
            </a:xfrm>
            <a:prstGeom prst="rect">
              <a:avLst/>
            </a:prstGeom>
            <a:effectLst/>
          </p:spPr>
        </p:pic>
        <p:pic>
          <p:nvPicPr>
            <p:cNvPr id="330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35653" y="5270499"/>
              <a:ext cx="264885" cy="135604"/>
            </a:xfrm>
            <a:prstGeom prst="rect">
              <a:avLst/>
            </a:prstGeom>
            <a:effectLst/>
          </p:spPr>
        </p:pic>
        <p:pic>
          <p:nvPicPr>
            <p:cNvPr id="331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38637" y="5178606"/>
              <a:ext cx="171451" cy="106857"/>
            </a:xfrm>
            <a:prstGeom prst="rect">
              <a:avLst/>
            </a:prstGeom>
            <a:effectLst/>
          </p:spPr>
        </p:pic>
        <p:pic>
          <p:nvPicPr>
            <p:cNvPr id="331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42598" y="3913716"/>
              <a:ext cx="2976574" cy="2010364"/>
            </a:xfrm>
            <a:prstGeom prst="rect">
              <a:avLst/>
            </a:prstGeom>
            <a:effectLst/>
          </p:spPr>
        </p:pic>
        <p:pic>
          <p:nvPicPr>
            <p:cNvPr id="331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47491" y="4347705"/>
              <a:ext cx="345347" cy="291968"/>
            </a:xfrm>
            <a:prstGeom prst="rect">
              <a:avLst/>
            </a:prstGeom>
            <a:effectLst/>
          </p:spPr>
        </p:pic>
        <p:pic>
          <p:nvPicPr>
            <p:cNvPr id="331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438887" y="4394199"/>
              <a:ext cx="165101" cy="50801"/>
            </a:xfrm>
            <a:prstGeom prst="rect">
              <a:avLst/>
            </a:prstGeom>
            <a:effectLst/>
          </p:spPr>
        </p:pic>
        <p:pic>
          <p:nvPicPr>
            <p:cNvPr id="3319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70637" y="4476749"/>
              <a:ext cx="190501" cy="57151"/>
            </a:xfrm>
            <a:prstGeom prst="rect">
              <a:avLst/>
            </a:prstGeom>
            <a:effectLst/>
          </p:spPr>
        </p:pic>
        <p:pic>
          <p:nvPicPr>
            <p:cNvPr id="332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50037" y="4259801"/>
              <a:ext cx="406401" cy="350299"/>
            </a:xfrm>
            <a:prstGeom prst="rect">
              <a:avLst/>
            </a:prstGeom>
            <a:effectLst/>
          </p:spPr>
        </p:pic>
        <p:pic>
          <p:nvPicPr>
            <p:cNvPr id="332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94387" y="5100767"/>
              <a:ext cx="317501" cy="206116"/>
            </a:xfrm>
            <a:prstGeom prst="rect">
              <a:avLst/>
            </a:prstGeom>
            <a:effectLst/>
          </p:spPr>
        </p:pic>
        <p:pic>
          <p:nvPicPr>
            <p:cNvPr id="332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502387" y="5068026"/>
              <a:ext cx="769562" cy="227875"/>
            </a:xfrm>
            <a:prstGeom prst="rect">
              <a:avLst/>
            </a:prstGeom>
            <a:effectLst/>
          </p:spPr>
        </p:pic>
        <p:pic>
          <p:nvPicPr>
            <p:cNvPr id="332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340587" y="4969733"/>
              <a:ext cx="374651" cy="357917"/>
            </a:xfrm>
            <a:prstGeom prst="rect">
              <a:avLst/>
            </a:prstGeom>
            <a:effectLst/>
          </p:spPr>
        </p:pic>
        <p:pic>
          <p:nvPicPr>
            <p:cNvPr id="332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772387" y="5092700"/>
              <a:ext cx="273051" cy="63500"/>
            </a:xfrm>
            <a:prstGeom prst="rect">
              <a:avLst/>
            </a:prstGeom>
            <a:effectLst/>
          </p:spPr>
        </p:pic>
        <p:pic>
          <p:nvPicPr>
            <p:cNvPr id="333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895154" y="5029200"/>
              <a:ext cx="29634" cy="279400"/>
            </a:xfrm>
            <a:prstGeom prst="rect">
              <a:avLst/>
            </a:prstGeom>
            <a:effectLst/>
          </p:spPr>
        </p:pic>
        <p:pic>
          <p:nvPicPr>
            <p:cNvPr id="333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369714" y="4414194"/>
              <a:ext cx="1507599" cy="802125"/>
            </a:xfrm>
            <a:prstGeom prst="rect">
              <a:avLst/>
            </a:prstGeom>
            <a:effectLst/>
          </p:spPr>
        </p:pic>
        <p:sp>
          <p:nvSpPr>
            <p:cNvPr id="3335" name="Line"/>
            <p:cNvSpPr/>
            <p:nvPr/>
          </p:nvSpPr>
          <p:spPr>
            <a:xfrm>
              <a:off x="11015326" y="6110816"/>
              <a:ext cx="388762" cy="2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24" fill="norm" stroke="1" extrusionOk="0">
                  <a:moveTo>
                    <a:pt x="78" y="8946"/>
                  </a:moveTo>
                  <a:cubicBezTo>
                    <a:pt x="-39" y="7418"/>
                    <a:pt x="-156" y="5891"/>
                    <a:pt x="778" y="4255"/>
                  </a:cubicBezTo>
                  <a:cubicBezTo>
                    <a:pt x="1712" y="2618"/>
                    <a:pt x="3697" y="873"/>
                    <a:pt x="5215" y="327"/>
                  </a:cubicBezTo>
                  <a:cubicBezTo>
                    <a:pt x="6733" y="-218"/>
                    <a:pt x="7783" y="437"/>
                    <a:pt x="8601" y="2291"/>
                  </a:cubicBezTo>
                  <a:cubicBezTo>
                    <a:pt x="9418" y="4146"/>
                    <a:pt x="10002" y="7200"/>
                    <a:pt x="8951" y="10582"/>
                  </a:cubicBezTo>
                  <a:cubicBezTo>
                    <a:pt x="7900" y="13964"/>
                    <a:pt x="5215" y="17673"/>
                    <a:pt x="3580" y="19527"/>
                  </a:cubicBezTo>
                  <a:cubicBezTo>
                    <a:pt x="1946" y="21382"/>
                    <a:pt x="1362" y="21382"/>
                    <a:pt x="1303" y="20727"/>
                  </a:cubicBezTo>
                  <a:cubicBezTo>
                    <a:pt x="1245" y="20073"/>
                    <a:pt x="1712" y="18764"/>
                    <a:pt x="3522" y="16255"/>
                  </a:cubicBezTo>
                  <a:cubicBezTo>
                    <a:pt x="5332" y="13746"/>
                    <a:pt x="8484" y="10037"/>
                    <a:pt x="10644" y="7418"/>
                  </a:cubicBezTo>
                  <a:cubicBezTo>
                    <a:pt x="12804" y="4800"/>
                    <a:pt x="13972" y="3273"/>
                    <a:pt x="14847" y="2073"/>
                  </a:cubicBezTo>
                  <a:cubicBezTo>
                    <a:pt x="15723" y="873"/>
                    <a:pt x="16307" y="0"/>
                    <a:pt x="16423" y="0"/>
                  </a:cubicBezTo>
                  <a:cubicBezTo>
                    <a:pt x="16540" y="0"/>
                    <a:pt x="16190" y="873"/>
                    <a:pt x="15956" y="2509"/>
                  </a:cubicBezTo>
                  <a:cubicBezTo>
                    <a:pt x="15723" y="4146"/>
                    <a:pt x="15606" y="6546"/>
                    <a:pt x="16540" y="9164"/>
                  </a:cubicBezTo>
                  <a:cubicBezTo>
                    <a:pt x="17474" y="11782"/>
                    <a:pt x="19459" y="14618"/>
                    <a:pt x="21444" y="17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10381557" y="6248400"/>
              <a:ext cx="457381" cy="7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75" fill="norm" stroke="1" extrusionOk="0">
                  <a:moveTo>
                    <a:pt x="21509" y="0"/>
                  </a:moveTo>
                  <a:cubicBezTo>
                    <a:pt x="19021" y="1200"/>
                    <a:pt x="16532" y="2400"/>
                    <a:pt x="13645" y="4800"/>
                  </a:cubicBezTo>
                  <a:cubicBezTo>
                    <a:pt x="10759" y="7200"/>
                    <a:pt x="7474" y="10800"/>
                    <a:pt x="5483" y="12900"/>
                  </a:cubicBezTo>
                  <a:cubicBezTo>
                    <a:pt x="3492" y="15000"/>
                    <a:pt x="2796" y="15600"/>
                    <a:pt x="1950" y="16800"/>
                  </a:cubicBezTo>
                  <a:cubicBezTo>
                    <a:pt x="1103" y="18000"/>
                    <a:pt x="108" y="19800"/>
                    <a:pt x="9" y="20700"/>
                  </a:cubicBezTo>
                  <a:cubicBezTo>
                    <a:pt x="-91" y="21600"/>
                    <a:pt x="705" y="21600"/>
                    <a:pt x="1452" y="20700"/>
                  </a:cubicBezTo>
                  <a:cubicBezTo>
                    <a:pt x="2198" y="19800"/>
                    <a:pt x="2895" y="18000"/>
                    <a:pt x="3592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0392357" y="6210300"/>
              <a:ext cx="23068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9044" y="0"/>
                    <a:pt x="16687" y="0"/>
                    <a:pt x="13447" y="1523"/>
                  </a:cubicBezTo>
                  <a:cubicBezTo>
                    <a:pt x="10207" y="3046"/>
                    <a:pt x="6084" y="6092"/>
                    <a:pt x="3727" y="8308"/>
                  </a:cubicBezTo>
                  <a:cubicBezTo>
                    <a:pt x="1371" y="10523"/>
                    <a:pt x="782" y="11908"/>
                    <a:pt x="389" y="13431"/>
                  </a:cubicBezTo>
                  <a:cubicBezTo>
                    <a:pt x="-4" y="14954"/>
                    <a:pt x="-200" y="16615"/>
                    <a:pt x="291" y="17862"/>
                  </a:cubicBezTo>
                  <a:cubicBezTo>
                    <a:pt x="782" y="19108"/>
                    <a:pt x="1960" y="19938"/>
                    <a:pt x="4513" y="20492"/>
                  </a:cubicBezTo>
                  <a:cubicBezTo>
                    <a:pt x="7065" y="21046"/>
                    <a:pt x="10993" y="21323"/>
                    <a:pt x="149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9460987" y="6092740"/>
              <a:ext cx="361951" cy="32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2021" y="18835"/>
                    <a:pt x="4042" y="16135"/>
                    <a:pt x="5495" y="13222"/>
                  </a:cubicBezTo>
                  <a:cubicBezTo>
                    <a:pt x="6947" y="10309"/>
                    <a:pt x="7832" y="7182"/>
                    <a:pt x="8337" y="5193"/>
                  </a:cubicBezTo>
                  <a:cubicBezTo>
                    <a:pt x="8842" y="3203"/>
                    <a:pt x="8968" y="2351"/>
                    <a:pt x="9032" y="1569"/>
                  </a:cubicBezTo>
                  <a:cubicBezTo>
                    <a:pt x="9095" y="788"/>
                    <a:pt x="9095" y="77"/>
                    <a:pt x="8905" y="6"/>
                  </a:cubicBezTo>
                  <a:cubicBezTo>
                    <a:pt x="8716" y="-65"/>
                    <a:pt x="8337" y="503"/>
                    <a:pt x="7705" y="3132"/>
                  </a:cubicBezTo>
                  <a:cubicBezTo>
                    <a:pt x="7074" y="5761"/>
                    <a:pt x="6189" y="10451"/>
                    <a:pt x="5747" y="13364"/>
                  </a:cubicBezTo>
                  <a:cubicBezTo>
                    <a:pt x="5305" y="16277"/>
                    <a:pt x="5305" y="17414"/>
                    <a:pt x="5558" y="18338"/>
                  </a:cubicBezTo>
                  <a:cubicBezTo>
                    <a:pt x="5811" y="19261"/>
                    <a:pt x="6316" y="19972"/>
                    <a:pt x="6884" y="20327"/>
                  </a:cubicBezTo>
                  <a:cubicBezTo>
                    <a:pt x="7453" y="20682"/>
                    <a:pt x="8084" y="20682"/>
                    <a:pt x="9221" y="19688"/>
                  </a:cubicBezTo>
                  <a:cubicBezTo>
                    <a:pt x="10358" y="18693"/>
                    <a:pt x="12000" y="16703"/>
                    <a:pt x="13705" y="14288"/>
                  </a:cubicBezTo>
                  <a:cubicBezTo>
                    <a:pt x="15411" y="11872"/>
                    <a:pt x="17179" y="9030"/>
                    <a:pt x="18126" y="7111"/>
                  </a:cubicBezTo>
                  <a:cubicBezTo>
                    <a:pt x="19074" y="5193"/>
                    <a:pt x="19200" y="4198"/>
                    <a:pt x="19011" y="3914"/>
                  </a:cubicBezTo>
                  <a:cubicBezTo>
                    <a:pt x="18821" y="3630"/>
                    <a:pt x="18316" y="4056"/>
                    <a:pt x="17874" y="5193"/>
                  </a:cubicBezTo>
                  <a:cubicBezTo>
                    <a:pt x="17432" y="6330"/>
                    <a:pt x="17053" y="8177"/>
                    <a:pt x="17053" y="10167"/>
                  </a:cubicBezTo>
                  <a:cubicBezTo>
                    <a:pt x="17053" y="12156"/>
                    <a:pt x="17432" y="14288"/>
                    <a:pt x="18253" y="15496"/>
                  </a:cubicBezTo>
                  <a:cubicBezTo>
                    <a:pt x="19074" y="16703"/>
                    <a:pt x="20337" y="16988"/>
                    <a:pt x="21600" y="17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9899137" y="6280150"/>
              <a:ext cx="184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4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360278" y="4410997"/>
              <a:ext cx="1554081" cy="784526"/>
            </a:xfrm>
            <a:prstGeom prst="rect">
              <a:avLst/>
            </a:prstGeom>
            <a:effectLst/>
          </p:spPr>
        </p:pic>
        <p:sp>
          <p:nvSpPr>
            <p:cNvPr id="3342" name="Line"/>
            <p:cNvSpPr/>
            <p:nvPr/>
          </p:nvSpPr>
          <p:spPr>
            <a:xfrm>
              <a:off x="393187" y="5956300"/>
              <a:ext cx="14287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982"/>
                    <a:pt x="1600" y="16364"/>
                    <a:pt x="2464" y="14564"/>
                  </a:cubicBezTo>
                  <a:cubicBezTo>
                    <a:pt x="3328" y="12764"/>
                    <a:pt x="4256" y="11782"/>
                    <a:pt x="5232" y="10636"/>
                  </a:cubicBezTo>
                  <a:cubicBezTo>
                    <a:pt x="6208" y="9491"/>
                    <a:pt x="7232" y="8182"/>
                    <a:pt x="8320" y="7036"/>
                  </a:cubicBezTo>
                  <a:cubicBezTo>
                    <a:pt x="9408" y="5891"/>
                    <a:pt x="10560" y="4909"/>
                    <a:pt x="11696" y="4091"/>
                  </a:cubicBezTo>
                  <a:cubicBezTo>
                    <a:pt x="12832" y="3273"/>
                    <a:pt x="13952" y="2618"/>
                    <a:pt x="15232" y="2127"/>
                  </a:cubicBezTo>
                  <a:cubicBezTo>
                    <a:pt x="16512" y="1636"/>
                    <a:pt x="17952" y="1309"/>
                    <a:pt x="19040" y="982"/>
                  </a:cubicBezTo>
                  <a:cubicBezTo>
                    <a:pt x="20128" y="655"/>
                    <a:pt x="20864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879087" y="5956300"/>
              <a:ext cx="41719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9" y="0"/>
                    <a:pt x="899" y="0"/>
                    <a:pt x="1364" y="0"/>
                  </a:cubicBezTo>
                  <a:cubicBezTo>
                    <a:pt x="1830" y="0"/>
                    <a:pt x="2312" y="0"/>
                    <a:pt x="2762" y="257"/>
                  </a:cubicBezTo>
                  <a:cubicBezTo>
                    <a:pt x="3211" y="514"/>
                    <a:pt x="3627" y="1029"/>
                    <a:pt x="4049" y="1286"/>
                  </a:cubicBezTo>
                  <a:cubicBezTo>
                    <a:pt x="4471" y="1543"/>
                    <a:pt x="4899" y="1543"/>
                    <a:pt x="5326" y="1800"/>
                  </a:cubicBezTo>
                  <a:cubicBezTo>
                    <a:pt x="5753" y="2057"/>
                    <a:pt x="6181" y="2571"/>
                    <a:pt x="6608" y="3086"/>
                  </a:cubicBezTo>
                  <a:cubicBezTo>
                    <a:pt x="7036" y="3600"/>
                    <a:pt x="7463" y="4114"/>
                    <a:pt x="7885" y="4629"/>
                  </a:cubicBezTo>
                  <a:cubicBezTo>
                    <a:pt x="8307" y="5143"/>
                    <a:pt x="8723" y="5657"/>
                    <a:pt x="9156" y="6429"/>
                  </a:cubicBezTo>
                  <a:cubicBezTo>
                    <a:pt x="9589" y="7200"/>
                    <a:pt x="10038" y="8229"/>
                    <a:pt x="10499" y="9000"/>
                  </a:cubicBezTo>
                  <a:cubicBezTo>
                    <a:pt x="10959" y="9771"/>
                    <a:pt x="11430" y="10286"/>
                    <a:pt x="11896" y="10543"/>
                  </a:cubicBezTo>
                  <a:cubicBezTo>
                    <a:pt x="12362" y="10800"/>
                    <a:pt x="12822" y="10800"/>
                    <a:pt x="13277" y="11057"/>
                  </a:cubicBezTo>
                  <a:cubicBezTo>
                    <a:pt x="13732" y="11314"/>
                    <a:pt x="14181" y="11829"/>
                    <a:pt x="14619" y="12086"/>
                  </a:cubicBezTo>
                  <a:cubicBezTo>
                    <a:pt x="15058" y="12343"/>
                    <a:pt x="15485" y="12343"/>
                    <a:pt x="15912" y="12857"/>
                  </a:cubicBezTo>
                  <a:cubicBezTo>
                    <a:pt x="16340" y="13371"/>
                    <a:pt x="16767" y="14400"/>
                    <a:pt x="17184" y="15171"/>
                  </a:cubicBezTo>
                  <a:cubicBezTo>
                    <a:pt x="17600" y="15943"/>
                    <a:pt x="18005" y="16457"/>
                    <a:pt x="18444" y="16714"/>
                  </a:cubicBezTo>
                  <a:cubicBezTo>
                    <a:pt x="18882" y="16971"/>
                    <a:pt x="19353" y="16971"/>
                    <a:pt x="19819" y="17229"/>
                  </a:cubicBezTo>
                  <a:cubicBezTo>
                    <a:pt x="20285" y="17486"/>
                    <a:pt x="20745" y="18000"/>
                    <a:pt x="21041" y="18771"/>
                  </a:cubicBezTo>
                  <a:cubicBezTo>
                    <a:pt x="21337" y="19543"/>
                    <a:pt x="21468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807121" y="5962650"/>
              <a:ext cx="275167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21600"/>
                  </a:moveTo>
                  <a:cubicBezTo>
                    <a:pt x="831" y="19800"/>
                    <a:pt x="0" y="18000"/>
                    <a:pt x="0" y="16650"/>
                  </a:cubicBezTo>
                  <a:cubicBezTo>
                    <a:pt x="0" y="15300"/>
                    <a:pt x="831" y="14400"/>
                    <a:pt x="3406" y="12600"/>
                  </a:cubicBezTo>
                  <a:cubicBezTo>
                    <a:pt x="5982" y="10800"/>
                    <a:pt x="10302" y="8100"/>
                    <a:pt x="13625" y="5850"/>
                  </a:cubicBezTo>
                  <a:cubicBezTo>
                    <a:pt x="16948" y="3600"/>
                    <a:pt x="1927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904487" y="594995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763658" y="5949950"/>
              <a:ext cx="204330" cy="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210" fill="norm" stroke="1" extrusionOk="0">
                  <a:moveTo>
                    <a:pt x="2791" y="17673"/>
                  </a:moveTo>
                  <a:cubicBezTo>
                    <a:pt x="1455" y="17673"/>
                    <a:pt x="119" y="17673"/>
                    <a:pt x="7" y="18655"/>
                  </a:cubicBezTo>
                  <a:cubicBezTo>
                    <a:pt x="-104" y="19636"/>
                    <a:pt x="1009" y="21600"/>
                    <a:pt x="4795" y="18655"/>
                  </a:cubicBezTo>
                  <a:cubicBezTo>
                    <a:pt x="8581" y="15709"/>
                    <a:pt x="15038" y="7855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606287" y="5850241"/>
              <a:ext cx="68940" cy="37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91" fill="norm" stroke="1" extrusionOk="0">
                  <a:moveTo>
                    <a:pt x="0" y="3918"/>
                  </a:moveTo>
                  <a:cubicBezTo>
                    <a:pt x="655" y="3308"/>
                    <a:pt x="1309" y="2698"/>
                    <a:pt x="2618" y="1905"/>
                  </a:cubicBezTo>
                  <a:cubicBezTo>
                    <a:pt x="3927" y="1111"/>
                    <a:pt x="5891" y="135"/>
                    <a:pt x="7855" y="13"/>
                  </a:cubicBezTo>
                  <a:cubicBezTo>
                    <a:pt x="9818" y="-109"/>
                    <a:pt x="11782" y="623"/>
                    <a:pt x="12436" y="2454"/>
                  </a:cubicBezTo>
                  <a:cubicBezTo>
                    <a:pt x="13091" y="4284"/>
                    <a:pt x="12436" y="7213"/>
                    <a:pt x="11455" y="10081"/>
                  </a:cubicBezTo>
                  <a:cubicBezTo>
                    <a:pt x="10473" y="12949"/>
                    <a:pt x="9164" y="15755"/>
                    <a:pt x="8509" y="17464"/>
                  </a:cubicBezTo>
                  <a:cubicBezTo>
                    <a:pt x="7855" y="19172"/>
                    <a:pt x="7855" y="19783"/>
                    <a:pt x="7855" y="19783"/>
                  </a:cubicBezTo>
                  <a:cubicBezTo>
                    <a:pt x="7855" y="19783"/>
                    <a:pt x="7855" y="19172"/>
                    <a:pt x="8509" y="17342"/>
                  </a:cubicBezTo>
                  <a:cubicBezTo>
                    <a:pt x="9164" y="15511"/>
                    <a:pt x="10473" y="12460"/>
                    <a:pt x="12109" y="9837"/>
                  </a:cubicBezTo>
                  <a:cubicBezTo>
                    <a:pt x="13745" y="7213"/>
                    <a:pt x="15709" y="5016"/>
                    <a:pt x="16364" y="4772"/>
                  </a:cubicBezTo>
                  <a:cubicBezTo>
                    <a:pt x="17018" y="4528"/>
                    <a:pt x="16364" y="6237"/>
                    <a:pt x="15382" y="8067"/>
                  </a:cubicBezTo>
                  <a:cubicBezTo>
                    <a:pt x="14400" y="9898"/>
                    <a:pt x="13091" y="11850"/>
                    <a:pt x="12436" y="13315"/>
                  </a:cubicBezTo>
                  <a:cubicBezTo>
                    <a:pt x="11782" y="14779"/>
                    <a:pt x="11782" y="15755"/>
                    <a:pt x="11782" y="15938"/>
                  </a:cubicBezTo>
                  <a:cubicBezTo>
                    <a:pt x="11782" y="16122"/>
                    <a:pt x="11782" y="15511"/>
                    <a:pt x="12436" y="13132"/>
                  </a:cubicBezTo>
                  <a:cubicBezTo>
                    <a:pt x="13091" y="10752"/>
                    <a:pt x="14400" y="6603"/>
                    <a:pt x="15382" y="4223"/>
                  </a:cubicBezTo>
                  <a:cubicBezTo>
                    <a:pt x="16364" y="1844"/>
                    <a:pt x="17018" y="1233"/>
                    <a:pt x="17018" y="1355"/>
                  </a:cubicBezTo>
                  <a:cubicBezTo>
                    <a:pt x="17018" y="1477"/>
                    <a:pt x="16364" y="2332"/>
                    <a:pt x="14073" y="4772"/>
                  </a:cubicBezTo>
                  <a:cubicBezTo>
                    <a:pt x="11782" y="7213"/>
                    <a:pt x="7855" y="11240"/>
                    <a:pt x="5564" y="13620"/>
                  </a:cubicBezTo>
                  <a:cubicBezTo>
                    <a:pt x="3273" y="15999"/>
                    <a:pt x="2618" y="16732"/>
                    <a:pt x="2291" y="17464"/>
                  </a:cubicBezTo>
                  <a:cubicBezTo>
                    <a:pt x="1964" y="18196"/>
                    <a:pt x="1964" y="18928"/>
                    <a:pt x="4255" y="17281"/>
                  </a:cubicBezTo>
                  <a:cubicBezTo>
                    <a:pt x="6545" y="15633"/>
                    <a:pt x="11127" y="11606"/>
                    <a:pt x="14400" y="9288"/>
                  </a:cubicBezTo>
                  <a:cubicBezTo>
                    <a:pt x="17673" y="6969"/>
                    <a:pt x="19636" y="6359"/>
                    <a:pt x="20618" y="6481"/>
                  </a:cubicBezTo>
                  <a:cubicBezTo>
                    <a:pt x="21600" y="6603"/>
                    <a:pt x="21600" y="7457"/>
                    <a:pt x="20291" y="9288"/>
                  </a:cubicBezTo>
                  <a:cubicBezTo>
                    <a:pt x="18982" y="11118"/>
                    <a:pt x="16364" y="13925"/>
                    <a:pt x="15709" y="16122"/>
                  </a:cubicBezTo>
                  <a:cubicBezTo>
                    <a:pt x="15055" y="18318"/>
                    <a:pt x="16364" y="19905"/>
                    <a:pt x="17673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536437" y="6439418"/>
              <a:ext cx="361951" cy="26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21388"/>
                  </a:moveTo>
                  <a:cubicBezTo>
                    <a:pt x="1516" y="17986"/>
                    <a:pt x="3032" y="14585"/>
                    <a:pt x="4168" y="11523"/>
                  </a:cubicBezTo>
                  <a:cubicBezTo>
                    <a:pt x="5305" y="8462"/>
                    <a:pt x="6063" y="5741"/>
                    <a:pt x="6442" y="3700"/>
                  </a:cubicBezTo>
                  <a:cubicBezTo>
                    <a:pt x="6821" y="1659"/>
                    <a:pt x="6821" y="298"/>
                    <a:pt x="6632" y="43"/>
                  </a:cubicBezTo>
                  <a:cubicBezTo>
                    <a:pt x="6442" y="-212"/>
                    <a:pt x="6063" y="638"/>
                    <a:pt x="5747" y="3105"/>
                  </a:cubicBezTo>
                  <a:cubicBezTo>
                    <a:pt x="5432" y="5571"/>
                    <a:pt x="5179" y="9653"/>
                    <a:pt x="5368" y="12459"/>
                  </a:cubicBezTo>
                  <a:cubicBezTo>
                    <a:pt x="5558" y="15265"/>
                    <a:pt x="6189" y="16796"/>
                    <a:pt x="6821" y="17731"/>
                  </a:cubicBezTo>
                  <a:cubicBezTo>
                    <a:pt x="7453" y="18667"/>
                    <a:pt x="8084" y="19007"/>
                    <a:pt x="9158" y="18242"/>
                  </a:cubicBezTo>
                  <a:cubicBezTo>
                    <a:pt x="10232" y="17476"/>
                    <a:pt x="11747" y="15605"/>
                    <a:pt x="13011" y="13139"/>
                  </a:cubicBezTo>
                  <a:cubicBezTo>
                    <a:pt x="14274" y="10673"/>
                    <a:pt x="15284" y="7612"/>
                    <a:pt x="15853" y="5656"/>
                  </a:cubicBezTo>
                  <a:cubicBezTo>
                    <a:pt x="16421" y="3700"/>
                    <a:pt x="16547" y="2849"/>
                    <a:pt x="16421" y="2849"/>
                  </a:cubicBezTo>
                  <a:cubicBezTo>
                    <a:pt x="16295" y="2849"/>
                    <a:pt x="15916" y="3700"/>
                    <a:pt x="15726" y="5231"/>
                  </a:cubicBezTo>
                  <a:cubicBezTo>
                    <a:pt x="15537" y="6761"/>
                    <a:pt x="15537" y="8972"/>
                    <a:pt x="16547" y="10843"/>
                  </a:cubicBezTo>
                  <a:cubicBezTo>
                    <a:pt x="17558" y="12714"/>
                    <a:pt x="19579" y="14245"/>
                    <a:pt x="21600" y="15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6832087" y="5933016"/>
              <a:ext cx="1339369" cy="8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0" y="21600"/>
                  </a:moveTo>
                  <a:cubicBezTo>
                    <a:pt x="543" y="18966"/>
                    <a:pt x="1085" y="16332"/>
                    <a:pt x="1899" y="14488"/>
                  </a:cubicBezTo>
                  <a:cubicBezTo>
                    <a:pt x="2713" y="12644"/>
                    <a:pt x="3798" y="11590"/>
                    <a:pt x="4968" y="10010"/>
                  </a:cubicBezTo>
                  <a:cubicBezTo>
                    <a:pt x="6138" y="8429"/>
                    <a:pt x="7392" y="6322"/>
                    <a:pt x="8732" y="4741"/>
                  </a:cubicBezTo>
                  <a:cubicBezTo>
                    <a:pt x="10071" y="3161"/>
                    <a:pt x="11495" y="2107"/>
                    <a:pt x="12885" y="1317"/>
                  </a:cubicBezTo>
                  <a:cubicBezTo>
                    <a:pt x="14276" y="527"/>
                    <a:pt x="15632" y="0"/>
                    <a:pt x="16887" y="0"/>
                  </a:cubicBezTo>
                  <a:cubicBezTo>
                    <a:pt x="18141" y="0"/>
                    <a:pt x="19294" y="527"/>
                    <a:pt x="20006" y="790"/>
                  </a:cubicBezTo>
                  <a:cubicBezTo>
                    <a:pt x="20718" y="1054"/>
                    <a:pt x="20990" y="1054"/>
                    <a:pt x="21210" y="1317"/>
                  </a:cubicBezTo>
                  <a:cubicBezTo>
                    <a:pt x="21430" y="1580"/>
                    <a:pt x="21600" y="2107"/>
                    <a:pt x="21278" y="2898"/>
                  </a:cubicBezTo>
                  <a:cubicBezTo>
                    <a:pt x="20956" y="3688"/>
                    <a:pt x="20142" y="4741"/>
                    <a:pt x="19040" y="5268"/>
                  </a:cubicBezTo>
                  <a:cubicBezTo>
                    <a:pt x="17938" y="5795"/>
                    <a:pt x="16548" y="5795"/>
                    <a:pt x="15225" y="5795"/>
                  </a:cubicBezTo>
                  <a:cubicBezTo>
                    <a:pt x="13903" y="5795"/>
                    <a:pt x="12648" y="5795"/>
                    <a:pt x="11343" y="6322"/>
                  </a:cubicBezTo>
                  <a:cubicBezTo>
                    <a:pt x="10037" y="6849"/>
                    <a:pt x="8681" y="7902"/>
                    <a:pt x="7341" y="8693"/>
                  </a:cubicBezTo>
                  <a:cubicBezTo>
                    <a:pt x="6002" y="9483"/>
                    <a:pt x="4679" y="10010"/>
                    <a:pt x="3984" y="10537"/>
                  </a:cubicBezTo>
                  <a:cubicBezTo>
                    <a:pt x="3289" y="11063"/>
                    <a:pt x="3221" y="11590"/>
                    <a:pt x="3832" y="11854"/>
                  </a:cubicBezTo>
                  <a:cubicBezTo>
                    <a:pt x="4442" y="12117"/>
                    <a:pt x="5731" y="12117"/>
                    <a:pt x="7070" y="11854"/>
                  </a:cubicBezTo>
                  <a:cubicBezTo>
                    <a:pt x="8409" y="11590"/>
                    <a:pt x="9800" y="11063"/>
                    <a:pt x="11122" y="10800"/>
                  </a:cubicBezTo>
                  <a:cubicBezTo>
                    <a:pt x="12445" y="10537"/>
                    <a:pt x="13699" y="10537"/>
                    <a:pt x="14954" y="11063"/>
                  </a:cubicBezTo>
                  <a:cubicBezTo>
                    <a:pt x="16208" y="11590"/>
                    <a:pt x="17463" y="12644"/>
                    <a:pt x="17582" y="13171"/>
                  </a:cubicBezTo>
                  <a:cubicBezTo>
                    <a:pt x="17700" y="13698"/>
                    <a:pt x="16683" y="13698"/>
                    <a:pt x="15513" y="13961"/>
                  </a:cubicBezTo>
                  <a:cubicBezTo>
                    <a:pt x="14343" y="14224"/>
                    <a:pt x="13021" y="14751"/>
                    <a:pt x="11631" y="15541"/>
                  </a:cubicBezTo>
                  <a:cubicBezTo>
                    <a:pt x="10241" y="16332"/>
                    <a:pt x="8782" y="17385"/>
                    <a:pt x="7477" y="18439"/>
                  </a:cubicBezTo>
                  <a:cubicBezTo>
                    <a:pt x="6171" y="19493"/>
                    <a:pt x="5019" y="20546"/>
                    <a:pt x="4357" y="21073"/>
                  </a:cubicBezTo>
                  <a:cubicBezTo>
                    <a:pt x="3696" y="21600"/>
                    <a:pt x="3527" y="21600"/>
                    <a:pt x="3577" y="21337"/>
                  </a:cubicBezTo>
                  <a:cubicBezTo>
                    <a:pt x="3628" y="21073"/>
                    <a:pt x="3900" y="20546"/>
                    <a:pt x="4595" y="19229"/>
                  </a:cubicBezTo>
                  <a:cubicBezTo>
                    <a:pt x="5290" y="17912"/>
                    <a:pt x="6409" y="15805"/>
                    <a:pt x="7765" y="13171"/>
                  </a:cubicBezTo>
                  <a:cubicBezTo>
                    <a:pt x="9122" y="10537"/>
                    <a:pt x="10715" y="7376"/>
                    <a:pt x="12275" y="5532"/>
                  </a:cubicBezTo>
                  <a:cubicBezTo>
                    <a:pt x="13835" y="3688"/>
                    <a:pt x="15361" y="3161"/>
                    <a:pt x="16446" y="3424"/>
                  </a:cubicBezTo>
                  <a:cubicBezTo>
                    <a:pt x="17531" y="3688"/>
                    <a:pt x="18175" y="4741"/>
                    <a:pt x="18819" y="5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5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546243" y="4499338"/>
              <a:ext cx="148945" cy="170029"/>
            </a:xfrm>
            <a:prstGeom prst="rect">
              <a:avLst/>
            </a:prstGeom>
            <a:effectLst/>
          </p:spPr>
        </p:pic>
        <p:pic>
          <p:nvPicPr>
            <p:cNvPr id="335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828537" y="3589639"/>
              <a:ext cx="88901" cy="233061"/>
            </a:xfrm>
            <a:prstGeom prst="rect">
              <a:avLst/>
            </a:prstGeom>
            <a:effectLst/>
          </p:spPr>
        </p:pic>
        <p:pic>
          <p:nvPicPr>
            <p:cNvPr id="335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784087" y="3803650"/>
              <a:ext cx="476251" cy="146050"/>
            </a:xfrm>
            <a:prstGeom prst="rect">
              <a:avLst/>
            </a:prstGeom>
            <a:effectLst/>
          </p:spPr>
        </p:pic>
        <p:pic>
          <p:nvPicPr>
            <p:cNvPr id="335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824574" y="4044949"/>
              <a:ext cx="238914" cy="211754"/>
            </a:xfrm>
            <a:prstGeom prst="rect">
              <a:avLst/>
            </a:prstGeom>
            <a:effectLst/>
          </p:spPr>
        </p:pic>
        <p:pic>
          <p:nvPicPr>
            <p:cNvPr id="335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057137" y="3860799"/>
              <a:ext cx="323851" cy="384975"/>
            </a:xfrm>
            <a:prstGeom prst="rect">
              <a:avLst/>
            </a:prstGeom>
            <a:effectLst/>
          </p:spPr>
        </p:pic>
        <p:pic>
          <p:nvPicPr>
            <p:cNvPr id="336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190487" y="3994150"/>
              <a:ext cx="165101" cy="173094"/>
            </a:xfrm>
            <a:prstGeom prst="rect">
              <a:avLst/>
            </a:prstGeom>
            <a:effectLst/>
          </p:spPr>
        </p:pic>
        <p:pic>
          <p:nvPicPr>
            <p:cNvPr id="3362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19087" y="3968750"/>
              <a:ext cx="44451" cy="165100"/>
            </a:xfrm>
            <a:prstGeom prst="rect">
              <a:avLst/>
            </a:prstGeom>
            <a:effectLst/>
          </p:spPr>
        </p:pic>
        <p:pic>
          <p:nvPicPr>
            <p:cNvPr id="3364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469887" y="3962400"/>
              <a:ext cx="50801" cy="152400"/>
            </a:xfrm>
            <a:prstGeom prst="rect">
              <a:avLst/>
            </a:prstGeom>
            <a:effectLst/>
          </p:spPr>
        </p:pic>
        <p:pic>
          <p:nvPicPr>
            <p:cNvPr id="336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304787" y="3867149"/>
              <a:ext cx="273051" cy="133351"/>
            </a:xfrm>
            <a:prstGeom prst="rect">
              <a:avLst/>
            </a:prstGeom>
            <a:effectLst/>
          </p:spPr>
        </p:pic>
        <p:pic>
          <p:nvPicPr>
            <p:cNvPr id="336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866637" y="4515213"/>
              <a:ext cx="1104901" cy="94888"/>
            </a:xfrm>
            <a:prstGeom prst="rect">
              <a:avLst/>
            </a:prstGeom>
            <a:effectLst/>
          </p:spPr>
        </p:pic>
        <p:pic>
          <p:nvPicPr>
            <p:cNvPr id="337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73582" y="4427226"/>
              <a:ext cx="281981" cy="347974"/>
            </a:xfrm>
            <a:prstGeom prst="rect">
              <a:avLst/>
            </a:prstGeom>
            <a:effectLst/>
          </p:spPr>
        </p:pic>
        <p:pic>
          <p:nvPicPr>
            <p:cNvPr id="337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797287" y="5067300"/>
              <a:ext cx="641351" cy="101600"/>
            </a:xfrm>
            <a:prstGeom prst="rect">
              <a:avLst/>
            </a:prstGeom>
            <a:effectLst/>
          </p:spPr>
        </p:pic>
        <p:pic>
          <p:nvPicPr>
            <p:cNvPr id="337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822687" y="5073650"/>
              <a:ext cx="673101" cy="107950"/>
            </a:xfrm>
            <a:prstGeom prst="rect">
              <a:avLst/>
            </a:prstGeom>
            <a:effectLst/>
          </p:spPr>
        </p:pic>
        <p:pic>
          <p:nvPicPr>
            <p:cNvPr id="337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886187" y="5073650"/>
              <a:ext cx="584201" cy="82550"/>
            </a:xfrm>
            <a:prstGeom prst="rect">
              <a:avLst/>
            </a:prstGeom>
            <a:effectLst/>
          </p:spPr>
        </p:pic>
        <p:pic>
          <p:nvPicPr>
            <p:cNvPr id="337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000487" y="5048250"/>
              <a:ext cx="457201" cy="107950"/>
            </a:xfrm>
            <a:prstGeom prst="rect">
              <a:avLst/>
            </a:prstGeom>
            <a:effectLst/>
          </p:spPr>
        </p:pic>
        <p:pic>
          <p:nvPicPr>
            <p:cNvPr id="338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807291" y="4378982"/>
              <a:ext cx="2356598" cy="1397402"/>
            </a:xfrm>
            <a:prstGeom prst="rect">
              <a:avLst/>
            </a:prstGeom>
            <a:effectLst/>
          </p:spPr>
        </p:pic>
        <p:pic>
          <p:nvPicPr>
            <p:cNvPr id="338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561837" y="4569883"/>
              <a:ext cx="3575051" cy="1494367"/>
            </a:xfrm>
            <a:prstGeom prst="rect">
              <a:avLst/>
            </a:prstGeom>
            <a:effectLst/>
          </p:spPr>
        </p:pic>
        <p:pic>
          <p:nvPicPr>
            <p:cNvPr id="338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911337" y="6035856"/>
              <a:ext cx="1403351" cy="53795"/>
            </a:xfrm>
            <a:prstGeom prst="rect">
              <a:avLst/>
            </a:prstGeom>
            <a:effectLst/>
          </p:spPr>
        </p:pic>
        <p:pic>
          <p:nvPicPr>
            <p:cNvPr id="338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77287" y="4605866"/>
              <a:ext cx="3409951" cy="1464735"/>
            </a:xfrm>
            <a:prstGeom prst="rect">
              <a:avLst/>
            </a:prstGeom>
            <a:effectLst/>
          </p:spPr>
        </p:pic>
        <p:pic>
          <p:nvPicPr>
            <p:cNvPr id="338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63087" y="5848350"/>
              <a:ext cx="171451" cy="647700"/>
            </a:xfrm>
            <a:prstGeom prst="rect">
              <a:avLst/>
            </a:prstGeom>
            <a:effectLst/>
          </p:spPr>
        </p:pic>
        <p:pic>
          <p:nvPicPr>
            <p:cNvPr id="339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75787" y="6438900"/>
              <a:ext cx="203201" cy="50800"/>
            </a:xfrm>
            <a:prstGeom prst="rect">
              <a:avLst/>
            </a:prstGeom>
            <a:effectLst/>
          </p:spPr>
        </p:pic>
        <p:pic>
          <p:nvPicPr>
            <p:cNvPr id="339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40887" y="6394450"/>
              <a:ext cx="139701" cy="171450"/>
            </a:xfrm>
            <a:prstGeom prst="rect">
              <a:avLst/>
            </a:prstGeom>
            <a:effectLst/>
          </p:spPr>
        </p:pic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53537" y="6686550"/>
              <a:ext cx="195630" cy="420581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05467" y="6847008"/>
              <a:ext cx="237021" cy="173976"/>
            </a:xfrm>
            <a:prstGeom prst="rect">
              <a:avLst/>
            </a:prstGeom>
            <a:effectLst/>
          </p:spPr>
        </p:pic>
        <p:pic>
          <p:nvPicPr>
            <p:cNvPr id="339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72637" y="6692900"/>
              <a:ext cx="146051" cy="339334"/>
            </a:xfrm>
            <a:prstGeom prst="rect">
              <a:avLst/>
            </a:prstGeom>
            <a:effectLst/>
          </p:spPr>
        </p:pic>
        <p:pic>
          <p:nvPicPr>
            <p:cNvPr id="340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67887" y="6661150"/>
              <a:ext cx="101601" cy="330200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503908" y="6731000"/>
              <a:ext cx="140230" cy="193494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674667" y="6731000"/>
              <a:ext cx="223471" cy="138948"/>
            </a:xfrm>
            <a:prstGeom prst="rect">
              <a:avLst/>
            </a:prstGeom>
            <a:effectLst/>
          </p:spPr>
        </p:pic>
        <p:pic>
          <p:nvPicPr>
            <p:cNvPr id="340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860037" y="6642099"/>
              <a:ext cx="165101" cy="220518"/>
            </a:xfrm>
            <a:prstGeom prst="rect">
              <a:avLst/>
            </a:prstGeom>
            <a:effectLst/>
          </p:spPr>
        </p:pic>
        <p:pic>
          <p:nvPicPr>
            <p:cNvPr id="340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031487" y="6635750"/>
              <a:ext cx="177801" cy="146316"/>
            </a:xfrm>
            <a:prstGeom prst="rect">
              <a:avLst/>
            </a:prstGeom>
            <a:effectLst/>
          </p:spPr>
        </p:pic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200956" y="6570603"/>
              <a:ext cx="236932" cy="154048"/>
            </a:xfrm>
            <a:prstGeom prst="rect">
              <a:avLst/>
            </a:prstGeom>
            <a:effectLst/>
          </p:spPr>
        </p:pic>
        <p:sp>
          <p:nvSpPr>
            <p:cNvPr id="3412" name="Line"/>
            <p:cNvSpPr/>
            <p:nvPr/>
          </p:nvSpPr>
          <p:spPr>
            <a:xfrm>
              <a:off x="2452812" y="5081701"/>
              <a:ext cx="266593" cy="2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5" fill="norm" stroke="1" extrusionOk="0">
                  <a:moveTo>
                    <a:pt x="19567" y="1069"/>
                  </a:moveTo>
                  <a:cubicBezTo>
                    <a:pt x="20410" y="452"/>
                    <a:pt x="21254" y="-165"/>
                    <a:pt x="21254" y="41"/>
                  </a:cubicBezTo>
                  <a:cubicBezTo>
                    <a:pt x="21254" y="246"/>
                    <a:pt x="20410" y="1275"/>
                    <a:pt x="18807" y="3024"/>
                  </a:cubicBezTo>
                  <a:cubicBezTo>
                    <a:pt x="17204" y="4772"/>
                    <a:pt x="14841" y="7241"/>
                    <a:pt x="12395" y="9298"/>
                  </a:cubicBezTo>
                  <a:cubicBezTo>
                    <a:pt x="9948" y="11355"/>
                    <a:pt x="7416" y="13001"/>
                    <a:pt x="5054" y="14441"/>
                  </a:cubicBezTo>
                  <a:cubicBezTo>
                    <a:pt x="2691" y="15881"/>
                    <a:pt x="498" y="17115"/>
                    <a:pt x="76" y="17732"/>
                  </a:cubicBezTo>
                  <a:cubicBezTo>
                    <a:pt x="-346" y="18349"/>
                    <a:pt x="1004" y="18349"/>
                    <a:pt x="3873" y="18864"/>
                  </a:cubicBezTo>
                  <a:cubicBezTo>
                    <a:pt x="6741" y="19378"/>
                    <a:pt x="11129" y="20406"/>
                    <a:pt x="15516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2628387" y="5123899"/>
              <a:ext cx="2051983" cy="24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61" fill="norm" stroke="1" extrusionOk="0">
                  <a:moveTo>
                    <a:pt x="0" y="10755"/>
                  </a:moveTo>
                  <a:cubicBezTo>
                    <a:pt x="690" y="10567"/>
                    <a:pt x="1379" y="10379"/>
                    <a:pt x="2091" y="10191"/>
                  </a:cubicBezTo>
                  <a:cubicBezTo>
                    <a:pt x="2803" y="10004"/>
                    <a:pt x="3537" y="9816"/>
                    <a:pt x="4393" y="9722"/>
                  </a:cubicBezTo>
                  <a:cubicBezTo>
                    <a:pt x="5250" y="9628"/>
                    <a:pt x="6229" y="9628"/>
                    <a:pt x="7185" y="9722"/>
                  </a:cubicBezTo>
                  <a:cubicBezTo>
                    <a:pt x="8142" y="9816"/>
                    <a:pt x="9076" y="10004"/>
                    <a:pt x="10021" y="10098"/>
                  </a:cubicBezTo>
                  <a:cubicBezTo>
                    <a:pt x="10967" y="10191"/>
                    <a:pt x="11923" y="10191"/>
                    <a:pt x="12802" y="10191"/>
                  </a:cubicBezTo>
                  <a:cubicBezTo>
                    <a:pt x="13681" y="10191"/>
                    <a:pt x="14482" y="10191"/>
                    <a:pt x="15138" y="10191"/>
                  </a:cubicBezTo>
                  <a:cubicBezTo>
                    <a:pt x="15794" y="10191"/>
                    <a:pt x="16306" y="10191"/>
                    <a:pt x="16828" y="10004"/>
                  </a:cubicBezTo>
                  <a:cubicBezTo>
                    <a:pt x="17351" y="9816"/>
                    <a:pt x="17885" y="9440"/>
                    <a:pt x="18319" y="9346"/>
                  </a:cubicBezTo>
                  <a:cubicBezTo>
                    <a:pt x="18753" y="9252"/>
                    <a:pt x="19086" y="9440"/>
                    <a:pt x="19498" y="9158"/>
                  </a:cubicBezTo>
                  <a:cubicBezTo>
                    <a:pt x="19909" y="8877"/>
                    <a:pt x="20399" y="8125"/>
                    <a:pt x="20699" y="7656"/>
                  </a:cubicBezTo>
                  <a:cubicBezTo>
                    <a:pt x="20999" y="7186"/>
                    <a:pt x="21111" y="6998"/>
                    <a:pt x="21244" y="6811"/>
                  </a:cubicBezTo>
                  <a:cubicBezTo>
                    <a:pt x="21378" y="6623"/>
                    <a:pt x="21533" y="6435"/>
                    <a:pt x="21556" y="6153"/>
                  </a:cubicBezTo>
                  <a:cubicBezTo>
                    <a:pt x="21578" y="5871"/>
                    <a:pt x="21467" y="5496"/>
                    <a:pt x="21378" y="4932"/>
                  </a:cubicBezTo>
                  <a:cubicBezTo>
                    <a:pt x="21289" y="4369"/>
                    <a:pt x="21222" y="3618"/>
                    <a:pt x="21144" y="2866"/>
                  </a:cubicBezTo>
                  <a:cubicBezTo>
                    <a:pt x="21066" y="2115"/>
                    <a:pt x="20977" y="1364"/>
                    <a:pt x="20877" y="800"/>
                  </a:cubicBezTo>
                  <a:cubicBezTo>
                    <a:pt x="20777" y="237"/>
                    <a:pt x="20666" y="-139"/>
                    <a:pt x="20643" y="49"/>
                  </a:cubicBezTo>
                  <a:cubicBezTo>
                    <a:pt x="20621" y="237"/>
                    <a:pt x="20688" y="988"/>
                    <a:pt x="20799" y="1551"/>
                  </a:cubicBezTo>
                  <a:cubicBezTo>
                    <a:pt x="20910" y="2115"/>
                    <a:pt x="21066" y="2491"/>
                    <a:pt x="21200" y="2960"/>
                  </a:cubicBezTo>
                  <a:cubicBezTo>
                    <a:pt x="21333" y="3430"/>
                    <a:pt x="21444" y="3993"/>
                    <a:pt x="21511" y="4744"/>
                  </a:cubicBezTo>
                  <a:cubicBezTo>
                    <a:pt x="21578" y="5496"/>
                    <a:pt x="21600" y="6435"/>
                    <a:pt x="21478" y="8313"/>
                  </a:cubicBezTo>
                  <a:cubicBezTo>
                    <a:pt x="21355" y="10191"/>
                    <a:pt x="21088" y="13009"/>
                    <a:pt x="20844" y="15357"/>
                  </a:cubicBezTo>
                  <a:cubicBezTo>
                    <a:pt x="20599" y="17704"/>
                    <a:pt x="20377" y="19583"/>
                    <a:pt x="20154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2287227" y="4304077"/>
              <a:ext cx="760261" cy="92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79" fill="norm" stroke="1" extrusionOk="0">
                  <a:moveTo>
                    <a:pt x="21551" y="21579"/>
                  </a:moveTo>
                  <a:cubicBezTo>
                    <a:pt x="21491" y="20340"/>
                    <a:pt x="21431" y="19102"/>
                    <a:pt x="20831" y="17566"/>
                  </a:cubicBezTo>
                  <a:cubicBezTo>
                    <a:pt x="20231" y="16030"/>
                    <a:pt x="19091" y="14197"/>
                    <a:pt x="17711" y="12612"/>
                  </a:cubicBezTo>
                  <a:cubicBezTo>
                    <a:pt x="16331" y="11027"/>
                    <a:pt x="14711" y="9689"/>
                    <a:pt x="13181" y="8401"/>
                  </a:cubicBezTo>
                  <a:cubicBezTo>
                    <a:pt x="11651" y="7113"/>
                    <a:pt x="10211" y="5874"/>
                    <a:pt x="8681" y="4760"/>
                  </a:cubicBezTo>
                  <a:cubicBezTo>
                    <a:pt x="7151" y="3645"/>
                    <a:pt x="5531" y="2654"/>
                    <a:pt x="4541" y="2035"/>
                  </a:cubicBezTo>
                  <a:cubicBezTo>
                    <a:pt x="3551" y="1416"/>
                    <a:pt x="3191" y="1168"/>
                    <a:pt x="2891" y="970"/>
                  </a:cubicBezTo>
                  <a:cubicBezTo>
                    <a:pt x="2591" y="772"/>
                    <a:pt x="2351" y="623"/>
                    <a:pt x="2231" y="697"/>
                  </a:cubicBezTo>
                  <a:cubicBezTo>
                    <a:pt x="2111" y="772"/>
                    <a:pt x="2111" y="1069"/>
                    <a:pt x="2291" y="1837"/>
                  </a:cubicBezTo>
                  <a:cubicBezTo>
                    <a:pt x="2471" y="2605"/>
                    <a:pt x="2831" y="3843"/>
                    <a:pt x="3011" y="4685"/>
                  </a:cubicBezTo>
                  <a:cubicBezTo>
                    <a:pt x="3191" y="5528"/>
                    <a:pt x="3191" y="5973"/>
                    <a:pt x="3131" y="6048"/>
                  </a:cubicBezTo>
                  <a:cubicBezTo>
                    <a:pt x="3071" y="6122"/>
                    <a:pt x="2951" y="5825"/>
                    <a:pt x="2531" y="5206"/>
                  </a:cubicBezTo>
                  <a:cubicBezTo>
                    <a:pt x="2111" y="4586"/>
                    <a:pt x="1391" y="3645"/>
                    <a:pt x="881" y="2877"/>
                  </a:cubicBezTo>
                  <a:cubicBezTo>
                    <a:pt x="371" y="2109"/>
                    <a:pt x="71" y="1515"/>
                    <a:pt x="11" y="1118"/>
                  </a:cubicBezTo>
                  <a:cubicBezTo>
                    <a:pt x="-49" y="722"/>
                    <a:pt x="131" y="524"/>
                    <a:pt x="881" y="351"/>
                  </a:cubicBezTo>
                  <a:cubicBezTo>
                    <a:pt x="1631" y="177"/>
                    <a:pt x="2951" y="29"/>
                    <a:pt x="4061" y="4"/>
                  </a:cubicBezTo>
                  <a:cubicBezTo>
                    <a:pt x="5171" y="-21"/>
                    <a:pt x="6071" y="78"/>
                    <a:pt x="6581" y="177"/>
                  </a:cubicBezTo>
                  <a:cubicBezTo>
                    <a:pt x="7091" y="276"/>
                    <a:pt x="7211" y="375"/>
                    <a:pt x="7331" y="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1136137" y="4110100"/>
              <a:ext cx="89446" cy="38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53" fill="norm" stroke="1" extrusionOk="0">
                  <a:moveTo>
                    <a:pt x="3014" y="9664"/>
                  </a:moveTo>
                  <a:cubicBezTo>
                    <a:pt x="5526" y="12219"/>
                    <a:pt x="8037" y="14774"/>
                    <a:pt x="9544" y="16515"/>
                  </a:cubicBezTo>
                  <a:cubicBezTo>
                    <a:pt x="11051" y="18257"/>
                    <a:pt x="11553" y="19186"/>
                    <a:pt x="12056" y="19999"/>
                  </a:cubicBezTo>
                  <a:cubicBezTo>
                    <a:pt x="12558" y="20812"/>
                    <a:pt x="13060" y="21509"/>
                    <a:pt x="12558" y="21161"/>
                  </a:cubicBezTo>
                  <a:cubicBezTo>
                    <a:pt x="12056" y="20812"/>
                    <a:pt x="10549" y="19419"/>
                    <a:pt x="8540" y="17038"/>
                  </a:cubicBezTo>
                  <a:cubicBezTo>
                    <a:pt x="6530" y="14657"/>
                    <a:pt x="4019" y="11290"/>
                    <a:pt x="2763" y="8735"/>
                  </a:cubicBezTo>
                  <a:cubicBezTo>
                    <a:pt x="1507" y="6180"/>
                    <a:pt x="1507" y="4438"/>
                    <a:pt x="3265" y="3103"/>
                  </a:cubicBezTo>
                  <a:cubicBezTo>
                    <a:pt x="5023" y="1767"/>
                    <a:pt x="8540" y="838"/>
                    <a:pt x="11553" y="374"/>
                  </a:cubicBezTo>
                  <a:cubicBezTo>
                    <a:pt x="14567" y="-91"/>
                    <a:pt x="17079" y="-91"/>
                    <a:pt x="18837" y="199"/>
                  </a:cubicBezTo>
                  <a:cubicBezTo>
                    <a:pt x="20595" y="490"/>
                    <a:pt x="21600" y="1070"/>
                    <a:pt x="21098" y="1941"/>
                  </a:cubicBezTo>
                  <a:cubicBezTo>
                    <a:pt x="20595" y="2812"/>
                    <a:pt x="18586" y="3974"/>
                    <a:pt x="14819" y="4786"/>
                  </a:cubicBezTo>
                  <a:cubicBezTo>
                    <a:pt x="11051" y="5599"/>
                    <a:pt x="5526" y="6064"/>
                    <a:pt x="0" y="6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231387" y="4063999"/>
              <a:ext cx="139701" cy="15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9000"/>
                  </a:moveTo>
                  <a:cubicBezTo>
                    <a:pt x="982" y="7800"/>
                    <a:pt x="1964" y="6600"/>
                    <a:pt x="3273" y="6600"/>
                  </a:cubicBezTo>
                  <a:cubicBezTo>
                    <a:pt x="4582" y="6600"/>
                    <a:pt x="6218" y="7800"/>
                    <a:pt x="8345" y="9900"/>
                  </a:cubicBezTo>
                  <a:cubicBezTo>
                    <a:pt x="10473" y="12000"/>
                    <a:pt x="13091" y="15000"/>
                    <a:pt x="14400" y="17250"/>
                  </a:cubicBezTo>
                  <a:cubicBezTo>
                    <a:pt x="15709" y="19500"/>
                    <a:pt x="15709" y="21000"/>
                    <a:pt x="15055" y="21300"/>
                  </a:cubicBezTo>
                  <a:cubicBezTo>
                    <a:pt x="14400" y="21600"/>
                    <a:pt x="13091" y="20700"/>
                    <a:pt x="12273" y="18000"/>
                  </a:cubicBezTo>
                  <a:cubicBezTo>
                    <a:pt x="11455" y="15300"/>
                    <a:pt x="11127" y="10800"/>
                    <a:pt x="12764" y="7500"/>
                  </a:cubicBezTo>
                  <a:cubicBezTo>
                    <a:pt x="14400" y="4200"/>
                    <a:pt x="18000" y="2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1393970" y="4080056"/>
              <a:ext cx="77966" cy="9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0" h="21147" fill="norm" stroke="1" extrusionOk="0">
                  <a:moveTo>
                    <a:pt x="13602" y="664"/>
                  </a:moveTo>
                  <a:cubicBezTo>
                    <a:pt x="10902" y="195"/>
                    <a:pt x="8202" y="-275"/>
                    <a:pt x="5772" y="195"/>
                  </a:cubicBezTo>
                  <a:cubicBezTo>
                    <a:pt x="3342" y="664"/>
                    <a:pt x="1182" y="2073"/>
                    <a:pt x="372" y="5360"/>
                  </a:cubicBezTo>
                  <a:cubicBezTo>
                    <a:pt x="-438" y="8647"/>
                    <a:pt x="102" y="13812"/>
                    <a:pt x="1722" y="16864"/>
                  </a:cubicBezTo>
                  <a:cubicBezTo>
                    <a:pt x="3342" y="19916"/>
                    <a:pt x="6042" y="20855"/>
                    <a:pt x="8742" y="21090"/>
                  </a:cubicBezTo>
                  <a:cubicBezTo>
                    <a:pt x="11442" y="21325"/>
                    <a:pt x="14142" y="20855"/>
                    <a:pt x="16572" y="19212"/>
                  </a:cubicBezTo>
                  <a:cubicBezTo>
                    <a:pt x="19002" y="17568"/>
                    <a:pt x="21162" y="14751"/>
                    <a:pt x="19002" y="12403"/>
                  </a:cubicBezTo>
                  <a:cubicBezTo>
                    <a:pt x="16842" y="10055"/>
                    <a:pt x="10362" y="8177"/>
                    <a:pt x="3882" y="6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1504437" y="3992931"/>
              <a:ext cx="105844" cy="42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15" fill="norm" stroke="1" extrusionOk="0">
                  <a:moveTo>
                    <a:pt x="1246" y="3608"/>
                  </a:moveTo>
                  <a:cubicBezTo>
                    <a:pt x="4154" y="7261"/>
                    <a:pt x="7062" y="10915"/>
                    <a:pt x="8723" y="13655"/>
                  </a:cubicBezTo>
                  <a:cubicBezTo>
                    <a:pt x="10385" y="16396"/>
                    <a:pt x="10800" y="18223"/>
                    <a:pt x="11008" y="19512"/>
                  </a:cubicBezTo>
                  <a:cubicBezTo>
                    <a:pt x="11215" y="20802"/>
                    <a:pt x="11215" y="21554"/>
                    <a:pt x="11008" y="21393"/>
                  </a:cubicBezTo>
                  <a:cubicBezTo>
                    <a:pt x="10800" y="21232"/>
                    <a:pt x="10385" y="20157"/>
                    <a:pt x="8931" y="18169"/>
                  </a:cubicBezTo>
                  <a:cubicBezTo>
                    <a:pt x="7477" y="16181"/>
                    <a:pt x="4985" y="13279"/>
                    <a:pt x="3531" y="10700"/>
                  </a:cubicBezTo>
                  <a:cubicBezTo>
                    <a:pt x="2077" y="8121"/>
                    <a:pt x="1662" y="5864"/>
                    <a:pt x="2492" y="4253"/>
                  </a:cubicBezTo>
                  <a:cubicBezTo>
                    <a:pt x="3323" y="2641"/>
                    <a:pt x="5400" y="1673"/>
                    <a:pt x="7477" y="1029"/>
                  </a:cubicBezTo>
                  <a:cubicBezTo>
                    <a:pt x="9554" y="384"/>
                    <a:pt x="11631" y="61"/>
                    <a:pt x="13708" y="8"/>
                  </a:cubicBezTo>
                  <a:cubicBezTo>
                    <a:pt x="15785" y="-46"/>
                    <a:pt x="17862" y="169"/>
                    <a:pt x="19315" y="599"/>
                  </a:cubicBezTo>
                  <a:cubicBezTo>
                    <a:pt x="20769" y="1029"/>
                    <a:pt x="21600" y="1673"/>
                    <a:pt x="19523" y="3017"/>
                  </a:cubicBezTo>
                  <a:cubicBezTo>
                    <a:pt x="17446" y="4360"/>
                    <a:pt x="12462" y="6402"/>
                    <a:pt x="8723" y="7476"/>
                  </a:cubicBezTo>
                  <a:cubicBezTo>
                    <a:pt x="4985" y="8551"/>
                    <a:pt x="2492" y="8658"/>
                    <a:pt x="0" y="8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1790187" y="40576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2020804" y="3759199"/>
              <a:ext cx="398034" cy="2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7" fill="norm" stroke="1" extrusionOk="0">
                  <a:moveTo>
                    <a:pt x="5034" y="9030"/>
                  </a:moveTo>
                  <a:cubicBezTo>
                    <a:pt x="5377" y="12216"/>
                    <a:pt x="5720" y="15403"/>
                    <a:pt x="5777" y="17439"/>
                  </a:cubicBezTo>
                  <a:cubicBezTo>
                    <a:pt x="5834" y="19475"/>
                    <a:pt x="5605" y="20361"/>
                    <a:pt x="4920" y="20892"/>
                  </a:cubicBezTo>
                  <a:cubicBezTo>
                    <a:pt x="4234" y="21423"/>
                    <a:pt x="3091" y="21600"/>
                    <a:pt x="2177" y="20361"/>
                  </a:cubicBezTo>
                  <a:cubicBezTo>
                    <a:pt x="1262" y="19121"/>
                    <a:pt x="577" y="16466"/>
                    <a:pt x="234" y="14695"/>
                  </a:cubicBezTo>
                  <a:cubicBezTo>
                    <a:pt x="-109" y="12925"/>
                    <a:pt x="-109" y="12039"/>
                    <a:pt x="462" y="10977"/>
                  </a:cubicBezTo>
                  <a:cubicBezTo>
                    <a:pt x="1034" y="9915"/>
                    <a:pt x="2177" y="8675"/>
                    <a:pt x="4348" y="7082"/>
                  </a:cubicBezTo>
                  <a:cubicBezTo>
                    <a:pt x="6520" y="5489"/>
                    <a:pt x="9720" y="3541"/>
                    <a:pt x="12748" y="2302"/>
                  </a:cubicBezTo>
                  <a:cubicBezTo>
                    <a:pt x="15777" y="1062"/>
                    <a:pt x="18634" y="531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2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12700" y="6001544"/>
              <a:ext cx="627622" cy="121973"/>
            </a:xfrm>
            <a:prstGeom prst="rect">
              <a:avLst/>
            </a:prstGeom>
            <a:effectLst/>
          </p:spPr>
        </p:pic>
        <p:pic>
          <p:nvPicPr>
            <p:cNvPr id="342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133076" y="4718314"/>
              <a:ext cx="586829" cy="97357"/>
            </a:xfrm>
            <a:prstGeom prst="rect">
              <a:avLst/>
            </a:prstGeom>
            <a:effectLst/>
          </p:spPr>
        </p:pic>
        <p:pic>
          <p:nvPicPr>
            <p:cNvPr id="3425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273287" y="4292600"/>
              <a:ext cx="63501" cy="241300"/>
            </a:xfrm>
            <a:prstGeom prst="rect">
              <a:avLst/>
            </a:prstGeom>
            <a:effectLst/>
          </p:spPr>
        </p:pic>
        <p:pic>
          <p:nvPicPr>
            <p:cNvPr id="342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83121" y="4631266"/>
              <a:ext cx="6288617" cy="1461829"/>
            </a:xfrm>
            <a:prstGeom prst="rect">
              <a:avLst/>
            </a:prstGeom>
            <a:effectLst/>
          </p:spPr>
        </p:pic>
        <p:pic>
          <p:nvPicPr>
            <p:cNvPr id="342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885437" y="5622835"/>
              <a:ext cx="48685" cy="238215"/>
            </a:xfrm>
            <a:prstGeom prst="rect">
              <a:avLst/>
            </a:prstGeom>
            <a:effectLst/>
          </p:spPr>
        </p:pic>
        <p:pic>
          <p:nvPicPr>
            <p:cNvPr id="343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839684" y="5548337"/>
              <a:ext cx="223554" cy="148744"/>
            </a:xfrm>
            <a:prstGeom prst="rect">
              <a:avLst/>
            </a:prstGeom>
            <a:effectLst/>
          </p:spPr>
        </p:pic>
        <p:pic>
          <p:nvPicPr>
            <p:cNvPr id="343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221987" y="5410200"/>
              <a:ext cx="41095" cy="298450"/>
            </a:xfrm>
            <a:prstGeom prst="rect">
              <a:avLst/>
            </a:prstGeom>
            <a:effectLst/>
          </p:spPr>
        </p:pic>
        <p:pic>
          <p:nvPicPr>
            <p:cNvPr id="343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154254" y="5419984"/>
              <a:ext cx="220134" cy="122570"/>
            </a:xfrm>
            <a:prstGeom prst="rect">
              <a:avLst/>
            </a:prstGeom>
            <a:effectLst/>
          </p:spPr>
        </p:pic>
        <p:pic>
          <p:nvPicPr>
            <p:cNvPr id="343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589406" y="4552950"/>
              <a:ext cx="185282" cy="348308"/>
            </a:xfrm>
            <a:prstGeom prst="rect">
              <a:avLst/>
            </a:prstGeom>
            <a:effectLst/>
          </p:spPr>
        </p:pic>
        <p:pic>
          <p:nvPicPr>
            <p:cNvPr id="343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685787" y="4826000"/>
              <a:ext cx="95251" cy="114300"/>
            </a:xfrm>
            <a:prstGeom prst="rect">
              <a:avLst/>
            </a:prstGeom>
            <a:effectLst/>
          </p:spPr>
        </p:pic>
        <p:pic>
          <p:nvPicPr>
            <p:cNvPr id="344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098537" y="4533900"/>
              <a:ext cx="35215" cy="349250"/>
            </a:xfrm>
            <a:prstGeom prst="rect">
              <a:avLst/>
            </a:prstGeom>
            <a:effectLst/>
          </p:spPr>
        </p:pic>
        <p:pic>
          <p:nvPicPr>
            <p:cNvPr id="344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054087" y="4787900"/>
              <a:ext cx="152401" cy="107950"/>
            </a:xfrm>
            <a:prstGeom prst="rect">
              <a:avLst/>
            </a:prstGeom>
            <a:effectLst/>
          </p:spPr>
        </p:pic>
        <p:pic>
          <p:nvPicPr>
            <p:cNvPr id="344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054087" y="4838700"/>
              <a:ext cx="171451" cy="152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Drawing"/>
          <p:cNvGrpSpPr/>
          <p:nvPr/>
        </p:nvGrpSpPr>
        <p:grpSpPr>
          <a:xfrm>
            <a:off x="1924049" y="1054100"/>
            <a:ext cx="10266226" cy="7397750"/>
            <a:chOff x="0" y="0"/>
            <a:chExt cx="10266224" cy="7397750"/>
          </a:xfrm>
        </p:grpSpPr>
        <p:sp>
          <p:nvSpPr>
            <p:cNvPr id="299" name="Line"/>
            <p:cNvSpPr/>
            <p:nvPr/>
          </p:nvSpPr>
          <p:spPr>
            <a:xfrm>
              <a:off x="139699" y="278921"/>
              <a:ext cx="161223" cy="49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401" fill="norm" stroke="1" extrusionOk="0">
                  <a:moveTo>
                    <a:pt x="0" y="10367"/>
                  </a:moveTo>
                  <a:cubicBezTo>
                    <a:pt x="1108" y="12908"/>
                    <a:pt x="2215" y="15449"/>
                    <a:pt x="2769" y="16039"/>
                  </a:cubicBezTo>
                  <a:cubicBezTo>
                    <a:pt x="3323" y="16629"/>
                    <a:pt x="3323" y="15268"/>
                    <a:pt x="3185" y="13180"/>
                  </a:cubicBezTo>
                  <a:cubicBezTo>
                    <a:pt x="3046" y="11093"/>
                    <a:pt x="2769" y="8280"/>
                    <a:pt x="3046" y="6101"/>
                  </a:cubicBezTo>
                  <a:cubicBezTo>
                    <a:pt x="3323" y="3923"/>
                    <a:pt x="4154" y="2380"/>
                    <a:pt x="4985" y="1427"/>
                  </a:cubicBezTo>
                  <a:cubicBezTo>
                    <a:pt x="5815" y="475"/>
                    <a:pt x="6646" y="112"/>
                    <a:pt x="7754" y="21"/>
                  </a:cubicBezTo>
                  <a:cubicBezTo>
                    <a:pt x="8862" y="-70"/>
                    <a:pt x="10246" y="112"/>
                    <a:pt x="12323" y="1155"/>
                  </a:cubicBezTo>
                  <a:cubicBezTo>
                    <a:pt x="14400" y="2199"/>
                    <a:pt x="17169" y="4105"/>
                    <a:pt x="18969" y="6737"/>
                  </a:cubicBezTo>
                  <a:cubicBezTo>
                    <a:pt x="20769" y="9369"/>
                    <a:pt x="21600" y="12727"/>
                    <a:pt x="20769" y="15222"/>
                  </a:cubicBezTo>
                  <a:cubicBezTo>
                    <a:pt x="19938" y="17718"/>
                    <a:pt x="17446" y="19352"/>
                    <a:pt x="14677" y="20305"/>
                  </a:cubicBezTo>
                  <a:cubicBezTo>
                    <a:pt x="11908" y="21258"/>
                    <a:pt x="8862" y="21530"/>
                    <a:pt x="6231" y="21348"/>
                  </a:cubicBezTo>
                  <a:cubicBezTo>
                    <a:pt x="3600" y="21167"/>
                    <a:pt x="1385" y="20532"/>
                    <a:pt x="1523" y="19579"/>
                  </a:cubicBezTo>
                  <a:cubicBezTo>
                    <a:pt x="1662" y="18626"/>
                    <a:pt x="4154" y="17355"/>
                    <a:pt x="6646" y="16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425450" y="558800"/>
              <a:ext cx="190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425450" y="469899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488443" y="514350"/>
              <a:ext cx="108725" cy="24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21" fill="norm" stroke="1" extrusionOk="0">
                  <a:moveTo>
                    <a:pt x="17215" y="1098"/>
                  </a:moveTo>
                  <a:cubicBezTo>
                    <a:pt x="12732" y="549"/>
                    <a:pt x="8248" y="0"/>
                    <a:pt x="5192" y="0"/>
                  </a:cubicBezTo>
                  <a:cubicBezTo>
                    <a:pt x="2135" y="0"/>
                    <a:pt x="505" y="549"/>
                    <a:pt x="98" y="1739"/>
                  </a:cubicBezTo>
                  <a:cubicBezTo>
                    <a:pt x="-310" y="2929"/>
                    <a:pt x="505" y="4759"/>
                    <a:pt x="3562" y="6681"/>
                  </a:cubicBezTo>
                  <a:cubicBezTo>
                    <a:pt x="6618" y="8603"/>
                    <a:pt x="11916" y="10617"/>
                    <a:pt x="15584" y="12905"/>
                  </a:cubicBezTo>
                  <a:cubicBezTo>
                    <a:pt x="19252" y="15193"/>
                    <a:pt x="21290" y="17756"/>
                    <a:pt x="20882" y="19312"/>
                  </a:cubicBezTo>
                  <a:cubicBezTo>
                    <a:pt x="20475" y="20868"/>
                    <a:pt x="17622" y="21417"/>
                    <a:pt x="15177" y="21508"/>
                  </a:cubicBezTo>
                  <a:cubicBezTo>
                    <a:pt x="12732" y="21600"/>
                    <a:pt x="10694" y="21234"/>
                    <a:pt x="9471" y="19586"/>
                  </a:cubicBezTo>
                  <a:cubicBezTo>
                    <a:pt x="8248" y="17939"/>
                    <a:pt x="7841" y="15010"/>
                    <a:pt x="7433" y="12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698500" y="311150"/>
              <a:ext cx="101600" cy="41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9450" y="0"/>
                  </a:moveTo>
                  <a:cubicBezTo>
                    <a:pt x="6300" y="2822"/>
                    <a:pt x="3150" y="5644"/>
                    <a:pt x="1575" y="8792"/>
                  </a:cubicBezTo>
                  <a:cubicBezTo>
                    <a:pt x="0" y="11940"/>
                    <a:pt x="0" y="15413"/>
                    <a:pt x="0" y="17530"/>
                  </a:cubicBezTo>
                  <a:cubicBezTo>
                    <a:pt x="0" y="19646"/>
                    <a:pt x="0" y="20406"/>
                    <a:pt x="2025" y="20894"/>
                  </a:cubicBezTo>
                  <a:cubicBezTo>
                    <a:pt x="4050" y="21383"/>
                    <a:pt x="8100" y="21600"/>
                    <a:pt x="11700" y="21112"/>
                  </a:cubicBezTo>
                  <a:cubicBezTo>
                    <a:pt x="15300" y="20623"/>
                    <a:pt x="18450" y="19429"/>
                    <a:pt x="21600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664633" y="488950"/>
              <a:ext cx="230717" cy="16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08" fill="norm" stroke="1" extrusionOk="0">
                  <a:moveTo>
                    <a:pt x="197" y="9138"/>
                  </a:moveTo>
                  <a:cubicBezTo>
                    <a:pt x="0" y="7754"/>
                    <a:pt x="-196" y="6369"/>
                    <a:pt x="393" y="5123"/>
                  </a:cubicBezTo>
                  <a:cubicBezTo>
                    <a:pt x="982" y="3877"/>
                    <a:pt x="2357" y="2769"/>
                    <a:pt x="4615" y="2215"/>
                  </a:cubicBezTo>
                  <a:cubicBezTo>
                    <a:pt x="6873" y="1662"/>
                    <a:pt x="10015" y="1662"/>
                    <a:pt x="12273" y="2631"/>
                  </a:cubicBezTo>
                  <a:cubicBezTo>
                    <a:pt x="14531" y="3600"/>
                    <a:pt x="15906" y="5538"/>
                    <a:pt x="16888" y="8031"/>
                  </a:cubicBezTo>
                  <a:cubicBezTo>
                    <a:pt x="17869" y="10523"/>
                    <a:pt x="18459" y="13569"/>
                    <a:pt x="18851" y="16062"/>
                  </a:cubicBezTo>
                  <a:cubicBezTo>
                    <a:pt x="19244" y="18554"/>
                    <a:pt x="19440" y="20492"/>
                    <a:pt x="19146" y="21046"/>
                  </a:cubicBezTo>
                  <a:cubicBezTo>
                    <a:pt x="18851" y="21600"/>
                    <a:pt x="18066" y="20769"/>
                    <a:pt x="17771" y="18000"/>
                  </a:cubicBezTo>
                  <a:cubicBezTo>
                    <a:pt x="17477" y="15231"/>
                    <a:pt x="17673" y="10523"/>
                    <a:pt x="18360" y="7200"/>
                  </a:cubicBezTo>
                  <a:cubicBezTo>
                    <a:pt x="19048" y="3877"/>
                    <a:pt x="20226" y="1938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965200" y="495300"/>
              <a:ext cx="1270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958850" y="34925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1060450" y="279400"/>
              <a:ext cx="142581" cy="39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45" fill="norm" stroke="1" extrusionOk="0">
                  <a:moveTo>
                    <a:pt x="0" y="0"/>
                  </a:moveTo>
                  <a:cubicBezTo>
                    <a:pt x="1588" y="3562"/>
                    <a:pt x="3176" y="7123"/>
                    <a:pt x="3812" y="10398"/>
                  </a:cubicBezTo>
                  <a:cubicBezTo>
                    <a:pt x="4447" y="13672"/>
                    <a:pt x="4129" y="16660"/>
                    <a:pt x="3812" y="18613"/>
                  </a:cubicBezTo>
                  <a:cubicBezTo>
                    <a:pt x="3494" y="20566"/>
                    <a:pt x="3176" y="21485"/>
                    <a:pt x="3176" y="21543"/>
                  </a:cubicBezTo>
                  <a:cubicBezTo>
                    <a:pt x="3176" y="21600"/>
                    <a:pt x="3494" y="20796"/>
                    <a:pt x="4765" y="19360"/>
                  </a:cubicBezTo>
                  <a:cubicBezTo>
                    <a:pt x="6035" y="17923"/>
                    <a:pt x="8259" y="15855"/>
                    <a:pt x="9847" y="14534"/>
                  </a:cubicBezTo>
                  <a:cubicBezTo>
                    <a:pt x="11435" y="13213"/>
                    <a:pt x="12388" y="12638"/>
                    <a:pt x="13818" y="12294"/>
                  </a:cubicBezTo>
                  <a:cubicBezTo>
                    <a:pt x="15247" y="11949"/>
                    <a:pt x="17153" y="11834"/>
                    <a:pt x="18582" y="12121"/>
                  </a:cubicBezTo>
                  <a:cubicBezTo>
                    <a:pt x="20012" y="12409"/>
                    <a:pt x="20965" y="13098"/>
                    <a:pt x="21282" y="14074"/>
                  </a:cubicBezTo>
                  <a:cubicBezTo>
                    <a:pt x="21600" y="15051"/>
                    <a:pt x="21282" y="16315"/>
                    <a:pt x="20012" y="17406"/>
                  </a:cubicBezTo>
                  <a:cubicBezTo>
                    <a:pt x="18741" y="18498"/>
                    <a:pt x="16518" y="19417"/>
                    <a:pt x="14294" y="19934"/>
                  </a:cubicBezTo>
                  <a:cubicBezTo>
                    <a:pt x="12071" y="20451"/>
                    <a:pt x="9847" y="20566"/>
                    <a:pt x="8418" y="20336"/>
                  </a:cubicBezTo>
                  <a:cubicBezTo>
                    <a:pt x="6988" y="20106"/>
                    <a:pt x="6353" y="19532"/>
                    <a:pt x="6194" y="18900"/>
                  </a:cubicBezTo>
                  <a:cubicBezTo>
                    <a:pt x="6035" y="18268"/>
                    <a:pt x="6353" y="17579"/>
                    <a:pt x="6671" y="16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267089" y="256435"/>
              <a:ext cx="320411" cy="40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06" fill="norm" stroke="1" extrusionOk="0">
                  <a:moveTo>
                    <a:pt x="1048" y="11897"/>
                  </a:moveTo>
                  <a:cubicBezTo>
                    <a:pt x="622" y="14346"/>
                    <a:pt x="195" y="16796"/>
                    <a:pt x="53" y="18354"/>
                  </a:cubicBezTo>
                  <a:cubicBezTo>
                    <a:pt x="-89" y="19913"/>
                    <a:pt x="53" y="20581"/>
                    <a:pt x="479" y="20971"/>
                  </a:cubicBezTo>
                  <a:cubicBezTo>
                    <a:pt x="906" y="21361"/>
                    <a:pt x="1616" y="21472"/>
                    <a:pt x="2398" y="20971"/>
                  </a:cubicBezTo>
                  <a:cubicBezTo>
                    <a:pt x="3179" y="20470"/>
                    <a:pt x="4032" y="19357"/>
                    <a:pt x="4814" y="18410"/>
                  </a:cubicBezTo>
                  <a:cubicBezTo>
                    <a:pt x="5595" y="17464"/>
                    <a:pt x="6306" y="16684"/>
                    <a:pt x="6874" y="16517"/>
                  </a:cubicBezTo>
                  <a:cubicBezTo>
                    <a:pt x="7443" y="16350"/>
                    <a:pt x="7869" y="16796"/>
                    <a:pt x="8437" y="17074"/>
                  </a:cubicBezTo>
                  <a:cubicBezTo>
                    <a:pt x="9006" y="17352"/>
                    <a:pt x="9716" y="17464"/>
                    <a:pt x="10711" y="17018"/>
                  </a:cubicBezTo>
                  <a:cubicBezTo>
                    <a:pt x="11706" y="16573"/>
                    <a:pt x="12985" y="15571"/>
                    <a:pt x="14335" y="13511"/>
                  </a:cubicBezTo>
                  <a:cubicBezTo>
                    <a:pt x="15685" y="11451"/>
                    <a:pt x="17106" y="8334"/>
                    <a:pt x="17887" y="6163"/>
                  </a:cubicBezTo>
                  <a:cubicBezTo>
                    <a:pt x="18669" y="3992"/>
                    <a:pt x="18811" y="2767"/>
                    <a:pt x="18882" y="1820"/>
                  </a:cubicBezTo>
                  <a:cubicBezTo>
                    <a:pt x="18953" y="874"/>
                    <a:pt x="18953" y="206"/>
                    <a:pt x="18669" y="39"/>
                  </a:cubicBezTo>
                  <a:cubicBezTo>
                    <a:pt x="18385" y="-128"/>
                    <a:pt x="17816" y="206"/>
                    <a:pt x="17248" y="1765"/>
                  </a:cubicBezTo>
                  <a:cubicBezTo>
                    <a:pt x="16679" y="3324"/>
                    <a:pt x="16111" y="6107"/>
                    <a:pt x="15969" y="9002"/>
                  </a:cubicBezTo>
                  <a:cubicBezTo>
                    <a:pt x="15827" y="11897"/>
                    <a:pt x="16111" y="14903"/>
                    <a:pt x="16466" y="16740"/>
                  </a:cubicBezTo>
                  <a:cubicBezTo>
                    <a:pt x="16822" y="18577"/>
                    <a:pt x="17248" y="19245"/>
                    <a:pt x="17816" y="19691"/>
                  </a:cubicBezTo>
                  <a:cubicBezTo>
                    <a:pt x="18385" y="20136"/>
                    <a:pt x="19095" y="20359"/>
                    <a:pt x="19735" y="20080"/>
                  </a:cubicBezTo>
                  <a:cubicBezTo>
                    <a:pt x="20374" y="19802"/>
                    <a:pt x="20943" y="19023"/>
                    <a:pt x="21511" y="18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466850" y="450850"/>
              <a:ext cx="152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653905" y="463549"/>
              <a:ext cx="22496" cy="12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30" fill="norm" stroke="1" extrusionOk="0">
                  <a:moveTo>
                    <a:pt x="9086" y="0"/>
                  </a:moveTo>
                  <a:cubicBezTo>
                    <a:pt x="5159" y="5760"/>
                    <a:pt x="1232" y="11520"/>
                    <a:pt x="250" y="15480"/>
                  </a:cubicBezTo>
                  <a:cubicBezTo>
                    <a:pt x="-732" y="19440"/>
                    <a:pt x="1232" y="21600"/>
                    <a:pt x="5159" y="21420"/>
                  </a:cubicBezTo>
                  <a:cubicBezTo>
                    <a:pt x="9086" y="21240"/>
                    <a:pt x="14977" y="18720"/>
                    <a:pt x="20868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701800" y="368300"/>
              <a:ext cx="127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1734639" y="458195"/>
              <a:ext cx="81424" cy="1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0834" fill="norm" stroke="1" extrusionOk="0">
                  <a:moveTo>
                    <a:pt x="19162" y="828"/>
                  </a:moveTo>
                  <a:cubicBezTo>
                    <a:pt x="15922" y="174"/>
                    <a:pt x="12682" y="-481"/>
                    <a:pt x="9442" y="501"/>
                  </a:cubicBezTo>
                  <a:cubicBezTo>
                    <a:pt x="6202" y="1483"/>
                    <a:pt x="2962" y="4101"/>
                    <a:pt x="1342" y="7210"/>
                  </a:cubicBezTo>
                  <a:cubicBezTo>
                    <a:pt x="-278" y="10319"/>
                    <a:pt x="-278" y="13919"/>
                    <a:pt x="532" y="16374"/>
                  </a:cubicBezTo>
                  <a:cubicBezTo>
                    <a:pt x="1342" y="18828"/>
                    <a:pt x="2962" y="20137"/>
                    <a:pt x="6202" y="20628"/>
                  </a:cubicBezTo>
                  <a:cubicBezTo>
                    <a:pt x="9442" y="21119"/>
                    <a:pt x="14302" y="20792"/>
                    <a:pt x="17272" y="18992"/>
                  </a:cubicBezTo>
                  <a:cubicBezTo>
                    <a:pt x="20242" y="17192"/>
                    <a:pt x="21322" y="13919"/>
                    <a:pt x="20512" y="10810"/>
                  </a:cubicBezTo>
                  <a:cubicBezTo>
                    <a:pt x="19702" y="7701"/>
                    <a:pt x="17002" y="4755"/>
                    <a:pt x="14302" y="1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866900" y="454682"/>
              <a:ext cx="152400" cy="18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1016"/>
                  </a:moveTo>
                  <a:cubicBezTo>
                    <a:pt x="900" y="3201"/>
                    <a:pt x="1800" y="5385"/>
                    <a:pt x="2250" y="7812"/>
                  </a:cubicBezTo>
                  <a:cubicBezTo>
                    <a:pt x="2700" y="10239"/>
                    <a:pt x="2700" y="12909"/>
                    <a:pt x="2400" y="14850"/>
                  </a:cubicBezTo>
                  <a:cubicBezTo>
                    <a:pt x="2100" y="16792"/>
                    <a:pt x="1500" y="18005"/>
                    <a:pt x="1350" y="18005"/>
                  </a:cubicBezTo>
                  <a:cubicBezTo>
                    <a:pt x="1200" y="18005"/>
                    <a:pt x="1500" y="16792"/>
                    <a:pt x="2700" y="14243"/>
                  </a:cubicBezTo>
                  <a:cubicBezTo>
                    <a:pt x="3900" y="11695"/>
                    <a:pt x="6000" y="7812"/>
                    <a:pt x="7800" y="5264"/>
                  </a:cubicBezTo>
                  <a:cubicBezTo>
                    <a:pt x="9600" y="2715"/>
                    <a:pt x="11100" y="1502"/>
                    <a:pt x="12600" y="774"/>
                  </a:cubicBezTo>
                  <a:cubicBezTo>
                    <a:pt x="14100" y="46"/>
                    <a:pt x="15600" y="-197"/>
                    <a:pt x="16800" y="167"/>
                  </a:cubicBezTo>
                  <a:cubicBezTo>
                    <a:pt x="18000" y="531"/>
                    <a:pt x="18900" y="1502"/>
                    <a:pt x="19650" y="5142"/>
                  </a:cubicBezTo>
                  <a:cubicBezTo>
                    <a:pt x="20400" y="8783"/>
                    <a:pt x="21000" y="15093"/>
                    <a:pt x="2160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3533981" y="431308"/>
              <a:ext cx="107834" cy="54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535" fill="norm" stroke="1" extrusionOk="0">
                  <a:moveTo>
                    <a:pt x="1829" y="9385"/>
                  </a:moveTo>
                  <a:cubicBezTo>
                    <a:pt x="2244" y="12423"/>
                    <a:pt x="2660" y="15460"/>
                    <a:pt x="3075" y="17316"/>
                  </a:cubicBezTo>
                  <a:cubicBezTo>
                    <a:pt x="3490" y="19172"/>
                    <a:pt x="3906" y="19848"/>
                    <a:pt x="3906" y="20438"/>
                  </a:cubicBezTo>
                  <a:cubicBezTo>
                    <a:pt x="3906" y="21029"/>
                    <a:pt x="3490" y="21535"/>
                    <a:pt x="2867" y="21535"/>
                  </a:cubicBezTo>
                  <a:cubicBezTo>
                    <a:pt x="2244" y="21535"/>
                    <a:pt x="1414" y="21029"/>
                    <a:pt x="790" y="19299"/>
                  </a:cubicBezTo>
                  <a:cubicBezTo>
                    <a:pt x="167" y="17569"/>
                    <a:pt x="-248" y="14616"/>
                    <a:pt x="167" y="12001"/>
                  </a:cubicBezTo>
                  <a:cubicBezTo>
                    <a:pt x="583" y="9385"/>
                    <a:pt x="1829" y="7107"/>
                    <a:pt x="3075" y="5293"/>
                  </a:cubicBezTo>
                  <a:cubicBezTo>
                    <a:pt x="4321" y="3479"/>
                    <a:pt x="5567" y="2129"/>
                    <a:pt x="6814" y="1285"/>
                  </a:cubicBezTo>
                  <a:cubicBezTo>
                    <a:pt x="8060" y="441"/>
                    <a:pt x="9306" y="104"/>
                    <a:pt x="10967" y="19"/>
                  </a:cubicBezTo>
                  <a:cubicBezTo>
                    <a:pt x="12629" y="-65"/>
                    <a:pt x="14706" y="104"/>
                    <a:pt x="16783" y="905"/>
                  </a:cubicBezTo>
                  <a:cubicBezTo>
                    <a:pt x="18860" y="1707"/>
                    <a:pt x="20937" y="3141"/>
                    <a:pt x="21144" y="4449"/>
                  </a:cubicBezTo>
                  <a:cubicBezTo>
                    <a:pt x="21352" y="5757"/>
                    <a:pt x="19690" y="6938"/>
                    <a:pt x="18029" y="7697"/>
                  </a:cubicBezTo>
                  <a:cubicBezTo>
                    <a:pt x="16367" y="8457"/>
                    <a:pt x="14706" y="8794"/>
                    <a:pt x="12837" y="8921"/>
                  </a:cubicBezTo>
                  <a:cubicBezTo>
                    <a:pt x="10967" y="9047"/>
                    <a:pt x="8890" y="8963"/>
                    <a:pt x="6814" y="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3689349" y="468798"/>
              <a:ext cx="168536" cy="17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007" fill="norm" stroke="1" extrusionOk="0">
                  <a:moveTo>
                    <a:pt x="0" y="895"/>
                  </a:moveTo>
                  <a:cubicBezTo>
                    <a:pt x="1350" y="1911"/>
                    <a:pt x="2700" y="2928"/>
                    <a:pt x="3375" y="5977"/>
                  </a:cubicBezTo>
                  <a:cubicBezTo>
                    <a:pt x="4050" y="9026"/>
                    <a:pt x="4050" y="14109"/>
                    <a:pt x="3510" y="17158"/>
                  </a:cubicBezTo>
                  <a:cubicBezTo>
                    <a:pt x="2970" y="20208"/>
                    <a:pt x="1890" y="21224"/>
                    <a:pt x="1215" y="20970"/>
                  </a:cubicBezTo>
                  <a:cubicBezTo>
                    <a:pt x="540" y="20716"/>
                    <a:pt x="270" y="19191"/>
                    <a:pt x="270" y="17031"/>
                  </a:cubicBezTo>
                  <a:cubicBezTo>
                    <a:pt x="270" y="14871"/>
                    <a:pt x="540" y="12076"/>
                    <a:pt x="1350" y="9916"/>
                  </a:cubicBezTo>
                  <a:cubicBezTo>
                    <a:pt x="2160" y="7756"/>
                    <a:pt x="3510" y="6231"/>
                    <a:pt x="4320" y="6104"/>
                  </a:cubicBezTo>
                  <a:cubicBezTo>
                    <a:pt x="5130" y="5977"/>
                    <a:pt x="5400" y="7248"/>
                    <a:pt x="5535" y="8518"/>
                  </a:cubicBezTo>
                  <a:cubicBezTo>
                    <a:pt x="5670" y="9789"/>
                    <a:pt x="5670" y="11059"/>
                    <a:pt x="5535" y="12330"/>
                  </a:cubicBezTo>
                  <a:cubicBezTo>
                    <a:pt x="5400" y="13600"/>
                    <a:pt x="5130" y="14871"/>
                    <a:pt x="5265" y="14871"/>
                  </a:cubicBezTo>
                  <a:cubicBezTo>
                    <a:pt x="5400" y="14871"/>
                    <a:pt x="5940" y="13600"/>
                    <a:pt x="7020" y="11695"/>
                  </a:cubicBezTo>
                  <a:cubicBezTo>
                    <a:pt x="8100" y="9789"/>
                    <a:pt x="9720" y="7248"/>
                    <a:pt x="11475" y="5088"/>
                  </a:cubicBezTo>
                  <a:cubicBezTo>
                    <a:pt x="13230" y="2928"/>
                    <a:pt x="15120" y="1149"/>
                    <a:pt x="16740" y="386"/>
                  </a:cubicBezTo>
                  <a:cubicBezTo>
                    <a:pt x="18360" y="-376"/>
                    <a:pt x="19710" y="-122"/>
                    <a:pt x="20520" y="2165"/>
                  </a:cubicBezTo>
                  <a:cubicBezTo>
                    <a:pt x="21330" y="4452"/>
                    <a:pt x="21600" y="8772"/>
                    <a:pt x="21465" y="11822"/>
                  </a:cubicBezTo>
                  <a:cubicBezTo>
                    <a:pt x="21330" y="14871"/>
                    <a:pt x="20790" y="16650"/>
                    <a:pt x="20250" y="1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3991472" y="186501"/>
              <a:ext cx="129173" cy="49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99" fill="norm" stroke="1" extrusionOk="0">
                  <a:moveTo>
                    <a:pt x="20299" y="2633"/>
                  </a:moveTo>
                  <a:cubicBezTo>
                    <a:pt x="20647" y="2177"/>
                    <a:pt x="20996" y="1722"/>
                    <a:pt x="21170" y="1266"/>
                  </a:cubicBezTo>
                  <a:cubicBezTo>
                    <a:pt x="21344" y="810"/>
                    <a:pt x="21344" y="355"/>
                    <a:pt x="20473" y="127"/>
                  </a:cubicBezTo>
                  <a:cubicBezTo>
                    <a:pt x="19602" y="-101"/>
                    <a:pt x="17860" y="-101"/>
                    <a:pt x="14899" y="810"/>
                  </a:cubicBezTo>
                  <a:cubicBezTo>
                    <a:pt x="11938" y="1722"/>
                    <a:pt x="7757" y="3545"/>
                    <a:pt x="4970" y="6051"/>
                  </a:cubicBezTo>
                  <a:cubicBezTo>
                    <a:pt x="2183" y="8557"/>
                    <a:pt x="789" y="11747"/>
                    <a:pt x="267" y="14436"/>
                  </a:cubicBezTo>
                  <a:cubicBezTo>
                    <a:pt x="-256" y="17124"/>
                    <a:pt x="92" y="19312"/>
                    <a:pt x="441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3924299" y="438150"/>
              <a:ext cx="2222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8600"/>
                    <a:pt x="411" y="15600"/>
                    <a:pt x="1646" y="13200"/>
                  </a:cubicBezTo>
                  <a:cubicBezTo>
                    <a:pt x="2880" y="10800"/>
                    <a:pt x="5143" y="9000"/>
                    <a:pt x="8640" y="6900"/>
                  </a:cubicBezTo>
                  <a:cubicBezTo>
                    <a:pt x="12137" y="4800"/>
                    <a:pt x="1686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5906350" y="185309"/>
              <a:ext cx="268295" cy="46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24" fill="norm" stroke="1" extrusionOk="0">
                  <a:moveTo>
                    <a:pt x="21194" y="1998"/>
                  </a:moveTo>
                  <a:cubicBezTo>
                    <a:pt x="21363" y="1314"/>
                    <a:pt x="21532" y="630"/>
                    <a:pt x="21194" y="288"/>
                  </a:cubicBezTo>
                  <a:cubicBezTo>
                    <a:pt x="20857" y="-54"/>
                    <a:pt x="20013" y="-54"/>
                    <a:pt x="17482" y="93"/>
                  </a:cubicBezTo>
                  <a:cubicBezTo>
                    <a:pt x="14951" y="239"/>
                    <a:pt x="10732" y="532"/>
                    <a:pt x="7779" y="1363"/>
                  </a:cubicBezTo>
                  <a:cubicBezTo>
                    <a:pt x="4826" y="2194"/>
                    <a:pt x="3138" y="3562"/>
                    <a:pt x="2210" y="5810"/>
                  </a:cubicBezTo>
                  <a:cubicBezTo>
                    <a:pt x="1282" y="8058"/>
                    <a:pt x="1113" y="11186"/>
                    <a:pt x="860" y="13580"/>
                  </a:cubicBezTo>
                  <a:cubicBezTo>
                    <a:pt x="607" y="15975"/>
                    <a:pt x="270" y="17636"/>
                    <a:pt x="101" y="18809"/>
                  </a:cubicBezTo>
                  <a:cubicBezTo>
                    <a:pt x="-68" y="19982"/>
                    <a:pt x="-68" y="20666"/>
                    <a:pt x="438" y="21057"/>
                  </a:cubicBezTo>
                  <a:cubicBezTo>
                    <a:pt x="945" y="21448"/>
                    <a:pt x="1957" y="21546"/>
                    <a:pt x="4657" y="21253"/>
                  </a:cubicBezTo>
                  <a:cubicBezTo>
                    <a:pt x="7357" y="20960"/>
                    <a:pt x="11744" y="20275"/>
                    <a:pt x="16132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5880100" y="476249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7100"/>
                    <a:pt x="6686" y="12600"/>
                    <a:pt x="10286" y="9000"/>
                  </a:cubicBezTo>
                  <a:cubicBezTo>
                    <a:pt x="13886" y="5400"/>
                    <a:pt x="17743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6204995" y="195848"/>
              <a:ext cx="297406" cy="45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48" fill="norm" stroke="1" extrusionOk="0">
                  <a:moveTo>
                    <a:pt x="21373" y="1839"/>
                  </a:moveTo>
                  <a:cubicBezTo>
                    <a:pt x="19700" y="1142"/>
                    <a:pt x="18027" y="445"/>
                    <a:pt x="15821" y="147"/>
                  </a:cubicBezTo>
                  <a:cubicBezTo>
                    <a:pt x="13615" y="-152"/>
                    <a:pt x="10877" y="-52"/>
                    <a:pt x="8824" y="993"/>
                  </a:cubicBezTo>
                  <a:cubicBezTo>
                    <a:pt x="6770" y="2038"/>
                    <a:pt x="5401" y="4029"/>
                    <a:pt x="4336" y="6666"/>
                  </a:cubicBezTo>
                  <a:cubicBezTo>
                    <a:pt x="3272" y="9304"/>
                    <a:pt x="2511" y="12589"/>
                    <a:pt x="1903" y="14729"/>
                  </a:cubicBezTo>
                  <a:cubicBezTo>
                    <a:pt x="1294" y="16869"/>
                    <a:pt x="838" y="17865"/>
                    <a:pt x="458" y="18760"/>
                  </a:cubicBezTo>
                  <a:cubicBezTo>
                    <a:pt x="77" y="19656"/>
                    <a:pt x="-227" y="20453"/>
                    <a:pt x="229" y="20901"/>
                  </a:cubicBezTo>
                  <a:cubicBezTo>
                    <a:pt x="686" y="21348"/>
                    <a:pt x="1903" y="21448"/>
                    <a:pt x="4488" y="21448"/>
                  </a:cubicBezTo>
                  <a:cubicBezTo>
                    <a:pt x="7074" y="21448"/>
                    <a:pt x="11029" y="21348"/>
                    <a:pt x="14984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6445250" y="336550"/>
              <a:ext cx="2032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390"/>
                    <a:pt x="9000" y="8780"/>
                    <a:pt x="12600" y="12380"/>
                  </a:cubicBezTo>
                  <a:cubicBezTo>
                    <a:pt x="16200" y="15980"/>
                    <a:pt x="18900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6527800" y="355600"/>
              <a:ext cx="1651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54" y="1172"/>
                    <a:pt x="15508" y="2344"/>
                    <a:pt x="12185" y="4772"/>
                  </a:cubicBezTo>
                  <a:cubicBezTo>
                    <a:pt x="8862" y="7200"/>
                    <a:pt x="5262" y="10884"/>
                    <a:pt x="3185" y="13898"/>
                  </a:cubicBezTo>
                  <a:cubicBezTo>
                    <a:pt x="1108" y="16912"/>
                    <a:pt x="554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6737349" y="192221"/>
              <a:ext cx="236904" cy="50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19" fill="norm" stroke="1" extrusionOk="0">
                  <a:moveTo>
                    <a:pt x="0" y="3691"/>
                  </a:moveTo>
                  <a:cubicBezTo>
                    <a:pt x="1147" y="2616"/>
                    <a:pt x="2294" y="1540"/>
                    <a:pt x="4014" y="868"/>
                  </a:cubicBezTo>
                  <a:cubicBezTo>
                    <a:pt x="5735" y="196"/>
                    <a:pt x="8028" y="-73"/>
                    <a:pt x="10131" y="17"/>
                  </a:cubicBezTo>
                  <a:cubicBezTo>
                    <a:pt x="12234" y="106"/>
                    <a:pt x="14145" y="554"/>
                    <a:pt x="15579" y="1540"/>
                  </a:cubicBezTo>
                  <a:cubicBezTo>
                    <a:pt x="17012" y="2526"/>
                    <a:pt x="17968" y="4050"/>
                    <a:pt x="18446" y="6470"/>
                  </a:cubicBezTo>
                  <a:cubicBezTo>
                    <a:pt x="18924" y="8890"/>
                    <a:pt x="18924" y="12206"/>
                    <a:pt x="19402" y="14581"/>
                  </a:cubicBezTo>
                  <a:cubicBezTo>
                    <a:pt x="19880" y="16956"/>
                    <a:pt x="20835" y="18390"/>
                    <a:pt x="21218" y="19331"/>
                  </a:cubicBezTo>
                  <a:cubicBezTo>
                    <a:pt x="21600" y="20272"/>
                    <a:pt x="21409" y="20720"/>
                    <a:pt x="20166" y="21034"/>
                  </a:cubicBezTo>
                  <a:cubicBezTo>
                    <a:pt x="18924" y="21348"/>
                    <a:pt x="16630" y="21527"/>
                    <a:pt x="13667" y="21348"/>
                  </a:cubicBezTo>
                  <a:cubicBezTo>
                    <a:pt x="10704" y="21168"/>
                    <a:pt x="7073" y="20631"/>
                    <a:pt x="3441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8699499" y="195745"/>
              <a:ext cx="298451" cy="46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6531"/>
                  </a:moveTo>
                  <a:cubicBezTo>
                    <a:pt x="0" y="5942"/>
                    <a:pt x="0" y="5353"/>
                    <a:pt x="77" y="4813"/>
                  </a:cubicBezTo>
                  <a:cubicBezTo>
                    <a:pt x="153" y="4273"/>
                    <a:pt x="306" y="3782"/>
                    <a:pt x="766" y="3831"/>
                  </a:cubicBezTo>
                  <a:cubicBezTo>
                    <a:pt x="1226" y="3880"/>
                    <a:pt x="1991" y="4469"/>
                    <a:pt x="3140" y="6188"/>
                  </a:cubicBezTo>
                  <a:cubicBezTo>
                    <a:pt x="4289" y="7906"/>
                    <a:pt x="5821" y="10753"/>
                    <a:pt x="7047" y="13158"/>
                  </a:cubicBezTo>
                  <a:cubicBezTo>
                    <a:pt x="8272" y="15564"/>
                    <a:pt x="9191" y="17528"/>
                    <a:pt x="9957" y="19000"/>
                  </a:cubicBezTo>
                  <a:cubicBezTo>
                    <a:pt x="10723" y="20473"/>
                    <a:pt x="11336" y="21455"/>
                    <a:pt x="11796" y="21504"/>
                  </a:cubicBezTo>
                  <a:cubicBezTo>
                    <a:pt x="12255" y="21553"/>
                    <a:pt x="12562" y="20669"/>
                    <a:pt x="13328" y="18558"/>
                  </a:cubicBezTo>
                  <a:cubicBezTo>
                    <a:pt x="14094" y="16448"/>
                    <a:pt x="15319" y="13109"/>
                    <a:pt x="16468" y="10066"/>
                  </a:cubicBezTo>
                  <a:cubicBezTo>
                    <a:pt x="17617" y="7022"/>
                    <a:pt x="18689" y="4273"/>
                    <a:pt x="19302" y="2506"/>
                  </a:cubicBezTo>
                  <a:cubicBezTo>
                    <a:pt x="19915" y="738"/>
                    <a:pt x="20068" y="-47"/>
                    <a:pt x="20374" y="2"/>
                  </a:cubicBezTo>
                  <a:cubicBezTo>
                    <a:pt x="20681" y="51"/>
                    <a:pt x="21140" y="935"/>
                    <a:pt x="21600" y="1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9005622" y="460711"/>
              <a:ext cx="201878" cy="14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492" fill="norm" stroke="1" extrusionOk="0">
                  <a:moveTo>
                    <a:pt x="16059" y="5723"/>
                  </a:moveTo>
                  <a:cubicBezTo>
                    <a:pt x="14259" y="3356"/>
                    <a:pt x="12459" y="988"/>
                    <a:pt x="10322" y="249"/>
                  </a:cubicBezTo>
                  <a:cubicBezTo>
                    <a:pt x="8184" y="-491"/>
                    <a:pt x="5709" y="397"/>
                    <a:pt x="3909" y="3208"/>
                  </a:cubicBezTo>
                  <a:cubicBezTo>
                    <a:pt x="2109" y="6019"/>
                    <a:pt x="984" y="10753"/>
                    <a:pt x="422" y="13860"/>
                  </a:cubicBezTo>
                  <a:cubicBezTo>
                    <a:pt x="-141" y="16967"/>
                    <a:pt x="-141" y="18446"/>
                    <a:pt x="422" y="19482"/>
                  </a:cubicBezTo>
                  <a:cubicBezTo>
                    <a:pt x="984" y="20517"/>
                    <a:pt x="2109" y="21109"/>
                    <a:pt x="4022" y="19482"/>
                  </a:cubicBezTo>
                  <a:cubicBezTo>
                    <a:pt x="5934" y="17854"/>
                    <a:pt x="8634" y="14008"/>
                    <a:pt x="10547" y="11641"/>
                  </a:cubicBezTo>
                  <a:cubicBezTo>
                    <a:pt x="12459" y="9273"/>
                    <a:pt x="13584" y="8386"/>
                    <a:pt x="14597" y="9421"/>
                  </a:cubicBezTo>
                  <a:cubicBezTo>
                    <a:pt x="15609" y="10457"/>
                    <a:pt x="16509" y="13416"/>
                    <a:pt x="17634" y="15191"/>
                  </a:cubicBezTo>
                  <a:cubicBezTo>
                    <a:pt x="18759" y="16967"/>
                    <a:pt x="20109" y="17558"/>
                    <a:pt x="21459" y="18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9226549" y="349249"/>
              <a:ext cx="241301" cy="28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11122"/>
                  </a:moveTo>
                  <a:cubicBezTo>
                    <a:pt x="189" y="9672"/>
                    <a:pt x="379" y="8221"/>
                    <a:pt x="758" y="7173"/>
                  </a:cubicBezTo>
                  <a:cubicBezTo>
                    <a:pt x="1137" y="6125"/>
                    <a:pt x="1705" y="5481"/>
                    <a:pt x="3411" y="6125"/>
                  </a:cubicBezTo>
                  <a:cubicBezTo>
                    <a:pt x="5116" y="6770"/>
                    <a:pt x="7958" y="8704"/>
                    <a:pt x="9663" y="10961"/>
                  </a:cubicBezTo>
                  <a:cubicBezTo>
                    <a:pt x="11368" y="13218"/>
                    <a:pt x="11937" y="15797"/>
                    <a:pt x="12032" y="17570"/>
                  </a:cubicBezTo>
                  <a:cubicBezTo>
                    <a:pt x="12126" y="19343"/>
                    <a:pt x="11747" y="20310"/>
                    <a:pt x="11084" y="20875"/>
                  </a:cubicBezTo>
                  <a:cubicBezTo>
                    <a:pt x="10421" y="21439"/>
                    <a:pt x="9474" y="21600"/>
                    <a:pt x="8905" y="21278"/>
                  </a:cubicBezTo>
                  <a:cubicBezTo>
                    <a:pt x="8337" y="20955"/>
                    <a:pt x="8147" y="20149"/>
                    <a:pt x="8716" y="17731"/>
                  </a:cubicBezTo>
                  <a:cubicBezTo>
                    <a:pt x="9284" y="15313"/>
                    <a:pt x="10611" y="11284"/>
                    <a:pt x="12884" y="8060"/>
                  </a:cubicBezTo>
                  <a:cubicBezTo>
                    <a:pt x="15158" y="4836"/>
                    <a:pt x="18379" y="24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9598773" y="220562"/>
              <a:ext cx="173878" cy="40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61" fill="norm" stroke="1" extrusionOk="0">
                  <a:moveTo>
                    <a:pt x="21378" y="1418"/>
                  </a:moveTo>
                  <a:cubicBezTo>
                    <a:pt x="20597" y="864"/>
                    <a:pt x="19817" y="310"/>
                    <a:pt x="18645" y="89"/>
                  </a:cubicBezTo>
                  <a:cubicBezTo>
                    <a:pt x="17474" y="-133"/>
                    <a:pt x="15913" y="-22"/>
                    <a:pt x="13311" y="1418"/>
                  </a:cubicBezTo>
                  <a:cubicBezTo>
                    <a:pt x="10708" y="2858"/>
                    <a:pt x="7065" y="5627"/>
                    <a:pt x="4462" y="8562"/>
                  </a:cubicBezTo>
                  <a:cubicBezTo>
                    <a:pt x="1860" y="11498"/>
                    <a:pt x="298" y="14599"/>
                    <a:pt x="38" y="16815"/>
                  </a:cubicBezTo>
                  <a:cubicBezTo>
                    <a:pt x="-222" y="19030"/>
                    <a:pt x="819" y="20359"/>
                    <a:pt x="4202" y="20913"/>
                  </a:cubicBezTo>
                  <a:cubicBezTo>
                    <a:pt x="7585" y="21467"/>
                    <a:pt x="13311" y="21245"/>
                    <a:pt x="19036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9817099" y="317500"/>
              <a:ext cx="1651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160"/>
                    <a:pt x="9969" y="8320"/>
                    <a:pt x="13569" y="11920"/>
                  </a:cubicBezTo>
                  <a:cubicBezTo>
                    <a:pt x="17169" y="15520"/>
                    <a:pt x="19385" y="18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9841568" y="387349"/>
              <a:ext cx="185082" cy="26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57" fill="norm" stroke="1" extrusionOk="0">
                  <a:moveTo>
                    <a:pt x="21221" y="0"/>
                  </a:moveTo>
                  <a:cubicBezTo>
                    <a:pt x="16852" y="2869"/>
                    <a:pt x="12484" y="5737"/>
                    <a:pt x="8843" y="8944"/>
                  </a:cubicBezTo>
                  <a:cubicBezTo>
                    <a:pt x="5203" y="12150"/>
                    <a:pt x="2291" y="15694"/>
                    <a:pt x="956" y="17887"/>
                  </a:cubicBezTo>
                  <a:cubicBezTo>
                    <a:pt x="-379" y="20081"/>
                    <a:pt x="-136" y="20925"/>
                    <a:pt x="592" y="21262"/>
                  </a:cubicBezTo>
                  <a:cubicBezTo>
                    <a:pt x="1320" y="21600"/>
                    <a:pt x="2533" y="21431"/>
                    <a:pt x="3747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0007599" y="222250"/>
              <a:ext cx="205318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69" y="0"/>
                  </a:moveTo>
                  <a:cubicBezTo>
                    <a:pt x="18482" y="0"/>
                    <a:pt x="19596" y="0"/>
                    <a:pt x="20375" y="688"/>
                  </a:cubicBezTo>
                  <a:cubicBezTo>
                    <a:pt x="21155" y="1375"/>
                    <a:pt x="21600" y="2751"/>
                    <a:pt x="21600" y="4813"/>
                  </a:cubicBezTo>
                  <a:cubicBezTo>
                    <a:pt x="21600" y="6876"/>
                    <a:pt x="21155" y="9627"/>
                    <a:pt x="19485" y="12175"/>
                  </a:cubicBezTo>
                  <a:cubicBezTo>
                    <a:pt x="17814" y="14724"/>
                    <a:pt x="14920" y="17070"/>
                    <a:pt x="11468" y="18607"/>
                  </a:cubicBezTo>
                  <a:cubicBezTo>
                    <a:pt x="8016" y="20144"/>
                    <a:pt x="4008" y="20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0" y="1244600"/>
              <a:ext cx="90551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80"/>
                  </a:moveTo>
                  <a:cubicBezTo>
                    <a:pt x="182" y="6120"/>
                    <a:pt x="364" y="5760"/>
                    <a:pt x="543" y="5580"/>
                  </a:cubicBezTo>
                  <a:cubicBezTo>
                    <a:pt x="722" y="5400"/>
                    <a:pt x="899" y="5400"/>
                    <a:pt x="1070" y="5400"/>
                  </a:cubicBezTo>
                  <a:cubicBezTo>
                    <a:pt x="1242" y="5400"/>
                    <a:pt x="1409" y="5400"/>
                    <a:pt x="1588" y="5220"/>
                  </a:cubicBezTo>
                  <a:cubicBezTo>
                    <a:pt x="1767" y="5040"/>
                    <a:pt x="1959" y="4680"/>
                    <a:pt x="2166" y="4500"/>
                  </a:cubicBezTo>
                  <a:cubicBezTo>
                    <a:pt x="2373" y="4320"/>
                    <a:pt x="2595" y="4320"/>
                    <a:pt x="2782" y="4140"/>
                  </a:cubicBezTo>
                  <a:cubicBezTo>
                    <a:pt x="2969" y="3960"/>
                    <a:pt x="3120" y="3600"/>
                    <a:pt x="3277" y="3420"/>
                  </a:cubicBezTo>
                  <a:cubicBezTo>
                    <a:pt x="3433" y="3240"/>
                    <a:pt x="3595" y="3240"/>
                    <a:pt x="3759" y="3240"/>
                  </a:cubicBezTo>
                  <a:cubicBezTo>
                    <a:pt x="3923" y="3240"/>
                    <a:pt x="4090" y="3240"/>
                    <a:pt x="4266" y="3060"/>
                  </a:cubicBezTo>
                  <a:cubicBezTo>
                    <a:pt x="4443" y="2880"/>
                    <a:pt x="4630" y="2520"/>
                    <a:pt x="4807" y="2340"/>
                  </a:cubicBezTo>
                  <a:cubicBezTo>
                    <a:pt x="4983" y="2160"/>
                    <a:pt x="5150" y="2160"/>
                    <a:pt x="5329" y="2160"/>
                  </a:cubicBezTo>
                  <a:cubicBezTo>
                    <a:pt x="5509" y="2160"/>
                    <a:pt x="5700" y="2160"/>
                    <a:pt x="5887" y="2160"/>
                  </a:cubicBezTo>
                  <a:cubicBezTo>
                    <a:pt x="6074" y="2160"/>
                    <a:pt x="6256" y="2160"/>
                    <a:pt x="6445" y="2160"/>
                  </a:cubicBezTo>
                  <a:cubicBezTo>
                    <a:pt x="6635" y="2160"/>
                    <a:pt x="6831" y="2160"/>
                    <a:pt x="7026" y="2160"/>
                  </a:cubicBezTo>
                  <a:cubicBezTo>
                    <a:pt x="7220" y="2160"/>
                    <a:pt x="7412" y="2160"/>
                    <a:pt x="7612" y="2340"/>
                  </a:cubicBezTo>
                  <a:cubicBezTo>
                    <a:pt x="7811" y="2520"/>
                    <a:pt x="8018" y="2880"/>
                    <a:pt x="8225" y="3060"/>
                  </a:cubicBezTo>
                  <a:cubicBezTo>
                    <a:pt x="8432" y="3240"/>
                    <a:pt x="8639" y="3240"/>
                    <a:pt x="8851" y="3240"/>
                  </a:cubicBezTo>
                  <a:cubicBezTo>
                    <a:pt x="9063" y="3240"/>
                    <a:pt x="9280" y="3240"/>
                    <a:pt x="9500" y="3240"/>
                  </a:cubicBezTo>
                  <a:cubicBezTo>
                    <a:pt x="9719" y="3240"/>
                    <a:pt x="9942" y="3240"/>
                    <a:pt x="10113" y="3240"/>
                  </a:cubicBezTo>
                  <a:cubicBezTo>
                    <a:pt x="10285" y="3240"/>
                    <a:pt x="10406" y="3240"/>
                    <a:pt x="10525" y="3060"/>
                  </a:cubicBezTo>
                  <a:cubicBezTo>
                    <a:pt x="10643" y="2880"/>
                    <a:pt x="10760" y="2520"/>
                    <a:pt x="10881" y="2340"/>
                  </a:cubicBezTo>
                  <a:cubicBezTo>
                    <a:pt x="11002" y="2160"/>
                    <a:pt x="11128" y="2160"/>
                    <a:pt x="11247" y="1980"/>
                  </a:cubicBezTo>
                  <a:cubicBezTo>
                    <a:pt x="11365" y="1800"/>
                    <a:pt x="11477" y="1440"/>
                    <a:pt x="11603" y="1260"/>
                  </a:cubicBezTo>
                  <a:cubicBezTo>
                    <a:pt x="11729" y="1080"/>
                    <a:pt x="11870" y="1080"/>
                    <a:pt x="11994" y="1080"/>
                  </a:cubicBezTo>
                  <a:cubicBezTo>
                    <a:pt x="12118" y="1080"/>
                    <a:pt x="12224" y="1080"/>
                    <a:pt x="12342" y="900"/>
                  </a:cubicBezTo>
                  <a:cubicBezTo>
                    <a:pt x="12461" y="720"/>
                    <a:pt x="12592" y="360"/>
                    <a:pt x="12714" y="180"/>
                  </a:cubicBezTo>
                  <a:cubicBezTo>
                    <a:pt x="12835" y="0"/>
                    <a:pt x="12946" y="0"/>
                    <a:pt x="13075" y="0"/>
                  </a:cubicBezTo>
                  <a:cubicBezTo>
                    <a:pt x="13203" y="0"/>
                    <a:pt x="13350" y="0"/>
                    <a:pt x="13476" y="0"/>
                  </a:cubicBezTo>
                  <a:cubicBezTo>
                    <a:pt x="13602" y="0"/>
                    <a:pt x="13708" y="0"/>
                    <a:pt x="13832" y="180"/>
                  </a:cubicBezTo>
                  <a:cubicBezTo>
                    <a:pt x="13956" y="360"/>
                    <a:pt x="14097" y="720"/>
                    <a:pt x="14221" y="900"/>
                  </a:cubicBezTo>
                  <a:cubicBezTo>
                    <a:pt x="14344" y="1080"/>
                    <a:pt x="14450" y="1080"/>
                    <a:pt x="14567" y="1260"/>
                  </a:cubicBezTo>
                  <a:cubicBezTo>
                    <a:pt x="14683" y="1440"/>
                    <a:pt x="14809" y="1800"/>
                    <a:pt x="14933" y="2160"/>
                  </a:cubicBezTo>
                  <a:cubicBezTo>
                    <a:pt x="15056" y="2520"/>
                    <a:pt x="15178" y="2880"/>
                    <a:pt x="15299" y="3420"/>
                  </a:cubicBezTo>
                  <a:cubicBezTo>
                    <a:pt x="15420" y="3960"/>
                    <a:pt x="15541" y="4680"/>
                    <a:pt x="15715" y="5400"/>
                  </a:cubicBezTo>
                  <a:cubicBezTo>
                    <a:pt x="15889" y="6120"/>
                    <a:pt x="16117" y="6840"/>
                    <a:pt x="16341" y="7740"/>
                  </a:cubicBezTo>
                  <a:cubicBezTo>
                    <a:pt x="16566" y="8640"/>
                    <a:pt x="16788" y="9720"/>
                    <a:pt x="17003" y="10800"/>
                  </a:cubicBezTo>
                  <a:cubicBezTo>
                    <a:pt x="17217" y="11880"/>
                    <a:pt x="17424" y="12960"/>
                    <a:pt x="17626" y="13860"/>
                  </a:cubicBezTo>
                  <a:cubicBezTo>
                    <a:pt x="17828" y="14760"/>
                    <a:pt x="18025" y="15480"/>
                    <a:pt x="18212" y="16200"/>
                  </a:cubicBezTo>
                  <a:cubicBezTo>
                    <a:pt x="18399" y="16920"/>
                    <a:pt x="18576" y="17640"/>
                    <a:pt x="18762" y="18360"/>
                  </a:cubicBezTo>
                  <a:cubicBezTo>
                    <a:pt x="18949" y="19080"/>
                    <a:pt x="19146" y="19800"/>
                    <a:pt x="19376" y="20340"/>
                  </a:cubicBezTo>
                  <a:cubicBezTo>
                    <a:pt x="19606" y="20880"/>
                    <a:pt x="19868" y="21240"/>
                    <a:pt x="20131" y="21420"/>
                  </a:cubicBezTo>
                  <a:cubicBezTo>
                    <a:pt x="20393" y="21600"/>
                    <a:pt x="20656" y="21600"/>
                    <a:pt x="20901" y="21600"/>
                  </a:cubicBezTo>
                  <a:cubicBezTo>
                    <a:pt x="21146" y="21600"/>
                    <a:pt x="2137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2679700" y="12700"/>
              <a:ext cx="361950" cy="72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6" y="253"/>
                    <a:pt x="253" y="506"/>
                    <a:pt x="632" y="743"/>
                  </a:cubicBezTo>
                  <a:cubicBezTo>
                    <a:pt x="1011" y="981"/>
                    <a:pt x="1642" y="1202"/>
                    <a:pt x="2463" y="1436"/>
                  </a:cubicBezTo>
                  <a:cubicBezTo>
                    <a:pt x="3284" y="1670"/>
                    <a:pt x="4295" y="1917"/>
                    <a:pt x="5179" y="2148"/>
                  </a:cubicBezTo>
                  <a:cubicBezTo>
                    <a:pt x="6063" y="2379"/>
                    <a:pt x="6821" y="2594"/>
                    <a:pt x="7642" y="2831"/>
                  </a:cubicBezTo>
                  <a:cubicBezTo>
                    <a:pt x="8463" y="3069"/>
                    <a:pt x="9347" y="3328"/>
                    <a:pt x="10042" y="3594"/>
                  </a:cubicBezTo>
                  <a:cubicBezTo>
                    <a:pt x="10737" y="3859"/>
                    <a:pt x="11242" y="4131"/>
                    <a:pt x="11747" y="4378"/>
                  </a:cubicBezTo>
                  <a:cubicBezTo>
                    <a:pt x="12253" y="4625"/>
                    <a:pt x="12758" y="4846"/>
                    <a:pt x="13200" y="5071"/>
                  </a:cubicBezTo>
                  <a:cubicBezTo>
                    <a:pt x="13642" y="5296"/>
                    <a:pt x="14021" y="5523"/>
                    <a:pt x="14400" y="5748"/>
                  </a:cubicBezTo>
                  <a:cubicBezTo>
                    <a:pt x="14779" y="5973"/>
                    <a:pt x="15158" y="6194"/>
                    <a:pt x="15474" y="6419"/>
                  </a:cubicBezTo>
                  <a:cubicBezTo>
                    <a:pt x="15789" y="6643"/>
                    <a:pt x="16042" y="6871"/>
                    <a:pt x="16295" y="7096"/>
                  </a:cubicBezTo>
                  <a:cubicBezTo>
                    <a:pt x="16547" y="7320"/>
                    <a:pt x="16800" y="7542"/>
                    <a:pt x="16989" y="7773"/>
                  </a:cubicBezTo>
                  <a:cubicBezTo>
                    <a:pt x="17179" y="8004"/>
                    <a:pt x="17305" y="8244"/>
                    <a:pt x="17368" y="8478"/>
                  </a:cubicBezTo>
                  <a:cubicBezTo>
                    <a:pt x="17432" y="8712"/>
                    <a:pt x="17432" y="8940"/>
                    <a:pt x="17495" y="9177"/>
                  </a:cubicBezTo>
                  <a:cubicBezTo>
                    <a:pt x="17558" y="9414"/>
                    <a:pt x="17684" y="9661"/>
                    <a:pt x="17747" y="9902"/>
                  </a:cubicBezTo>
                  <a:cubicBezTo>
                    <a:pt x="17811" y="10142"/>
                    <a:pt x="17811" y="10376"/>
                    <a:pt x="17874" y="10620"/>
                  </a:cubicBezTo>
                  <a:cubicBezTo>
                    <a:pt x="17937" y="10863"/>
                    <a:pt x="18063" y="11116"/>
                    <a:pt x="18253" y="11376"/>
                  </a:cubicBezTo>
                  <a:cubicBezTo>
                    <a:pt x="18442" y="11635"/>
                    <a:pt x="18695" y="11901"/>
                    <a:pt x="18821" y="12160"/>
                  </a:cubicBezTo>
                  <a:cubicBezTo>
                    <a:pt x="18947" y="12420"/>
                    <a:pt x="18947" y="12673"/>
                    <a:pt x="18947" y="12926"/>
                  </a:cubicBezTo>
                  <a:cubicBezTo>
                    <a:pt x="18947" y="13179"/>
                    <a:pt x="18947" y="13432"/>
                    <a:pt x="18947" y="13685"/>
                  </a:cubicBezTo>
                  <a:cubicBezTo>
                    <a:pt x="18947" y="13938"/>
                    <a:pt x="18947" y="14191"/>
                    <a:pt x="18947" y="14441"/>
                  </a:cubicBezTo>
                  <a:cubicBezTo>
                    <a:pt x="18947" y="14691"/>
                    <a:pt x="18947" y="14938"/>
                    <a:pt x="19011" y="15181"/>
                  </a:cubicBezTo>
                  <a:cubicBezTo>
                    <a:pt x="19074" y="15425"/>
                    <a:pt x="19200" y="15665"/>
                    <a:pt x="19389" y="15896"/>
                  </a:cubicBezTo>
                  <a:cubicBezTo>
                    <a:pt x="19579" y="16127"/>
                    <a:pt x="19832" y="16349"/>
                    <a:pt x="20084" y="16570"/>
                  </a:cubicBezTo>
                  <a:cubicBezTo>
                    <a:pt x="20337" y="16792"/>
                    <a:pt x="20589" y="17013"/>
                    <a:pt x="20842" y="17228"/>
                  </a:cubicBezTo>
                  <a:cubicBezTo>
                    <a:pt x="21095" y="17443"/>
                    <a:pt x="21347" y="17652"/>
                    <a:pt x="21474" y="17870"/>
                  </a:cubicBezTo>
                  <a:cubicBezTo>
                    <a:pt x="21600" y="18089"/>
                    <a:pt x="21600" y="18316"/>
                    <a:pt x="21600" y="18563"/>
                  </a:cubicBezTo>
                  <a:cubicBezTo>
                    <a:pt x="21600" y="18810"/>
                    <a:pt x="21600" y="19076"/>
                    <a:pt x="21411" y="19329"/>
                  </a:cubicBezTo>
                  <a:cubicBezTo>
                    <a:pt x="21221" y="19582"/>
                    <a:pt x="20842" y="19822"/>
                    <a:pt x="20400" y="20069"/>
                  </a:cubicBezTo>
                  <a:cubicBezTo>
                    <a:pt x="19958" y="20316"/>
                    <a:pt x="19453" y="20569"/>
                    <a:pt x="19137" y="20796"/>
                  </a:cubicBezTo>
                  <a:cubicBezTo>
                    <a:pt x="18821" y="21024"/>
                    <a:pt x="18695" y="21227"/>
                    <a:pt x="18758" y="21356"/>
                  </a:cubicBezTo>
                  <a:cubicBezTo>
                    <a:pt x="18821" y="21486"/>
                    <a:pt x="19074" y="21543"/>
                    <a:pt x="19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116777" y="0"/>
              <a:ext cx="299773" cy="692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4172" y="0"/>
                  </a:moveTo>
                  <a:cubicBezTo>
                    <a:pt x="2662" y="264"/>
                    <a:pt x="1151" y="528"/>
                    <a:pt x="472" y="789"/>
                  </a:cubicBezTo>
                  <a:cubicBezTo>
                    <a:pt x="-208" y="1049"/>
                    <a:pt x="-57" y="1307"/>
                    <a:pt x="321" y="1551"/>
                  </a:cubicBezTo>
                  <a:cubicBezTo>
                    <a:pt x="698" y="1795"/>
                    <a:pt x="1302" y="2026"/>
                    <a:pt x="1982" y="2270"/>
                  </a:cubicBezTo>
                  <a:cubicBezTo>
                    <a:pt x="2662" y="2514"/>
                    <a:pt x="3417" y="2772"/>
                    <a:pt x="4097" y="3013"/>
                  </a:cubicBezTo>
                  <a:cubicBezTo>
                    <a:pt x="4777" y="3254"/>
                    <a:pt x="5381" y="3478"/>
                    <a:pt x="5909" y="3706"/>
                  </a:cubicBezTo>
                  <a:cubicBezTo>
                    <a:pt x="6438" y="3933"/>
                    <a:pt x="6891" y="4164"/>
                    <a:pt x="7193" y="4415"/>
                  </a:cubicBezTo>
                  <a:cubicBezTo>
                    <a:pt x="7495" y="4666"/>
                    <a:pt x="7647" y="4936"/>
                    <a:pt x="7722" y="5204"/>
                  </a:cubicBezTo>
                  <a:cubicBezTo>
                    <a:pt x="7798" y="5471"/>
                    <a:pt x="7798" y="5735"/>
                    <a:pt x="7798" y="6012"/>
                  </a:cubicBezTo>
                  <a:cubicBezTo>
                    <a:pt x="7798" y="6289"/>
                    <a:pt x="7798" y="6580"/>
                    <a:pt x="7798" y="6867"/>
                  </a:cubicBezTo>
                  <a:cubicBezTo>
                    <a:pt x="7798" y="7154"/>
                    <a:pt x="7798" y="7438"/>
                    <a:pt x="7873" y="7678"/>
                  </a:cubicBezTo>
                  <a:cubicBezTo>
                    <a:pt x="7949" y="7919"/>
                    <a:pt x="8100" y="8117"/>
                    <a:pt x="8251" y="8362"/>
                  </a:cubicBezTo>
                  <a:cubicBezTo>
                    <a:pt x="8402" y="8606"/>
                    <a:pt x="8553" y="8896"/>
                    <a:pt x="8704" y="9140"/>
                  </a:cubicBezTo>
                  <a:cubicBezTo>
                    <a:pt x="8855" y="9384"/>
                    <a:pt x="9006" y="9582"/>
                    <a:pt x="9308" y="9820"/>
                  </a:cubicBezTo>
                  <a:cubicBezTo>
                    <a:pt x="9610" y="10058"/>
                    <a:pt x="10063" y="10335"/>
                    <a:pt x="10592" y="10615"/>
                  </a:cubicBezTo>
                  <a:cubicBezTo>
                    <a:pt x="11121" y="10896"/>
                    <a:pt x="11725" y="11179"/>
                    <a:pt x="12254" y="11460"/>
                  </a:cubicBezTo>
                  <a:cubicBezTo>
                    <a:pt x="12782" y="11740"/>
                    <a:pt x="13235" y="12018"/>
                    <a:pt x="13613" y="12255"/>
                  </a:cubicBezTo>
                  <a:cubicBezTo>
                    <a:pt x="13991" y="12493"/>
                    <a:pt x="14293" y="12691"/>
                    <a:pt x="14595" y="12935"/>
                  </a:cubicBezTo>
                  <a:cubicBezTo>
                    <a:pt x="14897" y="13179"/>
                    <a:pt x="15199" y="13469"/>
                    <a:pt x="15350" y="13753"/>
                  </a:cubicBezTo>
                  <a:cubicBezTo>
                    <a:pt x="15501" y="14037"/>
                    <a:pt x="15501" y="14314"/>
                    <a:pt x="15501" y="14591"/>
                  </a:cubicBezTo>
                  <a:cubicBezTo>
                    <a:pt x="15501" y="14869"/>
                    <a:pt x="15501" y="15146"/>
                    <a:pt x="15501" y="15420"/>
                  </a:cubicBezTo>
                  <a:cubicBezTo>
                    <a:pt x="15501" y="15693"/>
                    <a:pt x="15501" y="15964"/>
                    <a:pt x="15501" y="16225"/>
                  </a:cubicBezTo>
                  <a:cubicBezTo>
                    <a:pt x="15501" y="16485"/>
                    <a:pt x="15501" y="16736"/>
                    <a:pt x="15501" y="16980"/>
                  </a:cubicBezTo>
                  <a:cubicBezTo>
                    <a:pt x="15501" y="17225"/>
                    <a:pt x="15501" y="17462"/>
                    <a:pt x="15501" y="17696"/>
                  </a:cubicBezTo>
                  <a:cubicBezTo>
                    <a:pt x="15501" y="17931"/>
                    <a:pt x="15501" y="18162"/>
                    <a:pt x="15577" y="18419"/>
                  </a:cubicBezTo>
                  <a:cubicBezTo>
                    <a:pt x="15652" y="18676"/>
                    <a:pt x="15803" y="18960"/>
                    <a:pt x="15954" y="19231"/>
                  </a:cubicBezTo>
                  <a:cubicBezTo>
                    <a:pt x="16105" y="19501"/>
                    <a:pt x="16256" y="19759"/>
                    <a:pt x="16332" y="20016"/>
                  </a:cubicBezTo>
                  <a:cubicBezTo>
                    <a:pt x="16407" y="20274"/>
                    <a:pt x="16407" y="20531"/>
                    <a:pt x="16558" y="20762"/>
                  </a:cubicBezTo>
                  <a:cubicBezTo>
                    <a:pt x="16709" y="20993"/>
                    <a:pt x="17012" y="21197"/>
                    <a:pt x="17842" y="21333"/>
                  </a:cubicBezTo>
                  <a:cubicBezTo>
                    <a:pt x="18673" y="21468"/>
                    <a:pt x="20033" y="21534"/>
                    <a:pt x="213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7778750" y="120650"/>
              <a:ext cx="190500" cy="727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95"/>
                    <a:pt x="16800" y="390"/>
                    <a:pt x="15600" y="600"/>
                  </a:cubicBezTo>
                  <a:cubicBezTo>
                    <a:pt x="14400" y="810"/>
                    <a:pt x="14400" y="1037"/>
                    <a:pt x="14760" y="1269"/>
                  </a:cubicBezTo>
                  <a:cubicBezTo>
                    <a:pt x="15120" y="1502"/>
                    <a:pt x="15840" y="1740"/>
                    <a:pt x="16200" y="1973"/>
                  </a:cubicBezTo>
                  <a:cubicBezTo>
                    <a:pt x="16560" y="2205"/>
                    <a:pt x="16560" y="2431"/>
                    <a:pt x="16560" y="2667"/>
                  </a:cubicBezTo>
                  <a:cubicBezTo>
                    <a:pt x="16560" y="2903"/>
                    <a:pt x="16560" y="3148"/>
                    <a:pt x="16560" y="3402"/>
                  </a:cubicBezTo>
                  <a:cubicBezTo>
                    <a:pt x="16560" y="3657"/>
                    <a:pt x="16560" y="3920"/>
                    <a:pt x="16560" y="4187"/>
                  </a:cubicBezTo>
                  <a:cubicBezTo>
                    <a:pt x="16560" y="4454"/>
                    <a:pt x="16560" y="4725"/>
                    <a:pt x="16560" y="4976"/>
                  </a:cubicBezTo>
                  <a:cubicBezTo>
                    <a:pt x="16560" y="5227"/>
                    <a:pt x="16560" y="5460"/>
                    <a:pt x="16320" y="5695"/>
                  </a:cubicBezTo>
                  <a:cubicBezTo>
                    <a:pt x="16080" y="5931"/>
                    <a:pt x="15600" y="6170"/>
                    <a:pt x="15120" y="6405"/>
                  </a:cubicBezTo>
                  <a:cubicBezTo>
                    <a:pt x="14640" y="6641"/>
                    <a:pt x="14160" y="6873"/>
                    <a:pt x="13680" y="7106"/>
                  </a:cubicBezTo>
                  <a:cubicBezTo>
                    <a:pt x="13200" y="7338"/>
                    <a:pt x="12720" y="7571"/>
                    <a:pt x="12360" y="7813"/>
                  </a:cubicBezTo>
                  <a:cubicBezTo>
                    <a:pt x="12000" y="8054"/>
                    <a:pt x="11760" y="8306"/>
                    <a:pt x="11640" y="8554"/>
                  </a:cubicBezTo>
                  <a:cubicBezTo>
                    <a:pt x="11520" y="8802"/>
                    <a:pt x="11520" y="9047"/>
                    <a:pt x="11520" y="9289"/>
                  </a:cubicBezTo>
                  <a:cubicBezTo>
                    <a:pt x="11520" y="9531"/>
                    <a:pt x="11520" y="9770"/>
                    <a:pt x="11640" y="10018"/>
                  </a:cubicBezTo>
                  <a:cubicBezTo>
                    <a:pt x="11760" y="10266"/>
                    <a:pt x="12000" y="10524"/>
                    <a:pt x="12240" y="10784"/>
                  </a:cubicBezTo>
                  <a:cubicBezTo>
                    <a:pt x="12480" y="11045"/>
                    <a:pt x="12720" y="11309"/>
                    <a:pt x="12840" y="11566"/>
                  </a:cubicBezTo>
                  <a:cubicBezTo>
                    <a:pt x="12960" y="11824"/>
                    <a:pt x="12960" y="12075"/>
                    <a:pt x="12960" y="12327"/>
                  </a:cubicBezTo>
                  <a:cubicBezTo>
                    <a:pt x="12960" y="12578"/>
                    <a:pt x="12960" y="12829"/>
                    <a:pt x="12720" y="13074"/>
                  </a:cubicBezTo>
                  <a:cubicBezTo>
                    <a:pt x="12480" y="13319"/>
                    <a:pt x="12000" y="13558"/>
                    <a:pt x="11400" y="13803"/>
                  </a:cubicBezTo>
                  <a:cubicBezTo>
                    <a:pt x="10800" y="14048"/>
                    <a:pt x="10080" y="14299"/>
                    <a:pt x="9360" y="14535"/>
                  </a:cubicBezTo>
                  <a:cubicBezTo>
                    <a:pt x="8640" y="14771"/>
                    <a:pt x="7920" y="14991"/>
                    <a:pt x="7320" y="15207"/>
                  </a:cubicBezTo>
                  <a:cubicBezTo>
                    <a:pt x="6720" y="15424"/>
                    <a:pt x="6240" y="15638"/>
                    <a:pt x="5760" y="15880"/>
                  </a:cubicBezTo>
                  <a:cubicBezTo>
                    <a:pt x="5280" y="16121"/>
                    <a:pt x="4800" y="16392"/>
                    <a:pt x="4320" y="16649"/>
                  </a:cubicBezTo>
                  <a:cubicBezTo>
                    <a:pt x="3840" y="16907"/>
                    <a:pt x="3360" y="17152"/>
                    <a:pt x="2880" y="17381"/>
                  </a:cubicBezTo>
                  <a:cubicBezTo>
                    <a:pt x="2400" y="17610"/>
                    <a:pt x="1920" y="17824"/>
                    <a:pt x="1440" y="18053"/>
                  </a:cubicBezTo>
                  <a:cubicBezTo>
                    <a:pt x="960" y="18283"/>
                    <a:pt x="480" y="18528"/>
                    <a:pt x="240" y="18785"/>
                  </a:cubicBezTo>
                  <a:cubicBezTo>
                    <a:pt x="0" y="19043"/>
                    <a:pt x="0" y="19313"/>
                    <a:pt x="0" y="19577"/>
                  </a:cubicBezTo>
                  <a:cubicBezTo>
                    <a:pt x="0" y="19841"/>
                    <a:pt x="0" y="20098"/>
                    <a:pt x="0" y="20359"/>
                  </a:cubicBezTo>
                  <a:cubicBezTo>
                    <a:pt x="0" y="20620"/>
                    <a:pt x="0" y="20884"/>
                    <a:pt x="960" y="21082"/>
                  </a:cubicBezTo>
                  <a:cubicBezTo>
                    <a:pt x="1920" y="21280"/>
                    <a:pt x="3840" y="21412"/>
                    <a:pt x="5400" y="21487"/>
                  </a:cubicBezTo>
                  <a:cubicBezTo>
                    <a:pt x="6960" y="21562"/>
                    <a:pt x="8160" y="21581"/>
                    <a:pt x="9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254000" y="1795852"/>
              <a:ext cx="165600" cy="53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120" fill="norm" stroke="1" extrusionOk="0">
                  <a:moveTo>
                    <a:pt x="0" y="7275"/>
                  </a:moveTo>
                  <a:cubicBezTo>
                    <a:pt x="810" y="9850"/>
                    <a:pt x="1620" y="12426"/>
                    <a:pt x="2295" y="15126"/>
                  </a:cubicBezTo>
                  <a:cubicBezTo>
                    <a:pt x="2970" y="17826"/>
                    <a:pt x="3510" y="20650"/>
                    <a:pt x="3510" y="21066"/>
                  </a:cubicBezTo>
                  <a:cubicBezTo>
                    <a:pt x="3510" y="21481"/>
                    <a:pt x="2970" y="19487"/>
                    <a:pt x="2295" y="16912"/>
                  </a:cubicBezTo>
                  <a:cubicBezTo>
                    <a:pt x="1620" y="14336"/>
                    <a:pt x="810" y="11179"/>
                    <a:pt x="675" y="8438"/>
                  </a:cubicBezTo>
                  <a:cubicBezTo>
                    <a:pt x="540" y="5696"/>
                    <a:pt x="1080" y="3370"/>
                    <a:pt x="1755" y="2041"/>
                  </a:cubicBezTo>
                  <a:cubicBezTo>
                    <a:pt x="2430" y="712"/>
                    <a:pt x="3240" y="379"/>
                    <a:pt x="4455" y="172"/>
                  </a:cubicBezTo>
                  <a:cubicBezTo>
                    <a:pt x="5670" y="-36"/>
                    <a:pt x="7290" y="-119"/>
                    <a:pt x="9045" y="296"/>
                  </a:cubicBezTo>
                  <a:cubicBezTo>
                    <a:pt x="10800" y="712"/>
                    <a:pt x="12690" y="1626"/>
                    <a:pt x="13500" y="2996"/>
                  </a:cubicBezTo>
                  <a:cubicBezTo>
                    <a:pt x="14310" y="4367"/>
                    <a:pt x="14040" y="6195"/>
                    <a:pt x="12825" y="7649"/>
                  </a:cubicBezTo>
                  <a:cubicBezTo>
                    <a:pt x="11610" y="9103"/>
                    <a:pt x="9450" y="10183"/>
                    <a:pt x="7965" y="10889"/>
                  </a:cubicBezTo>
                  <a:cubicBezTo>
                    <a:pt x="6480" y="11595"/>
                    <a:pt x="5670" y="11927"/>
                    <a:pt x="5940" y="12093"/>
                  </a:cubicBezTo>
                  <a:cubicBezTo>
                    <a:pt x="6210" y="12259"/>
                    <a:pt x="7560" y="12259"/>
                    <a:pt x="9990" y="12633"/>
                  </a:cubicBezTo>
                  <a:cubicBezTo>
                    <a:pt x="12420" y="13007"/>
                    <a:pt x="15930" y="13755"/>
                    <a:pt x="18225" y="14710"/>
                  </a:cubicBezTo>
                  <a:cubicBezTo>
                    <a:pt x="20520" y="15666"/>
                    <a:pt x="21600" y="16829"/>
                    <a:pt x="20925" y="17784"/>
                  </a:cubicBezTo>
                  <a:cubicBezTo>
                    <a:pt x="20250" y="18739"/>
                    <a:pt x="17820" y="19487"/>
                    <a:pt x="15930" y="19903"/>
                  </a:cubicBezTo>
                  <a:cubicBezTo>
                    <a:pt x="14040" y="20318"/>
                    <a:pt x="12690" y="20401"/>
                    <a:pt x="10935" y="20401"/>
                  </a:cubicBezTo>
                  <a:cubicBezTo>
                    <a:pt x="9180" y="20401"/>
                    <a:pt x="7020" y="20318"/>
                    <a:pt x="6615" y="19695"/>
                  </a:cubicBezTo>
                  <a:cubicBezTo>
                    <a:pt x="6210" y="19072"/>
                    <a:pt x="7560" y="17909"/>
                    <a:pt x="8910" y="16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462195" y="2071987"/>
              <a:ext cx="115655" cy="1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061" fill="norm" stroke="1" extrusionOk="0">
                  <a:moveTo>
                    <a:pt x="7189" y="12026"/>
                  </a:moveTo>
                  <a:cubicBezTo>
                    <a:pt x="9889" y="9146"/>
                    <a:pt x="12589" y="6266"/>
                    <a:pt x="13746" y="4226"/>
                  </a:cubicBezTo>
                  <a:cubicBezTo>
                    <a:pt x="14904" y="2186"/>
                    <a:pt x="14518" y="986"/>
                    <a:pt x="13361" y="386"/>
                  </a:cubicBezTo>
                  <a:cubicBezTo>
                    <a:pt x="12204" y="-214"/>
                    <a:pt x="10275" y="-214"/>
                    <a:pt x="7961" y="1106"/>
                  </a:cubicBezTo>
                  <a:cubicBezTo>
                    <a:pt x="5646" y="2426"/>
                    <a:pt x="2946" y="5066"/>
                    <a:pt x="1404" y="7946"/>
                  </a:cubicBezTo>
                  <a:cubicBezTo>
                    <a:pt x="-139" y="10826"/>
                    <a:pt x="-525" y="13946"/>
                    <a:pt x="825" y="16346"/>
                  </a:cubicBezTo>
                  <a:cubicBezTo>
                    <a:pt x="2175" y="18746"/>
                    <a:pt x="5261" y="20426"/>
                    <a:pt x="8925" y="20906"/>
                  </a:cubicBezTo>
                  <a:cubicBezTo>
                    <a:pt x="12589" y="21386"/>
                    <a:pt x="16832" y="20666"/>
                    <a:pt x="21075" y="19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09600" y="2063750"/>
              <a:ext cx="146050" cy="19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4093"/>
                  </a:moveTo>
                  <a:cubicBezTo>
                    <a:pt x="2817" y="5457"/>
                    <a:pt x="5635" y="6821"/>
                    <a:pt x="7826" y="8526"/>
                  </a:cubicBezTo>
                  <a:cubicBezTo>
                    <a:pt x="10017" y="10232"/>
                    <a:pt x="11583" y="12278"/>
                    <a:pt x="11896" y="14438"/>
                  </a:cubicBezTo>
                  <a:cubicBezTo>
                    <a:pt x="12209" y="16598"/>
                    <a:pt x="11270" y="18872"/>
                    <a:pt x="10017" y="20122"/>
                  </a:cubicBezTo>
                  <a:cubicBezTo>
                    <a:pt x="8765" y="21373"/>
                    <a:pt x="7200" y="21600"/>
                    <a:pt x="6104" y="21145"/>
                  </a:cubicBezTo>
                  <a:cubicBezTo>
                    <a:pt x="5009" y="20691"/>
                    <a:pt x="4383" y="19554"/>
                    <a:pt x="5009" y="16712"/>
                  </a:cubicBezTo>
                  <a:cubicBezTo>
                    <a:pt x="5635" y="13869"/>
                    <a:pt x="7513" y="9322"/>
                    <a:pt x="10487" y="6253"/>
                  </a:cubicBezTo>
                  <a:cubicBezTo>
                    <a:pt x="13461" y="3183"/>
                    <a:pt x="17530" y="15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774699" y="2034626"/>
              <a:ext cx="101652" cy="2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855" fill="norm" stroke="1" extrusionOk="0">
                  <a:moveTo>
                    <a:pt x="1322" y="3584"/>
                  </a:moveTo>
                  <a:cubicBezTo>
                    <a:pt x="882" y="8717"/>
                    <a:pt x="441" y="13850"/>
                    <a:pt x="220" y="16951"/>
                  </a:cubicBezTo>
                  <a:cubicBezTo>
                    <a:pt x="0" y="20052"/>
                    <a:pt x="0" y="21121"/>
                    <a:pt x="0" y="20800"/>
                  </a:cubicBezTo>
                  <a:cubicBezTo>
                    <a:pt x="0" y="20479"/>
                    <a:pt x="0" y="18769"/>
                    <a:pt x="882" y="15668"/>
                  </a:cubicBezTo>
                  <a:cubicBezTo>
                    <a:pt x="1763" y="12567"/>
                    <a:pt x="3527" y="8075"/>
                    <a:pt x="5069" y="5295"/>
                  </a:cubicBezTo>
                  <a:cubicBezTo>
                    <a:pt x="6612" y="2515"/>
                    <a:pt x="7935" y="1446"/>
                    <a:pt x="9698" y="697"/>
                  </a:cubicBezTo>
                  <a:cubicBezTo>
                    <a:pt x="11461" y="-51"/>
                    <a:pt x="13665" y="-479"/>
                    <a:pt x="15869" y="911"/>
                  </a:cubicBezTo>
                  <a:cubicBezTo>
                    <a:pt x="18073" y="2301"/>
                    <a:pt x="20278" y="5509"/>
                    <a:pt x="20939" y="8931"/>
                  </a:cubicBezTo>
                  <a:cubicBezTo>
                    <a:pt x="21600" y="12353"/>
                    <a:pt x="20718" y="15988"/>
                    <a:pt x="19837" y="19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033695" y="1856945"/>
              <a:ext cx="147405" cy="44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69" fill="norm" stroke="1" extrusionOk="0">
                  <a:moveTo>
                    <a:pt x="21186" y="2313"/>
                  </a:moveTo>
                  <a:cubicBezTo>
                    <a:pt x="20578" y="1498"/>
                    <a:pt x="19969" y="683"/>
                    <a:pt x="18904" y="276"/>
                  </a:cubicBezTo>
                  <a:cubicBezTo>
                    <a:pt x="17840" y="-132"/>
                    <a:pt x="16318" y="-132"/>
                    <a:pt x="14189" y="581"/>
                  </a:cubicBezTo>
                  <a:cubicBezTo>
                    <a:pt x="12059" y="1294"/>
                    <a:pt x="9321" y="2721"/>
                    <a:pt x="6735" y="5013"/>
                  </a:cubicBezTo>
                  <a:cubicBezTo>
                    <a:pt x="4149" y="7306"/>
                    <a:pt x="1716" y="10464"/>
                    <a:pt x="651" y="12910"/>
                  </a:cubicBezTo>
                  <a:cubicBezTo>
                    <a:pt x="-414" y="15355"/>
                    <a:pt x="-110" y="17087"/>
                    <a:pt x="1107" y="18462"/>
                  </a:cubicBezTo>
                  <a:cubicBezTo>
                    <a:pt x="2324" y="19838"/>
                    <a:pt x="4454" y="20857"/>
                    <a:pt x="7496" y="21162"/>
                  </a:cubicBezTo>
                  <a:cubicBezTo>
                    <a:pt x="10538" y="21468"/>
                    <a:pt x="14493" y="21060"/>
                    <a:pt x="18448" y="20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221316" y="2024077"/>
              <a:ext cx="137620" cy="43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27" fill="norm" stroke="1" extrusionOk="0">
                  <a:moveTo>
                    <a:pt x="4582" y="5322"/>
                  </a:moveTo>
                  <a:cubicBezTo>
                    <a:pt x="3273" y="5631"/>
                    <a:pt x="1964" y="5940"/>
                    <a:pt x="1145" y="7174"/>
                  </a:cubicBezTo>
                  <a:cubicBezTo>
                    <a:pt x="327" y="8408"/>
                    <a:pt x="0" y="10568"/>
                    <a:pt x="0" y="13705"/>
                  </a:cubicBezTo>
                  <a:cubicBezTo>
                    <a:pt x="0" y="16842"/>
                    <a:pt x="327" y="20957"/>
                    <a:pt x="982" y="21214"/>
                  </a:cubicBezTo>
                  <a:cubicBezTo>
                    <a:pt x="1636" y="21471"/>
                    <a:pt x="2618" y="17871"/>
                    <a:pt x="3764" y="14374"/>
                  </a:cubicBezTo>
                  <a:cubicBezTo>
                    <a:pt x="4909" y="10877"/>
                    <a:pt x="6218" y="7482"/>
                    <a:pt x="7691" y="5117"/>
                  </a:cubicBezTo>
                  <a:cubicBezTo>
                    <a:pt x="9164" y="2751"/>
                    <a:pt x="10800" y="1414"/>
                    <a:pt x="12436" y="694"/>
                  </a:cubicBezTo>
                  <a:cubicBezTo>
                    <a:pt x="14073" y="-26"/>
                    <a:pt x="15709" y="-129"/>
                    <a:pt x="17018" y="128"/>
                  </a:cubicBezTo>
                  <a:cubicBezTo>
                    <a:pt x="18327" y="385"/>
                    <a:pt x="19309" y="1002"/>
                    <a:pt x="20127" y="2185"/>
                  </a:cubicBezTo>
                  <a:cubicBezTo>
                    <a:pt x="20945" y="3368"/>
                    <a:pt x="21600" y="5117"/>
                    <a:pt x="21109" y="6300"/>
                  </a:cubicBezTo>
                  <a:cubicBezTo>
                    <a:pt x="20618" y="7482"/>
                    <a:pt x="18982" y="8100"/>
                    <a:pt x="17018" y="8562"/>
                  </a:cubicBezTo>
                  <a:cubicBezTo>
                    <a:pt x="15055" y="9025"/>
                    <a:pt x="12764" y="9334"/>
                    <a:pt x="11127" y="9282"/>
                  </a:cubicBezTo>
                  <a:cubicBezTo>
                    <a:pt x="9491" y="9231"/>
                    <a:pt x="8509" y="8820"/>
                    <a:pt x="7527" y="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1428750" y="1904999"/>
              <a:ext cx="747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4" h="21600" fill="norm" stroke="1" extrusionOk="0">
                  <a:moveTo>
                    <a:pt x="0" y="0"/>
                  </a:moveTo>
                  <a:cubicBezTo>
                    <a:pt x="2842" y="0"/>
                    <a:pt x="5684" y="0"/>
                    <a:pt x="8526" y="600"/>
                  </a:cubicBezTo>
                  <a:cubicBezTo>
                    <a:pt x="11368" y="1200"/>
                    <a:pt x="14211" y="2400"/>
                    <a:pt x="16768" y="4909"/>
                  </a:cubicBezTo>
                  <a:cubicBezTo>
                    <a:pt x="19326" y="7418"/>
                    <a:pt x="21600" y="11236"/>
                    <a:pt x="18758" y="14236"/>
                  </a:cubicBezTo>
                  <a:cubicBezTo>
                    <a:pt x="15916" y="17236"/>
                    <a:pt x="7958" y="19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311149" y="3060808"/>
              <a:ext cx="216880" cy="54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73" fill="norm" stroke="1" extrusionOk="0">
                  <a:moveTo>
                    <a:pt x="0" y="7560"/>
                  </a:moveTo>
                  <a:cubicBezTo>
                    <a:pt x="1246" y="10418"/>
                    <a:pt x="2492" y="13275"/>
                    <a:pt x="3323" y="15208"/>
                  </a:cubicBezTo>
                  <a:cubicBezTo>
                    <a:pt x="4154" y="17142"/>
                    <a:pt x="4569" y="18150"/>
                    <a:pt x="4777" y="18907"/>
                  </a:cubicBezTo>
                  <a:cubicBezTo>
                    <a:pt x="4985" y="19663"/>
                    <a:pt x="4985" y="20167"/>
                    <a:pt x="5088" y="20630"/>
                  </a:cubicBezTo>
                  <a:cubicBezTo>
                    <a:pt x="5192" y="21092"/>
                    <a:pt x="5400" y="21512"/>
                    <a:pt x="5192" y="21470"/>
                  </a:cubicBezTo>
                  <a:cubicBezTo>
                    <a:pt x="4985" y="21428"/>
                    <a:pt x="4362" y="20924"/>
                    <a:pt x="3635" y="19033"/>
                  </a:cubicBezTo>
                  <a:cubicBezTo>
                    <a:pt x="2908" y="17142"/>
                    <a:pt x="2077" y="13864"/>
                    <a:pt x="2077" y="10838"/>
                  </a:cubicBezTo>
                  <a:cubicBezTo>
                    <a:pt x="2077" y="7812"/>
                    <a:pt x="2908" y="5039"/>
                    <a:pt x="3531" y="3442"/>
                  </a:cubicBezTo>
                  <a:cubicBezTo>
                    <a:pt x="4154" y="1845"/>
                    <a:pt x="4569" y="1425"/>
                    <a:pt x="5192" y="1005"/>
                  </a:cubicBezTo>
                  <a:cubicBezTo>
                    <a:pt x="5815" y="584"/>
                    <a:pt x="6646" y="164"/>
                    <a:pt x="7581" y="38"/>
                  </a:cubicBezTo>
                  <a:cubicBezTo>
                    <a:pt x="8515" y="-88"/>
                    <a:pt x="9554" y="80"/>
                    <a:pt x="11112" y="879"/>
                  </a:cubicBezTo>
                  <a:cubicBezTo>
                    <a:pt x="12669" y="1677"/>
                    <a:pt x="14746" y="3106"/>
                    <a:pt x="15369" y="4745"/>
                  </a:cubicBezTo>
                  <a:cubicBezTo>
                    <a:pt x="15992" y="6384"/>
                    <a:pt x="15162" y="8233"/>
                    <a:pt x="14123" y="9451"/>
                  </a:cubicBezTo>
                  <a:cubicBezTo>
                    <a:pt x="13085" y="10670"/>
                    <a:pt x="11838" y="11258"/>
                    <a:pt x="11735" y="11510"/>
                  </a:cubicBezTo>
                  <a:cubicBezTo>
                    <a:pt x="11631" y="11763"/>
                    <a:pt x="12669" y="11679"/>
                    <a:pt x="13708" y="11679"/>
                  </a:cubicBezTo>
                  <a:cubicBezTo>
                    <a:pt x="14746" y="11679"/>
                    <a:pt x="15785" y="11763"/>
                    <a:pt x="17031" y="12351"/>
                  </a:cubicBezTo>
                  <a:cubicBezTo>
                    <a:pt x="18277" y="12939"/>
                    <a:pt x="19731" y="14032"/>
                    <a:pt x="20562" y="14998"/>
                  </a:cubicBezTo>
                  <a:cubicBezTo>
                    <a:pt x="21392" y="15965"/>
                    <a:pt x="21600" y="16805"/>
                    <a:pt x="20665" y="17646"/>
                  </a:cubicBezTo>
                  <a:cubicBezTo>
                    <a:pt x="19731" y="18486"/>
                    <a:pt x="17654" y="19327"/>
                    <a:pt x="15369" y="19831"/>
                  </a:cubicBezTo>
                  <a:cubicBezTo>
                    <a:pt x="13085" y="20335"/>
                    <a:pt x="10592" y="20503"/>
                    <a:pt x="8515" y="20419"/>
                  </a:cubicBezTo>
                  <a:cubicBezTo>
                    <a:pt x="6438" y="20335"/>
                    <a:pt x="4777" y="19999"/>
                    <a:pt x="4258" y="19663"/>
                  </a:cubicBezTo>
                  <a:cubicBezTo>
                    <a:pt x="3738" y="19327"/>
                    <a:pt x="4362" y="18991"/>
                    <a:pt x="4985" y="18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615950" y="339725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603250" y="3298735"/>
              <a:ext cx="254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677068" y="3333906"/>
              <a:ext cx="130605" cy="19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353" fill="norm" stroke="1" extrusionOk="0">
                  <a:moveTo>
                    <a:pt x="386" y="6876"/>
                  </a:moveTo>
                  <a:cubicBezTo>
                    <a:pt x="386" y="10093"/>
                    <a:pt x="386" y="13310"/>
                    <a:pt x="386" y="15493"/>
                  </a:cubicBezTo>
                  <a:cubicBezTo>
                    <a:pt x="386" y="17676"/>
                    <a:pt x="386" y="18825"/>
                    <a:pt x="214" y="18825"/>
                  </a:cubicBezTo>
                  <a:cubicBezTo>
                    <a:pt x="43" y="18825"/>
                    <a:pt x="-300" y="17676"/>
                    <a:pt x="557" y="14804"/>
                  </a:cubicBezTo>
                  <a:cubicBezTo>
                    <a:pt x="1414" y="11932"/>
                    <a:pt x="3471" y="7336"/>
                    <a:pt x="5186" y="4464"/>
                  </a:cubicBezTo>
                  <a:cubicBezTo>
                    <a:pt x="6900" y="1591"/>
                    <a:pt x="8271" y="442"/>
                    <a:pt x="10500" y="98"/>
                  </a:cubicBezTo>
                  <a:cubicBezTo>
                    <a:pt x="12729" y="-247"/>
                    <a:pt x="15814" y="213"/>
                    <a:pt x="17871" y="3200"/>
                  </a:cubicBezTo>
                  <a:cubicBezTo>
                    <a:pt x="19929" y="6187"/>
                    <a:pt x="20957" y="11702"/>
                    <a:pt x="21129" y="15149"/>
                  </a:cubicBezTo>
                  <a:cubicBezTo>
                    <a:pt x="21300" y="18596"/>
                    <a:pt x="20614" y="19974"/>
                    <a:pt x="19929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973287" y="3168249"/>
              <a:ext cx="74464" cy="38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85" fill="norm" stroke="1" extrusionOk="0">
                  <a:moveTo>
                    <a:pt x="21108" y="4295"/>
                  </a:moveTo>
                  <a:cubicBezTo>
                    <a:pt x="21108" y="3701"/>
                    <a:pt x="21108" y="3108"/>
                    <a:pt x="20508" y="2277"/>
                  </a:cubicBezTo>
                  <a:cubicBezTo>
                    <a:pt x="19908" y="1447"/>
                    <a:pt x="18708" y="378"/>
                    <a:pt x="16608" y="82"/>
                  </a:cubicBezTo>
                  <a:cubicBezTo>
                    <a:pt x="14508" y="-215"/>
                    <a:pt x="11508" y="260"/>
                    <a:pt x="8508" y="2099"/>
                  </a:cubicBezTo>
                  <a:cubicBezTo>
                    <a:pt x="5508" y="3939"/>
                    <a:pt x="2508" y="7143"/>
                    <a:pt x="1008" y="9873"/>
                  </a:cubicBezTo>
                  <a:cubicBezTo>
                    <a:pt x="-492" y="12603"/>
                    <a:pt x="-492" y="14858"/>
                    <a:pt x="2208" y="16697"/>
                  </a:cubicBezTo>
                  <a:cubicBezTo>
                    <a:pt x="4908" y="18537"/>
                    <a:pt x="10308" y="19961"/>
                    <a:pt x="15708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115430" y="3251178"/>
              <a:ext cx="120704" cy="24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36" fill="norm" stroke="1" extrusionOk="0">
                  <a:moveTo>
                    <a:pt x="382" y="4902"/>
                  </a:moveTo>
                  <a:cubicBezTo>
                    <a:pt x="382" y="9803"/>
                    <a:pt x="382" y="14704"/>
                    <a:pt x="382" y="17608"/>
                  </a:cubicBezTo>
                  <a:cubicBezTo>
                    <a:pt x="382" y="20512"/>
                    <a:pt x="382" y="21420"/>
                    <a:pt x="196" y="21329"/>
                  </a:cubicBezTo>
                  <a:cubicBezTo>
                    <a:pt x="9" y="21238"/>
                    <a:pt x="-363" y="20149"/>
                    <a:pt x="940" y="16882"/>
                  </a:cubicBezTo>
                  <a:cubicBezTo>
                    <a:pt x="2244" y="13615"/>
                    <a:pt x="5223" y="8170"/>
                    <a:pt x="7458" y="5084"/>
                  </a:cubicBezTo>
                  <a:cubicBezTo>
                    <a:pt x="9692" y="1998"/>
                    <a:pt x="11182" y="1272"/>
                    <a:pt x="12858" y="728"/>
                  </a:cubicBezTo>
                  <a:cubicBezTo>
                    <a:pt x="14534" y="183"/>
                    <a:pt x="16396" y="-180"/>
                    <a:pt x="17699" y="92"/>
                  </a:cubicBezTo>
                  <a:cubicBezTo>
                    <a:pt x="19003" y="365"/>
                    <a:pt x="19747" y="1272"/>
                    <a:pt x="20306" y="3632"/>
                  </a:cubicBezTo>
                  <a:cubicBezTo>
                    <a:pt x="20865" y="5991"/>
                    <a:pt x="21237" y="9803"/>
                    <a:pt x="21237" y="12798"/>
                  </a:cubicBezTo>
                  <a:cubicBezTo>
                    <a:pt x="21237" y="15793"/>
                    <a:pt x="20865" y="17971"/>
                    <a:pt x="20492" y="20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282699" y="3454400"/>
              <a:ext cx="762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556544" y="3234276"/>
              <a:ext cx="175631" cy="57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20" fill="norm" stroke="1" extrusionOk="0">
                  <a:moveTo>
                    <a:pt x="2954" y="4667"/>
                  </a:moveTo>
                  <a:cubicBezTo>
                    <a:pt x="3463" y="6566"/>
                    <a:pt x="3971" y="8465"/>
                    <a:pt x="3844" y="10760"/>
                  </a:cubicBezTo>
                  <a:cubicBezTo>
                    <a:pt x="3717" y="13054"/>
                    <a:pt x="2954" y="15744"/>
                    <a:pt x="2446" y="17445"/>
                  </a:cubicBezTo>
                  <a:cubicBezTo>
                    <a:pt x="1938" y="19146"/>
                    <a:pt x="1684" y="19858"/>
                    <a:pt x="1303" y="20452"/>
                  </a:cubicBezTo>
                  <a:cubicBezTo>
                    <a:pt x="921" y="21045"/>
                    <a:pt x="413" y="21520"/>
                    <a:pt x="159" y="21520"/>
                  </a:cubicBezTo>
                  <a:cubicBezTo>
                    <a:pt x="-95" y="21520"/>
                    <a:pt x="-95" y="21045"/>
                    <a:pt x="540" y="19582"/>
                  </a:cubicBezTo>
                  <a:cubicBezTo>
                    <a:pt x="1176" y="18118"/>
                    <a:pt x="2446" y="15665"/>
                    <a:pt x="3590" y="13015"/>
                  </a:cubicBezTo>
                  <a:cubicBezTo>
                    <a:pt x="4733" y="10364"/>
                    <a:pt x="5750" y="7516"/>
                    <a:pt x="6639" y="5498"/>
                  </a:cubicBezTo>
                  <a:cubicBezTo>
                    <a:pt x="7529" y="3480"/>
                    <a:pt x="8291" y="2294"/>
                    <a:pt x="9053" y="1502"/>
                  </a:cubicBezTo>
                  <a:cubicBezTo>
                    <a:pt x="9816" y="711"/>
                    <a:pt x="10578" y="316"/>
                    <a:pt x="11721" y="118"/>
                  </a:cubicBezTo>
                  <a:cubicBezTo>
                    <a:pt x="12865" y="-80"/>
                    <a:pt x="14390" y="-80"/>
                    <a:pt x="16169" y="513"/>
                  </a:cubicBezTo>
                  <a:cubicBezTo>
                    <a:pt x="17947" y="1107"/>
                    <a:pt x="19980" y="2294"/>
                    <a:pt x="20743" y="3836"/>
                  </a:cubicBezTo>
                  <a:cubicBezTo>
                    <a:pt x="21505" y="5379"/>
                    <a:pt x="20997" y="7278"/>
                    <a:pt x="19218" y="8544"/>
                  </a:cubicBezTo>
                  <a:cubicBezTo>
                    <a:pt x="17439" y="9810"/>
                    <a:pt x="14390" y="10443"/>
                    <a:pt x="11849" y="10562"/>
                  </a:cubicBezTo>
                  <a:cubicBezTo>
                    <a:pt x="9307" y="10680"/>
                    <a:pt x="7274" y="10285"/>
                    <a:pt x="6004" y="9691"/>
                  </a:cubicBezTo>
                  <a:cubicBezTo>
                    <a:pt x="4733" y="9098"/>
                    <a:pt x="4225" y="8307"/>
                    <a:pt x="3717" y="7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1758950" y="3086100"/>
              <a:ext cx="142030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4696" y="0"/>
                  </a:moveTo>
                  <a:cubicBezTo>
                    <a:pt x="10330" y="1569"/>
                    <a:pt x="15965" y="3138"/>
                    <a:pt x="18783" y="5215"/>
                  </a:cubicBezTo>
                  <a:cubicBezTo>
                    <a:pt x="21600" y="7292"/>
                    <a:pt x="21600" y="9877"/>
                    <a:pt x="19565" y="12277"/>
                  </a:cubicBezTo>
                  <a:cubicBezTo>
                    <a:pt x="17530" y="14677"/>
                    <a:pt x="13461" y="16892"/>
                    <a:pt x="9861" y="18415"/>
                  </a:cubicBezTo>
                  <a:cubicBezTo>
                    <a:pt x="6261" y="19938"/>
                    <a:pt x="3130" y="207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446743" y="4359712"/>
              <a:ext cx="233687" cy="5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75" fill="norm" stroke="1" extrusionOk="0">
                  <a:moveTo>
                    <a:pt x="19868" y="1764"/>
                  </a:moveTo>
                  <a:cubicBezTo>
                    <a:pt x="19677" y="1368"/>
                    <a:pt x="19485" y="973"/>
                    <a:pt x="18912" y="656"/>
                  </a:cubicBezTo>
                  <a:cubicBezTo>
                    <a:pt x="18339" y="340"/>
                    <a:pt x="17383" y="102"/>
                    <a:pt x="16427" y="23"/>
                  </a:cubicBezTo>
                  <a:cubicBezTo>
                    <a:pt x="15471" y="-56"/>
                    <a:pt x="14516" y="23"/>
                    <a:pt x="12604" y="973"/>
                  </a:cubicBezTo>
                  <a:cubicBezTo>
                    <a:pt x="10693" y="1922"/>
                    <a:pt x="7825" y="3742"/>
                    <a:pt x="5532" y="5720"/>
                  </a:cubicBezTo>
                  <a:cubicBezTo>
                    <a:pt x="3238" y="7698"/>
                    <a:pt x="1517" y="9834"/>
                    <a:pt x="657" y="12287"/>
                  </a:cubicBezTo>
                  <a:cubicBezTo>
                    <a:pt x="-203" y="14740"/>
                    <a:pt x="-203" y="17509"/>
                    <a:pt x="562" y="19170"/>
                  </a:cubicBezTo>
                  <a:cubicBezTo>
                    <a:pt x="1326" y="20832"/>
                    <a:pt x="2855" y="21386"/>
                    <a:pt x="5245" y="21465"/>
                  </a:cubicBezTo>
                  <a:cubicBezTo>
                    <a:pt x="7634" y="21544"/>
                    <a:pt x="10884" y="21148"/>
                    <a:pt x="13751" y="20159"/>
                  </a:cubicBezTo>
                  <a:cubicBezTo>
                    <a:pt x="16618" y="19170"/>
                    <a:pt x="19103" y="17588"/>
                    <a:pt x="20250" y="16599"/>
                  </a:cubicBezTo>
                  <a:cubicBezTo>
                    <a:pt x="21397" y="15610"/>
                    <a:pt x="21206" y="15214"/>
                    <a:pt x="20728" y="14898"/>
                  </a:cubicBezTo>
                  <a:cubicBezTo>
                    <a:pt x="20250" y="14581"/>
                    <a:pt x="19485" y="14344"/>
                    <a:pt x="18434" y="14186"/>
                  </a:cubicBezTo>
                  <a:cubicBezTo>
                    <a:pt x="17383" y="14028"/>
                    <a:pt x="16045" y="13948"/>
                    <a:pt x="14993" y="14028"/>
                  </a:cubicBezTo>
                  <a:cubicBezTo>
                    <a:pt x="13942" y="14107"/>
                    <a:pt x="13178" y="14344"/>
                    <a:pt x="12986" y="14700"/>
                  </a:cubicBezTo>
                  <a:cubicBezTo>
                    <a:pt x="12795" y="15056"/>
                    <a:pt x="13178" y="15531"/>
                    <a:pt x="13560" y="16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798889" y="4705466"/>
              <a:ext cx="185361" cy="22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090" fill="norm" stroke="1" extrusionOk="0">
                  <a:moveTo>
                    <a:pt x="3051" y="7189"/>
                  </a:moveTo>
                  <a:cubicBezTo>
                    <a:pt x="4992" y="5589"/>
                    <a:pt x="6934" y="3989"/>
                    <a:pt x="8026" y="2689"/>
                  </a:cubicBezTo>
                  <a:cubicBezTo>
                    <a:pt x="9118" y="1389"/>
                    <a:pt x="9361" y="389"/>
                    <a:pt x="8754" y="89"/>
                  </a:cubicBezTo>
                  <a:cubicBezTo>
                    <a:pt x="8147" y="-211"/>
                    <a:pt x="6691" y="189"/>
                    <a:pt x="4992" y="2189"/>
                  </a:cubicBezTo>
                  <a:cubicBezTo>
                    <a:pt x="3293" y="4189"/>
                    <a:pt x="1352" y="7789"/>
                    <a:pt x="502" y="10989"/>
                  </a:cubicBezTo>
                  <a:cubicBezTo>
                    <a:pt x="-347" y="14189"/>
                    <a:pt x="-104" y="16989"/>
                    <a:pt x="1109" y="18789"/>
                  </a:cubicBezTo>
                  <a:cubicBezTo>
                    <a:pt x="2323" y="20589"/>
                    <a:pt x="4507" y="21389"/>
                    <a:pt x="8026" y="20989"/>
                  </a:cubicBezTo>
                  <a:cubicBezTo>
                    <a:pt x="11545" y="20589"/>
                    <a:pt x="16399" y="18989"/>
                    <a:pt x="21253" y="17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1047485" y="4686299"/>
              <a:ext cx="153207" cy="23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20904" fill="norm" stroke="1" extrusionOk="0">
                  <a:moveTo>
                    <a:pt x="17708" y="5161"/>
                  </a:moveTo>
                  <a:cubicBezTo>
                    <a:pt x="16866" y="4396"/>
                    <a:pt x="16025" y="3632"/>
                    <a:pt x="14903" y="3250"/>
                  </a:cubicBezTo>
                  <a:cubicBezTo>
                    <a:pt x="13780" y="2867"/>
                    <a:pt x="12378" y="2867"/>
                    <a:pt x="9853" y="4588"/>
                  </a:cubicBezTo>
                  <a:cubicBezTo>
                    <a:pt x="7329" y="6308"/>
                    <a:pt x="3682" y="9749"/>
                    <a:pt x="1718" y="12616"/>
                  </a:cubicBezTo>
                  <a:cubicBezTo>
                    <a:pt x="-245" y="15483"/>
                    <a:pt x="-526" y="17777"/>
                    <a:pt x="877" y="19306"/>
                  </a:cubicBezTo>
                  <a:cubicBezTo>
                    <a:pt x="2279" y="20835"/>
                    <a:pt x="5365" y="21600"/>
                    <a:pt x="9152" y="20071"/>
                  </a:cubicBezTo>
                  <a:cubicBezTo>
                    <a:pt x="12939" y="18542"/>
                    <a:pt x="17427" y="14719"/>
                    <a:pt x="19251" y="11756"/>
                  </a:cubicBezTo>
                  <a:cubicBezTo>
                    <a:pt x="21074" y="8793"/>
                    <a:pt x="20232" y="6690"/>
                    <a:pt x="18970" y="5161"/>
                  </a:cubicBezTo>
                  <a:cubicBezTo>
                    <a:pt x="17708" y="3632"/>
                    <a:pt x="16025" y="2676"/>
                    <a:pt x="16025" y="1912"/>
                  </a:cubicBezTo>
                  <a:cubicBezTo>
                    <a:pt x="16025" y="1147"/>
                    <a:pt x="17708" y="573"/>
                    <a:pt x="19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356197" y="4472842"/>
              <a:ext cx="182499" cy="43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43" fill="norm" stroke="1" extrusionOk="0">
                  <a:moveTo>
                    <a:pt x="20697" y="3654"/>
                  </a:moveTo>
                  <a:cubicBezTo>
                    <a:pt x="20939" y="2920"/>
                    <a:pt x="21182" y="2186"/>
                    <a:pt x="20333" y="1504"/>
                  </a:cubicBezTo>
                  <a:cubicBezTo>
                    <a:pt x="19483" y="823"/>
                    <a:pt x="17542" y="194"/>
                    <a:pt x="15357" y="36"/>
                  </a:cubicBezTo>
                  <a:cubicBezTo>
                    <a:pt x="13173" y="-121"/>
                    <a:pt x="10746" y="194"/>
                    <a:pt x="8076" y="1766"/>
                  </a:cubicBezTo>
                  <a:cubicBezTo>
                    <a:pt x="5407" y="3339"/>
                    <a:pt x="2494" y="6170"/>
                    <a:pt x="1038" y="8896"/>
                  </a:cubicBezTo>
                  <a:cubicBezTo>
                    <a:pt x="-418" y="11623"/>
                    <a:pt x="-418" y="14244"/>
                    <a:pt x="1524" y="16341"/>
                  </a:cubicBezTo>
                  <a:cubicBezTo>
                    <a:pt x="3465" y="18438"/>
                    <a:pt x="7348" y="20011"/>
                    <a:pt x="10139" y="20745"/>
                  </a:cubicBezTo>
                  <a:cubicBezTo>
                    <a:pt x="12930" y="21479"/>
                    <a:pt x="14629" y="21374"/>
                    <a:pt x="16328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546722" y="4570118"/>
              <a:ext cx="129678" cy="60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16" fill="norm" stroke="1" extrusionOk="0">
                  <a:moveTo>
                    <a:pt x="3576" y="8195"/>
                  </a:moveTo>
                  <a:cubicBezTo>
                    <a:pt x="2183" y="10528"/>
                    <a:pt x="789" y="12861"/>
                    <a:pt x="267" y="14931"/>
                  </a:cubicBezTo>
                  <a:cubicBezTo>
                    <a:pt x="-256" y="17000"/>
                    <a:pt x="92" y="18807"/>
                    <a:pt x="441" y="19936"/>
                  </a:cubicBezTo>
                  <a:cubicBezTo>
                    <a:pt x="789" y="21064"/>
                    <a:pt x="1138" y="21516"/>
                    <a:pt x="1312" y="21516"/>
                  </a:cubicBezTo>
                  <a:cubicBezTo>
                    <a:pt x="1486" y="21516"/>
                    <a:pt x="1486" y="21064"/>
                    <a:pt x="1834" y="19522"/>
                  </a:cubicBezTo>
                  <a:cubicBezTo>
                    <a:pt x="2183" y="17979"/>
                    <a:pt x="2879" y="15345"/>
                    <a:pt x="3925" y="12673"/>
                  </a:cubicBezTo>
                  <a:cubicBezTo>
                    <a:pt x="4970" y="10001"/>
                    <a:pt x="6363" y="7292"/>
                    <a:pt x="7583" y="5410"/>
                  </a:cubicBezTo>
                  <a:cubicBezTo>
                    <a:pt x="8802" y="3529"/>
                    <a:pt x="9847" y="2475"/>
                    <a:pt x="10892" y="1722"/>
                  </a:cubicBezTo>
                  <a:cubicBezTo>
                    <a:pt x="11938" y="970"/>
                    <a:pt x="12983" y="518"/>
                    <a:pt x="14376" y="255"/>
                  </a:cubicBezTo>
                  <a:cubicBezTo>
                    <a:pt x="15770" y="-9"/>
                    <a:pt x="17512" y="-84"/>
                    <a:pt x="18905" y="104"/>
                  </a:cubicBezTo>
                  <a:cubicBezTo>
                    <a:pt x="20299" y="292"/>
                    <a:pt x="21344" y="744"/>
                    <a:pt x="21344" y="1798"/>
                  </a:cubicBezTo>
                  <a:cubicBezTo>
                    <a:pt x="21344" y="2851"/>
                    <a:pt x="20299" y="4507"/>
                    <a:pt x="17860" y="5786"/>
                  </a:cubicBezTo>
                  <a:cubicBezTo>
                    <a:pt x="15421" y="7066"/>
                    <a:pt x="11589" y="7969"/>
                    <a:pt x="8802" y="8421"/>
                  </a:cubicBezTo>
                  <a:cubicBezTo>
                    <a:pt x="6015" y="8872"/>
                    <a:pt x="4273" y="8872"/>
                    <a:pt x="2531" y="8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765300" y="4438650"/>
              <a:ext cx="107457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6231" y="0"/>
                  </a:moveTo>
                  <a:cubicBezTo>
                    <a:pt x="9969" y="500"/>
                    <a:pt x="13708" y="1000"/>
                    <a:pt x="16615" y="2700"/>
                  </a:cubicBezTo>
                  <a:cubicBezTo>
                    <a:pt x="19523" y="4400"/>
                    <a:pt x="21600" y="7300"/>
                    <a:pt x="20977" y="10350"/>
                  </a:cubicBezTo>
                  <a:cubicBezTo>
                    <a:pt x="20354" y="13400"/>
                    <a:pt x="17031" y="16600"/>
                    <a:pt x="13085" y="18500"/>
                  </a:cubicBezTo>
                  <a:cubicBezTo>
                    <a:pt x="9138" y="20400"/>
                    <a:pt x="4569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3117850" y="1921847"/>
              <a:ext cx="128745" cy="61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11" fill="norm" stroke="1" extrusionOk="0">
                  <a:moveTo>
                    <a:pt x="0" y="8317"/>
                  </a:moveTo>
                  <a:cubicBezTo>
                    <a:pt x="697" y="10692"/>
                    <a:pt x="1394" y="13067"/>
                    <a:pt x="2265" y="14997"/>
                  </a:cubicBezTo>
                  <a:cubicBezTo>
                    <a:pt x="3135" y="16927"/>
                    <a:pt x="4181" y="18411"/>
                    <a:pt x="5052" y="19488"/>
                  </a:cubicBezTo>
                  <a:cubicBezTo>
                    <a:pt x="5923" y="20564"/>
                    <a:pt x="6619" y="21232"/>
                    <a:pt x="6968" y="21381"/>
                  </a:cubicBezTo>
                  <a:cubicBezTo>
                    <a:pt x="7316" y="21529"/>
                    <a:pt x="7316" y="21158"/>
                    <a:pt x="6968" y="19822"/>
                  </a:cubicBezTo>
                  <a:cubicBezTo>
                    <a:pt x="6619" y="18486"/>
                    <a:pt x="5923" y="16185"/>
                    <a:pt x="5226" y="13809"/>
                  </a:cubicBezTo>
                  <a:cubicBezTo>
                    <a:pt x="4529" y="11434"/>
                    <a:pt x="3832" y="8985"/>
                    <a:pt x="3832" y="6869"/>
                  </a:cubicBezTo>
                  <a:cubicBezTo>
                    <a:pt x="3832" y="4754"/>
                    <a:pt x="4529" y="2972"/>
                    <a:pt x="5574" y="1896"/>
                  </a:cubicBezTo>
                  <a:cubicBezTo>
                    <a:pt x="6619" y="820"/>
                    <a:pt x="8013" y="449"/>
                    <a:pt x="9755" y="226"/>
                  </a:cubicBezTo>
                  <a:cubicBezTo>
                    <a:pt x="11497" y="3"/>
                    <a:pt x="13587" y="-71"/>
                    <a:pt x="15155" y="77"/>
                  </a:cubicBezTo>
                  <a:cubicBezTo>
                    <a:pt x="16723" y="226"/>
                    <a:pt x="17768" y="597"/>
                    <a:pt x="18987" y="1525"/>
                  </a:cubicBezTo>
                  <a:cubicBezTo>
                    <a:pt x="20206" y="2453"/>
                    <a:pt x="21600" y="3937"/>
                    <a:pt x="21077" y="5199"/>
                  </a:cubicBezTo>
                  <a:cubicBezTo>
                    <a:pt x="20555" y="6461"/>
                    <a:pt x="18116" y="7500"/>
                    <a:pt x="15852" y="8131"/>
                  </a:cubicBezTo>
                  <a:cubicBezTo>
                    <a:pt x="13587" y="8762"/>
                    <a:pt x="11497" y="8985"/>
                    <a:pt x="9581" y="9059"/>
                  </a:cubicBezTo>
                  <a:cubicBezTo>
                    <a:pt x="7665" y="9133"/>
                    <a:pt x="5923" y="9059"/>
                    <a:pt x="5574" y="8985"/>
                  </a:cubicBezTo>
                  <a:cubicBezTo>
                    <a:pt x="5226" y="8910"/>
                    <a:pt x="6271" y="8836"/>
                    <a:pt x="7316" y="8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3251200" y="2171700"/>
              <a:ext cx="1206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42" y="5700"/>
                    <a:pt x="12884" y="11400"/>
                    <a:pt x="16484" y="15000"/>
                  </a:cubicBezTo>
                  <a:cubicBezTo>
                    <a:pt x="20084" y="18600"/>
                    <a:pt x="20842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3302000" y="2171699"/>
              <a:ext cx="762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456"/>
                    <a:pt x="12000" y="6912"/>
                    <a:pt x="8400" y="10512"/>
                  </a:cubicBezTo>
                  <a:cubicBezTo>
                    <a:pt x="4800" y="14112"/>
                    <a:pt x="2400" y="178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437165" y="1968449"/>
              <a:ext cx="112485" cy="2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45" fill="norm" stroke="1" extrusionOk="0">
                  <a:moveTo>
                    <a:pt x="21257" y="480"/>
                  </a:moveTo>
                  <a:cubicBezTo>
                    <a:pt x="18057" y="163"/>
                    <a:pt x="14857" y="-155"/>
                    <a:pt x="12257" y="83"/>
                  </a:cubicBezTo>
                  <a:cubicBezTo>
                    <a:pt x="9657" y="321"/>
                    <a:pt x="7657" y="1116"/>
                    <a:pt x="5657" y="3498"/>
                  </a:cubicBezTo>
                  <a:cubicBezTo>
                    <a:pt x="3657" y="5880"/>
                    <a:pt x="1657" y="9851"/>
                    <a:pt x="657" y="12710"/>
                  </a:cubicBezTo>
                  <a:cubicBezTo>
                    <a:pt x="-343" y="15569"/>
                    <a:pt x="-343" y="17316"/>
                    <a:pt x="1657" y="18586"/>
                  </a:cubicBezTo>
                  <a:cubicBezTo>
                    <a:pt x="3657" y="19857"/>
                    <a:pt x="7657" y="20651"/>
                    <a:pt x="11657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3600449" y="209550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632199" y="199390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3663950" y="1924049"/>
              <a:ext cx="79676" cy="32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462" fill="norm" stroke="1" extrusionOk="0">
                  <a:moveTo>
                    <a:pt x="0" y="0"/>
                  </a:moveTo>
                  <a:cubicBezTo>
                    <a:pt x="3877" y="1262"/>
                    <a:pt x="7754" y="2525"/>
                    <a:pt x="11631" y="4629"/>
                  </a:cubicBezTo>
                  <a:cubicBezTo>
                    <a:pt x="15508" y="6732"/>
                    <a:pt x="19385" y="9678"/>
                    <a:pt x="20492" y="12343"/>
                  </a:cubicBezTo>
                  <a:cubicBezTo>
                    <a:pt x="21600" y="15008"/>
                    <a:pt x="19938" y="17392"/>
                    <a:pt x="18000" y="18795"/>
                  </a:cubicBezTo>
                  <a:cubicBezTo>
                    <a:pt x="16062" y="20197"/>
                    <a:pt x="13846" y="20618"/>
                    <a:pt x="11354" y="20969"/>
                  </a:cubicBezTo>
                  <a:cubicBezTo>
                    <a:pt x="8862" y="21319"/>
                    <a:pt x="6092" y="21600"/>
                    <a:pt x="4431" y="21390"/>
                  </a:cubicBezTo>
                  <a:cubicBezTo>
                    <a:pt x="2769" y="21179"/>
                    <a:pt x="2215" y="20478"/>
                    <a:pt x="1662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3841749" y="2095499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3841749" y="224790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030204" y="1725482"/>
              <a:ext cx="111937" cy="73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527" fill="norm" stroke="1" extrusionOk="0">
                  <a:moveTo>
                    <a:pt x="14259" y="2642"/>
                  </a:moveTo>
                  <a:cubicBezTo>
                    <a:pt x="16187" y="2087"/>
                    <a:pt x="18116" y="1532"/>
                    <a:pt x="19273" y="1100"/>
                  </a:cubicBezTo>
                  <a:cubicBezTo>
                    <a:pt x="20430" y="668"/>
                    <a:pt x="20816" y="359"/>
                    <a:pt x="19852" y="174"/>
                  </a:cubicBezTo>
                  <a:cubicBezTo>
                    <a:pt x="18887" y="-11"/>
                    <a:pt x="16573" y="-73"/>
                    <a:pt x="13295" y="112"/>
                  </a:cubicBezTo>
                  <a:cubicBezTo>
                    <a:pt x="10016" y="297"/>
                    <a:pt x="5773" y="729"/>
                    <a:pt x="3073" y="1254"/>
                  </a:cubicBezTo>
                  <a:cubicBezTo>
                    <a:pt x="373" y="1778"/>
                    <a:pt x="-784" y="2396"/>
                    <a:pt x="566" y="3229"/>
                  </a:cubicBezTo>
                  <a:cubicBezTo>
                    <a:pt x="1916" y="4062"/>
                    <a:pt x="5773" y="5111"/>
                    <a:pt x="9245" y="6006"/>
                  </a:cubicBezTo>
                  <a:cubicBezTo>
                    <a:pt x="12716" y="6901"/>
                    <a:pt x="15802" y="7641"/>
                    <a:pt x="17345" y="8413"/>
                  </a:cubicBezTo>
                  <a:cubicBezTo>
                    <a:pt x="18887" y="9184"/>
                    <a:pt x="18887" y="9986"/>
                    <a:pt x="17152" y="10758"/>
                  </a:cubicBezTo>
                  <a:cubicBezTo>
                    <a:pt x="15416" y="11529"/>
                    <a:pt x="11945" y="12270"/>
                    <a:pt x="9437" y="12764"/>
                  </a:cubicBezTo>
                  <a:cubicBezTo>
                    <a:pt x="6930" y="13257"/>
                    <a:pt x="5387" y="13504"/>
                    <a:pt x="3652" y="13658"/>
                  </a:cubicBezTo>
                  <a:cubicBezTo>
                    <a:pt x="1916" y="13813"/>
                    <a:pt x="-13" y="13874"/>
                    <a:pt x="180" y="13844"/>
                  </a:cubicBezTo>
                  <a:cubicBezTo>
                    <a:pt x="373" y="13813"/>
                    <a:pt x="2687" y="13689"/>
                    <a:pt x="4423" y="13751"/>
                  </a:cubicBezTo>
                  <a:cubicBezTo>
                    <a:pt x="6159" y="13813"/>
                    <a:pt x="7316" y="14060"/>
                    <a:pt x="7123" y="14769"/>
                  </a:cubicBezTo>
                  <a:cubicBezTo>
                    <a:pt x="6930" y="15479"/>
                    <a:pt x="5387" y="16652"/>
                    <a:pt x="4037" y="17639"/>
                  </a:cubicBezTo>
                  <a:cubicBezTo>
                    <a:pt x="2687" y="18626"/>
                    <a:pt x="1530" y="19429"/>
                    <a:pt x="952" y="19984"/>
                  </a:cubicBezTo>
                  <a:cubicBezTo>
                    <a:pt x="373" y="20540"/>
                    <a:pt x="373" y="20848"/>
                    <a:pt x="1337" y="21095"/>
                  </a:cubicBezTo>
                  <a:cubicBezTo>
                    <a:pt x="2302" y="21342"/>
                    <a:pt x="4230" y="21527"/>
                    <a:pt x="6352" y="21527"/>
                  </a:cubicBezTo>
                  <a:cubicBezTo>
                    <a:pt x="8473" y="21527"/>
                    <a:pt x="10787" y="21342"/>
                    <a:pt x="13102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243916" y="1610783"/>
              <a:ext cx="87299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7033" y="7097"/>
                  </a:moveTo>
                  <a:cubicBezTo>
                    <a:pt x="6530" y="11417"/>
                    <a:pt x="6028" y="15737"/>
                    <a:pt x="5777" y="18283"/>
                  </a:cubicBezTo>
                  <a:cubicBezTo>
                    <a:pt x="5526" y="20829"/>
                    <a:pt x="5526" y="21600"/>
                    <a:pt x="4772" y="21600"/>
                  </a:cubicBezTo>
                  <a:cubicBezTo>
                    <a:pt x="4019" y="21600"/>
                    <a:pt x="2512" y="20829"/>
                    <a:pt x="1507" y="18206"/>
                  </a:cubicBezTo>
                  <a:cubicBezTo>
                    <a:pt x="502" y="15583"/>
                    <a:pt x="0" y="11109"/>
                    <a:pt x="0" y="8023"/>
                  </a:cubicBezTo>
                  <a:cubicBezTo>
                    <a:pt x="0" y="4937"/>
                    <a:pt x="502" y="3240"/>
                    <a:pt x="1507" y="2006"/>
                  </a:cubicBezTo>
                  <a:cubicBezTo>
                    <a:pt x="2512" y="771"/>
                    <a:pt x="4019" y="0"/>
                    <a:pt x="7284" y="0"/>
                  </a:cubicBezTo>
                  <a:cubicBezTo>
                    <a:pt x="10549" y="0"/>
                    <a:pt x="15572" y="771"/>
                    <a:pt x="18335" y="1929"/>
                  </a:cubicBezTo>
                  <a:cubicBezTo>
                    <a:pt x="21098" y="3086"/>
                    <a:pt x="21600" y="4629"/>
                    <a:pt x="19088" y="5786"/>
                  </a:cubicBezTo>
                  <a:cubicBezTo>
                    <a:pt x="16577" y="6943"/>
                    <a:pt x="11051" y="7714"/>
                    <a:pt x="7786" y="8331"/>
                  </a:cubicBezTo>
                  <a:cubicBezTo>
                    <a:pt x="4521" y="8949"/>
                    <a:pt x="3516" y="9411"/>
                    <a:pt x="2512" y="9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4495799" y="1778000"/>
              <a:ext cx="12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4533900" y="1670050"/>
              <a:ext cx="19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4584700" y="1591854"/>
              <a:ext cx="76200" cy="2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159"/>
                  </a:moveTo>
                  <a:cubicBezTo>
                    <a:pt x="18600" y="-9"/>
                    <a:pt x="15600" y="-178"/>
                    <a:pt x="12900" y="413"/>
                  </a:cubicBezTo>
                  <a:cubicBezTo>
                    <a:pt x="10200" y="1003"/>
                    <a:pt x="7800" y="2353"/>
                    <a:pt x="6000" y="5391"/>
                  </a:cubicBezTo>
                  <a:cubicBezTo>
                    <a:pt x="4200" y="8428"/>
                    <a:pt x="3000" y="13153"/>
                    <a:pt x="2100" y="16106"/>
                  </a:cubicBezTo>
                  <a:cubicBezTo>
                    <a:pt x="1200" y="19059"/>
                    <a:pt x="600" y="20241"/>
                    <a:pt x="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4546600" y="1765300"/>
              <a:ext cx="1016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8000"/>
                    <a:pt x="1800" y="14400"/>
                    <a:pt x="5400" y="10800"/>
                  </a:cubicBezTo>
                  <a:cubicBezTo>
                    <a:pt x="9000" y="7200"/>
                    <a:pt x="153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4781550" y="1777999"/>
              <a:ext cx="190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4794250" y="1692185"/>
              <a:ext cx="508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4864100" y="1790699"/>
              <a:ext cx="762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4864100" y="1873249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5016500" y="1790699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4183427" y="2281351"/>
              <a:ext cx="58374" cy="1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07" fill="norm" stroke="1" extrusionOk="0">
                  <a:moveTo>
                    <a:pt x="21274" y="1247"/>
                  </a:moveTo>
                  <a:cubicBezTo>
                    <a:pt x="16645" y="527"/>
                    <a:pt x="12017" y="-193"/>
                    <a:pt x="8931" y="47"/>
                  </a:cubicBezTo>
                  <a:cubicBezTo>
                    <a:pt x="5845" y="287"/>
                    <a:pt x="4303" y="1487"/>
                    <a:pt x="2760" y="4607"/>
                  </a:cubicBezTo>
                  <a:cubicBezTo>
                    <a:pt x="1217" y="7727"/>
                    <a:pt x="-326" y="12767"/>
                    <a:pt x="60" y="15887"/>
                  </a:cubicBezTo>
                  <a:cubicBezTo>
                    <a:pt x="445" y="19007"/>
                    <a:pt x="2760" y="20207"/>
                    <a:pt x="6231" y="20807"/>
                  </a:cubicBezTo>
                  <a:cubicBezTo>
                    <a:pt x="9703" y="21407"/>
                    <a:pt x="14331" y="21407"/>
                    <a:pt x="1896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4292599" y="230505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4305300" y="2387600"/>
              <a:ext cx="698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4410256" y="2350496"/>
              <a:ext cx="46939" cy="21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501" fill="norm" stroke="1" extrusionOk="0">
                  <a:moveTo>
                    <a:pt x="6963" y="3047"/>
                  </a:moveTo>
                  <a:cubicBezTo>
                    <a:pt x="6024" y="8499"/>
                    <a:pt x="5085" y="13951"/>
                    <a:pt x="4146" y="17202"/>
                  </a:cubicBezTo>
                  <a:cubicBezTo>
                    <a:pt x="3207" y="20452"/>
                    <a:pt x="2267" y="21501"/>
                    <a:pt x="1328" y="21501"/>
                  </a:cubicBezTo>
                  <a:cubicBezTo>
                    <a:pt x="389" y="21501"/>
                    <a:pt x="-550" y="20452"/>
                    <a:pt x="389" y="17202"/>
                  </a:cubicBezTo>
                  <a:cubicBezTo>
                    <a:pt x="1328" y="13951"/>
                    <a:pt x="4146" y="8499"/>
                    <a:pt x="7902" y="5039"/>
                  </a:cubicBezTo>
                  <a:cubicBezTo>
                    <a:pt x="11659" y="1579"/>
                    <a:pt x="16354" y="111"/>
                    <a:pt x="18702" y="6"/>
                  </a:cubicBezTo>
                  <a:cubicBezTo>
                    <a:pt x="21050" y="-99"/>
                    <a:pt x="21050" y="1159"/>
                    <a:pt x="20580" y="2418"/>
                  </a:cubicBezTo>
                  <a:cubicBezTo>
                    <a:pt x="20111" y="3676"/>
                    <a:pt x="19172" y="4934"/>
                    <a:pt x="16824" y="5878"/>
                  </a:cubicBezTo>
                  <a:cubicBezTo>
                    <a:pt x="14476" y="6821"/>
                    <a:pt x="10720" y="7451"/>
                    <a:pt x="6963" y="8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4483100" y="2279650"/>
              <a:ext cx="42747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9257" y="0"/>
                  </a:moveTo>
                  <a:cubicBezTo>
                    <a:pt x="14400" y="4050"/>
                    <a:pt x="19543" y="8100"/>
                    <a:pt x="20571" y="11363"/>
                  </a:cubicBezTo>
                  <a:cubicBezTo>
                    <a:pt x="21600" y="14625"/>
                    <a:pt x="18514" y="17100"/>
                    <a:pt x="14914" y="18675"/>
                  </a:cubicBezTo>
                  <a:cubicBezTo>
                    <a:pt x="11314" y="20250"/>
                    <a:pt x="7200" y="20925"/>
                    <a:pt x="4629" y="21262"/>
                  </a:cubicBezTo>
                  <a:cubicBezTo>
                    <a:pt x="2057" y="21600"/>
                    <a:pt x="102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4654550" y="2400300"/>
              <a:ext cx="63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4673600" y="22796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4705350" y="2247900"/>
              <a:ext cx="952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0"/>
                    <a:pt x="13920" y="0"/>
                    <a:pt x="11280" y="462"/>
                  </a:cubicBezTo>
                  <a:cubicBezTo>
                    <a:pt x="8640" y="923"/>
                    <a:pt x="7200" y="1846"/>
                    <a:pt x="5760" y="4708"/>
                  </a:cubicBezTo>
                  <a:cubicBezTo>
                    <a:pt x="4320" y="7569"/>
                    <a:pt x="2880" y="12369"/>
                    <a:pt x="1920" y="15508"/>
                  </a:cubicBezTo>
                  <a:cubicBezTo>
                    <a:pt x="960" y="18646"/>
                    <a:pt x="480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4673600" y="2406650"/>
              <a:ext cx="698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4851400" y="24257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4889500" y="2355850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4953000" y="2419349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4921250" y="2501900"/>
              <a:ext cx="76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5042811" y="2450536"/>
              <a:ext cx="81639" cy="12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944" fill="norm" stroke="1" extrusionOk="0">
                  <a:moveTo>
                    <a:pt x="21361" y="1119"/>
                  </a:moveTo>
                  <a:cubicBezTo>
                    <a:pt x="18592" y="434"/>
                    <a:pt x="15823" y="-252"/>
                    <a:pt x="13330" y="91"/>
                  </a:cubicBezTo>
                  <a:cubicBezTo>
                    <a:pt x="10838" y="434"/>
                    <a:pt x="8623" y="1805"/>
                    <a:pt x="6407" y="4205"/>
                  </a:cubicBezTo>
                  <a:cubicBezTo>
                    <a:pt x="4192" y="6605"/>
                    <a:pt x="1976" y="10034"/>
                    <a:pt x="869" y="12605"/>
                  </a:cubicBezTo>
                  <a:cubicBezTo>
                    <a:pt x="-239" y="15177"/>
                    <a:pt x="-239" y="16891"/>
                    <a:pt x="592" y="18434"/>
                  </a:cubicBezTo>
                  <a:cubicBezTo>
                    <a:pt x="1423" y="19977"/>
                    <a:pt x="3084" y="21348"/>
                    <a:pt x="6684" y="20834"/>
                  </a:cubicBezTo>
                  <a:cubicBezTo>
                    <a:pt x="10284" y="20319"/>
                    <a:pt x="15823" y="17919"/>
                    <a:pt x="17484" y="14148"/>
                  </a:cubicBezTo>
                  <a:cubicBezTo>
                    <a:pt x="19146" y="10377"/>
                    <a:pt x="16930" y="5234"/>
                    <a:pt x="14715" y="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3155949" y="3271197"/>
              <a:ext cx="127001" cy="17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7881"/>
                  </a:moveTo>
                  <a:cubicBezTo>
                    <a:pt x="0" y="6548"/>
                    <a:pt x="0" y="5214"/>
                    <a:pt x="0" y="5214"/>
                  </a:cubicBezTo>
                  <a:cubicBezTo>
                    <a:pt x="0" y="5214"/>
                    <a:pt x="0" y="6548"/>
                    <a:pt x="0" y="8414"/>
                  </a:cubicBezTo>
                  <a:cubicBezTo>
                    <a:pt x="0" y="10281"/>
                    <a:pt x="0" y="12681"/>
                    <a:pt x="360" y="14948"/>
                  </a:cubicBezTo>
                  <a:cubicBezTo>
                    <a:pt x="720" y="17214"/>
                    <a:pt x="1440" y="19348"/>
                    <a:pt x="1980" y="19614"/>
                  </a:cubicBezTo>
                  <a:cubicBezTo>
                    <a:pt x="2520" y="19881"/>
                    <a:pt x="2880" y="18281"/>
                    <a:pt x="3960" y="15081"/>
                  </a:cubicBezTo>
                  <a:cubicBezTo>
                    <a:pt x="5040" y="11881"/>
                    <a:pt x="6840" y="7081"/>
                    <a:pt x="8280" y="4148"/>
                  </a:cubicBezTo>
                  <a:cubicBezTo>
                    <a:pt x="9720" y="1214"/>
                    <a:pt x="10800" y="148"/>
                    <a:pt x="12060" y="14"/>
                  </a:cubicBezTo>
                  <a:cubicBezTo>
                    <a:pt x="13320" y="-119"/>
                    <a:pt x="14760" y="681"/>
                    <a:pt x="16200" y="3214"/>
                  </a:cubicBezTo>
                  <a:cubicBezTo>
                    <a:pt x="17640" y="5748"/>
                    <a:pt x="19080" y="10014"/>
                    <a:pt x="19980" y="13348"/>
                  </a:cubicBezTo>
                  <a:cubicBezTo>
                    <a:pt x="20880" y="16681"/>
                    <a:pt x="21240" y="19081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3265225" y="3431681"/>
              <a:ext cx="220926" cy="26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1" fill="norm" stroke="1" extrusionOk="0">
                  <a:moveTo>
                    <a:pt x="21471" y="1855"/>
                  </a:moveTo>
                  <a:cubicBezTo>
                    <a:pt x="19825" y="818"/>
                    <a:pt x="18180" y="-219"/>
                    <a:pt x="15608" y="40"/>
                  </a:cubicBezTo>
                  <a:cubicBezTo>
                    <a:pt x="13037" y="299"/>
                    <a:pt x="9540" y="1855"/>
                    <a:pt x="6762" y="4706"/>
                  </a:cubicBezTo>
                  <a:cubicBezTo>
                    <a:pt x="3985" y="7557"/>
                    <a:pt x="1928" y="11704"/>
                    <a:pt x="900" y="14296"/>
                  </a:cubicBezTo>
                  <a:cubicBezTo>
                    <a:pt x="-129" y="16888"/>
                    <a:pt x="-129" y="17925"/>
                    <a:pt x="180" y="18789"/>
                  </a:cubicBezTo>
                  <a:cubicBezTo>
                    <a:pt x="488" y="19653"/>
                    <a:pt x="1105" y="20344"/>
                    <a:pt x="3060" y="20776"/>
                  </a:cubicBezTo>
                  <a:cubicBezTo>
                    <a:pt x="5014" y="21208"/>
                    <a:pt x="8305" y="21381"/>
                    <a:pt x="11391" y="21381"/>
                  </a:cubicBezTo>
                  <a:cubicBezTo>
                    <a:pt x="14477" y="21381"/>
                    <a:pt x="17357" y="21208"/>
                    <a:pt x="20237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3543300" y="3708400"/>
              <a:ext cx="63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3524250" y="3594100"/>
              <a:ext cx="12700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0"/>
                  </a:moveTo>
                  <a:cubicBezTo>
                    <a:pt x="10800" y="9818"/>
                    <a:pt x="21600" y="19636"/>
                    <a:pt x="21600" y="20618"/>
                  </a:cubicBezTo>
                  <a:cubicBezTo>
                    <a:pt x="21600" y="21600"/>
                    <a:pt x="10800" y="13745"/>
                    <a:pt x="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3765550" y="36258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3867150" y="3409941"/>
              <a:ext cx="127117" cy="50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344" fill="norm" stroke="1" extrusionOk="0">
                  <a:moveTo>
                    <a:pt x="2090" y="6427"/>
                  </a:moveTo>
                  <a:cubicBezTo>
                    <a:pt x="1742" y="9372"/>
                    <a:pt x="1394" y="12318"/>
                    <a:pt x="1219" y="14683"/>
                  </a:cubicBezTo>
                  <a:cubicBezTo>
                    <a:pt x="1045" y="17048"/>
                    <a:pt x="1045" y="18833"/>
                    <a:pt x="871" y="19949"/>
                  </a:cubicBezTo>
                  <a:cubicBezTo>
                    <a:pt x="697" y="21065"/>
                    <a:pt x="348" y="21511"/>
                    <a:pt x="174" y="21288"/>
                  </a:cubicBezTo>
                  <a:cubicBezTo>
                    <a:pt x="0" y="21065"/>
                    <a:pt x="0" y="20172"/>
                    <a:pt x="174" y="18030"/>
                  </a:cubicBezTo>
                  <a:cubicBezTo>
                    <a:pt x="348" y="15888"/>
                    <a:pt x="697" y="12496"/>
                    <a:pt x="1916" y="9551"/>
                  </a:cubicBezTo>
                  <a:cubicBezTo>
                    <a:pt x="3135" y="6605"/>
                    <a:pt x="5226" y="4106"/>
                    <a:pt x="6794" y="2633"/>
                  </a:cubicBezTo>
                  <a:cubicBezTo>
                    <a:pt x="8361" y="1161"/>
                    <a:pt x="9406" y="714"/>
                    <a:pt x="10800" y="402"/>
                  </a:cubicBezTo>
                  <a:cubicBezTo>
                    <a:pt x="12194" y="90"/>
                    <a:pt x="13935" y="-89"/>
                    <a:pt x="15329" y="45"/>
                  </a:cubicBezTo>
                  <a:cubicBezTo>
                    <a:pt x="16723" y="179"/>
                    <a:pt x="17768" y="625"/>
                    <a:pt x="18987" y="1875"/>
                  </a:cubicBezTo>
                  <a:cubicBezTo>
                    <a:pt x="20206" y="3124"/>
                    <a:pt x="21600" y="5177"/>
                    <a:pt x="20555" y="6516"/>
                  </a:cubicBezTo>
                  <a:cubicBezTo>
                    <a:pt x="19510" y="7855"/>
                    <a:pt x="16026" y="8480"/>
                    <a:pt x="13413" y="8837"/>
                  </a:cubicBezTo>
                  <a:cubicBezTo>
                    <a:pt x="10800" y="9194"/>
                    <a:pt x="9058" y="9283"/>
                    <a:pt x="6968" y="9372"/>
                  </a:cubicBezTo>
                  <a:cubicBezTo>
                    <a:pt x="4877" y="9461"/>
                    <a:pt x="2439" y="9551"/>
                    <a:pt x="1219" y="9372"/>
                  </a:cubicBezTo>
                  <a:cubicBezTo>
                    <a:pt x="0" y="9194"/>
                    <a:pt x="0" y="8747"/>
                    <a:pt x="0" y="8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4051300" y="3244850"/>
              <a:ext cx="63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4064000" y="31559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4216400" y="3415808"/>
              <a:ext cx="114300" cy="29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1435"/>
                  </a:moveTo>
                  <a:cubicBezTo>
                    <a:pt x="20400" y="813"/>
                    <a:pt x="19200" y="192"/>
                    <a:pt x="17600" y="36"/>
                  </a:cubicBezTo>
                  <a:cubicBezTo>
                    <a:pt x="16000" y="-119"/>
                    <a:pt x="14000" y="192"/>
                    <a:pt x="11400" y="1668"/>
                  </a:cubicBezTo>
                  <a:cubicBezTo>
                    <a:pt x="8800" y="3144"/>
                    <a:pt x="5600" y="5786"/>
                    <a:pt x="3400" y="8505"/>
                  </a:cubicBezTo>
                  <a:cubicBezTo>
                    <a:pt x="1200" y="11225"/>
                    <a:pt x="0" y="14022"/>
                    <a:pt x="0" y="16198"/>
                  </a:cubicBezTo>
                  <a:cubicBezTo>
                    <a:pt x="0" y="18373"/>
                    <a:pt x="1200" y="19927"/>
                    <a:pt x="3000" y="20704"/>
                  </a:cubicBezTo>
                  <a:cubicBezTo>
                    <a:pt x="4800" y="21481"/>
                    <a:pt x="7200" y="21481"/>
                    <a:pt x="9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4362450" y="3467100"/>
              <a:ext cx="63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4406899" y="3581400"/>
              <a:ext cx="76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4569006" y="3456129"/>
              <a:ext cx="106394" cy="44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69" fill="norm" stroke="1" extrusionOk="0">
                  <a:moveTo>
                    <a:pt x="3080" y="4830"/>
                  </a:moveTo>
                  <a:cubicBezTo>
                    <a:pt x="2249" y="7696"/>
                    <a:pt x="1419" y="10562"/>
                    <a:pt x="1211" y="13122"/>
                  </a:cubicBezTo>
                  <a:cubicBezTo>
                    <a:pt x="1003" y="15681"/>
                    <a:pt x="1419" y="17933"/>
                    <a:pt x="1626" y="19366"/>
                  </a:cubicBezTo>
                  <a:cubicBezTo>
                    <a:pt x="1834" y="20799"/>
                    <a:pt x="1834" y="21414"/>
                    <a:pt x="1626" y="21465"/>
                  </a:cubicBezTo>
                  <a:cubicBezTo>
                    <a:pt x="1419" y="21516"/>
                    <a:pt x="1003" y="21004"/>
                    <a:pt x="588" y="18701"/>
                  </a:cubicBezTo>
                  <a:cubicBezTo>
                    <a:pt x="172" y="16398"/>
                    <a:pt x="-243" y="12303"/>
                    <a:pt x="172" y="9078"/>
                  </a:cubicBezTo>
                  <a:cubicBezTo>
                    <a:pt x="588" y="5853"/>
                    <a:pt x="1834" y="3499"/>
                    <a:pt x="3288" y="2066"/>
                  </a:cubicBezTo>
                  <a:cubicBezTo>
                    <a:pt x="4742" y="633"/>
                    <a:pt x="6403" y="121"/>
                    <a:pt x="8065" y="18"/>
                  </a:cubicBezTo>
                  <a:cubicBezTo>
                    <a:pt x="9726" y="-84"/>
                    <a:pt x="11388" y="223"/>
                    <a:pt x="13672" y="1196"/>
                  </a:cubicBezTo>
                  <a:cubicBezTo>
                    <a:pt x="15957" y="2168"/>
                    <a:pt x="18865" y="3806"/>
                    <a:pt x="20111" y="5239"/>
                  </a:cubicBezTo>
                  <a:cubicBezTo>
                    <a:pt x="21357" y="6672"/>
                    <a:pt x="20942" y="7901"/>
                    <a:pt x="19903" y="8669"/>
                  </a:cubicBezTo>
                  <a:cubicBezTo>
                    <a:pt x="18865" y="9436"/>
                    <a:pt x="17203" y="9743"/>
                    <a:pt x="14295" y="9692"/>
                  </a:cubicBezTo>
                  <a:cubicBezTo>
                    <a:pt x="11388" y="9641"/>
                    <a:pt x="7234" y="9232"/>
                    <a:pt x="3080" y="8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4724400" y="3432905"/>
              <a:ext cx="56105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447" fill="norm" stroke="1" extrusionOk="0">
                  <a:moveTo>
                    <a:pt x="0" y="210"/>
                  </a:moveTo>
                  <a:cubicBezTo>
                    <a:pt x="3857" y="29"/>
                    <a:pt x="7714" y="-153"/>
                    <a:pt x="10800" y="210"/>
                  </a:cubicBezTo>
                  <a:cubicBezTo>
                    <a:pt x="13886" y="573"/>
                    <a:pt x="16200" y="1481"/>
                    <a:pt x="18129" y="4294"/>
                  </a:cubicBezTo>
                  <a:cubicBezTo>
                    <a:pt x="20057" y="7108"/>
                    <a:pt x="21600" y="11827"/>
                    <a:pt x="19286" y="15003"/>
                  </a:cubicBezTo>
                  <a:cubicBezTo>
                    <a:pt x="16971" y="18180"/>
                    <a:pt x="10800" y="19813"/>
                    <a:pt x="4629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4743450" y="3210662"/>
              <a:ext cx="69850" cy="14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7989"/>
                  </a:moveTo>
                  <a:cubicBezTo>
                    <a:pt x="655" y="9577"/>
                    <a:pt x="1309" y="11165"/>
                    <a:pt x="1636" y="12754"/>
                  </a:cubicBezTo>
                  <a:cubicBezTo>
                    <a:pt x="1964" y="14342"/>
                    <a:pt x="1964" y="15930"/>
                    <a:pt x="1964" y="15930"/>
                  </a:cubicBezTo>
                  <a:cubicBezTo>
                    <a:pt x="1964" y="15930"/>
                    <a:pt x="1964" y="14342"/>
                    <a:pt x="3600" y="11801"/>
                  </a:cubicBezTo>
                  <a:cubicBezTo>
                    <a:pt x="5236" y="9259"/>
                    <a:pt x="8509" y="5765"/>
                    <a:pt x="11127" y="3383"/>
                  </a:cubicBezTo>
                  <a:cubicBezTo>
                    <a:pt x="13745" y="1001"/>
                    <a:pt x="15709" y="-270"/>
                    <a:pt x="17345" y="48"/>
                  </a:cubicBezTo>
                  <a:cubicBezTo>
                    <a:pt x="18982" y="365"/>
                    <a:pt x="20291" y="2271"/>
                    <a:pt x="20945" y="6083"/>
                  </a:cubicBezTo>
                  <a:cubicBezTo>
                    <a:pt x="21600" y="9895"/>
                    <a:pt x="21600" y="15612"/>
                    <a:pt x="21600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4883150" y="3289300"/>
              <a:ext cx="952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5016500" y="323215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5003800" y="3160183"/>
              <a:ext cx="44450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0800"/>
                    <a:pt x="7200" y="0"/>
                    <a:pt x="3600" y="0"/>
                  </a:cubicBezTo>
                  <a:cubicBezTo>
                    <a:pt x="0" y="0"/>
                    <a:pt x="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3297776" y="4738801"/>
              <a:ext cx="99475" cy="3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505" fill="norm" stroke="1" extrusionOk="0">
                  <a:moveTo>
                    <a:pt x="21148" y="613"/>
                  </a:moveTo>
                  <a:cubicBezTo>
                    <a:pt x="18448" y="259"/>
                    <a:pt x="15748" y="-95"/>
                    <a:pt x="13273" y="23"/>
                  </a:cubicBezTo>
                  <a:cubicBezTo>
                    <a:pt x="10798" y="141"/>
                    <a:pt x="8548" y="731"/>
                    <a:pt x="6298" y="2325"/>
                  </a:cubicBezTo>
                  <a:cubicBezTo>
                    <a:pt x="4048" y="3918"/>
                    <a:pt x="1798" y="6515"/>
                    <a:pt x="673" y="9112"/>
                  </a:cubicBezTo>
                  <a:cubicBezTo>
                    <a:pt x="-452" y="11708"/>
                    <a:pt x="-452" y="14305"/>
                    <a:pt x="2923" y="16371"/>
                  </a:cubicBezTo>
                  <a:cubicBezTo>
                    <a:pt x="6298" y="18436"/>
                    <a:pt x="13048" y="19971"/>
                    <a:pt x="1979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3521805" y="4806949"/>
              <a:ext cx="2784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5023"/>
                    <a:pt x="-1304" y="10047"/>
                    <a:pt x="1782" y="13647"/>
                  </a:cubicBezTo>
                  <a:cubicBezTo>
                    <a:pt x="4867" y="17247"/>
                    <a:pt x="12582" y="19423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3581400" y="4914899"/>
              <a:ext cx="158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560"/>
                    <a:pt x="11520" y="11520"/>
                    <a:pt x="15120" y="7920"/>
                  </a:cubicBezTo>
                  <a:cubicBezTo>
                    <a:pt x="18720" y="4320"/>
                    <a:pt x="2016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3770677" y="4776724"/>
              <a:ext cx="135823" cy="52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58" fill="norm" stroke="1" extrusionOk="0">
                  <a:moveTo>
                    <a:pt x="2153" y="5424"/>
                  </a:moveTo>
                  <a:cubicBezTo>
                    <a:pt x="1171" y="7863"/>
                    <a:pt x="189" y="10302"/>
                    <a:pt x="26" y="12784"/>
                  </a:cubicBezTo>
                  <a:cubicBezTo>
                    <a:pt x="-138" y="15266"/>
                    <a:pt x="517" y="17792"/>
                    <a:pt x="1171" y="19360"/>
                  </a:cubicBezTo>
                  <a:cubicBezTo>
                    <a:pt x="1826" y="20927"/>
                    <a:pt x="2480" y="21537"/>
                    <a:pt x="2807" y="21450"/>
                  </a:cubicBezTo>
                  <a:cubicBezTo>
                    <a:pt x="3135" y="21363"/>
                    <a:pt x="3135" y="20579"/>
                    <a:pt x="3135" y="18489"/>
                  </a:cubicBezTo>
                  <a:cubicBezTo>
                    <a:pt x="3135" y="16398"/>
                    <a:pt x="3135" y="13002"/>
                    <a:pt x="3626" y="10084"/>
                  </a:cubicBezTo>
                  <a:cubicBezTo>
                    <a:pt x="4117" y="7166"/>
                    <a:pt x="5098" y="4727"/>
                    <a:pt x="5753" y="3290"/>
                  </a:cubicBezTo>
                  <a:cubicBezTo>
                    <a:pt x="6407" y="1853"/>
                    <a:pt x="6735" y="1418"/>
                    <a:pt x="7389" y="1026"/>
                  </a:cubicBezTo>
                  <a:cubicBezTo>
                    <a:pt x="8044" y="634"/>
                    <a:pt x="9026" y="285"/>
                    <a:pt x="10335" y="111"/>
                  </a:cubicBezTo>
                  <a:cubicBezTo>
                    <a:pt x="11644" y="-63"/>
                    <a:pt x="13280" y="-63"/>
                    <a:pt x="15080" y="329"/>
                  </a:cubicBezTo>
                  <a:cubicBezTo>
                    <a:pt x="16880" y="721"/>
                    <a:pt x="18844" y="1505"/>
                    <a:pt x="19989" y="2550"/>
                  </a:cubicBezTo>
                  <a:cubicBezTo>
                    <a:pt x="21135" y="3595"/>
                    <a:pt x="21462" y="4902"/>
                    <a:pt x="20153" y="5903"/>
                  </a:cubicBezTo>
                  <a:cubicBezTo>
                    <a:pt x="18844" y="6905"/>
                    <a:pt x="15898" y="7602"/>
                    <a:pt x="13607" y="7906"/>
                  </a:cubicBezTo>
                  <a:cubicBezTo>
                    <a:pt x="11317" y="8211"/>
                    <a:pt x="9680" y="8124"/>
                    <a:pt x="8044" y="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3917949" y="4706055"/>
              <a:ext cx="106248" cy="33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141" fill="norm" stroke="1" extrusionOk="0">
                  <a:moveTo>
                    <a:pt x="3812" y="353"/>
                  </a:moveTo>
                  <a:cubicBezTo>
                    <a:pt x="7200" y="88"/>
                    <a:pt x="10588" y="-177"/>
                    <a:pt x="13129" y="154"/>
                  </a:cubicBezTo>
                  <a:cubicBezTo>
                    <a:pt x="15671" y="486"/>
                    <a:pt x="17365" y="1413"/>
                    <a:pt x="18847" y="3335"/>
                  </a:cubicBezTo>
                  <a:cubicBezTo>
                    <a:pt x="20329" y="5256"/>
                    <a:pt x="21600" y="8171"/>
                    <a:pt x="21176" y="10822"/>
                  </a:cubicBezTo>
                  <a:cubicBezTo>
                    <a:pt x="20753" y="13472"/>
                    <a:pt x="18635" y="15857"/>
                    <a:pt x="16941" y="17448"/>
                  </a:cubicBezTo>
                  <a:cubicBezTo>
                    <a:pt x="15247" y="19038"/>
                    <a:pt x="13976" y="19833"/>
                    <a:pt x="11859" y="20429"/>
                  </a:cubicBezTo>
                  <a:cubicBezTo>
                    <a:pt x="9741" y="21025"/>
                    <a:pt x="6776" y="21423"/>
                    <a:pt x="4659" y="20893"/>
                  </a:cubicBezTo>
                  <a:cubicBezTo>
                    <a:pt x="2541" y="20363"/>
                    <a:pt x="1271" y="18905"/>
                    <a:pt x="0" y="17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3981450" y="4464049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3984343" y="4335918"/>
              <a:ext cx="22508" cy="5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198" fill="norm" stroke="1" extrusionOk="0">
                  <a:moveTo>
                    <a:pt x="20879" y="16014"/>
                  </a:moveTo>
                  <a:cubicBezTo>
                    <a:pt x="13024" y="18606"/>
                    <a:pt x="5170" y="21198"/>
                    <a:pt x="5170" y="20334"/>
                  </a:cubicBezTo>
                  <a:cubicBezTo>
                    <a:pt x="5170" y="19470"/>
                    <a:pt x="13024" y="15150"/>
                    <a:pt x="14988" y="10398"/>
                  </a:cubicBezTo>
                  <a:cubicBezTo>
                    <a:pt x="16952" y="5646"/>
                    <a:pt x="13024" y="462"/>
                    <a:pt x="9097" y="30"/>
                  </a:cubicBezTo>
                  <a:cubicBezTo>
                    <a:pt x="5170" y="-402"/>
                    <a:pt x="1243" y="3918"/>
                    <a:pt x="261" y="8238"/>
                  </a:cubicBezTo>
                  <a:cubicBezTo>
                    <a:pt x="-721" y="12558"/>
                    <a:pt x="1243" y="16878"/>
                    <a:pt x="3206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070349" y="45339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248150" y="4425950"/>
              <a:ext cx="1270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50"/>
                    <a:pt x="7200" y="9900"/>
                    <a:pt x="3600" y="13500"/>
                  </a:cubicBezTo>
                  <a:cubicBezTo>
                    <a:pt x="0" y="17100"/>
                    <a:pt x="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4254500" y="5073649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4444999" y="4720166"/>
              <a:ext cx="148498" cy="61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07" fill="norm" stroke="1" extrusionOk="0">
                  <a:moveTo>
                    <a:pt x="5476" y="8610"/>
                  </a:moveTo>
                  <a:cubicBezTo>
                    <a:pt x="3651" y="10614"/>
                    <a:pt x="1825" y="12619"/>
                    <a:pt x="913" y="14660"/>
                  </a:cubicBezTo>
                  <a:cubicBezTo>
                    <a:pt x="0" y="16701"/>
                    <a:pt x="0" y="18779"/>
                    <a:pt x="0" y="20004"/>
                  </a:cubicBezTo>
                  <a:cubicBezTo>
                    <a:pt x="0" y="21229"/>
                    <a:pt x="0" y="21600"/>
                    <a:pt x="152" y="21489"/>
                  </a:cubicBezTo>
                  <a:cubicBezTo>
                    <a:pt x="304" y="21377"/>
                    <a:pt x="608" y="20784"/>
                    <a:pt x="1521" y="19262"/>
                  </a:cubicBezTo>
                  <a:cubicBezTo>
                    <a:pt x="2434" y="17740"/>
                    <a:pt x="3955" y="15291"/>
                    <a:pt x="5172" y="12767"/>
                  </a:cubicBezTo>
                  <a:cubicBezTo>
                    <a:pt x="6389" y="10243"/>
                    <a:pt x="7301" y="7645"/>
                    <a:pt x="8518" y="5604"/>
                  </a:cubicBezTo>
                  <a:cubicBezTo>
                    <a:pt x="9735" y="3563"/>
                    <a:pt x="11256" y="2078"/>
                    <a:pt x="12625" y="1188"/>
                  </a:cubicBezTo>
                  <a:cubicBezTo>
                    <a:pt x="13994" y="297"/>
                    <a:pt x="15211" y="0"/>
                    <a:pt x="16276" y="0"/>
                  </a:cubicBezTo>
                  <a:cubicBezTo>
                    <a:pt x="17341" y="0"/>
                    <a:pt x="18254" y="297"/>
                    <a:pt x="19318" y="1262"/>
                  </a:cubicBezTo>
                  <a:cubicBezTo>
                    <a:pt x="20383" y="2227"/>
                    <a:pt x="21600" y="3860"/>
                    <a:pt x="21296" y="5159"/>
                  </a:cubicBezTo>
                  <a:cubicBezTo>
                    <a:pt x="20992" y="6458"/>
                    <a:pt x="19166" y="7423"/>
                    <a:pt x="16124" y="8091"/>
                  </a:cubicBezTo>
                  <a:cubicBezTo>
                    <a:pt x="13082" y="8759"/>
                    <a:pt x="8823" y="9130"/>
                    <a:pt x="4563" y="9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4667250" y="5041900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6324600" y="1799431"/>
              <a:ext cx="217490" cy="67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64" fill="norm" stroke="1" extrusionOk="0">
                  <a:moveTo>
                    <a:pt x="0" y="9065"/>
                  </a:moveTo>
                  <a:cubicBezTo>
                    <a:pt x="411" y="11096"/>
                    <a:pt x="823" y="13128"/>
                    <a:pt x="1131" y="15091"/>
                  </a:cubicBezTo>
                  <a:cubicBezTo>
                    <a:pt x="1440" y="17055"/>
                    <a:pt x="1646" y="18951"/>
                    <a:pt x="1646" y="20068"/>
                  </a:cubicBezTo>
                  <a:cubicBezTo>
                    <a:pt x="1646" y="21185"/>
                    <a:pt x="1440" y="21524"/>
                    <a:pt x="1337" y="21456"/>
                  </a:cubicBezTo>
                  <a:cubicBezTo>
                    <a:pt x="1234" y="21389"/>
                    <a:pt x="1234" y="20915"/>
                    <a:pt x="1131" y="19357"/>
                  </a:cubicBezTo>
                  <a:cubicBezTo>
                    <a:pt x="1029" y="17800"/>
                    <a:pt x="823" y="15159"/>
                    <a:pt x="926" y="12823"/>
                  </a:cubicBezTo>
                  <a:cubicBezTo>
                    <a:pt x="1029" y="10487"/>
                    <a:pt x="1440" y="8456"/>
                    <a:pt x="2160" y="6594"/>
                  </a:cubicBezTo>
                  <a:cubicBezTo>
                    <a:pt x="2880" y="4732"/>
                    <a:pt x="3909" y="3039"/>
                    <a:pt x="5040" y="1955"/>
                  </a:cubicBezTo>
                  <a:cubicBezTo>
                    <a:pt x="6171" y="872"/>
                    <a:pt x="7406" y="398"/>
                    <a:pt x="8537" y="161"/>
                  </a:cubicBezTo>
                  <a:cubicBezTo>
                    <a:pt x="9669" y="-76"/>
                    <a:pt x="10697" y="-76"/>
                    <a:pt x="12651" y="330"/>
                  </a:cubicBezTo>
                  <a:cubicBezTo>
                    <a:pt x="14606" y="737"/>
                    <a:pt x="17486" y="1549"/>
                    <a:pt x="19234" y="2666"/>
                  </a:cubicBezTo>
                  <a:cubicBezTo>
                    <a:pt x="20983" y="3784"/>
                    <a:pt x="21600" y="5206"/>
                    <a:pt x="20777" y="6255"/>
                  </a:cubicBezTo>
                  <a:cubicBezTo>
                    <a:pt x="19954" y="7305"/>
                    <a:pt x="17691" y="7982"/>
                    <a:pt x="14606" y="8422"/>
                  </a:cubicBezTo>
                  <a:cubicBezTo>
                    <a:pt x="11520" y="8862"/>
                    <a:pt x="7611" y="9065"/>
                    <a:pt x="3703" y="9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6146800" y="3541288"/>
              <a:ext cx="193033" cy="33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59" fill="norm" stroke="1" extrusionOk="0">
                  <a:moveTo>
                    <a:pt x="0" y="3347"/>
                  </a:moveTo>
                  <a:cubicBezTo>
                    <a:pt x="1174" y="5091"/>
                    <a:pt x="2348" y="6835"/>
                    <a:pt x="2935" y="9183"/>
                  </a:cubicBezTo>
                  <a:cubicBezTo>
                    <a:pt x="3522" y="11531"/>
                    <a:pt x="3522" y="14483"/>
                    <a:pt x="3404" y="16562"/>
                  </a:cubicBezTo>
                  <a:cubicBezTo>
                    <a:pt x="3287" y="18642"/>
                    <a:pt x="3052" y="19849"/>
                    <a:pt x="2935" y="20050"/>
                  </a:cubicBezTo>
                  <a:cubicBezTo>
                    <a:pt x="2817" y="20252"/>
                    <a:pt x="2817" y="19447"/>
                    <a:pt x="3170" y="16965"/>
                  </a:cubicBezTo>
                  <a:cubicBezTo>
                    <a:pt x="3522" y="14483"/>
                    <a:pt x="4226" y="10324"/>
                    <a:pt x="5048" y="7506"/>
                  </a:cubicBezTo>
                  <a:cubicBezTo>
                    <a:pt x="5870" y="4689"/>
                    <a:pt x="6809" y="3213"/>
                    <a:pt x="8452" y="2140"/>
                  </a:cubicBezTo>
                  <a:cubicBezTo>
                    <a:pt x="10096" y="1066"/>
                    <a:pt x="12443" y="396"/>
                    <a:pt x="14204" y="127"/>
                  </a:cubicBezTo>
                  <a:cubicBezTo>
                    <a:pt x="15965" y="-141"/>
                    <a:pt x="17139" y="-7"/>
                    <a:pt x="18313" y="731"/>
                  </a:cubicBezTo>
                  <a:cubicBezTo>
                    <a:pt x="19487" y="1469"/>
                    <a:pt x="20661" y="2811"/>
                    <a:pt x="21130" y="5360"/>
                  </a:cubicBezTo>
                  <a:cubicBezTo>
                    <a:pt x="21600" y="7909"/>
                    <a:pt x="21365" y="11665"/>
                    <a:pt x="21248" y="14550"/>
                  </a:cubicBezTo>
                  <a:cubicBezTo>
                    <a:pt x="21130" y="17434"/>
                    <a:pt x="21130" y="19447"/>
                    <a:pt x="2113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6496050" y="37592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6667500" y="3538398"/>
              <a:ext cx="193762" cy="66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20" fill="norm" stroke="1" extrusionOk="0">
                  <a:moveTo>
                    <a:pt x="7748" y="4493"/>
                  </a:moveTo>
                  <a:cubicBezTo>
                    <a:pt x="6809" y="6626"/>
                    <a:pt x="5870" y="8758"/>
                    <a:pt x="5048" y="11235"/>
                  </a:cubicBezTo>
                  <a:cubicBezTo>
                    <a:pt x="4226" y="13711"/>
                    <a:pt x="3522" y="16531"/>
                    <a:pt x="3170" y="18114"/>
                  </a:cubicBezTo>
                  <a:cubicBezTo>
                    <a:pt x="2817" y="19696"/>
                    <a:pt x="2817" y="20040"/>
                    <a:pt x="2583" y="20487"/>
                  </a:cubicBezTo>
                  <a:cubicBezTo>
                    <a:pt x="2348" y="20934"/>
                    <a:pt x="1878" y="21484"/>
                    <a:pt x="1643" y="21519"/>
                  </a:cubicBezTo>
                  <a:cubicBezTo>
                    <a:pt x="1409" y="21553"/>
                    <a:pt x="1409" y="21071"/>
                    <a:pt x="1409" y="19317"/>
                  </a:cubicBezTo>
                  <a:cubicBezTo>
                    <a:pt x="1409" y="17563"/>
                    <a:pt x="1409" y="14536"/>
                    <a:pt x="1761" y="11888"/>
                  </a:cubicBezTo>
                  <a:cubicBezTo>
                    <a:pt x="2113" y="9240"/>
                    <a:pt x="2817" y="6970"/>
                    <a:pt x="4461" y="5147"/>
                  </a:cubicBezTo>
                  <a:cubicBezTo>
                    <a:pt x="6104" y="3324"/>
                    <a:pt x="8687" y="1948"/>
                    <a:pt x="10565" y="1157"/>
                  </a:cubicBezTo>
                  <a:cubicBezTo>
                    <a:pt x="12443" y="366"/>
                    <a:pt x="13617" y="159"/>
                    <a:pt x="14909" y="56"/>
                  </a:cubicBezTo>
                  <a:cubicBezTo>
                    <a:pt x="16200" y="-47"/>
                    <a:pt x="17609" y="-47"/>
                    <a:pt x="18900" y="400"/>
                  </a:cubicBezTo>
                  <a:cubicBezTo>
                    <a:pt x="20191" y="847"/>
                    <a:pt x="21365" y="1742"/>
                    <a:pt x="21483" y="3186"/>
                  </a:cubicBezTo>
                  <a:cubicBezTo>
                    <a:pt x="21600" y="4631"/>
                    <a:pt x="20661" y="6626"/>
                    <a:pt x="17609" y="8070"/>
                  </a:cubicBezTo>
                  <a:cubicBezTo>
                    <a:pt x="14557" y="9515"/>
                    <a:pt x="9391" y="10409"/>
                    <a:pt x="6104" y="10822"/>
                  </a:cubicBezTo>
                  <a:cubicBezTo>
                    <a:pt x="2817" y="11235"/>
                    <a:pt x="1409" y="11166"/>
                    <a:pt x="0" y="1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6432550" y="5099998"/>
              <a:ext cx="82550" cy="2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368"/>
                  </a:moveTo>
                  <a:cubicBezTo>
                    <a:pt x="1662" y="728"/>
                    <a:pt x="3323" y="88"/>
                    <a:pt x="5262" y="8"/>
                  </a:cubicBezTo>
                  <a:cubicBezTo>
                    <a:pt x="7200" y="-72"/>
                    <a:pt x="9415" y="408"/>
                    <a:pt x="11354" y="2328"/>
                  </a:cubicBezTo>
                  <a:cubicBezTo>
                    <a:pt x="13292" y="4248"/>
                    <a:pt x="14954" y="7608"/>
                    <a:pt x="16615" y="11048"/>
                  </a:cubicBezTo>
                  <a:cubicBezTo>
                    <a:pt x="18277" y="14488"/>
                    <a:pt x="19938" y="18008"/>
                    <a:pt x="2160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578600" y="5156200"/>
              <a:ext cx="1270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900"/>
                    <a:pt x="12960" y="7800"/>
                    <a:pt x="9360" y="11400"/>
                  </a:cubicBezTo>
                  <a:cubicBezTo>
                    <a:pt x="5760" y="15000"/>
                    <a:pt x="2880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6718833" y="5369174"/>
              <a:ext cx="208889" cy="51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459" fill="norm" stroke="1" extrusionOk="0">
                  <a:moveTo>
                    <a:pt x="4437" y="4844"/>
                  </a:moveTo>
                  <a:cubicBezTo>
                    <a:pt x="4009" y="7904"/>
                    <a:pt x="3582" y="10965"/>
                    <a:pt x="2940" y="13589"/>
                  </a:cubicBezTo>
                  <a:cubicBezTo>
                    <a:pt x="2298" y="16212"/>
                    <a:pt x="1443" y="18398"/>
                    <a:pt x="908" y="19710"/>
                  </a:cubicBezTo>
                  <a:cubicBezTo>
                    <a:pt x="374" y="21022"/>
                    <a:pt x="160" y="21459"/>
                    <a:pt x="53" y="21459"/>
                  </a:cubicBezTo>
                  <a:cubicBezTo>
                    <a:pt x="-54" y="21459"/>
                    <a:pt x="-54" y="21022"/>
                    <a:pt x="588" y="19360"/>
                  </a:cubicBezTo>
                  <a:cubicBezTo>
                    <a:pt x="1229" y="17699"/>
                    <a:pt x="2512" y="14813"/>
                    <a:pt x="3796" y="11883"/>
                  </a:cubicBezTo>
                  <a:cubicBezTo>
                    <a:pt x="5079" y="8954"/>
                    <a:pt x="6362" y="5980"/>
                    <a:pt x="7645" y="3969"/>
                  </a:cubicBezTo>
                  <a:cubicBezTo>
                    <a:pt x="8928" y="1958"/>
                    <a:pt x="10211" y="908"/>
                    <a:pt x="11388" y="384"/>
                  </a:cubicBezTo>
                  <a:cubicBezTo>
                    <a:pt x="12564" y="-141"/>
                    <a:pt x="13633" y="-141"/>
                    <a:pt x="15237" y="471"/>
                  </a:cubicBezTo>
                  <a:cubicBezTo>
                    <a:pt x="16841" y="1083"/>
                    <a:pt x="18980" y="2308"/>
                    <a:pt x="20156" y="3576"/>
                  </a:cubicBezTo>
                  <a:cubicBezTo>
                    <a:pt x="21332" y="4844"/>
                    <a:pt x="21546" y="6155"/>
                    <a:pt x="20049" y="7336"/>
                  </a:cubicBezTo>
                  <a:cubicBezTo>
                    <a:pt x="18552" y="8516"/>
                    <a:pt x="15344" y="9566"/>
                    <a:pt x="12243" y="10047"/>
                  </a:cubicBezTo>
                  <a:cubicBezTo>
                    <a:pt x="9142" y="10528"/>
                    <a:pt x="6148" y="10440"/>
                    <a:pt x="3154" y="10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8712200" y="1903843"/>
              <a:ext cx="200283" cy="45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771" fill="norm" stroke="1" extrusionOk="0">
                  <a:moveTo>
                    <a:pt x="0" y="9686"/>
                  </a:moveTo>
                  <a:cubicBezTo>
                    <a:pt x="225" y="9200"/>
                    <a:pt x="450" y="8713"/>
                    <a:pt x="900" y="8713"/>
                  </a:cubicBezTo>
                  <a:cubicBezTo>
                    <a:pt x="1350" y="8713"/>
                    <a:pt x="2025" y="9200"/>
                    <a:pt x="2925" y="11048"/>
                  </a:cubicBezTo>
                  <a:cubicBezTo>
                    <a:pt x="3825" y="12897"/>
                    <a:pt x="4950" y="16108"/>
                    <a:pt x="5625" y="18248"/>
                  </a:cubicBezTo>
                  <a:cubicBezTo>
                    <a:pt x="6300" y="20389"/>
                    <a:pt x="6525" y="21459"/>
                    <a:pt x="6525" y="20291"/>
                  </a:cubicBezTo>
                  <a:cubicBezTo>
                    <a:pt x="6525" y="19124"/>
                    <a:pt x="6300" y="15718"/>
                    <a:pt x="6637" y="12313"/>
                  </a:cubicBezTo>
                  <a:cubicBezTo>
                    <a:pt x="6975" y="8908"/>
                    <a:pt x="7875" y="5502"/>
                    <a:pt x="8662" y="3459"/>
                  </a:cubicBezTo>
                  <a:cubicBezTo>
                    <a:pt x="9450" y="1416"/>
                    <a:pt x="10125" y="735"/>
                    <a:pt x="11138" y="345"/>
                  </a:cubicBezTo>
                  <a:cubicBezTo>
                    <a:pt x="12150" y="-44"/>
                    <a:pt x="13500" y="-141"/>
                    <a:pt x="15075" y="248"/>
                  </a:cubicBezTo>
                  <a:cubicBezTo>
                    <a:pt x="16650" y="637"/>
                    <a:pt x="18450" y="1513"/>
                    <a:pt x="19687" y="3021"/>
                  </a:cubicBezTo>
                  <a:cubicBezTo>
                    <a:pt x="20925" y="4529"/>
                    <a:pt x="21600" y="6670"/>
                    <a:pt x="21150" y="8227"/>
                  </a:cubicBezTo>
                  <a:cubicBezTo>
                    <a:pt x="20700" y="9783"/>
                    <a:pt x="19125" y="10756"/>
                    <a:pt x="17550" y="11486"/>
                  </a:cubicBezTo>
                  <a:cubicBezTo>
                    <a:pt x="15975" y="12216"/>
                    <a:pt x="14400" y="12702"/>
                    <a:pt x="12937" y="12994"/>
                  </a:cubicBezTo>
                  <a:cubicBezTo>
                    <a:pt x="11475" y="13286"/>
                    <a:pt x="10125" y="13383"/>
                    <a:pt x="9337" y="13140"/>
                  </a:cubicBezTo>
                  <a:cubicBezTo>
                    <a:pt x="8550" y="12897"/>
                    <a:pt x="8325" y="12313"/>
                    <a:pt x="8775" y="11778"/>
                  </a:cubicBezTo>
                  <a:cubicBezTo>
                    <a:pt x="9225" y="11243"/>
                    <a:pt x="10350" y="10756"/>
                    <a:pt x="11475" y="10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9044760" y="1771046"/>
              <a:ext cx="150040" cy="36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115" fill="norm" stroke="1" extrusionOk="0">
                  <a:moveTo>
                    <a:pt x="21265" y="2981"/>
                  </a:moveTo>
                  <a:cubicBezTo>
                    <a:pt x="18565" y="1876"/>
                    <a:pt x="15865" y="772"/>
                    <a:pt x="13765" y="281"/>
                  </a:cubicBezTo>
                  <a:cubicBezTo>
                    <a:pt x="11665" y="-210"/>
                    <a:pt x="10165" y="-87"/>
                    <a:pt x="8215" y="895"/>
                  </a:cubicBezTo>
                  <a:cubicBezTo>
                    <a:pt x="6265" y="1876"/>
                    <a:pt x="3865" y="3717"/>
                    <a:pt x="2215" y="6356"/>
                  </a:cubicBezTo>
                  <a:cubicBezTo>
                    <a:pt x="565" y="8995"/>
                    <a:pt x="-335" y="12431"/>
                    <a:pt x="115" y="14947"/>
                  </a:cubicBezTo>
                  <a:cubicBezTo>
                    <a:pt x="565" y="17463"/>
                    <a:pt x="2365" y="19058"/>
                    <a:pt x="3865" y="20040"/>
                  </a:cubicBezTo>
                  <a:cubicBezTo>
                    <a:pt x="5365" y="21022"/>
                    <a:pt x="6565" y="21390"/>
                    <a:pt x="9415" y="20899"/>
                  </a:cubicBezTo>
                  <a:cubicBezTo>
                    <a:pt x="12265" y="20408"/>
                    <a:pt x="16765" y="19058"/>
                    <a:pt x="21265" y="17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9220200" y="1973719"/>
              <a:ext cx="25400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3186"/>
                  </a:moveTo>
                  <a:cubicBezTo>
                    <a:pt x="1800" y="1661"/>
                    <a:pt x="3600" y="136"/>
                    <a:pt x="3600" y="9"/>
                  </a:cubicBezTo>
                  <a:cubicBezTo>
                    <a:pt x="3600" y="-118"/>
                    <a:pt x="1800" y="1153"/>
                    <a:pt x="1800" y="3948"/>
                  </a:cubicBezTo>
                  <a:cubicBezTo>
                    <a:pt x="1800" y="6743"/>
                    <a:pt x="3600" y="11063"/>
                    <a:pt x="7200" y="14240"/>
                  </a:cubicBezTo>
                  <a:cubicBezTo>
                    <a:pt x="10800" y="17416"/>
                    <a:pt x="16200" y="19449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9347200" y="2022972"/>
              <a:ext cx="1651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62" y="12302"/>
                    <a:pt x="10523" y="4448"/>
                    <a:pt x="14123" y="1502"/>
                  </a:cubicBezTo>
                  <a:cubicBezTo>
                    <a:pt x="17723" y="-1443"/>
                    <a:pt x="1966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9587949" y="1875670"/>
              <a:ext cx="113841" cy="31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887" fill="norm" stroke="1" extrusionOk="0">
                  <a:moveTo>
                    <a:pt x="3636" y="9875"/>
                  </a:moveTo>
                  <a:cubicBezTo>
                    <a:pt x="2065" y="13776"/>
                    <a:pt x="494" y="17678"/>
                    <a:pt x="102" y="19560"/>
                  </a:cubicBezTo>
                  <a:cubicBezTo>
                    <a:pt x="-291" y="21441"/>
                    <a:pt x="494" y="21302"/>
                    <a:pt x="1673" y="19281"/>
                  </a:cubicBezTo>
                  <a:cubicBezTo>
                    <a:pt x="2851" y="17260"/>
                    <a:pt x="4422" y="13358"/>
                    <a:pt x="6582" y="9944"/>
                  </a:cubicBezTo>
                  <a:cubicBezTo>
                    <a:pt x="8742" y="6530"/>
                    <a:pt x="11491" y="3604"/>
                    <a:pt x="13651" y="1931"/>
                  </a:cubicBezTo>
                  <a:cubicBezTo>
                    <a:pt x="15811" y="259"/>
                    <a:pt x="17382" y="-159"/>
                    <a:pt x="18560" y="50"/>
                  </a:cubicBezTo>
                  <a:cubicBezTo>
                    <a:pt x="19738" y="259"/>
                    <a:pt x="20524" y="1095"/>
                    <a:pt x="20916" y="2837"/>
                  </a:cubicBezTo>
                  <a:cubicBezTo>
                    <a:pt x="21309" y="4579"/>
                    <a:pt x="21309" y="7227"/>
                    <a:pt x="19345" y="9317"/>
                  </a:cubicBezTo>
                  <a:cubicBezTo>
                    <a:pt x="17382" y="11407"/>
                    <a:pt x="13454" y="12940"/>
                    <a:pt x="10313" y="13846"/>
                  </a:cubicBezTo>
                  <a:cubicBezTo>
                    <a:pt x="7171" y="14752"/>
                    <a:pt x="4814" y="15031"/>
                    <a:pt x="3636" y="14613"/>
                  </a:cubicBezTo>
                  <a:cubicBezTo>
                    <a:pt x="2458" y="14195"/>
                    <a:pt x="2458" y="13080"/>
                    <a:pt x="2458" y="11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9779000" y="1738377"/>
              <a:ext cx="126057" cy="39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53" fill="norm" stroke="1" extrusionOk="0">
                  <a:moveTo>
                    <a:pt x="0" y="1806"/>
                  </a:moveTo>
                  <a:cubicBezTo>
                    <a:pt x="1800" y="1232"/>
                    <a:pt x="3600" y="657"/>
                    <a:pt x="5580" y="313"/>
                  </a:cubicBezTo>
                  <a:cubicBezTo>
                    <a:pt x="7560" y="-32"/>
                    <a:pt x="9720" y="-147"/>
                    <a:pt x="12060" y="255"/>
                  </a:cubicBezTo>
                  <a:cubicBezTo>
                    <a:pt x="14400" y="657"/>
                    <a:pt x="16920" y="1576"/>
                    <a:pt x="18720" y="3817"/>
                  </a:cubicBezTo>
                  <a:cubicBezTo>
                    <a:pt x="20520" y="6057"/>
                    <a:pt x="21600" y="9619"/>
                    <a:pt x="21420" y="12434"/>
                  </a:cubicBezTo>
                  <a:cubicBezTo>
                    <a:pt x="21240" y="15249"/>
                    <a:pt x="19800" y="17317"/>
                    <a:pt x="17460" y="18696"/>
                  </a:cubicBezTo>
                  <a:cubicBezTo>
                    <a:pt x="15120" y="20074"/>
                    <a:pt x="11880" y="20764"/>
                    <a:pt x="864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8471750" y="3678508"/>
              <a:ext cx="164251" cy="32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31" fill="norm" stroke="1" extrusionOk="0">
                  <a:moveTo>
                    <a:pt x="720" y="8493"/>
                  </a:moveTo>
                  <a:cubicBezTo>
                    <a:pt x="997" y="11774"/>
                    <a:pt x="1274" y="15055"/>
                    <a:pt x="1135" y="17311"/>
                  </a:cubicBezTo>
                  <a:cubicBezTo>
                    <a:pt x="997" y="19566"/>
                    <a:pt x="443" y="20797"/>
                    <a:pt x="166" y="21002"/>
                  </a:cubicBezTo>
                  <a:cubicBezTo>
                    <a:pt x="-111" y="21207"/>
                    <a:pt x="-111" y="20387"/>
                    <a:pt x="720" y="17584"/>
                  </a:cubicBezTo>
                  <a:cubicBezTo>
                    <a:pt x="1551" y="14782"/>
                    <a:pt x="3212" y="9997"/>
                    <a:pt x="5427" y="6716"/>
                  </a:cubicBezTo>
                  <a:cubicBezTo>
                    <a:pt x="7643" y="3435"/>
                    <a:pt x="10412" y="1658"/>
                    <a:pt x="12904" y="701"/>
                  </a:cubicBezTo>
                  <a:cubicBezTo>
                    <a:pt x="15397" y="-256"/>
                    <a:pt x="17612" y="-393"/>
                    <a:pt x="19135" y="1316"/>
                  </a:cubicBezTo>
                  <a:cubicBezTo>
                    <a:pt x="20658" y="3025"/>
                    <a:pt x="21489" y="6579"/>
                    <a:pt x="21489" y="9245"/>
                  </a:cubicBezTo>
                  <a:cubicBezTo>
                    <a:pt x="21489" y="11911"/>
                    <a:pt x="20658" y="13688"/>
                    <a:pt x="19827" y="15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8750299" y="3830751"/>
              <a:ext cx="21729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0" y="9353"/>
                  </a:moveTo>
                  <a:cubicBezTo>
                    <a:pt x="7855" y="3953"/>
                    <a:pt x="15709" y="-1447"/>
                    <a:pt x="18655" y="353"/>
                  </a:cubicBezTo>
                  <a:cubicBezTo>
                    <a:pt x="21600" y="2153"/>
                    <a:pt x="19636" y="11153"/>
                    <a:pt x="17673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8915399" y="3638015"/>
              <a:ext cx="115407" cy="49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99" fill="norm" stroke="1" extrusionOk="0">
                  <a:moveTo>
                    <a:pt x="5891" y="7712"/>
                  </a:moveTo>
                  <a:cubicBezTo>
                    <a:pt x="5105" y="9908"/>
                    <a:pt x="4320" y="12105"/>
                    <a:pt x="4124" y="14942"/>
                  </a:cubicBezTo>
                  <a:cubicBezTo>
                    <a:pt x="3927" y="17779"/>
                    <a:pt x="4320" y="21257"/>
                    <a:pt x="4124" y="21395"/>
                  </a:cubicBezTo>
                  <a:cubicBezTo>
                    <a:pt x="3927" y="21532"/>
                    <a:pt x="3142" y="18329"/>
                    <a:pt x="2356" y="15400"/>
                  </a:cubicBezTo>
                  <a:cubicBezTo>
                    <a:pt x="1571" y="12471"/>
                    <a:pt x="785" y="9817"/>
                    <a:pt x="393" y="7666"/>
                  </a:cubicBezTo>
                  <a:cubicBezTo>
                    <a:pt x="0" y="5515"/>
                    <a:pt x="0" y="3868"/>
                    <a:pt x="393" y="2724"/>
                  </a:cubicBezTo>
                  <a:cubicBezTo>
                    <a:pt x="785" y="1579"/>
                    <a:pt x="1571" y="939"/>
                    <a:pt x="2945" y="527"/>
                  </a:cubicBezTo>
                  <a:cubicBezTo>
                    <a:pt x="4320" y="115"/>
                    <a:pt x="6284" y="-68"/>
                    <a:pt x="8247" y="24"/>
                  </a:cubicBezTo>
                  <a:cubicBezTo>
                    <a:pt x="10211" y="115"/>
                    <a:pt x="12175" y="481"/>
                    <a:pt x="14924" y="1625"/>
                  </a:cubicBezTo>
                  <a:cubicBezTo>
                    <a:pt x="17673" y="2769"/>
                    <a:pt x="21207" y="4691"/>
                    <a:pt x="21404" y="6339"/>
                  </a:cubicBezTo>
                  <a:cubicBezTo>
                    <a:pt x="21600" y="7986"/>
                    <a:pt x="18458" y="9359"/>
                    <a:pt x="14335" y="10091"/>
                  </a:cubicBezTo>
                  <a:cubicBezTo>
                    <a:pt x="10211" y="10824"/>
                    <a:pt x="5105" y="10915"/>
                    <a:pt x="0" y="1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9194800" y="3822700"/>
              <a:ext cx="25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9332064" y="3590788"/>
              <a:ext cx="167536" cy="37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82" fill="norm" stroke="1" extrusionOk="0">
                  <a:moveTo>
                    <a:pt x="21371" y="2361"/>
                  </a:moveTo>
                  <a:cubicBezTo>
                    <a:pt x="20831" y="1637"/>
                    <a:pt x="20291" y="913"/>
                    <a:pt x="18806" y="430"/>
                  </a:cubicBezTo>
                  <a:cubicBezTo>
                    <a:pt x="17321" y="-53"/>
                    <a:pt x="14891" y="-294"/>
                    <a:pt x="12191" y="611"/>
                  </a:cubicBezTo>
                  <a:cubicBezTo>
                    <a:pt x="9491" y="1516"/>
                    <a:pt x="6521" y="3567"/>
                    <a:pt x="4226" y="6403"/>
                  </a:cubicBezTo>
                  <a:cubicBezTo>
                    <a:pt x="1931" y="9239"/>
                    <a:pt x="311" y="12859"/>
                    <a:pt x="41" y="15393"/>
                  </a:cubicBezTo>
                  <a:cubicBezTo>
                    <a:pt x="-229" y="17927"/>
                    <a:pt x="851" y="19375"/>
                    <a:pt x="3146" y="20220"/>
                  </a:cubicBezTo>
                  <a:cubicBezTo>
                    <a:pt x="5441" y="21065"/>
                    <a:pt x="8951" y="21306"/>
                    <a:pt x="11381" y="21125"/>
                  </a:cubicBezTo>
                  <a:cubicBezTo>
                    <a:pt x="13811" y="20944"/>
                    <a:pt x="15161" y="20341"/>
                    <a:pt x="16511" y="19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9553293" y="3714750"/>
              <a:ext cx="9808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731"/>
                    <a:pt x="-1585" y="9463"/>
                    <a:pt x="575" y="13063"/>
                  </a:cubicBezTo>
                  <a:cubicBezTo>
                    <a:pt x="2735" y="16663"/>
                    <a:pt x="11375" y="1913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9658350" y="3813356"/>
              <a:ext cx="171450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267" y="16354"/>
                    <a:pt x="533" y="11659"/>
                    <a:pt x="3467" y="7902"/>
                  </a:cubicBezTo>
                  <a:cubicBezTo>
                    <a:pt x="6400" y="4146"/>
                    <a:pt x="12000" y="1328"/>
                    <a:pt x="15467" y="389"/>
                  </a:cubicBezTo>
                  <a:cubicBezTo>
                    <a:pt x="18933" y="-550"/>
                    <a:pt x="20267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9921586" y="3616726"/>
              <a:ext cx="166863" cy="63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44" fill="norm" stroke="1" extrusionOk="0">
                  <a:moveTo>
                    <a:pt x="6112" y="6553"/>
                  </a:moveTo>
                  <a:cubicBezTo>
                    <a:pt x="4762" y="8131"/>
                    <a:pt x="3412" y="9710"/>
                    <a:pt x="2467" y="11720"/>
                  </a:cubicBezTo>
                  <a:cubicBezTo>
                    <a:pt x="1522" y="13729"/>
                    <a:pt x="982" y="16169"/>
                    <a:pt x="712" y="17568"/>
                  </a:cubicBezTo>
                  <a:cubicBezTo>
                    <a:pt x="442" y="18967"/>
                    <a:pt x="442" y="19326"/>
                    <a:pt x="307" y="19936"/>
                  </a:cubicBezTo>
                  <a:cubicBezTo>
                    <a:pt x="172" y="20546"/>
                    <a:pt x="-98" y="21407"/>
                    <a:pt x="37" y="21443"/>
                  </a:cubicBezTo>
                  <a:cubicBezTo>
                    <a:pt x="172" y="21479"/>
                    <a:pt x="712" y="20690"/>
                    <a:pt x="1522" y="19183"/>
                  </a:cubicBezTo>
                  <a:cubicBezTo>
                    <a:pt x="2332" y="17676"/>
                    <a:pt x="3412" y="15451"/>
                    <a:pt x="4762" y="12975"/>
                  </a:cubicBezTo>
                  <a:cubicBezTo>
                    <a:pt x="6112" y="10500"/>
                    <a:pt x="7732" y="7773"/>
                    <a:pt x="9487" y="5620"/>
                  </a:cubicBezTo>
                  <a:cubicBezTo>
                    <a:pt x="11242" y="3467"/>
                    <a:pt x="13132" y="1888"/>
                    <a:pt x="14617" y="991"/>
                  </a:cubicBezTo>
                  <a:cubicBezTo>
                    <a:pt x="16102" y="94"/>
                    <a:pt x="17182" y="-121"/>
                    <a:pt x="18262" y="58"/>
                  </a:cubicBezTo>
                  <a:cubicBezTo>
                    <a:pt x="19342" y="238"/>
                    <a:pt x="20422" y="812"/>
                    <a:pt x="20962" y="2139"/>
                  </a:cubicBezTo>
                  <a:cubicBezTo>
                    <a:pt x="21502" y="3467"/>
                    <a:pt x="21502" y="5548"/>
                    <a:pt x="19882" y="7055"/>
                  </a:cubicBezTo>
                  <a:cubicBezTo>
                    <a:pt x="18262" y="8562"/>
                    <a:pt x="15022" y="9495"/>
                    <a:pt x="12592" y="9997"/>
                  </a:cubicBezTo>
                  <a:cubicBezTo>
                    <a:pt x="10162" y="10500"/>
                    <a:pt x="8542" y="10571"/>
                    <a:pt x="7192" y="10284"/>
                  </a:cubicBezTo>
                  <a:cubicBezTo>
                    <a:pt x="5842" y="9997"/>
                    <a:pt x="4762" y="9351"/>
                    <a:pt x="4357" y="8849"/>
                  </a:cubicBezTo>
                  <a:cubicBezTo>
                    <a:pt x="3952" y="8347"/>
                    <a:pt x="4222" y="7988"/>
                    <a:pt x="4492" y="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10166350" y="3549650"/>
              <a:ext cx="99875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9450" y="0"/>
                  </a:moveTo>
                  <a:cubicBezTo>
                    <a:pt x="11700" y="222"/>
                    <a:pt x="13950" y="443"/>
                    <a:pt x="16200" y="1994"/>
                  </a:cubicBezTo>
                  <a:cubicBezTo>
                    <a:pt x="18450" y="3545"/>
                    <a:pt x="20700" y="6425"/>
                    <a:pt x="21150" y="9305"/>
                  </a:cubicBezTo>
                  <a:cubicBezTo>
                    <a:pt x="21600" y="12185"/>
                    <a:pt x="20250" y="15065"/>
                    <a:pt x="16425" y="17114"/>
                  </a:cubicBezTo>
                  <a:cubicBezTo>
                    <a:pt x="12600" y="19163"/>
                    <a:pt x="6300" y="20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8788378" y="5224109"/>
              <a:ext cx="88922" cy="30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13" fill="norm" stroke="1" extrusionOk="0">
                  <a:moveTo>
                    <a:pt x="21103" y="2371"/>
                  </a:moveTo>
                  <a:cubicBezTo>
                    <a:pt x="20601" y="1627"/>
                    <a:pt x="20098" y="882"/>
                    <a:pt x="18591" y="435"/>
                  </a:cubicBezTo>
                  <a:cubicBezTo>
                    <a:pt x="17084" y="-12"/>
                    <a:pt x="14573" y="-161"/>
                    <a:pt x="12312" y="211"/>
                  </a:cubicBezTo>
                  <a:cubicBezTo>
                    <a:pt x="10052" y="584"/>
                    <a:pt x="8043" y="1478"/>
                    <a:pt x="5782" y="3936"/>
                  </a:cubicBezTo>
                  <a:cubicBezTo>
                    <a:pt x="3522" y="6393"/>
                    <a:pt x="1010" y="10416"/>
                    <a:pt x="256" y="13246"/>
                  </a:cubicBezTo>
                  <a:cubicBezTo>
                    <a:pt x="-497" y="16076"/>
                    <a:pt x="508" y="17715"/>
                    <a:pt x="2015" y="18981"/>
                  </a:cubicBezTo>
                  <a:cubicBezTo>
                    <a:pt x="3522" y="20247"/>
                    <a:pt x="5531" y="21141"/>
                    <a:pt x="8545" y="21290"/>
                  </a:cubicBezTo>
                  <a:cubicBezTo>
                    <a:pt x="11559" y="21439"/>
                    <a:pt x="15577" y="20843"/>
                    <a:pt x="19596" y="20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8959850" y="5321299"/>
              <a:ext cx="317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629"/>
                    <a:pt x="2880" y="9257"/>
                    <a:pt x="6480" y="12857"/>
                  </a:cubicBezTo>
                  <a:cubicBezTo>
                    <a:pt x="10080" y="16457"/>
                    <a:pt x="1584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9036049" y="5391513"/>
              <a:ext cx="2286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00" y="11918"/>
                    <a:pt x="12000" y="3818"/>
                    <a:pt x="15600" y="1118"/>
                  </a:cubicBezTo>
                  <a:cubicBezTo>
                    <a:pt x="19200" y="-1582"/>
                    <a:pt x="204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9323916" y="5295181"/>
              <a:ext cx="104512" cy="36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165" fill="norm" stroke="1" extrusionOk="0">
                  <a:moveTo>
                    <a:pt x="864" y="5533"/>
                  </a:moveTo>
                  <a:cubicBezTo>
                    <a:pt x="864" y="9804"/>
                    <a:pt x="864" y="14075"/>
                    <a:pt x="864" y="16821"/>
                  </a:cubicBezTo>
                  <a:cubicBezTo>
                    <a:pt x="864" y="19566"/>
                    <a:pt x="864" y="20787"/>
                    <a:pt x="648" y="21092"/>
                  </a:cubicBezTo>
                  <a:cubicBezTo>
                    <a:pt x="432" y="21397"/>
                    <a:pt x="0" y="20787"/>
                    <a:pt x="0" y="18468"/>
                  </a:cubicBezTo>
                  <a:cubicBezTo>
                    <a:pt x="0" y="16150"/>
                    <a:pt x="432" y="12122"/>
                    <a:pt x="1080" y="9255"/>
                  </a:cubicBezTo>
                  <a:cubicBezTo>
                    <a:pt x="1728" y="6387"/>
                    <a:pt x="2592" y="4678"/>
                    <a:pt x="3888" y="3275"/>
                  </a:cubicBezTo>
                  <a:cubicBezTo>
                    <a:pt x="5184" y="1872"/>
                    <a:pt x="6912" y="773"/>
                    <a:pt x="8856" y="285"/>
                  </a:cubicBezTo>
                  <a:cubicBezTo>
                    <a:pt x="10800" y="-203"/>
                    <a:pt x="12960" y="-81"/>
                    <a:pt x="15120" y="773"/>
                  </a:cubicBezTo>
                  <a:cubicBezTo>
                    <a:pt x="17280" y="1628"/>
                    <a:pt x="19440" y="3214"/>
                    <a:pt x="20520" y="4312"/>
                  </a:cubicBezTo>
                  <a:cubicBezTo>
                    <a:pt x="21600" y="5411"/>
                    <a:pt x="21600" y="6021"/>
                    <a:pt x="20520" y="6570"/>
                  </a:cubicBezTo>
                  <a:cubicBezTo>
                    <a:pt x="19440" y="7119"/>
                    <a:pt x="17280" y="7607"/>
                    <a:pt x="15120" y="8034"/>
                  </a:cubicBezTo>
                  <a:cubicBezTo>
                    <a:pt x="12960" y="8461"/>
                    <a:pt x="10800" y="8828"/>
                    <a:pt x="8856" y="8828"/>
                  </a:cubicBezTo>
                  <a:cubicBezTo>
                    <a:pt x="6912" y="8828"/>
                    <a:pt x="5184" y="8461"/>
                    <a:pt x="3456" y="8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9461499" y="5206999"/>
              <a:ext cx="12346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8640" y="0"/>
                  </a:moveTo>
                  <a:cubicBezTo>
                    <a:pt x="10440" y="0"/>
                    <a:pt x="12240" y="0"/>
                    <a:pt x="14580" y="854"/>
                  </a:cubicBezTo>
                  <a:cubicBezTo>
                    <a:pt x="16920" y="1708"/>
                    <a:pt x="19800" y="3417"/>
                    <a:pt x="20700" y="5736"/>
                  </a:cubicBezTo>
                  <a:cubicBezTo>
                    <a:pt x="21600" y="8054"/>
                    <a:pt x="20520" y="10983"/>
                    <a:pt x="16740" y="13729"/>
                  </a:cubicBezTo>
                  <a:cubicBezTo>
                    <a:pt x="12960" y="16475"/>
                    <a:pt x="6480" y="190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8771538" y="5772150"/>
              <a:ext cx="924913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687" y="21600"/>
                  </a:moveTo>
                  <a:cubicBezTo>
                    <a:pt x="294" y="21086"/>
                    <a:pt x="-100" y="20571"/>
                    <a:pt x="23" y="20057"/>
                  </a:cubicBezTo>
                  <a:cubicBezTo>
                    <a:pt x="146" y="19543"/>
                    <a:pt x="786" y="19029"/>
                    <a:pt x="1942" y="17486"/>
                  </a:cubicBezTo>
                  <a:cubicBezTo>
                    <a:pt x="3098" y="15943"/>
                    <a:pt x="4771" y="13371"/>
                    <a:pt x="6493" y="10800"/>
                  </a:cubicBezTo>
                  <a:cubicBezTo>
                    <a:pt x="8215" y="8229"/>
                    <a:pt x="9987" y="5657"/>
                    <a:pt x="11856" y="3857"/>
                  </a:cubicBezTo>
                  <a:cubicBezTo>
                    <a:pt x="13726" y="2057"/>
                    <a:pt x="15694" y="1029"/>
                    <a:pt x="17318" y="514"/>
                  </a:cubicBezTo>
                  <a:cubicBezTo>
                    <a:pt x="18941" y="0"/>
                    <a:pt x="20221" y="0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9182100" y="6074505"/>
              <a:ext cx="178439" cy="47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03" fill="norm" stroke="1" extrusionOk="0">
                  <a:moveTo>
                    <a:pt x="5274" y="5509"/>
                  </a:moveTo>
                  <a:cubicBezTo>
                    <a:pt x="4772" y="7120"/>
                    <a:pt x="4270" y="8731"/>
                    <a:pt x="4395" y="10957"/>
                  </a:cubicBezTo>
                  <a:cubicBezTo>
                    <a:pt x="4521" y="13183"/>
                    <a:pt x="5274" y="16025"/>
                    <a:pt x="5651" y="17731"/>
                  </a:cubicBezTo>
                  <a:cubicBezTo>
                    <a:pt x="6028" y="19436"/>
                    <a:pt x="6028" y="20004"/>
                    <a:pt x="5902" y="20525"/>
                  </a:cubicBezTo>
                  <a:cubicBezTo>
                    <a:pt x="5777" y="21046"/>
                    <a:pt x="5526" y="21520"/>
                    <a:pt x="5400" y="21378"/>
                  </a:cubicBezTo>
                  <a:cubicBezTo>
                    <a:pt x="5274" y="21236"/>
                    <a:pt x="5274" y="20478"/>
                    <a:pt x="5526" y="18488"/>
                  </a:cubicBezTo>
                  <a:cubicBezTo>
                    <a:pt x="5777" y="16499"/>
                    <a:pt x="6279" y="13278"/>
                    <a:pt x="7409" y="10341"/>
                  </a:cubicBezTo>
                  <a:cubicBezTo>
                    <a:pt x="8540" y="7404"/>
                    <a:pt x="10298" y="4752"/>
                    <a:pt x="11553" y="3188"/>
                  </a:cubicBezTo>
                  <a:cubicBezTo>
                    <a:pt x="12809" y="1625"/>
                    <a:pt x="13563" y="1152"/>
                    <a:pt x="14567" y="725"/>
                  </a:cubicBezTo>
                  <a:cubicBezTo>
                    <a:pt x="15572" y="299"/>
                    <a:pt x="16828" y="-80"/>
                    <a:pt x="17958" y="15"/>
                  </a:cubicBezTo>
                  <a:cubicBezTo>
                    <a:pt x="19088" y="109"/>
                    <a:pt x="20093" y="678"/>
                    <a:pt x="20721" y="1578"/>
                  </a:cubicBezTo>
                  <a:cubicBezTo>
                    <a:pt x="21349" y="2478"/>
                    <a:pt x="21600" y="3709"/>
                    <a:pt x="19591" y="4941"/>
                  </a:cubicBezTo>
                  <a:cubicBezTo>
                    <a:pt x="17581" y="6173"/>
                    <a:pt x="13312" y="7404"/>
                    <a:pt x="9670" y="7973"/>
                  </a:cubicBezTo>
                  <a:cubicBezTo>
                    <a:pt x="6028" y="8541"/>
                    <a:pt x="3014" y="8446"/>
                    <a:pt x="0" y="8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9448800" y="5896599"/>
              <a:ext cx="222250" cy="16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2863"/>
                  </a:moveTo>
                  <a:cubicBezTo>
                    <a:pt x="617" y="1741"/>
                    <a:pt x="1234" y="619"/>
                    <a:pt x="2057" y="198"/>
                  </a:cubicBezTo>
                  <a:cubicBezTo>
                    <a:pt x="2880" y="-223"/>
                    <a:pt x="3909" y="58"/>
                    <a:pt x="4731" y="759"/>
                  </a:cubicBezTo>
                  <a:cubicBezTo>
                    <a:pt x="5554" y="1460"/>
                    <a:pt x="6171" y="2582"/>
                    <a:pt x="6171" y="5107"/>
                  </a:cubicBezTo>
                  <a:cubicBezTo>
                    <a:pt x="6171" y="7632"/>
                    <a:pt x="5554" y="11559"/>
                    <a:pt x="4834" y="13943"/>
                  </a:cubicBezTo>
                  <a:cubicBezTo>
                    <a:pt x="4114" y="16328"/>
                    <a:pt x="3291" y="17169"/>
                    <a:pt x="3189" y="18151"/>
                  </a:cubicBezTo>
                  <a:cubicBezTo>
                    <a:pt x="3086" y="19133"/>
                    <a:pt x="3703" y="20255"/>
                    <a:pt x="6377" y="20816"/>
                  </a:cubicBezTo>
                  <a:cubicBezTo>
                    <a:pt x="9051" y="21377"/>
                    <a:pt x="13783" y="21377"/>
                    <a:pt x="16663" y="21237"/>
                  </a:cubicBezTo>
                  <a:cubicBezTo>
                    <a:pt x="19543" y="21096"/>
                    <a:pt x="20571" y="20816"/>
                    <a:pt x="21600" y="20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3" name="Drawing"/>
          <p:cNvGrpSpPr/>
          <p:nvPr/>
        </p:nvGrpSpPr>
        <p:grpSpPr>
          <a:xfrm>
            <a:off x="1913238" y="1420937"/>
            <a:ext cx="8430912" cy="1683801"/>
            <a:chOff x="0" y="0"/>
            <a:chExt cx="8430912" cy="1683800"/>
          </a:xfrm>
        </p:grpSpPr>
        <p:sp>
          <p:nvSpPr>
            <p:cNvPr id="3449" name="Line"/>
            <p:cNvSpPr/>
            <p:nvPr/>
          </p:nvSpPr>
          <p:spPr>
            <a:xfrm>
              <a:off x="122578" y="560246"/>
              <a:ext cx="169751" cy="57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444" fill="norm" stroke="1" extrusionOk="0">
                  <a:moveTo>
                    <a:pt x="20611" y="3064"/>
                  </a:moveTo>
                  <a:cubicBezTo>
                    <a:pt x="20871" y="2672"/>
                    <a:pt x="21131" y="2279"/>
                    <a:pt x="20350" y="1768"/>
                  </a:cubicBezTo>
                  <a:cubicBezTo>
                    <a:pt x="19570" y="1258"/>
                    <a:pt x="17748" y="629"/>
                    <a:pt x="15145" y="276"/>
                  </a:cubicBezTo>
                  <a:cubicBezTo>
                    <a:pt x="12543" y="-77"/>
                    <a:pt x="9160" y="-156"/>
                    <a:pt x="6297" y="433"/>
                  </a:cubicBezTo>
                  <a:cubicBezTo>
                    <a:pt x="3435" y="1022"/>
                    <a:pt x="1092" y="2279"/>
                    <a:pt x="312" y="4203"/>
                  </a:cubicBezTo>
                  <a:cubicBezTo>
                    <a:pt x="-469" y="6128"/>
                    <a:pt x="312" y="8720"/>
                    <a:pt x="1613" y="11312"/>
                  </a:cubicBezTo>
                  <a:cubicBezTo>
                    <a:pt x="2914" y="13904"/>
                    <a:pt x="4736" y="16496"/>
                    <a:pt x="5777" y="17988"/>
                  </a:cubicBezTo>
                  <a:cubicBezTo>
                    <a:pt x="6818" y="19480"/>
                    <a:pt x="7078" y="19873"/>
                    <a:pt x="7078" y="20266"/>
                  </a:cubicBezTo>
                  <a:cubicBezTo>
                    <a:pt x="7078" y="20659"/>
                    <a:pt x="6818" y="21051"/>
                    <a:pt x="6037" y="21248"/>
                  </a:cubicBezTo>
                  <a:cubicBezTo>
                    <a:pt x="5256" y="21444"/>
                    <a:pt x="3955" y="21444"/>
                    <a:pt x="2654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-1" y="871412"/>
              <a:ext cx="25846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477" y="21600"/>
                  </a:moveTo>
                  <a:cubicBezTo>
                    <a:pt x="1599" y="20267"/>
                    <a:pt x="721" y="18933"/>
                    <a:pt x="282" y="17600"/>
                  </a:cubicBezTo>
                  <a:cubicBezTo>
                    <a:pt x="-157" y="16267"/>
                    <a:pt x="-157" y="14933"/>
                    <a:pt x="809" y="13467"/>
                  </a:cubicBezTo>
                  <a:cubicBezTo>
                    <a:pt x="1775" y="12000"/>
                    <a:pt x="3706" y="10400"/>
                    <a:pt x="7306" y="8133"/>
                  </a:cubicBezTo>
                  <a:cubicBezTo>
                    <a:pt x="10906" y="5867"/>
                    <a:pt x="16175" y="2933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397825" y="602518"/>
              <a:ext cx="120988" cy="52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516" fill="norm" stroke="1" extrusionOk="0">
                  <a:moveTo>
                    <a:pt x="20926" y="874"/>
                  </a:moveTo>
                  <a:cubicBezTo>
                    <a:pt x="19828" y="526"/>
                    <a:pt x="18729" y="177"/>
                    <a:pt x="17082" y="47"/>
                  </a:cubicBezTo>
                  <a:cubicBezTo>
                    <a:pt x="15434" y="-84"/>
                    <a:pt x="13238" y="3"/>
                    <a:pt x="10309" y="1048"/>
                  </a:cubicBezTo>
                  <a:cubicBezTo>
                    <a:pt x="7380" y="2093"/>
                    <a:pt x="3719" y="4097"/>
                    <a:pt x="1706" y="6535"/>
                  </a:cubicBezTo>
                  <a:cubicBezTo>
                    <a:pt x="-308" y="8974"/>
                    <a:pt x="-674" y="11848"/>
                    <a:pt x="1340" y="14418"/>
                  </a:cubicBezTo>
                  <a:cubicBezTo>
                    <a:pt x="3353" y="16987"/>
                    <a:pt x="7746" y="19251"/>
                    <a:pt x="1214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531512" y="805901"/>
              <a:ext cx="279401" cy="20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4838"/>
                  </a:moveTo>
                  <a:cubicBezTo>
                    <a:pt x="0" y="3516"/>
                    <a:pt x="0" y="2193"/>
                    <a:pt x="491" y="1753"/>
                  </a:cubicBezTo>
                  <a:cubicBezTo>
                    <a:pt x="982" y="1312"/>
                    <a:pt x="1964" y="1753"/>
                    <a:pt x="3273" y="4067"/>
                  </a:cubicBezTo>
                  <a:cubicBezTo>
                    <a:pt x="4582" y="6381"/>
                    <a:pt x="6218" y="10569"/>
                    <a:pt x="7036" y="13214"/>
                  </a:cubicBezTo>
                  <a:cubicBezTo>
                    <a:pt x="7855" y="15859"/>
                    <a:pt x="7855" y="16961"/>
                    <a:pt x="7691" y="18063"/>
                  </a:cubicBezTo>
                  <a:cubicBezTo>
                    <a:pt x="7527" y="19165"/>
                    <a:pt x="7200" y="20267"/>
                    <a:pt x="6627" y="20818"/>
                  </a:cubicBezTo>
                  <a:cubicBezTo>
                    <a:pt x="6055" y="21369"/>
                    <a:pt x="5236" y="21369"/>
                    <a:pt x="5155" y="18945"/>
                  </a:cubicBezTo>
                  <a:cubicBezTo>
                    <a:pt x="5073" y="16520"/>
                    <a:pt x="5727" y="11671"/>
                    <a:pt x="6709" y="8145"/>
                  </a:cubicBezTo>
                  <a:cubicBezTo>
                    <a:pt x="7691" y="4618"/>
                    <a:pt x="9000" y="2414"/>
                    <a:pt x="10064" y="1202"/>
                  </a:cubicBezTo>
                  <a:cubicBezTo>
                    <a:pt x="11127" y="-11"/>
                    <a:pt x="11945" y="-231"/>
                    <a:pt x="12436" y="210"/>
                  </a:cubicBezTo>
                  <a:cubicBezTo>
                    <a:pt x="12927" y="651"/>
                    <a:pt x="13091" y="1753"/>
                    <a:pt x="13091" y="3957"/>
                  </a:cubicBezTo>
                  <a:cubicBezTo>
                    <a:pt x="13091" y="6161"/>
                    <a:pt x="12927" y="9467"/>
                    <a:pt x="13500" y="11671"/>
                  </a:cubicBezTo>
                  <a:cubicBezTo>
                    <a:pt x="14073" y="13875"/>
                    <a:pt x="15382" y="14977"/>
                    <a:pt x="16855" y="15418"/>
                  </a:cubicBezTo>
                  <a:cubicBezTo>
                    <a:pt x="18327" y="15859"/>
                    <a:pt x="19964" y="15638"/>
                    <a:pt x="21600" y="15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836312" y="623762"/>
              <a:ext cx="12548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0" y="0"/>
                  </a:moveTo>
                  <a:cubicBezTo>
                    <a:pt x="1800" y="1165"/>
                    <a:pt x="3600" y="2329"/>
                    <a:pt x="7200" y="4394"/>
                  </a:cubicBezTo>
                  <a:cubicBezTo>
                    <a:pt x="10800" y="6459"/>
                    <a:pt x="16200" y="9424"/>
                    <a:pt x="18900" y="12071"/>
                  </a:cubicBezTo>
                  <a:cubicBezTo>
                    <a:pt x="21600" y="14718"/>
                    <a:pt x="21600" y="17047"/>
                    <a:pt x="21060" y="18529"/>
                  </a:cubicBezTo>
                  <a:cubicBezTo>
                    <a:pt x="20520" y="20012"/>
                    <a:pt x="19440" y="20647"/>
                    <a:pt x="18000" y="21018"/>
                  </a:cubicBezTo>
                  <a:cubicBezTo>
                    <a:pt x="16560" y="21388"/>
                    <a:pt x="14760" y="21494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1388762" y="865062"/>
              <a:ext cx="152401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0"/>
                  </a:moveTo>
                  <a:cubicBezTo>
                    <a:pt x="300" y="7200"/>
                    <a:pt x="600" y="14400"/>
                    <a:pt x="1950" y="18000"/>
                  </a:cubicBezTo>
                  <a:cubicBezTo>
                    <a:pt x="3300" y="21600"/>
                    <a:pt x="5700" y="21600"/>
                    <a:pt x="9150" y="19440"/>
                  </a:cubicBezTo>
                  <a:cubicBezTo>
                    <a:pt x="12600" y="17280"/>
                    <a:pt x="17100" y="1296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1464962" y="1017462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21600"/>
                    <a:pt x="6400" y="21600"/>
                    <a:pt x="10000" y="18000"/>
                  </a:cubicBezTo>
                  <a:cubicBezTo>
                    <a:pt x="13600" y="14400"/>
                    <a:pt x="176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2309512" y="502840"/>
              <a:ext cx="63501" cy="35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3084"/>
                  </a:moveTo>
                  <a:cubicBezTo>
                    <a:pt x="1440" y="2445"/>
                    <a:pt x="2880" y="1806"/>
                    <a:pt x="4320" y="1167"/>
                  </a:cubicBezTo>
                  <a:cubicBezTo>
                    <a:pt x="5760" y="528"/>
                    <a:pt x="7200" y="-111"/>
                    <a:pt x="7920" y="17"/>
                  </a:cubicBezTo>
                  <a:cubicBezTo>
                    <a:pt x="8640" y="145"/>
                    <a:pt x="8640" y="1039"/>
                    <a:pt x="9000" y="3532"/>
                  </a:cubicBezTo>
                  <a:cubicBezTo>
                    <a:pt x="9360" y="6024"/>
                    <a:pt x="10080" y="10114"/>
                    <a:pt x="12240" y="13373"/>
                  </a:cubicBezTo>
                  <a:cubicBezTo>
                    <a:pt x="14400" y="16632"/>
                    <a:pt x="18000" y="19061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2169812" y="1033056"/>
              <a:ext cx="558801" cy="5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3109" y="15480"/>
                    <a:pt x="6218" y="9664"/>
                    <a:pt x="9164" y="5926"/>
                  </a:cubicBezTo>
                  <a:cubicBezTo>
                    <a:pt x="12109" y="2187"/>
                    <a:pt x="14891" y="526"/>
                    <a:pt x="16936" y="110"/>
                  </a:cubicBezTo>
                  <a:cubicBezTo>
                    <a:pt x="18982" y="-305"/>
                    <a:pt x="20291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2152511" y="1396734"/>
              <a:ext cx="315752" cy="18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950" fill="norm" stroke="1" extrusionOk="0">
                  <a:moveTo>
                    <a:pt x="5065" y="5122"/>
                  </a:moveTo>
                  <a:cubicBezTo>
                    <a:pt x="4777" y="8879"/>
                    <a:pt x="4489" y="12635"/>
                    <a:pt x="4273" y="15100"/>
                  </a:cubicBezTo>
                  <a:cubicBezTo>
                    <a:pt x="4057" y="17565"/>
                    <a:pt x="3913" y="18739"/>
                    <a:pt x="3481" y="19679"/>
                  </a:cubicBezTo>
                  <a:cubicBezTo>
                    <a:pt x="3049" y="20618"/>
                    <a:pt x="2329" y="21322"/>
                    <a:pt x="1609" y="20735"/>
                  </a:cubicBezTo>
                  <a:cubicBezTo>
                    <a:pt x="889" y="20148"/>
                    <a:pt x="169" y="18270"/>
                    <a:pt x="25" y="15805"/>
                  </a:cubicBezTo>
                  <a:cubicBezTo>
                    <a:pt x="-119" y="13339"/>
                    <a:pt x="313" y="10287"/>
                    <a:pt x="2545" y="7470"/>
                  </a:cubicBezTo>
                  <a:cubicBezTo>
                    <a:pt x="4777" y="4652"/>
                    <a:pt x="8809" y="2070"/>
                    <a:pt x="12265" y="896"/>
                  </a:cubicBezTo>
                  <a:cubicBezTo>
                    <a:pt x="15721" y="-278"/>
                    <a:pt x="18601" y="-43"/>
                    <a:pt x="21481" y="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2480962" y="1239712"/>
              <a:ext cx="419101" cy="44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15355"/>
                  </a:moveTo>
                  <a:cubicBezTo>
                    <a:pt x="327" y="16891"/>
                    <a:pt x="655" y="18427"/>
                    <a:pt x="1036" y="19399"/>
                  </a:cubicBezTo>
                  <a:cubicBezTo>
                    <a:pt x="1418" y="20372"/>
                    <a:pt x="1855" y="20781"/>
                    <a:pt x="2345" y="21088"/>
                  </a:cubicBezTo>
                  <a:cubicBezTo>
                    <a:pt x="2836" y="21395"/>
                    <a:pt x="3382" y="21600"/>
                    <a:pt x="3764" y="21395"/>
                  </a:cubicBezTo>
                  <a:cubicBezTo>
                    <a:pt x="4145" y="21191"/>
                    <a:pt x="4364" y="20576"/>
                    <a:pt x="4364" y="18836"/>
                  </a:cubicBezTo>
                  <a:cubicBezTo>
                    <a:pt x="4364" y="17096"/>
                    <a:pt x="4145" y="14229"/>
                    <a:pt x="3709" y="11721"/>
                  </a:cubicBezTo>
                  <a:cubicBezTo>
                    <a:pt x="3273" y="9213"/>
                    <a:pt x="2618" y="7064"/>
                    <a:pt x="2236" y="5630"/>
                  </a:cubicBezTo>
                  <a:cubicBezTo>
                    <a:pt x="1855" y="4197"/>
                    <a:pt x="1745" y="3481"/>
                    <a:pt x="2073" y="2969"/>
                  </a:cubicBezTo>
                  <a:cubicBezTo>
                    <a:pt x="2400" y="2457"/>
                    <a:pt x="3164" y="2150"/>
                    <a:pt x="5400" y="1689"/>
                  </a:cubicBezTo>
                  <a:cubicBezTo>
                    <a:pt x="7636" y="1228"/>
                    <a:pt x="11345" y="614"/>
                    <a:pt x="14291" y="307"/>
                  </a:cubicBezTo>
                  <a:cubicBezTo>
                    <a:pt x="17236" y="0"/>
                    <a:pt x="194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2684162" y="1385762"/>
              <a:ext cx="165101" cy="25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3718"/>
                  </a:moveTo>
                  <a:cubicBezTo>
                    <a:pt x="0" y="2833"/>
                    <a:pt x="0" y="1948"/>
                    <a:pt x="1385" y="1239"/>
                  </a:cubicBezTo>
                  <a:cubicBezTo>
                    <a:pt x="2769" y="531"/>
                    <a:pt x="5538" y="0"/>
                    <a:pt x="8169" y="0"/>
                  </a:cubicBezTo>
                  <a:cubicBezTo>
                    <a:pt x="10800" y="0"/>
                    <a:pt x="13292" y="531"/>
                    <a:pt x="14400" y="2390"/>
                  </a:cubicBezTo>
                  <a:cubicBezTo>
                    <a:pt x="15508" y="4249"/>
                    <a:pt x="15231" y="7436"/>
                    <a:pt x="13431" y="10446"/>
                  </a:cubicBezTo>
                  <a:cubicBezTo>
                    <a:pt x="11631" y="13456"/>
                    <a:pt x="8308" y="16289"/>
                    <a:pt x="5815" y="18148"/>
                  </a:cubicBezTo>
                  <a:cubicBezTo>
                    <a:pt x="3323" y="20007"/>
                    <a:pt x="1662" y="20892"/>
                    <a:pt x="1662" y="21246"/>
                  </a:cubicBezTo>
                  <a:cubicBezTo>
                    <a:pt x="1662" y="21600"/>
                    <a:pt x="3323" y="21423"/>
                    <a:pt x="6923" y="20715"/>
                  </a:cubicBezTo>
                  <a:cubicBezTo>
                    <a:pt x="10523" y="20007"/>
                    <a:pt x="16062" y="18767"/>
                    <a:pt x="21600" y="17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2938632" y="1455612"/>
              <a:ext cx="50331" cy="18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11" fill="norm" stroke="1" extrusionOk="0">
                  <a:moveTo>
                    <a:pt x="21400" y="0"/>
                  </a:moveTo>
                  <a:cubicBezTo>
                    <a:pt x="15100" y="4221"/>
                    <a:pt x="8800" y="8441"/>
                    <a:pt x="5200" y="11172"/>
                  </a:cubicBezTo>
                  <a:cubicBezTo>
                    <a:pt x="1600" y="13903"/>
                    <a:pt x="700" y="15145"/>
                    <a:pt x="250" y="16759"/>
                  </a:cubicBezTo>
                  <a:cubicBezTo>
                    <a:pt x="-200" y="18372"/>
                    <a:pt x="-200" y="20359"/>
                    <a:pt x="1600" y="20979"/>
                  </a:cubicBezTo>
                  <a:cubicBezTo>
                    <a:pt x="3400" y="21600"/>
                    <a:pt x="7000" y="20855"/>
                    <a:pt x="10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3058812" y="1449262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00"/>
                    <a:pt x="14400" y="9200"/>
                    <a:pt x="10800" y="12800"/>
                  </a:cubicBezTo>
                  <a:cubicBezTo>
                    <a:pt x="7200" y="16400"/>
                    <a:pt x="3600" y="19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2892260" y="1366712"/>
              <a:ext cx="318953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97" y="21600"/>
                  </a:moveTo>
                  <a:cubicBezTo>
                    <a:pt x="-45" y="18831"/>
                    <a:pt x="-187" y="16062"/>
                    <a:pt x="879" y="13292"/>
                  </a:cubicBezTo>
                  <a:cubicBezTo>
                    <a:pt x="1945" y="10523"/>
                    <a:pt x="4218" y="7754"/>
                    <a:pt x="7842" y="5538"/>
                  </a:cubicBezTo>
                  <a:cubicBezTo>
                    <a:pt x="11466" y="3323"/>
                    <a:pt x="16439" y="1662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3513154" y="738577"/>
              <a:ext cx="288609" cy="36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006" fill="norm" stroke="1" extrusionOk="0">
                  <a:moveTo>
                    <a:pt x="1608" y="6265"/>
                  </a:moveTo>
                  <a:cubicBezTo>
                    <a:pt x="1919" y="6882"/>
                    <a:pt x="2230" y="7499"/>
                    <a:pt x="3628" y="7746"/>
                  </a:cubicBezTo>
                  <a:cubicBezTo>
                    <a:pt x="5027" y="7993"/>
                    <a:pt x="7513" y="7869"/>
                    <a:pt x="9689" y="7129"/>
                  </a:cubicBezTo>
                  <a:cubicBezTo>
                    <a:pt x="11864" y="6388"/>
                    <a:pt x="13729" y="5030"/>
                    <a:pt x="14817" y="3734"/>
                  </a:cubicBezTo>
                  <a:cubicBezTo>
                    <a:pt x="15905" y="2438"/>
                    <a:pt x="16215" y="1204"/>
                    <a:pt x="15361" y="525"/>
                  </a:cubicBezTo>
                  <a:cubicBezTo>
                    <a:pt x="14506" y="-154"/>
                    <a:pt x="12486" y="-277"/>
                    <a:pt x="9922" y="772"/>
                  </a:cubicBezTo>
                  <a:cubicBezTo>
                    <a:pt x="7358" y="1821"/>
                    <a:pt x="4250" y="4043"/>
                    <a:pt x="2307" y="6944"/>
                  </a:cubicBezTo>
                  <a:cubicBezTo>
                    <a:pt x="365" y="9844"/>
                    <a:pt x="-412" y="13424"/>
                    <a:pt x="210" y="16077"/>
                  </a:cubicBezTo>
                  <a:cubicBezTo>
                    <a:pt x="831" y="18731"/>
                    <a:pt x="2851" y="20459"/>
                    <a:pt x="6581" y="20891"/>
                  </a:cubicBezTo>
                  <a:cubicBezTo>
                    <a:pt x="10310" y="21323"/>
                    <a:pt x="15749" y="20459"/>
                    <a:pt x="21188" y="19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3681112" y="433262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3960244" y="221362"/>
              <a:ext cx="95519" cy="23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30" fill="norm" stroke="1" extrusionOk="0">
                  <a:moveTo>
                    <a:pt x="18373" y="1933"/>
                  </a:moveTo>
                  <a:cubicBezTo>
                    <a:pt x="16964" y="1168"/>
                    <a:pt x="15555" y="403"/>
                    <a:pt x="13677" y="117"/>
                  </a:cubicBezTo>
                  <a:cubicBezTo>
                    <a:pt x="11799" y="-170"/>
                    <a:pt x="9451" y="21"/>
                    <a:pt x="6633" y="1264"/>
                  </a:cubicBezTo>
                  <a:cubicBezTo>
                    <a:pt x="3816" y="2506"/>
                    <a:pt x="529" y="4800"/>
                    <a:pt x="60" y="8049"/>
                  </a:cubicBezTo>
                  <a:cubicBezTo>
                    <a:pt x="-410" y="11299"/>
                    <a:pt x="1938" y="15504"/>
                    <a:pt x="5929" y="17894"/>
                  </a:cubicBezTo>
                  <a:cubicBezTo>
                    <a:pt x="9920" y="20283"/>
                    <a:pt x="15555" y="20857"/>
                    <a:pt x="2119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4087512" y="280841"/>
              <a:ext cx="171451" cy="15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2630"/>
                  </a:moveTo>
                  <a:cubicBezTo>
                    <a:pt x="1067" y="1462"/>
                    <a:pt x="2133" y="295"/>
                    <a:pt x="3333" y="441"/>
                  </a:cubicBezTo>
                  <a:cubicBezTo>
                    <a:pt x="4533" y="587"/>
                    <a:pt x="5867" y="2046"/>
                    <a:pt x="7200" y="4235"/>
                  </a:cubicBezTo>
                  <a:cubicBezTo>
                    <a:pt x="8533" y="6425"/>
                    <a:pt x="9867" y="9343"/>
                    <a:pt x="9733" y="12116"/>
                  </a:cubicBezTo>
                  <a:cubicBezTo>
                    <a:pt x="9600" y="14889"/>
                    <a:pt x="8000" y="17516"/>
                    <a:pt x="6533" y="19122"/>
                  </a:cubicBezTo>
                  <a:cubicBezTo>
                    <a:pt x="5067" y="20727"/>
                    <a:pt x="3733" y="21311"/>
                    <a:pt x="2933" y="20873"/>
                  </a:cubicBezTo>
                  <a:cubicBezTo>
                    <a:pt x="2133" y="20435"/>
                    <a:pt x="1867" y="18976"/>
                    <a:pt x="3067" y="16057"/>
                  </a:cubicBezTo>
                  <a:cubicBezTo>
                    <a:pt x="4267" y="13138"/>
                    <a:pt x="6933" y="8760"/>
                    <a:pt x="8667" y="5987"/>
                  </a:cubicBezTo>
                  <a:cubicBezTo>
                    <a:pt x="10400" y="3214"/>
                    <a:pt x="11200" y="2046"/>
                    <a:pt x="12267" y="1170"/>
                  </a:cubicBezTo>
                  <a:cubicBezTo>
                    <a:pt x="13333" y="295"/>
                    <a:pt x="14667" y="-289"/>
                    <a:pt x="15200" y="149"/>
                  </a:cubicBezTo>
                  <a:cubicBezTo>
                    <a:pt x="15733" y="587"/>
                    <a:pt x="15467" y="2046"/>
                    <a:pt x="15067" y="3652"/>
                  </a:cubicBezTo>
                  <a:cubicBezTo>
                    <a:pt x="14667" y="5257"/>
                    <a:pt x="14133" y="7008"/>
                    <a:pt x="13867" y="8760"/>
                  </a:cubicBezTo>
                  <a:cubicBezTo>
                    <a:pt x="13600" y="10511"/>
                    <a:pt x="13600" y="12262"/>
                    <a:pt x="14933" y="13430"/>
                  </a:cubicBezTo>
                  <a:cubicBezTo>
                    <a:pt x="16267" y="14597"/>
                    <a:pt x="18933" y="15181"/>
                    <a:pt x="21600" y="15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4335162" y="306262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7486"/>
                    <a:pt x="1728" y="13371"/>
                    <a:pt x="5328" y="9771"/>
                  </a:cubicBezTo>
                  <a:cubicBezTo>
                    <a:pt x="8928" y="6171"/>
                    <a:pt x="1526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4468512" y="201399"/>
              <a:ext cx="254001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1492"/>
                  </a:moveTo>
                  <a:cubicBezTo>
                    <a:pt x="2340" y="17735"/>
                    <a:pt x="4680" y="13979"/>
                    <a:pt x="6300" y="10809"/>
                  </a:cubicBezTo>
                  <a:cubicBezTo>
                    <a:pt x="7920" y="7640"/>
                    <a:pt x="8820" y="5057"/>
                    <a:pt x="9450" y="3179"/>
                  </a:cubicBezTo>
                  <a:cubicBezTo>
                    <a:pt x="10080" y="1301"/>
                    <a:pt x="10440" y="127"/>
                    <a:pt x="10350" y="9"/>
                  </a:cubicBezTo>
                  <a:cubicBezTo>
                    <a:pt x="10260" y="-108"/>
                    <a:pt x="9720" y="831"/>
                    <a:pt x="9270" y="2592"/>
                  </a:cubicBezTo>
                  <a:cubicBezTo>
                    <a:pt x="8820" y="4353"/>
                    <a:pt x="8460" y="6935"/>
                    <a:pt x="8280" y="9401"/>
                  </a:cubicBezTo>
                  <a:cubicBezTo>
                    <a:pt x="8100" y="11866"/>
                    <a:pt x="8100" y="14214"/>
                    <a:pt x="8550" y="15622"/>
                  </a:cubicBezTo>
                  <a:cubicBezTo>
                    <a:pt x="9000" y="17031"/>
                    <a:pt x="9900" y="17501"/>
                    <a:pt x="10710" y="17383"/>
                  </a:cubicBezTo>
                  <a:cubicBezTo>
                    <a:pt x="11520" y="17266"/>
                    <a:pt x="12240" y="16562"/>
                    <a:pt x="12960" y="15035"/>
                  </a:cubicBezTo>
                  <a:cubicBezTo>
                    <a:pt x="13680" y="13509"/>
                    <a:pt x="14400" y="11162"/>
                    <a:pt x="15030" y="9283"/>
                  </a:cubicBezTo>
                  <a:cubicBezTo>
                    <a:pt x="15660" y="7405"/>
                    <a:pt x="16200" y="5996"/>
                    <a:pt x="16920" y="5762"/>
                  </a:cubicBezTo>
                  <a:cubicBezTo>
                    <a:pt x="17640" y="5527"/>
                    <a:pt x="18540" y="6466"/>
                    <a:pt x="19350" y="7757"/>
                  </a:cubicBezTo>
                  <a:cubicBezTo>
                    <a:pt x="20160" y="9049"/>
                    <a:pt x="20880" y="10692"/>
                    <a:pt x="21600" y="1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4773312" y="153862"/>
              <a:ext cx="8506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0" y="0"/>
                  </a:moveTo>
                  <a:cubicBezTo>
                    <a:pt x="5268" y="2084"/>
                    <a:pt x="10537" y="4168"/>
                    <a:pt x="14224" y="6916"/>
                  </a:cubicBezTo>
                  <a:cubicBezTo>
                    <a:pt x="17912" y="9663"/>
                    <a:pt x="20020" y="13074"/>
                    <a:pt x="20810" y="15442"/>
                  </a:cubicBezTo>
                  <a:cubicBezTo>
                    <a:pt x="21600" y="17811"/>
                    <a:pt x="21073" y="19137"/>
                    <a:pt x="19493" y="19989"/>
                  </a:cubicBezTo>
                  <a:cubicBezTo>
                    <a:pt x="17912" y="20842"/>
                    <a:pt x="15278" y="21221"/>
                    <a:pt x="126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4874912" y="0"/>
              <a:ext cx="158751" cy="18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3080"/>
                  </a:moveTo>
                  <a:cubicBezTo>
                    <a:pt x="864" y="2109"/>
                    <a:pt x="1728" y="1138"/>
                    <a:pt x="3024" y="531"/>
                  </a:cubicBezTo>
                  <a:cubicBezTo>
                    <a:pt x="4320" y="-75"/>
                    <a:pt x="6048" y="-318"/>
                    <a:pt x="7632" y="653"/>
                  </a:cubicBezTo>
                  <a:cubicBezTo>
                    <a:pt x="9216" y="1624"/>
                    <a:pt x="10656" y="3808"/>
                    <a:pt x="10512" y="6720"/>
                  </a:cubicBezTo>
                  <a:cubicBezTo>
                    <a:pt x="10368" y="9633"/>
                    <a:pt x="8640" y="13273"/>
                    <a:pt x="7056" y="15821"/>
                  </a:cubicBezTo>
                  <a:cubicBezTo>
                    <a:pt x="5472" y="18370"/>
                    <a:pt x="4032" y="19826"/>
                    <a:pt x="4032" y="20554"/>
                  </a:cubicBezTo>
                  <a:cubicBezTo>
                    <a:pt x="4032" y="21282"/>
                    <a:pt x="5472" y="21282"/>
                    <a:pt x="8640" y="21161"/>
                  </a:cubicBezTo>
                  <a:cubicBezTo>
                    <a:pt x="11808" y="21039"/>
                    <a:pt x="16704" y="20797"/>
                    <a:pt x="21600" y="20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4036712" y="528512"/>
              <a:ext cx="717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4" y="18831"/>
                    <a:pt x="4588" y="16062"/>
                    <a:pt x="6945" y="13015"/>
                  </a:cubicBezTo>
                  <a:cubicBezTo>
                    <a:pt x="9303" y="9969"/>
                    <a:pt x="11724" y="6646"/>
                    <a:pt x="14177" y="4431"/>
                  </a:cubicBezTo>
                  <a:cubicBezTo>
                    <a:pt x="16630" y="2215"/>
                    <a:pt x="19115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4220862" y="666386"/>
              <a:ext cx="190501" cy="14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4895"/>
                  </a:moveTo>
                  <a:cubicBezTo>
                    <a:pt x="2880" y="3043"/>
                    <a:pt x="5760" y="1192"/>
                    <a:pt x="7800" y="420"/>
                  </a:cubicBezTo>
                  <a:cubicBezTo>
                    <a:pt x="9840" y="-351"/>
                    <a:pt x="11040" y="-42"/>
                    <a:pt x="11640" y="1192"/>
                  </a:cubicBezTo>
                  <a:cubicBezTo>
                    <a:pt x="12240" y="2426"/>
                    <a:pt x="12240" y="4586"/>
                    <a:pt x="11520" y="6900"/>
                  </a:cubicBezTo>
                  <a:cubicBezTo>
                    <a:pt x="10800" y="9215"/>
                    <a:pt x="9360" y="11683"/>
                    <a:pt x="8160" y="13998"/>
                  </a:cubicBezTo>
                  <a:cubicBezTo>
                    <a:pt x="6960" y="16312"/>
                    <a:pt x="6000" y="18472"/>
                    <a:pt x="6240" y="19706"/>
                  </a:cubicBezTo>
                  <a:cubicBezTo>
                    <a:pt x="6480" y="20940"/>
                    <a:pt x="7920" y="21249"/>
                    <a:pt x="10680" y="20786"/>
                  </a:cubicBezTo>
                  <a:cubicBezTo>
                    <a:pt x="13440" y="20323"/>
                    <a:pt x="17520" y="19089"/>
                    <a:pt x="21600" y="1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4414103" y="725362"/>
              <a:ext cx="206810" cy="12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59" fill="norm" stroke="1" extrusionOk="0">
                  <a:moveTo>
                    <a:pt x="12153" y="6590"/>
                  </a:moveTo>
                  <a:cubicBezTo>
                    <a:pt x="11281" y="7688"/>
                    <a:pt x="10408" y="8786"/>
                    <a:pt x="9426" y="11166"/>
                  </a:cubicBezTo>
                  <a:cubicBezTo>
                    <a:pt x="8444" y="13546"/>
                    <a:pt x="7353" y="17207"/>
                    <a:pt x="6262" y="19220"/>
                  </a:cubicBezTo>
                  <a:cubicBezTo>
                    <a:pt x="5172" y="21234"/>
                    <a:pt x="4081" y="21600"/>
                    <a:pt x="2990" y="21417"/>
                  </a:cubicBezTo>
                  <a:cubicBezTo>
                    <a:pt x="1899" y="21234"/>
                    <a:pt x="808" y="20502"/>
                    <a:pt x="262" y="19220"/>
                  </a:cubicBezTo>
                  <a:cubicBezTo>
                    <a:pt x="-283" y="17939"/>
                    <a:pt x="-283" y="16108"/>
                    <a:pt x="3317" y="12814"/>
                  </a:cubicBezTo>
                  <a:cubicBezTo>
                    <a:pt x="6917" y="9519"/>
                    <a:pt x="14117" y="4759"/>
                    <a:pt x="213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4639962" y="627562"/>
              <a:ext cx="139701" cy="8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5376"/>
                  </a:moveTo>
                  <a:cubicBezTo>
                    <a:pt x="982" y="3269"/>
                    <a:pt x="1964" y="1161"/>
                    <a:pt x="3273" y="371"/>
                  </a:cubicBezTo>
                  <a:cubicBezTo>
                    <a:pt x="4582" y="-419"/>
                    <a:pt x="6218" y="108"/>
                    <a:pt x="7527" y="1425"/>
                  </a:cubicBezTo>
                  <a:cubicBezTo>
                    <a:pt x="8836" y="2742"/>
                    <a:pt x="9818" y="4849"/>
                    <a:pt x="10145" y="7220"/>
                  </a:cubicBezTo>
                  <a:cubicBezTo>
                    <a:pt x="10473" y="9591"/>
                    <a:pt x="10145" y="12225"/>
                    <a:pt x="9491" y="14596"/>
                  </a:cubicBezTo>
                  <a:cubicBezTo>
                    <a:pt x="8836" y="16966"/>
                    <a:pt x="7855" y="19074"/>
                    <a:pt x="8509" y="20127"/>
                  </a:cubicBezTo>
                  <a:cubicBezTo>
                    <a:pt x="9164" y="21181"/>
                    <a:pt x="11455" y="21181"/>
                    <a:pt x="13909" y="20654"/>
                  </a:cubicBezTo>
                  <a:cubicBezTo>
                    <a:pt x="16364" y="20127"/>
                    <a:pt x="18982" y="19074"/>
                    <a:pt x="21600" y="18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6411612" y="411285"/>
              <a:ext cx="146051" cy="54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21600" y="1125"/>
                  </a:moveTo>
                  <a:cubicBezTo>
                    <a:pt x="20035" y="788"/>
                    <a:pt x="18470" y="452"/>
                    <a:pt x="16904" y="242"/>
                  </a:cubicBezTo>
                  <a:cubicBezTo>
                    <a:pt x="15339" y="32"/>
                    <a:pt x="13774" y="-52"/>
                    <a:pt x="12365" y="32"/>
                  </a:cubicBezTo>
                  <a:cubicBezTo>
                    <a:pt x="10957" y="116"/>
                    <a:pt x="9704" y="368"/>
                    <a:pt x="8139" y="1587"/>
                  </a:cubicBezTo>
                  <a:cubicBezTo>
                    <a:pt x="6574" y="2806"/>
                    <a:pt x="4696" y="4991"/>
                    <a:pt x="3757" y="7890"/>
                  </a:cubicBezTo>
                  <a:cubicBezTo>
                    <a:pt x="2817" y="10790"/>
                    <a:pt x="2817" y="14404"/>
                    <a:pt x="2817" y="16631"/>
                  </a:cubicBezTo>
                  <a:cubicBezTo>
                    <a:pt x="2817" y="18859"/>
                    <a:pt x="2817" y="19699"/>
                    <a:pt x="2348" y="20287"/>
                  </a:cubicBezTo>
                  <a:cubicBezTo>
                    <a:pt x="1878" y="20876"/>
                    <a:pt x="939" y="21212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6341762" y="782512"/>
              <a:ext cx="171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18327"/>
                    <a:pt x="533" y="15055"/>
                    <a:pt x="4133" y="11455"/>
                  </a:cubicBezTo>
                  <a:cubicBezTo>
                    <a:pt x="7733" y="7855"/>
                    <a:pt x="14667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6512129" y="706312"/>
              <a:ext cx="27413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7999" y="6968"/>
                  </a:moveTo>
                  <a:cubicBezTo>
                    <a:pt x="6350" y="6735"/>
                    <a:pt x="4702" y="6503"/>
                    <a:pt x="3382" y="7316"/>
                  </a:cubicBezTo>
                  <a:cubicBezTo>
                    <a:pt x="2063" y="8129"/>
                    <a:pt x="1074" y="9987"/>
                    <a:pt x="497" y="11729"/>
                  </a:cubicBezTo>
                  <a:cubicBezTo>
                    <a:pt x="-80" y="13471"/>
                    <a:pt x="-245" y="15097"/>
                    <a:pt x="497" y="16258"/>
                  </a:cubicBezTo>
                  <a:cubicBezTo>
                    <a:pt x="1239" y="17419"/>
                    <a:pt x="2888" y="18116"/>
                    <a:pt x="4372" y="17884"/>
                  </a:cubicBezTo>
                  <a:cubicBezTo>
                    <a:pt x="5856" y="17652"/>
                    <a:pt x="7175" y="16490"/>
                    <a:pt x="7834" y="14748"/>
                  </a:cubicBezTo>
                  <a:cubicBezTo>
                    <a:pt x="8494" y="13006"/>
                    <a:pt x="8494" y="10684"/>
                    <a:pt x="7999" y="8942"/>
                  </a:cubicBezTo>
                  <a:cubicBezTo>
                    <a:pt x="7505" y="7200"/>
                    <a:pt x="6515" y="6039"/>
                    <a:pt x="6433" y="5458"/>
                  </a:cubicBezTo>
                  <a:cubicBezTo>
                    <a:pt x="6350" y="4877"/>
                    <a:pt x="7175" y="4877"/>
                    <a:pt x="8494" y="6619"/>
                  </a:cubicBezTo>
                  <a:cubicBezTo>
                    <a:pt x="9813" y="8361"/>
                    <a:pt x="11627" y="11845"/>
                    <a:pt x="12699" y="14168"/>
                  </a:cubicBezTo>
                  <a:cubicBezTo>
                    <a:pt x="13770" y="16490"/>
                    <a:pt x="14100" y="17652"/>
                    <a:pt x="14347" y="18929"/>
                  </a:cubicBezTo>
                  <a:cubicBezTo>
                    <a:pt x="14595" y="20206"/>
                    <a:pt x="14760" y="21600"/>
                    <a:pt x="14677" y="21600"/>
                  </a:cubicBezTo>
                  <a:cubicBezTo>
                    <a:pt x="14595" y="21600"/>
                    <a:pt x="14265" y="20206"/>
                    <a:pt x="14430" y="16723"/>
                  </a:cubicBezTo>
                  <a:cubicBezTo>
                    <a:pt x="14595" y="13239"/>
                    <a:pt x="15254" y="7665"/>
                    <a:pt x="16491" y="4529"/>
                  </a:cubicBezTo>
                  <a:cubicBezTo>
                    <a:pt x="17728" y="1394"/>
                    <a:pt x="19541" y="697"/>
                    <a:pt x="21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7345066" y="691516"/>
              <a:ext cx="184147" cy="13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942" fill="norm" stroke="1" extrusionOk="0">
                  <a:moveTo>
                    <a:pt x="20618" y="8178"/>
                  </a:moveTo>
                  <a:cubicBezTo>
                    <a:pt x="19145" y="4906"/>
                    <a:pt x="17672" y="1633"/>
                    <a:pt x="15095" y="487"/>
                  </a:cubicBezTo>
                  <a:cubicBezTo>
                    <a:pt x="12518" y="-658"/>
                    <a:pt x="8836" y="324"/>
                    <a:pt x="6259" y="2287"/>
                  </a:cubicBezTo>
                  <a:cubicBezTo>
                    <a:pt x="3681" y="4251"/>
                    <a:pt x="2209" y="7197"/>
                    <a:pt x="1227" y="9487"/>
                  </a:cubicBezTo>
                  <a:cubicBezTo>
                    <a:pt x="245" y="11778"/>
                    <a:pt x="-246" y="13415"/>
                    <a:pt x="122" y="14069"/>
                  </a:cubicBezTo>
                  <a:cubicBezTo>
                    <a:pt x="490" y="14724"/>
                    <a:pt x="1718" y="14397"/>
                    <a:pt x="2822" y="13742"/>
                  </a:cubicBezTo>
                  <a:cubicBezTo>
                    <a:pt x="3927" y="13087"/>
                    <a:pt x="4909" y="12106"/>
                    <a:pt x="6381" y="10960"/>
                  </a:cubicBezTo>
                  <a:cubicBezTo>
                    <a:pt x="7854" y="9815"/>
                    <a:pt x="9818" y="8506"/>
                    <a:pt x="10799" y="8997"/>
                  </a:cubicBezTo>
                  <a:cubicBezTo>
                    <a:pt x="11781" y="9487"/>
                    <a:pt x="11781" y="11778"/>
                    <a:pt x="12027" y="13742"/>
                  </a:cubicBezTo>
                  <a:cubicBezTo>
                    <a:pt x="12272" y="15706"/>
                    <a:pt x="12763" y="17342"/>
                    <a:pt x="13499" y="18651"/>
                  </a:cubicBezTo>
                  <a:cubicBezTo>
                    <a:pt x="14236" y="19960"/>
                    <a:pt x="15218" y="20942"/>
                    <a:pt x="16568" y="20942"/>
                  </a:cubicBezTo>
                  <a:cubicBezTo>
                    <a:pt x="17918" y="20942"/>
                    <a:pt x="19636" y="19960"/>
                    <a:pt x="21354" y="18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7567312" y="699695"/>
              <a:ext cx="88901" cy="12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3180"/>
                  </a:moveTo>
                  <a:cubicBezTo>
                    <a:pt x="514" y="8057"/>
                    <a:pt x="1029" y="12935"/>
                    <a:pt x="1286" y="16244"/>
                  </a:cubicBezTo>
                  <a:cubicBezTo>
                    <a:pt x="1543" y="19554"/>
                    <a:pt x="1543" y="21296"/>
                    <a:pt x="1543" y="21296"/>
                  </a:cubicBezTo>
                  <a:cubicBezTo>
                    <a:pt x="1543" y="21296"/>
                    <a:pt x="1543" y="19554"/>
                    <a:pt x="1800" y="16593"/>
                  </a:cubicBezTo>
                  <a:cubicBezTo>
                    <a:pt x="2057" y="13631"/>
                    <a:pt x="2571" y="9451"/>
                    <a:pt x="4371" y="6141"/>
                  </a:cubicBezTo>
                  <a:cubicBezTo>
                    <a:pt x="6171" y="2831"/>
                    <a:pt x="9257" y="393"/>
                    <a:pt x="11057" y="44"/>
                  </a:cubicBezTo>
                  <a:cubicBezTo>
                    <a:pt x="12857" y="-304"/>
                    <a:pt x="13371" y="1438"/>
                    <a:pt x="14914" y="4573"/>
                  </a:cubicBezTo>
                  <a:cubicBezTo>
                    <a:pt x="16457" y="7709"/>
                    <a:pt x="19029" y="12238"/>
                    <a:pt x="21600" y="16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7702778" y="712662"/>
              <a:ext cx="108352" cy="31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39" fill="norm" stroke="1" extrusionOk="0">
                  <a:moveTo>
                    <a:pt x="831" y="0"/>
                  </a:moveTo>
                  <a:cubicBezTo>
                    <a:pt x="415" y="715"/>
                    <a:pt x="0" y="1430"/>
                    <a:pt x="0" y="2146"/>
                  </a:cubicBezTo>
                  <a:cubicBezTo>
                    <a:pt x="0" y="2861"/>
                    <a:pt x="415" y="3576"/>
                    <a:pt x="1869" y="4005"/>
                  </a:cubicBezTo>
                  <a:cubicBezTo>
                    <a:pt x="3323" y="4434"/>
                    <a:pt x="5815" y="4577"/>
                    <a:pt x="8100" y="4148"/>
                  </a:cubicBezTo>
                  <a:cubicBezTo>
                    <a:pt x="10385" y="3719"/>
                    <a:pt x="12462" y="2718"/>
                    <a:pt x="13292" y="2575"/>
                  </a:cubicBezTo>
                  <a:cubicBezTo>
                    <a:pt x="14123" y="2432"/>
                    <a:pt x="13708" y="3147"/>
                    <a:pt x="14123" y="4792"/>
                  </a:cubicBezTo>
                  <a:cubicBezTo>
                    <a:pt x="14538" y="6437"/>
                    <a:pt x="15785" y="9012"/>
                    <a:pt x="17238" y="11515"/>
                  </a:cubicBezTo>
                  <a:cubicBezTo>
                    <a:pt x="18692" y="14019"/>
                    <a:pt x="20354" y="16450"/>
                    <a:pt x="20977" y="18024"/>
                  </a:cubicBezTo>
                  <a:cubicBezTo>
                    <a:pt x="21600" y="19597"/>
                    <a:pt x="21185" y="20313"/>
                    <a:pt x="19938" y="20813"/>
                  </a:cubicBezTo>
                  <a:cubicBezTo>
                    <a:pt x="18692" y="21314"/>
                    <a:pt x="16615" y="21600"/>
                    <a:pt x="14538" y="21528"/>
                  </a:cubicBezTo>
                  <a:cubicBezTo>
                    <a:pt x="12462" y="21457"/>
                    <a:pt x="10385" y="21028"/>
                    <a:pt x="8931" y="20026"/>
                  </a:cubicBezTo>
                  <a:cubicBezTo>
                    <a:pt x="7477" y="19025"/>
                    <a:pt x="6646" y="17452"/>
                    <a:pt x="5815" y="15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8211408" y="640801"/>
              <a:ext cx="219505" cy="21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82" fill="norm" stroke="1" extrusionOk="0">
                  <a:moveTo>
                    <a:pt x="967" y="2690"/>
                  </a:moveTo>
                  <a:cubicBezTo>
                    <a:pt x="1379" y="1651"/>
                    <a:pt x="1790" y="613"/>
                    <a:pt x="2510" y="197"/>
                  </a:cubicBezTo>
                  <a:cubicBezTo>
                    <a:pt x="3230" y="-218"/>
                    <a:pt x="4259" y="-10"/>
                    <a:pt x="5184" y="1132"/>
                  </a:cubicBezTo>
                  <a:cubicBezTo>
                    <a:pt x="6110" y="2274"/>
                    <a:pt x="6933" y="4351"/>
                    <a:pt x="6830" y="7051"/>
                  </a:cubicBezTo>
                  <a:cubicBezTo>
                    <a:pt x="6727" y="9751"/>
                    <a:pt x="5699" y="13074"/>
                    <a:pt x="4362" y="15151"/>
                  </a:cubicBezTo>
                  <a:cubicBezTo>
                    <a:pt x="3024" y="17228"/>
                    <a:pt x="1379" y="18059"/>
                    <a:pt x="556" y="17747"/>
                  </a:cubicBezTo>
                  <a:cubicBezTo>
                    <a:pt x="-267" y="17436"/>
                    <a:pt x="-267" y="15982"/>
                    <a:pt x="1173" y="13801"/>
                  </a:cubicBezTo>
                  <a:cubicBezTo>
                    <a:pt x="2613" y="11620"/>
                    <a:pt x="5493" y="8713"/>
                    <a:pt x="7859" y="6740"/>
                  </a:cubicBezTo>
                  <a:cubicBezTo>
                    <a:pt x="10224" y="4767"/>
                    <a:pt x="12076" y="3728"/>
                    <a:pt x="13516" y="3001"/>
                  </a:cubicBezTo>
                  <a:cubicBezTo>
                    <a:pt x="14956" y="2274"/>
                    <a:pt x="15984" y="1859"/>
                    <a:pt x="16190" y="2170"/>
                  </a:cubicBezTo>
                  <a:cubicBezTo>
                    <a:pt x="16396" y="2482"/>
                    <a:pt x="15779" y="3520"/>
                    <a:pt x="14647" y="5390"/>
                  </a:cubicBezTo>
                  <a:cubicBezTo>
                    <a:pt x="13516" y="7259"/>
                    <a:pt x="11870" y="9959"/>
                    <a:pt x="11562" y="12244"/>
                  </a:cubicBezTo>
                  <a:cubicBezTo>
                    <a:pt x="11253" y="14528"/>
                    <a:pt x="12282" y="16397"/>
                    <a:pt x="14133" y="17851"/>
                  </a:cubicBezTo>
                  <a:cubicBezTo>
                    <a:pt x="15984" y="19305"/>
                    <a:pt x="18659" y="20344"/>
                    <a:pt x="21333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632" name="Drawing"/>
          <p:cNvGrpSpPr/>
          <p:nvPr/>
        </p:nvGrpSpPr>
        <p:grpSpPr>
          <a:xfrm>
            <a:off x="489690" y="3370655"/>
            <a:ext cx="12388625" cy="6008295"/>
            <a:chOff x="0" y="-12700"/>
            <a:chExt cx="12388623" cy="6008294"/>
          </a:xfrm>
        </p:grpSpPr>
        <p:sp>
          <p:nvSpPr>
            <p:cNvPr id="3484" name="Line"/>
            <p:cNvSpPr/>
            <p:nvPr/>
          </p:nvSpPr>
          <p:spPr>
            <a:xfrm>
              <a:off x="1682009" y="2280844"/>
              <a:ext cx="7461251" cy="16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17820"/>
                  </a:moveTo>
                  <a:cubicBezTo>
                    <a:pt x="245" y="17010"/>
                    <a:pt x="490" y="16200"/>
                    <a:pt x="745" y="15930"/>
                  </a:cubicBezTo>
                  <a:cubicBezTo>
                    <a:pt x="999" y="15660"/>
                    <a:pt x="1262" y="15930"/>
                    <a:pt x="1526" y="16200"/>
                  </a:cubicBezTo>
                  <a:cubicBezTo>
                    <a:pt x="1789" y="16470"/>
                    <a:pt x="2053" y="16740"/>
                    <a:pt x="2298" y="16875"/>
                  </a:cubicBezTo>
                  <a:cubicBezTo>
                    <a:pt x="2543" y="17010"/>
                    <a:pt x="2770" y="17010"/>
                    <a:pt x="3015" y="17010"/>
                  </a:cubicBezTo>
                  <a:cubicBezTo>
                    <a:pt x="3260" y="17010"/>
                    <a:pt x="3523" y="17010"/>
                    <a:pt x="3747" y="17010"/>
                  </a:cubicBezTo>
                  <a:cubicBezTo>
                    <a:pt x="3971" y="17010"/>
                    <a:pt x="4155" y="17010"/>
                    <a:pt x="4345" y="17010"/>
                  </a:cubicBezTo>
                  <a:cubicBezTo>
                    <a:pt x="4534" y="17010"/>
                    <a:pt x="4731" y="17010"/>
                    <a:pt x="4924" y="16875"/>
                  </a:cubicBezTo>
                  <a:cubicBezTo>
                    <a:pt x="5117" y="16740"/>
                    <a:pt x="5307" y="16470"/>
                    <a:pt x="5512" y="16065"/>
                  </a:cubicBezTo>
                  <a:cubicBezTo>
                    <a:pt x="5717" y="15660"/>
                    <a:pt x="5938" y="15120"/>
                    <a:pt x="6161" y="14445"/>
                  </a:cubicBezTo>
                  <a:cubicBezTo>
                    <a:pt x="6385" y="13770"/>
                    <a:pt x="6612" y="12960"/>
                    <a:pt x="6838" y="12285"/>
                  </a:cubicBezTo>
                  <a:cubicBezTo>
                    <a:pt x="7065" y="11610"/>
                    <a:pt x="7292" y="11070"/>
                    <a:pt x="7531" y="10395"/>
                  </a:cubicBezTo>
                  <a:cubicBezTo>
                    <a:pt x="7770" y="9720"/>
                    <a:pt x="8021" y="8910"/>
                    <a:pt x="8282" y="8100"/>
                  </a:cubicBezTo>
                  <a:cubicBezTo>
                    <a:pt x="8542" y="7290"/>
                    <a:pt x="8812" y="6480"/>
                    <a:pt x="9072" y="5670"/>
                  </a:cubicBezTo>
                  <a:cubicBezTo>
                    <a:pt x="9332" y="4860"/>
                    <a:pt x="9584" y="4050"/>
                    <a:pt x="9841" y="3375"/>
                  </a:cubicBezTo>
                  <a:cubicBezTo>
                    <a:pt x="10098" y="2700"/>
                    <a:pt x="10362" y="2160"/>
                    <a:pt x="10628" y="1620"/>
                  </a:cubicBezTo>
                  <a:cubicBezTo>
                    <a:pt x="10895" y="1080"/>
                    <a:pt x="11165" y="540"/>
                    <a:pt x="11434" y="270"/>
                  </a:cubicBezTo>
                  <a:cubicBezTo>
                    <a:pt x="11704" y="0"/>
                    <a:pt x="11973" y="0"/>
                    <a:pt x="12179" y="0"/>
                  </a:cubicBezTo>
                  <a:cubicBezTo>
                    <a:pt x="12384" y="0"/>
                    <a:pt x="12525" y="0"/>
                    <a:pt x="12730" y="270"/>
                  </a:cubicBezTo>
                  <a:cubicBezTo>
                    <a:pt x="12935" y="540"/>
                    <a:pt x="13205" y="1080"/>
                    <a:pt x="13469" y="1755"/>
                  </a:cubicBezTo>
                  <a:cubicBezTo>
                    <a:pt x="13732" y="2430"/>
                    <a:pt x="13989" y="3240"/>
                    <a:pt x="14253" y="4185"/>
                  </a:cubicBezTo>
                  <a:cubicBezTo>
                    <a:pt x="14516" y="5130"/>
                    <a:pt x="14786" y="6210"/>
                    <a:pt x="15046" y="7290"/>
                  </a:cubicBezTo>
                  <a:cubicBezTo>
                    <a:pt x="15307" y="8370"/>
                    <a:pt x="15558" y="9450"/>
                    <a:pt x="15806" y="10530"/>
                  </a:cubicBezTo>
                  <a:cubicBezTo>
                    <a:pt x="16054" y="11610"/>
                    <a:pt x="16300" y="12690"/>
                    <a:pt x="16539" y="13770"/>
                  </a:cubicBezTo>
                  <a:cubicBezTo>
                    <a:pt x="16778" y="14850"/>
                    <a:pt x="17010" y="15930"/>
                    <a:pt x="17231" y="16875"/>
                  </a:cubicBezTo>
                  <a:cubicBezTo>
                    <a:pt x="17452" y="17820"/>
                    <a:pt x="17660" y="18630"/>
                    <a:pt x="17868" y="19305"/>
                  </a:cubicBezTo>
                  <a:cubicBezTo>
                    <a:pt x="18077" y="19980"/>
                    <a:pt x="18285" y="20520"/>
                    <a:pt x="18524" y="20925"/>
                  </a:cubicBezTo>
                  <a:cubicBezTo>
                    <a:pt x="18763" y="21330"/>
                    <a:pt x="19033" y="21600"/>
                    <a:pt x="19284" y="21465"/>
                  </a:cubicBezTo>
                  <a:cubicBezTo>
                    <a:pt x="19535" y="21330"/>
                    <a:pt x="19768" y="20790"/>
                    <a:pt x="19991" y="19980"/>
                  </a:cubicBezTo>
                  <a:cubicBezTo>
                    <a:pt x="20215" y="19170"/>
                    <a:pt x="20430" y="18090"/>
                    <a:pt x="20647" y="16875"/>
                  </a:cubicBezTo>
                  <a:cubicBezTo>
                    <a:pt x="20865" y="15660"/>
                    <a:pt x="21085" y="14310"/>
                    <a:pt x="21245" y="13770"/>
                  </a:cubicBezTo>
                  <a:cubicBezTo>
                    <a:pt x="21404" y="13230"/>
                    <a:pt x="21502" y="13500"/>
                    <a:pt x="21600" y="1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07409" y="545178"/>
              <a:ext cx="7404101" cy="1874726"/>
            </a:xfrm>
            <a:prstGeom prst="rect">
              <a:avLst/>
            </a:prstGeom>
            <a:effectLst/>
          </p:spPr>
        </p:pic>
        <p:pic>
          <p:nvPicPr>
            <p:cNvPr id="348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17309" y="585394"/>
              <a:ext cx="252283" cy="1879601"/>
            </a:xfrm>
            <a:prstGeom prst="rect">
              <a:avLst/>
            </a:prstGeom>
            <a:effectLst/>
          </p:spPr>
        </p:pic>
        <p:pic>
          <p:nvPicPr>
            <p:cNvPr id="348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44309" y="2612938"/>
              <a:ext cx="603251" cy="448957"/>
            </a:xfrm>
            <a:prstGeom prst="rect">
              <a:avLst/>
            </a:prstGeom>
            <a:effectLst/>
          </p:spPr>
        </p:pic>
        <p:pic>
          <p:nvPicPr>
            <p:cNvPr id="349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80409" y="655715"/>
              <a:ext cx="7023101" cy="1686514"/>
            </a:xfrm>
            <a:prstGeom prst="rect">
              <a:avLst/>
            </a:prstGeom>
            <a:effectLst/>
          </p:spPr>
        </p:pic>
        <p:pic>
          <p:nvPicPr>
            <p:cNvPr id="349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40575" y="547294"/>
              <a:ext cx="29635" cy="438151"/>
            </a:xfrm>
            <a:prstGeom prst="rect">
              <a:avLst/>
            </a:prstGeom>
            <a:effectLst/>
          </p:spPr>
        </p:pic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77209" y="2246101"/>
              <a:ext cx="958851" cy="60144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29609" y="2249094"/>
              <a:ext cx="933451" cy="95251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05771" y="318293"/>
              <a:ext cx="215139" cy="249946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107101" y="55908"/>
              <a:ext cx="204309" cy="484346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313224" y="-12701"/>
              <a:ext cx="207736" cy="559996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224625" y="280594"/>
              <a:ext cx="366185" cy="190501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93759" y="1630264"/>
              <a:ext cx="208604" cy="486611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90092" y="1354743"/>
              <a:ext cx="268818" cy="482534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420921" y="1337237"/>
              <a:ext cx="191989" cy="568958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33509" y="1677594"/>
              <a:ext cx="298451" cy="50801"/>
            </a:xfrm>
            <a:prstGeom prst="rect">
              <a:avLst/>
            </a:prstGeom>
            <a:effectLst/>
          </p:spPr>
        </p:pic>
        <p:sp>
          <p:nvSpPr>
            <p:cNvPr id="3515" name="Line"/>
            <p:cNvSpPr/>
            <p:nvPr/>
          </p:nvSpPr>
          <p:spPr>
            <a:xfrm>
              <a:off x="272309" y="3423844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131548" y="3231983"/>
              <a:ext cx="304372" cy="49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929" fill="norm" stroke="1" extrusionOk="0">
                  <a:moveTo>
                    <a:pt x="13120" y="1138"/>
                  </a:moveTo>
                  <a:cubicBezTo>
                    <a:pt x="11380" y="958"/>
                    <a:pt x="9641" y="778"/>
                    <a:pt x="7684" y="1273"/>
                  </a:cubicBezTo>
                  <a:cubicBezTo>
                    <a:pt x="5727" y="1768"/>
                    <a:pt x="3552" y="2938"/>
                    <a:pt x="2030" y="5098"/>
                  </a:cubicBezTo>
                  <a:cubicBezTo>
                    <a:pt x="508" y="7258"/>
                    <a:pt x="-362" y="10408"/>
                    <a:pt x="145" y="13153"/>
                  </a:cubicBezTo>
                  <a:cubicBezTo>
                    <a:pt x="653" y="15898"/>
                    <a:pt x="2537" y="18238"/>
                    <a:pt x="4639" y="19588"/>
                  </a:cubicBezTo>
                  <a:cubicBezTo>
                    <a:pt x="6741" y="20938"/>
                    <a:pt x="9061" y="21298"/>
                    <a:pt x="11670" y="20533"/>
                  </a:cubicBezTo>
                  <a:cubicBezTo>
                    <a:pt x="14280" y="19768"/>
                    <a:pt x="17179" y="17878"/>
                    <a:pt x="18919" y="15628"/>
                  </a:cubicBezTo>
                  <a:cubicBezTo>
                    <a:pt x="20658" y="13378"/>
                    <a:pt x="21238" y="10768"/>
                    <a:pt x="20586" y="8203"/>
                  </a:cubicBezTo>
                  <a:cubicBezTo>
                    <a:pt x="19933" y="5638"/>
                    <a:pt x="18049" y="3118"/>
                    <a:pt x="16019" y="1633"/>
                  </a:cubicBezTo>
                  <a:cubicBezTo>
                    <a:pt x="13990" y="148"/>
                    <a:pt x="11815" y="-302"/>
                    <a:pt x="9713" y="193"/>
                  </a:cubicBezTo>
                  <a:cubicBezTo>
                    <a:pt x="7611" y="688"/>
                    <a:pt x="5582" y="2128"/>
                    <a:pt x="3552" y="3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776858" y="3326478"/>
              <a:ext cx="200302" cy="49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7" fill="norm" stroke="1" extrusionOk="0">
                  <a:moveTo>
                    <a:pt x="1735" y="3152"/>
                  </a:moveTo>
                  <a:cubicBezTo>
                    <a:pt x="1280" y="2688"/>
                    <a:pt x="825" y="2225"/>
                    <a:pt x="484" y="1715"/>
                  </a:cubicBezTo>
                  <a:cubicBezTo>
                    <a:pt x="143" y="1205"/>
                    <a:pt x="-84" y="649"/>
                    <a:pt x="30" y="649"/>
                  </a:cubicBezTo>
                  <a:cubicBezTo>
                    <a:pt x="143" y="649"/>
                    <a:pt x="598" y="1205"/>
                    <a:pt x="1735" y="3198"/>
                  </a:cubicBezTo>
                  <a:cubicBezTo>
                    <a:pt x="2872" y="5191"/>
                    <a:pt x="4691" y="8621"/>
                    <a:pt x="6169" y="11727"/>
                  </a:cubicBezTo>
                  <a:cubicBezTo>
                    <a:pt x="7647" y="14833"/>
                    <a:pt x="8783" y="17614"/>
                    <a:pt x="9693" y="19282"/>
                  </a:cubicBezTo>
                  <a:cubicBezTo>
                    <a:pt x="10602" y="20951"/>
                    <a:pt x="11284" y="21507"/>
                    <a:pt x="12080" y="21554"/>
                  </a:cubicBezTo>
                  <a:cubicBezTo>
                    <a:pt x="12876" y="21600"/>
                    <a:pt x="13785" y="21136"/>
                    <a:pt x="14922" y="19421"/>
                  </a:cubicBezTo>
                  <a:cubicBezTo>
                    <a:pt x="16059" y="17706"/>
                    <a:pt x="17423" y="14740"/>
                    <a:pt x="18219" y="11727"/>
                  </a:cubicBezTo>
                  <a:cubicBezTo>
                    <a:pt x="19015" y="8714"/>
                    <a:pt x="19242" y="5655"/>
                    <a:pt x="19356" y="3847"/>
                  </a:cubicBezTo>
                  <a:cubicBezTo>
                    <a:pt x="19470" y="2039"/>
                    <a:pt x="19470" y="1483"/>
                    <a:pt x="19356" y="973"/>
                  </a:cubicBezTo>
                  <a:cubicBezTo>
                    <a:pt x="19242" y="464"/>
                    <a:pt x="19015" y="0"/>
                    <a:pt x="19356" y="0"/>
                  </a:cubicBezTo>
                  <a:cubicBezTo>
                    <a:pt x="19697" y="0"/>
                    <a:pt x="20607" y="464"/>
                    <a:pt x="21516" y="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994733" y="3612027"/>
              <a:ext cx="293577" cy="16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56" fill="norm" stroke="1" extrusionOk="0">
                  <a:moveTo>
                    <a:pt x="14456" y="5156"/>
                  </a:moveTo>
                  <a:cubicBezTo>
                    <a:pt x="12605" y="2726"/>
                    <a:pt x="10753" y="296"/>
                    <a:pt x="8748" y="26"/>
                  </a:cubicBezTo>
                  <a:cubicBezTo>
                    <a:pt x="6742" y="-244"/>
                    <a:pt x="4582" y="1646"/>
                    <a:pt x="3039" y="4616"/>
                  </a:cubicBezTo>
                  <a:cubicBezTo>
                    <a:pt x="1496" y="7586"/>
                    <a:pt x="570" y="11636"/>
                    <a:pt x="185" y="14336"/>
                  </a:cubicBezTo>
                  <a:cubicBezTo>
                    <a:pt x="-201" y="17036"/>
                    <a:pt x="-47" y="18386"/>
                    <a:pt x="1265" y="18521"/>
                  </a:cubicBezTo>
                  <a:cubicBezTo>
                    <a:pt x="2576" y="18656"/>
                    <a:pt x="5045" y="17576"/>
                    <a:pt x="7050" y="15956"/>
                  </a:cubicBezTo>
                  <a:cubicBezTo>
                    <a:pt x="9056" y="14336"/>
                    <a:pt x="10599" y="12176"/>
                    <a:pt x="11910" y="10421"/>
                  </a:cubicBezTo>
                  <a:cubicBezTo>
                    <a:pt x="13222" y="8666"/>
                    <a:pt x="14302" y="7316"/>
                    <a:pt x="14842" y="7316"/>
                  </a:cubicBezTo>
                  <a:cubicBezTo>
                    <a:pt x="15382" y="7316"/>
                    <a:pt x="15382" y="8666"/>
                    <a:pt x="15459" y="10961"/>
                  </a:cubicBezTo>
                  <a:cubicBezTo>
                    <a:pt x="15536" y="13256"/>
                    <a:pt x="15690" y="16496"/>
                    <a:pt x="16076" y="18521"/>
                  </a:cubicBezTo>
                  <a:cubicBezTo>
                    <a:pt x="16462" y="20546"/>
                    <a:pt x="17079" y="21356"/>
                    <a:pt x="18005" y="21356"/>
                  </a:cubicBezTo>
                  <a:cubicBezTo>
                    <a:pt x="18930" y="21356"/>
                    <a:pt x="20165" y="20546"/>
                    <a:pt x="21399" y="1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1320529" y="3237249"/>
              <a:ext cx="24931" cy="51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26" fill="norm" stroke="1" extrusionOk="0">
                  <a:moveTo>
                    <a:pt x="21200" y="631"/>
                  </a:moveTo>
                  <a:cubicBezTo>
                    <a:pt x="15800" y="279"/>
                    <a:pt x="10400" y="-74"/>
                    <a:pt x="6800" y="14"/>
                  </a:cubicBezTo>
                  <a:cubicBezTo>
                    <a:pt x="3200" y="102"/>
                    <a:pt x="1400" y="631"/>
                    <a:pt x="500" y="2571"/>
                  </a:cubicBezTo>
                  <a:cubicBezTo>
                    <a:pt x="-400" y="4510"/>
                    <a:pt x="-400" y="7861"/>
                    <a:pt x="3200" y="11255"/>
                  </a:cubicBezTo>
                  <a:cubicBezTo>
                    <a:pt x="6800" y="14649"/>
                    <a:pt x="14000" y="18088"/>
                    <a:pt x="212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1447059" y="3582594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1428009" y="3468294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1511064" y="3224245"/>
              <a:ext cx="229316" cy="51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88" fill="norm" stroke="1" extrusionOk="0">
                  <a:moveTo>
                    <a:pt x="17626" y="13868"/>
                  </a:moveTo>
                  <a:cubicBezTo>
                    <a:pt x="15466" y="13251"/>
                    <a:pt x="13306" y="12634"/>
                    <a:pt x="10655" y="12634"/>
                  </a:cubicBezTo>
                  <a:cubicBezTo>
                    <a:pt x="8004" y="12634"/>
                    <a:pt x="4862" y="13251"/>
                    <a:pt x="2801" y="14529"/>
                  </a:cubicBezTo>
                  <a:cubicBezTo>
                    <a:pt x="739" y="15807"/>
                    <a:pt x="-243" y="17747"/>
                    <a:pt x="52" y="19069"/>
                  </a:cubicBezTo>
                  <a:cubicBezTo>
                    <a:pt x="346" y="20392"/>
                    <a:pt x="1917" y="21097"/>
                    <a:pt x="3782" y="21318"/>
                  </a:cubicBezTo>
                  <a:cubicBezTo>
                    <a:pt x="5648" y="21538"/>
                    <a:pt x="7808" y="21274"/>
                    <a:pt x="10557" y="19995"/>
                  </a:cubicBezTo>
                  <a:cubicBezTo>
                    <a:pt x="13306" y="18717"/>
                    <a:pt x="16644" y="16425"/>
                    <a:pt x="18608" y="13868"/>
                  </a:cubicBezTo>
                  <a:cubicBezTo>
                    <a:pt x="20572" y="11311"/>
                    <a:pt x="21161" y="8490"/>
                    <a:pt x="21259" y="6242"/>
                  </a:cubicBezTo>
                  <a:cubicBezTo>
                    <a:pt x="21357" y="3994"/>
                    <a:pt x="20964" y="2318"/>
                    <a:pt x="20375" y="1349"/>
                  </a:cubicBezTo>
                  <a:cubicBezTo>
                    <a:pt x="19786" y="379"/>
                    <a:pt x="19001" y="114"/>
                    <a:pt x="18117" y="26"/>
                  </a:cubicBezTo>
                  <a:cubicBezTo>
                    <a:pt x="17233" y="-62"/>
                    <a:pt x="16252" y="26"/>
                    <a:pt x="15368" y="996"/>
                  </a:cubicBezTo>
                  <a:cubicBezTo>
                    <a:pt x="14484" y="1966"/>
                    <a:pt x="13699" y="3817"/>
                    <a:pt x="13502" y="6154"/>
                  </a:cubicBezTo>
                  <a:cubicBezTo>
                    <a:pt x="13306" y="8490"/>
                    <a:pt x="13699" y="11311"/>
                    <a:pt x="14877" y="13824"/>
                  </a:cubicBezTo>
                  <a:cubicBezTo>
                    <a:pt x="16055" y="16336"/>
                    <a:pt x="18019" y="18540"/>
                    <a:pt x="19982" y="20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1835351" y="3550844"/>
              <a:ext cx="1810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200"/>
                    <a:pt x="1332" y="8400"/>
                    <a:pt x="132" y="12000"/>
                  </a:cubicBezTo>
                  <a:cubicBezTo>
                    <a:pt x="-1068" y="15600"/>
                    <a:pt x="6132" y="1860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1872509" y="345559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2001224" y="3099994"/>
              <a:ext cx="137986" cy="58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29" fill="norm" stroke="1" extrusionOk="0">
                  <a:moveTo>
                    <a:pt x="17408" y="0"/>
                  </a:moveTo>
                  <a:cubicBezTo>
                    <a:pt x="15117" y="2183"/>
                    <a:pt x="12826" y="4367"/>
                    <a:pt x="10208" y="6940"/>
                  </a:cubicBezTo>
                  <a:cubicBezTo>
                    <a:pt x="7590" y="9513"/>
                    <a:pt x="4644" y="12477"/>
                    <a:pt x="2680" y="14699"/>
                  </a:cubicBezTo>
                  <a:cubicBezTo>
                    <a:pt x="717" y="16921"/>
                    <a:pt x="-265" y="18403"/>
                    <a:pt x="62" y="19534"/>
                  </a:cubicBezTo>
                  <a:cubicBezTo>
                    <a:pt x="390" y="20664"/>
                    <a:pt x="2026" y="21444"/>
                    <a:pt x="5790" y="21522"/>
                  </a:cubicBezTo>
                  <a:cubicBezTo>
                    <a:pt x="9553" y="21600"/>
                    <a:pt x="15444" y="20976"/>
                    <a:pt x="21335" y="20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948709" y="3479772"/>
              <a:ext cx="422615" cy="51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42" fill="norm" stroke="1" extrusionOk="0">
                  <a:moveTo>
                    <a:pt x="0" y="841"/>
                  </a:moveTo>
                  <a:cubicBezTo>
                    <a:pt x="2887" y="841"/>
                    <a:pt x="5774" y="841"/>
                    <a:pt x="7485" y="753"/>
                  </a:cubicBezTo>
                  <a:cubicBezTo>
                    <a:pt x="9196" y="665"/>
                    <a:pt x="9731" y="490"/>
                    <a:pt x="10265" y="314"/>
                  </a:cubicBezTo>
                  <a:cubicBezTo>
                    <a:pt x="10800" y="139"/>
                    <a:pt x="11335" y="-37"/>
                    <a:pt x="11335" y="7"/>
                  </a:cubicBezTo>
                  <a:cubicBezTo>
                    <a:pt x="11335" y="51"/>
                    <a:pt x="10800" y="314"/>
                    <a:pt x="10426" y="665"/>
                  </a:cubicBezTo>
                  <a:cubicBezTo>
                    <a:pt x="10051" y="1017"/>
                    <a:pt x="9838" y="1456"/>
                    <a:pt x="9731" y="1895"/>
                  </a:cubicBezTo>
                  <a:cubicBezTo>
                    <a:pt x="9624" y="2334"/>
                    <a:pt x="9624" y="2773"/>
                    <a:pt x="9838" y="3212"/>
                  </a:cubicBezTo>
                  <a:cubicBezTo>
                    <a:pt x="10051" y="3651"/>
                    <a:pt x="10479" y="4090"/>
                    <a:pt x="10960" y="4309"/>
                  </a:cubicBezTo>
                  <a:cubicBezTo>
                    <a:pt x="11442" y="4529"/>
                    <a:pt x="11976" y="4529"/>
                    <a:pt x="12511" y="4485"/>
                  </a:cubicBezTo>
                  <a:cubicBezTo>
                    <a:pt x="13046" y="4441"/>
                    <a:pt x="13580" y="4353"/>
                    <a:pt x="14382" y="3958"/>
                  </a:cubicBezTo>
                  <a:cubicBezTo>
                    <a:pt x="15184" y="3563"/>
                    <a:pt x="16253" y="2861"/>
                    <a:pt x="16949" y="2685"/>
                  </a:cubicBezTo>
                  <a:cubicBezTo>
                    <a:pt x="17644" y="2509"/>
                    <a:pt x="17964" y="2861"/>
                    <a:pt x="18606" y="4222"/>
                  </a:cubicBezTo>
                  <a:cubicBezTo>
                    <a:pt x="19248" y="5583"/>
                    <a:pt x="20210" y="7953"/>
                    <a:pt x="20798" y="10500"/>
                  </a:cubicBezTo>
                  <a:cubicBezTo>
                    <a:pt x="21386" y="13046"/>
                    <a:pt x="21600" y="15768"/>
                    <a:pt x="20958" y="17700"/>
                  </a:cubicBezTo>
                  <a:cubicBezTo>
                    <a:pt x="20317" y="19631"/>
                    <a:pt x="18820" y="20773"/>
                    <a:pt x="17162" y="21168"/>
                  </a:cubicBezTo>
                  <a:cubicBezTo>
                    <a:pt x="15505" y="21563"/>
                    <a:pt x="13687" y="21212"/>
                    <a:pt x="11869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2948593" y="3188894"/>
              <a:ext cx="92317" cy="58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26" fill="norm" stroke="1" extrusionOk="0">
                  <a:moveTo>
                    <a:pt x="19937" y="0"/>
                  </a:moveTo>
                  <a:cubicBezTo>
                    <a:pt x="16501" y="2278"/>
                    <a:pt x="13065" y="4556"/>
                    <a:pt x="10119" y="6912"/>
                  </a:cubicBezTo>
                  <a:cubicBezTo>
                    <a:pt x="7174" y="9268"/>
                    <a:pt x="4719" y="11703"/>
                    <a:pt x="3001" y="13981"/>
                  </a:cubicBezTo>
                  <a:cubicBezTo>
                    <a:pt x="1283" y="16259"/>
                    <a:pt x="301" y="18380"/>
                    <a:pt x="55" y="19636"/>
                  </a:cubicBezTo>
                  <a:cubicBezTo>
                    <a:pt x="-190" y="20893"/>
                    <a:pt x="301" y="21286"/>
                    <a:pt x="3001" y="21443"/>
                  </a:cubicBezTo>
                  <a:cubicBezTo>
                    <a:pt x="5701" y="21600"/>
                    <a:pt x="10610" y="21521"/>
                    <a:pt x="14046" y="21325"/>
                  </a:cubicBezTo>
                  <a:cubicBezTo>
                    <a:pt x="17483" y="21129"/>
                    <a:pt x="19446" y="20815"/>
                    <a:pt x="21410" y="20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2886819" y="3579138"/>
              <a:ext cx="217591" cy="1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0609" fill="norm" stroke="1" extrusionOk="0">
                  <a:moveTo>
                    <a:pt x="2016" y="20609"/>
                  </a:moveTo>
                  <a:cubicBezTo>
                    <a:pt x="781" y="17909"/>
                    <a:pt x="-453" y="15209"/>
                    <a:pt x="164" y="11159"/>
                  </a:cubicBezTo>
                  <a:cubicBezTo>
                    <a:pt x="781" y="7109"/>
                    <a:pt x="3250" y="1709"/>
                    <a:pt x="7056" y="359"/>
                  </a:cubicBezTo>
                  <a:cubicBezTo>
                    <a:pt x="10861" y="-991"/>
                    <a:pt x="16004" y="1709"/>
                    <a:pt x="21147" y="4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3153836" y="3565282"/>
              <a:ext cx="210924" cy="19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001" fill="norm" stroke="1" extrusionOk="0">
                  <a:moveTo>
                    <a:pt x="2043" y="6080"/>
                  </a:moveTo>
                  <a:cubicBezTo>
                    <a:pt x="4161" y="5151"/>
                    <a:pt x="6278" y="4222"/>
                    <a:pt x="7655" y="3177"/>
                  </a:cubicBezTo>
                  <a:cubicBezTo>
                    <a:pt x="9031" y="2132"/>
                    <a:pt x="9667" y="970"/>
                    <a:pt x="9455" y="390"/>
                  </a:cubicBezTo>
                  <a:cubicBezTo>
                    <a:pt x="9243" y="-191"/>
                    <a:pt x="8184" y="-191"/>
                    <a:pt x="6596" y="854"/>
                  </a:cubicBezTo>
                  <a:cubicBezTo>
                    <a:pt x="5008" y="1899"/>
                    <a:pt x="2890" y="3990"/>
                    <a:pt x="1514" y="6661"/>
                  </a:cubicBezTo>
                  <a:cubicBezTo>
                    <a:pt x="137" y="9332"/>
                    <a:pt x="-498" y="12583"/>
                    <a:pt x="455" y="15254"/>
                  </a:cubicBezTo>
                  <a:cubicBezTo>
                    <a:pt x="1408" y="17925"/>
                    <a:pt x="3949" y="20015"/>
                    <a:pt x="7655" y="20712"/>
                  </a:cubicBezTo>
                  <a:cubicBezTo>
                    <a:pt x="11361" y="21409"/>
                    <a:pt x="16231" y="20712"/>
                    <a:pt x="21102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3366493" y="3506394"/>
              <a:ext cx="127862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600" fill="norm" stroke="1" extrusionOk="0">
                  <a:moveTo>
                    <a:pt x="11033" y="0"/>
                  </a:moveTo>
                  <a:cubicBezTo>
                    <a:pt x="8633" y="0"/>
                    <a:pt x="6233" y="0"/>
                    <a:pt x="4176" y="88"/>
                  </a:cubicBezTo>
                  <a:cubicBezTo>
                    <a:pt x="2119" y="176"/>
                    <a:pt x="405" y="351"/>
                    <a:pt x="62" y="1405"/>
                  </a:cubicBezTo>
                  <a:cubicBezTo>
                    <a:pt x="-281" y="2459"/>
                    <a:pt x="748" y="4390"/>
                    <a:pt x="4519" y="7200"/>
                  </a:cubicBezTo>
                  <a:cubicBezTo>
                    <a:pt x="8290" y="10010"/>
                    <a:pt x="14805" y="13698"/>
                    <a:pt x="18062" y="16068"/>
                  </a:cubicBezTo>
                  <a:cubicBezTo>
                    <a:pt x="21319" y="18439"/>
                    <a:pt x="21319" y="19493"/>
                    <a:pt x="19433" y="20195"/>
                  </a:cubicBezTo>
                  <a:cubicBezTo>
                    <a:pt x="17548" y="20898"/>
                    <a:pt x="13776" y="21249"/>
                    <a:pt x="100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3580783" y="3265094"/>
              <a:ext cx="158627" cy="44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76" fill="norm" stroke="1" extrusionOk="0">
                  <a:moveTo>
                    <a:pt x="10923" y="0"/>
                  </a:moveTo>
                  <a:cubicBezTo>
                    <a:pt x="9521" y="2941"/>
                    <a:pt x="8118" y="5882"/>
                    <a:pt x="6014" y="8924"/>
                  </a:cubicBezTo>
                  <a:cubicBezTo>
                    <a:pt x="3910" y="11966"/>
                    <a:pt x="1105" y="15110"/>
                    <a:pt x="264" y="17290"/>
                  </a:cubicBezTo>
                  <a:cubicBezTo>
                    <a:pt x="-578" y="19470"/>
                    <a:pt x="544" y="20687"/>
                    <a:pt x="4331" y="21144"/>
                  </a:cubicBezTo>
                  <a:cubicBezTo>
                    <a:pt x="8118" y="21600"/>
                    <a:pt x="14570" y="21296"/>
                    <a:pt x="21022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3536209" y="3582594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132680" y="3885278"/>
              <a:ext cx="1851080" cy="12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296" fill="norm" stroke="1" extrusionOk="0">
                  <a:moveTo>
                    <a:pt x="1370" y="19800"/>
                  </a:moveTo>
                  <a:cubicBezTo>
                    <a:pt x="1025" y="19800"/>
                    <a:pt x="679" y="19800"/>
                    <a:pt x="420" y="19980"/>
                  </a:cubicBezTo>
                  <a:cubicBezTo>
                    <a:pt x="161" y="20160"/>
                    <a:pt x="-12" y="20520"/>
                    <a:pt x="0" y="20880"/>
                  </a:cubicBezTo>
                  <a:cubicBezTo>
                    <a:pt x="13" y="21240"/>
                    <a:pt x="210" y="21600"/>
                    <a:pt x="766" y="20880"/>
                  </a:cubicBezTo>
                  <a:cubicBezTo>
                    <a:pt x="1321" y="20160"/>
                    <a:pt x="2234" y="18360"/>
                    <a:pt x="3111" y="16560"/>
                  </a:cubicBezTo>
                  <a:cubicBezTo>
                    <a:pt x="3987" y="14760"/>
                    <a:pt x="4826" y="12960"/>
                    <a:pt x="5789" y="10980"/>
                  </a:cubicBezTo>
                  <a:cubicBezTo>
                    <a:pt x="6752" y="9000"/>
                    <a:pt x="7838" y="6840"/>
                    <a:pt x="8813" y="5220"/>
                  </a:cubicBezTo>
                  <a:cubicBezTo>
                    <a:pt x="9788" y="3600"/>
                    <a:pt x="10652" y="2520"/>
                    <a:pt x="11726" y="1620"/>
                  </a:cubicBezTo>
                  <a:cubicBezTo>
                    <a:pt x="12800" y="720"/>
                    <a:pt x="14084" y="0"/>
                    <a:pt x="15281" y="0"/>
                  </a:cubicBezTo>
                  <a:cubicBezTo>
                    <a:pt x="16478" y="0"/>
                    <a:pt x="17589" y="720"/>
                    <a:pt x="18626" y="1980"/>
                  </a:cubicBezTo>
                  <a:cubicBezTo>
                    <a:pt x="19663" y="3240"/>
                    <a:pt x="20625" y="5040"/>
                    <a:pt x="21588" y="6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1662959" y="4008044"/>
              <a:ext cx="10985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" y="21333"/>
                    <a:pt x="83" y="21067"/>
                    <a:pt x="916" y="20000"/>
                  </a:cubicBezTo>
                  <a:cubicBezTo>
                    <a:pt x="1748" y="18933"/>
                    <a:pt x="3371" y="17067"/>
                    <a:pt x="5015" y="15200"/>
                  </a:cubicBezTo>
                  <a:cubicBezTo>
                    <a:pt x="6659" y="13333"/>
                    <a:pt x="8324" y="11467"/>
                    <a:pt x="10155" y="9733"/>
                  </a:cubicBezTo>
                  <a:cubicBezTo>
                    <a:pt x="11986" y="8000"/>
                    <a:pt x="13984" y="6400"/>
                    <a:pt x="15919" y="4800"/>
                  </a:cubicBezTo>
                  <a:cubicBezTo>
                    <a:pt x="17854" y="3200"/>
                    <a:pt x="1972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3974359" y="3560280"/>
              <a:ext cx="6350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2160" y="6957"/>
                    <a:pt x="4320" y="-898"/>
                    <a:pt x="7920" y="84"/>
                  </a:cubicBezTo>
                  <a:cubicBezTo>
                    <a:pt x="11520" y="1066"/>
                    <a:pt x="1656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942609" y="37730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4850659" y="3564522"/>
              <a:ext cx="139701" cy="70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359"/>
                  </a:moveTo>
                  <a:cubicBezTo>
                    <a:pt x="19636" y="229"/>
                    <a:pt x="17673" y="100"/>
                    <a:pt x="15709" y="35"/>
                  </a:cubicBezTo>
                  <a:cubicBezTo>
                    <a:pt x="13745" y="-30"/>
                    <a:pt x="11782" y="-30"/>
                    <a:pt x="9982" y="262"/>
                  </a:cubicBezTo>
                  <a:cubicBezTo>
                    <a:pt x="8182" y="554"/>
                    <a:pt x="6545" y="1138"/>
                    <a:pt x="5236" y="2597"/>
                  </a:cubicBezTo>
                  <a:cubicBezTo>
                    <a:pt x="3927" y="4056"/>
                    <a:pt x="2945" y="6392"/>
                    <a:pt x="3764" y="8532"/>
                  </a:cubicBezTo>
                  <a:cubicBezTo>
                    <a:pt x="4582" y="10673"/>
                    <a:pt x="7200" y="12619"/>
                    <a:pt x="9655" y="14338"/>
                  </a:cubicBezTo>
                  <a:cubicBezTo>
                    <a:pt x="12109" y="16056"/>
                    <a:pt x="14400" y="17548"/>
                    <a:pt x="15055" y="18619"/>
                  </a:cubicBezTo>
                  <a:cubicBezTo>
                    <a:pt x="15709" y="19689"/>
                    <a:pt x="14727" y="20338"/>
                    <a:pt x="12764" y="20792"/>
                  </a:cubicBezTo>
                  <a:cubicBezTo>
                    <a:pt x="10800" y="21246"/>
                    <a:pt x="7855" y="21505"/>
                    <a:pt x="5564" y="21538"/>
                  </a:cubicBezTo>
                  <a:cubicBezTo>
                    <a:pt x="3273" y="21570"/>
                    <a:pt x="1636" y="21375"/>
                    <a:pt x="0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704609" y="4439844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4883219" y="4363644"/>
              <a:ext cx="213017" cy="11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230" fill="norm" stroke="1" extrusionOk="0">
                  <a:moveTo>
                    <a:pt x="12502" y="0"/>
                  </a:moveTo>
                  <a:cubicBezTo>
                    <a:pt x="11454" y="5400"/>
                    <a:pt x="10405" y="10800"/>
                    <a:pt x="8937" y="14464"/>
                  </a:cubicBezTo>
                  <a:cubicBezTo>
                    <a:pt x="7469" y="18129"/>
                    <a:pt x="5582" y="20057"/>
                    <a:pt x="4114" y="20829"/>
                  </a:cubicBezTo>
                  <a:cubicBezTo>
                    <a:pt x="2646" y="21600"/>
                    <a:pt x="1597" y="21214"/>
                    <a:pt x="863" y="20057"/>
                  </a:cubicBezTo>
                  <a:cubicBezTo>
                    <a:pt x="129" y="18900"/>
                    <a:pt x="-290" y="16971"/>
                    <a:pt x="234" y="14464"/>
                  </a:cubicBezTo>
                  <a:cubicBezTo>
                    <a:pt x="759" y="11957"/>
                    <a:pt x="2227" y="8871"/>
                    <a:pt x="3590" y="7329"/>
                  </a:cubicBezTo>
                  <a:cubicBezTo>
                    <a:pt x="4953" y="5786"/>
                    <a:pt x="6211" y="5786"/>
                    <a:pt x="7469" y="7521"/>
                  </a:cubicBezTo>
                  <a:cubicBezTo>
                    <a:pt x="8727" y="9257"/>
                    <a:pt x="9986" y="12729"/>
                    <a:pt x="11768" y="14850"/>
                  </a:cubicBezTo>
                  <a:cubicBezTo>
                    <a:pt x="13551" y="16971"/>
                    <a:pt x="15858" y="17743"/>
                    <a:pt x="17535" y="17164"/>
                  </a:cubicBezTo>
                  <a:cubicBezTo>
                    <a:pt x="19213" y="16586"/>
                    <a:pt x="20261" y="14657"/>
                    <a:pt x="20786" y="12536"/>
                  </a:cubicBezTo>
                  <a:cubicBezTo>
                    <a:pt x="21310" y="10414"/>
                    <a:pt x="21310" y="8100"/>
                    <a:pt x="19842" y="6557"/>
                  </a:cubicBezTo>
                  <a:cubicBezTo>
                    <a:pt x="18374" y="5014"/>
                    <a:pt x="15438" y="4243"/>
                    <a:pt x="12502" y="3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4670075" y="3397349"/>
              <a:ext cx="226251" cy="9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0523" fill="norm" stroke="1" extrusionOk="0">
                  <a:moveTo>
                    <a:pt x="14396" y="248"/>
                  </a:moveTo>
                  <a:cubicBezTo>
                    <a:pt x="12040" y="6488"/>
                    <a:pt x="9684" y="12728"/>
                    <a:pt x="7916" y="16328"/>
                  </a:cubicBezTo>
                  <a:cubicBezTo>
                    <a:pt x="6149" y="19928"/>
                    <a:pt x="4971" y="20888"/>
                    <a:pt x="3596" y="20408"/>
                  </a:cubicBezTo>
                  <a:cubicBezTo>
                    <a:pt x="2222" y="19928"/>
                    <a:pt x="651" y="18008"/>
                    <a:pt x="160" y="14888"/>
                  </a:cubicBezTo>
                  <a:cubicBezTo>
                    <a:pt x="-331" y="11768"/>
                    <a:pt x="258" y="7448"/>
                    <a:pt x="2614" y="4328"/>
                  </a:cubicBezTo>
                  <a:cubicBezTo>
                    <a:pt x="4971" y="1208"/>
                    <a:pt x="9094" y="-712"/>
                    <a:pt x="11844" y="248"/>
                  </a:cubicBezTo>
                  <a:cubicBezTo>
                    <a:pt x="14593" y="1208"/>
                    <a:pt x="15967" y="5048"/>
                    <a:pt x="17342" y="8168"/>
                  </a:cubicBezTo>
                  <a:cubicBezTo>
                    <a:pt x="18716" y="11288"/>
                    <a:pt x="20091" y="13688"/>
                    <a:pt x="20680" y="13688"/>
                  </a:cubicBezTo>
                  <a:cubicBezTo>
                    <a:pt x="21269" y="13688"/>
                    <a:pt x="21073" y="11288"/>
                    <a:pt x="19600" y="8648"/>
                  </a:cubicBezTo>
                  <a:cubicBezTo>
                    <a:pt x="18127" y="6008"/>
                    <a:pt x="15378" y="3128"/>
                    <a:pt x="12629" y="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4774459" y="3374180"/>
              <a:ext cx="129629" cy="10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585" fill="norm" stroke="1" extrusionOk="0">
                  <a:moveTo>
                    <a:pt x="4181" y="11785"/>
                  </a:moveTo>
                  <a:cubicBezTo>
                    <a:pt x="6968" y="14585"/>
                    <a:pt x="9755" y="17385"/>
                    <a:pt x="12194" y="18985"/>
                  </a:cubicBezTo>
                  <a:cubicBezTo>
                    <a:pt x="14632" y="20585"/>
                    <a:pt x="16723" y="20985"/>
                    <a:pt x="18116" y="20185"/>
                  </a:cubicBezTo>
                  <a:cubicBezTo>
                    <a:pt x="19510" y="19385"/>
                    <a:pt x="20206" y="17385"/>
                    <a:pt x="20729" y="15185"/>
                  </a:cubicBezTo>
                  <a:cubicBezTo>
                    <a:pt x="21252" y="12985"/>
                    <a:pt x="21600" y="10585"/>
                    <a:pt x="21077" y="7785"/>
                  </a:cubicBezTo>
                  <a:cubicBezTo>
                    <a:pt x="20555" y="4985"/>
                    <a:pt x="19161" y="1785"/>
                    <a:pt x="16548" y="585"/>
                  </a:cubicBezTo>
                  <a:cubicBezTo>
                    <a:pt x="13935" y="-615"/>
                    <a:pt x="10103" y="185"/>
                    <a:pt x="7142" y="1585"/>
                  </a:cubicBezTo>
                  <a:cubicBezTo>
                    <a:pt x="4181" y="2985"/>
                    <a:pt x="2090" y="4985"/>
                    <a:pt x="0" y="6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5530109" y="3554882"/>
              <a:ext cx="34744" cy="34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480" fill="norm" stroke="1" extrusionOk="0">
                  <a:moveTo>
                    <a:pt x="0" y="2514"/>
                  </a:moveTo>
                  <a:cubicBezTo>
                    <a:pt x="3812" y="1329"/>
                    <a:pt x="7624" y="143"/>
                    <a:pt x="9529" y="12"/>
                  </a:cubicBezTo>
                  <a:cubicBezTo>
                    <a:pt x="11435" y="-120"/>
                    <a:pt x="11435" y="802"/>
                    <a:pt x="13341" y="3436"/>
                  </a:cubicBezTo>
                  <a:cubicBezTo>
                    <a:pt x="15247" y="6070"/>
                    <a:pt x="19059" y="10417"/>
                    <a:pt x="20329" y="13709"/>
                  </a:cubicBezTo>
                  <a:cubicBezTo>
                    <a:pt x="21600" y="17002"/>
                    <a:pt x="20329" y="19241"/>
                    <a:pt x="19059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5345959" y="3925858"/>
              <a:ext cx="60325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1918"/>
                  </a:moveTo>
                  <a:cubicBezTo>
                    <a:pt x="2046" y="9218"/>
                    <a:pt x="4093" y="6518"/>
                    <a:pt x="6518" y="3818"/>
                  </a:cubicBezTo>
                  <a:cubicBezTo>
                    <a:pt x="8943" y="1118"/>
                    <a:pt x="11747" y="-1582"/>
                    <a:pt x="14324" y="1118"/>
                  </a:cubicBezTo>
                  <a:cubicBezTo>
                    <a:pt x="16901" y="3818"/>
                    <a:pt x="19251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5351547" y="4198544"/>
              <a:ext cx="343663" cy="13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19" fill="norm" stroke="1" extrusionOk="0">
                  <a:moveTo>
                    <a:pt x="6330" y="982"/>
                  </a:moveTo>
                  <a:cubicBezTo>
                    <a:pt x="6199" y="5564"/>
                    <a:pt x="6069" y="10145"/>
                    <a:pt x="5479" y="13582"/>
                  </a:cubicBezTo>
                  <a:cubicBezTo>
                    <a:pt x="4890" y="17018"/>
                    <a:pt x="3843" y="19309"/>
                    <a:pt x="2927" y="20455"/>
                  </a:cubicBezTo>
                  <a:cubicBezTo>
                    <a:pt x="2010" y="21600"/>
                    <a:pt x="1225" y="21600"/>
                    <a:pt x="636" y="19473"/>
                  </a:cubicBezTo>
                  <a:cubicBezTo>
                    <a:pt x="47" y="17345"/>
                    <a:pt x="-346" y="13091"/>
                    <a:pt x="439" y="9491"/>
                  </a:cubicBezTo>
                  <a:cubicBezTo>
                    <a:pt x="1225" y="5891"/>
                    <a:pt x="3189" y="2945"/>
                    <a:pt x="6854" y="1473"/>
                  </a:cubicBezTo>
                  <a:cubicBezTo>
                    <a:pt x="10519" y="0"/>
                    <a:pt x="15887" y="0"/>
                    <a:pt x="212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5650759" y="4119351"/>
              <a:ext cx="450851" cy="29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15382"/>
                  </a:moveTo>
                  <a:cubicBezTo>
                    <a:pt x="0" y="16914"/>
                    <a:pt x="0" y="18446"/>
                    <a:pt x="101" y="19595"/>
                  </a:cubicBezTo>
                  <a:cubicBezTo>
                    <a:pt x="203" y="20744"/>
                    <a:pt x="406" y="21510"/>
                    <a:pt x="608" y="21357"/>
                  </a:cubicBezTo>
                  <a:cubicBezTo>
                    <a:pt x="811" y="21204"/>
                    <a:pt x="1014" y="20131"/>
                    <a:pt x="1115" y="17067"/>
                  </a:cubicBezTo>
                  <a:cubicBezTo>
                    <a:pt x="1217" y="14004"/>
                    <a:pt x="1217" y="8948"/>
                    <a:pt x="1166" y="6038"/>
                  </a:cubicBezTo>
                  <a:cubicBezTo>
                    <a:pt x="1115" y="3127"/>
                    <a:pt x="1014" y="2361"/>
                    <a:pt x="1318" y="1901"/>
                  </a:cubicBezTo>
                  <a:cubicBezTo>
                    <a:pt x="1623" y="1442"/>
                    <a:pt x="2332" y="1289"/>
                    <a:pt x="4614" y="982"/>
                  </a:cubicBezTo>
                  <a:cubicBezTo>
                    <a:pt x="6896" y="676"/>
                    <a:pt x="10749" y="216"/>
                    <a:pt x="13842" y="63"/>
                  </a:cubicBezTo>
                  <a:cubicBezTo>
                    <a:pt x="16935" y="-90"/>
                    <a:pt x="19268" y="63"/>
                    <a:pt x="21600" y="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5739659" y="4231238"/>
              <a:ext cx="215901" cy="14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0" y="7373"/>
                  </a:moveTo>
                  <a:cubicBezTo>
                    <a:pt x="212" y="5808"/>
                    <a:pt x="424" y="4243"/>
                    <a:pt x="2329" y="2834"/>
                  </a:cubicBezTo>
                  <a:cubicBezTo>
                    <a:pt x="4235" y="1425"/>
                    <a:pt x="7835" y="173"/>
                    <a:pt x="10059" y="17"/>
                  </a:cubicBezTo>
                  <a:cubicBezTo>
                    <a:pt x="12282" y="-140"/>
                    <a:pt x="13129" y="799"/>
                    <a:pt x="13765" y="2208"/>
                  </a:cubicBezTo>
                  <a:cubicBezTo>
                    <a:pt x="14400" y="3617"/>
                    <a:pt x="14824" y="5495"/>
                    <a:pt x="14506" y="7999"/>
                  </a:cubicBezTo>
                  <a:cubicBezTo>
                    <a:pt x="14188" y="10503"/>
                    <a:pt x="13129" y="13634"/>
                    <a:pt x="11753" y="15982"/>
                  </a:cubicBezTo>
                  <a:cubicBezTo>
                    <a:pt x="10376" y="18330"/>
                    <a:pt x="8682" y="19895"/>
                    <a:pt x="8471" y="20677"/>
                  </a:cubicBezTo>
                  <a:cubicBezTo>
                    <a:pt x="8259" y="21460"/>
                    <a:pt x="9529" y="21460"/>
                    <a:pt x="11965" y="20834"/>
                  </a:cubicBezTo>
                  <a:cubicBezTo>
                    <a:pt x="14400" y="20208"/>
                    <a:pt x="18000" y="18956"/>
                    <a:pt x="21600" y="17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000009" y="4281094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200"/>
                    <a:pt x="10080" y="6400"/>
                    <a:pt x="6480" y="10000"/>
                  </a:cubicBezTo>
                  <a:cubicBezTo>
                    <a:pt x="2880" y="13600"/>
                    <a:pt x="144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6146059" y="4249344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5968259" y="4198544"/>
              <a:ext cx="311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800"/>
                    <a:pt x="6171" y="12000"/>
                    <a:pt x="9771" y="8400"/>
                  </a:cubicBezTo>
                  <a:cubicBezTo>
                    <a:pt x="13371" y="4800"/>
                    <a:pt x="174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6653424" y="3963594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6861886" y="3769014"/>
              <a:ext cx="357324" cy="33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45" fill="norm" stroke="1" extrusionOk="0">
                  <a:moveTo>
                    <a:pt x="1240" y="6375"/>
                  </a:moveTo>
                  <a:cubicBezTo>
                    <a:pt x="1619" y="6918"/>
                    <a:pt x="1998" y="7462"/>
                    <a:pt x="3008" y="7869"/>
                  </a:cubicBezTo>
                  <a:cubicBezTo>
                    <a:pt x="4019" y="8277"/>
                    <a:pt x="5661" y="8548"/>
                    <a:pt x="7682" y="8209"/>
                  </a:cubicBezTo>
                  <a:cubicBezTo>
                    <a:pt x="9703" y="7869"/>
                    <a:pt x="12103" y="6918"/>
                    <a:pt x="13682" y="5763"/>
                  </a:cubicBezTo>
                  <a:cubicBezTo>
                    <a:pt x="15261" y="4609"/>
                    <a:pt x="16019" y="3250"/>
                    <a:pt x="16271" y="2231"/>
                  </a:cubicBezTo>
                  <a:cubicBezTo>
                    <a:pt x="16524" y="1212"/>
                    <a:pt x="16271" y="533"/>
                    <a:pt x="15640" y="194"/>
                  </a:cubicBezTo>
                  <a:cubicBezTo>
                    <a:pt x="15008" y="-146"/>
                    <a:pt x="13998" y="-146"/>
                    <a:pt x="11850" y="1077"/>
                  </a:cubicBezTo>
                  <a:cubicBezTo>
                    <a:pt x="9703" y="2299"/>
                    <a:pt x="6419" y="4745"/>
                    <a:pt x="4145" y="7326"/>
                  </a:cubicBezTo>
                  <a:cubicBezTo>
                    <a:pt x="1871" y="9907"/>
                    <a:pt x="608" y="12624"/>
                    <a:pt x="166" y="14729"/>
                  </a:cubicBezTo>
                  <a:cubicBezTo>
                    <a:pt x="-276" y="16835"/>
                    <a:pt x="103" y="18329"/>
                    <a:pt x="2061" y="19416"/>
                  </a:cubicBezTo>
                  <a:cubicBezTo>
                    <a:pt x="4019" y="20503"/>
                    <a:pt x="7556" y="21182"/>
                    <a:pt x="11029" y="21318"/>
                  </a:cubicBezTo>
                  <a:cubicBezTo>
                    <a:pt x="14503" y="21454"/>
                    <a:pt x="17913" y="21046"/>
                    <a:pt x="21324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7104909" y="3478317"/>
              <a:ext cx="1968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574" y="12302"/>
                    <a:pt x="11148" y="4448"/>
                    <a:pt x="14748" y="1502"/>
                  </a:cubicBezTo>
                  <a:cubicBezTo>
                    <a:pt x="18348" y="-1443"/>
                    <a:pt x="1997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7464960" y="3204683"/>
              <a:ext cx="128900" cy="34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540" fill="norm" stroke="1" extrusionOk="0">
                  <a:moveTo>
                    <a:pt x="20553" y="1389"/>
                  </a:moveTo>
                  <a:cubicBezTo>
                    <a:pt x="20553" y="730"/>
                    <a:pt x="20553" y="72"/>
                    <a:pt x="19372" y="6"/>
                  </a:cubicBezTo>
                  <a:cubicBezTo>
                    <a:pt x="18190" y="-60"/>
                    <a:pt x="15828" y="467"/>
                    <a:pt x="12453" y="2179"/>
                  </a:cubicBezTo>
                  <a:cubicBezTo>
                    <a:pt x="9078" y="3891"/>
                    <a:pt x="4691" y="6789"/>
                    <a:pt x="2159" y="9423"/>
                  </a:cubicBezTo>
                  <a:cubicBezTo>
                    <a:pt x="-372" y="12057"/>
                    <a:pt x="-1047" y="14428"/>
                    <a:pt x="2159" y="16403"/>
                  </a:cubicBezTo>
                  <a:cubicBezTo>
                    <a:pt x="5365" y="18379"/>
                    <a:pt x="12453" y="19960"/>
                    <a:pt x="1954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7675860" y="3195244"/>
              <a:ext cx="704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14972" y="0"/>
                  </a:moveTo>
                  <a:cubicBezTo>
                    <a:pt x="10035" y="3600"/>
                    <a:pt x="5097" y="7200"/>
                    <a:pt x="2320" y="10096"/>
                  </a:cubicBezTo>
                  <a:cubicBezTo>
                    <a:pt x="-457" y="12991"/>
                    <a:pt x="-1074" y="15183"/>
                    <a:pt x="2320" y="16983"/>
                  </a:cubicBezTo>
                  <a:cubicBezTo>
                    <a:pt x="5715" y="18783"/>
                    <a:pt x="13120" y="20191"/>
                    <a:pt x="205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7638309" y="3344651"/>
              <a:ext cx="2159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447" y="11918"/>
                    <a:pt x="8894" y="3818"/>
                    <a:pt x="12494" y="1118"/>
                  </a:cubicBezTo>
                  <a:cubicBezTo>
                    <a:pt x="16094" y="-1582"/>
                    <a:pt x="1884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7885959" y="3392094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8025659" y="3256314"/>
              <a:ext cx="228601" cy="24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21441"/>
                  </a:moveTo>
                  <a:cubicBezTo>
                    <a:pt x="1000" y="18089"/>
                    <a:pt x="2000" y="14738"/>
                    <a:pt x="3100" y="11572"/>
                  </a:cubicBezTo>
                  <a:cubicBezTo>
                    <a:pt x="4200" y="8407"/>
                    <a:pt x="5400" y="5427"/>
                    <a:pt x="6300" y="3379"/>
                  </a:cubicBezTo>
                  <a:cubicBezTo>
                    <a:pt x="7200" y="1331"/>
                    <a:pt x="7800" y="213"/>
                    <a:pt x="7800" y="27"/>
                  </a:cubicBezTo>
                  <a:cubicBezTo>
                    <a:pt x="7800" y="-159"/>
                    <a:pt x="7200" y="586"/>
                    <a:pt x="6500" y="2634"/>
                  </a:cubicBezTo>
                  <a:cubicBezTo>
                    <a:pt x="5800" y="4682"/>
                    <a:pt x="5000" y="8034"/>
                    <a:pt x="4700" y="10362"/>
                  </a:cubicBezTo>
                  <a:cubicBezTo>
                    <a:pt x="4400" y="12689"/>
                    <a:pt x="4600" y="13993"/>
                    <a:pt x="5000" y="15017"/>
                  </a:cubicBezTo>
                  <a:cubicBezTo>
                    <a:pt x="5400" y="16041"/>
                    <a:pt x="6000" y="16786"/>
                    <a:pt x="6800" y="17158"/>
                  </a:cubicBezTo>
                  <a:cubicBezTo>
                    <a:pt x="7600" y="17531"/>
                    <a:pt x="8600" y="17531"/>
                    <a:pt x="9800" y="16507"/>
                  </a:cubicBezTo>
                  <a:cubicBezTo>
                    <a:pt x="11000" y="15482"/>
                    <a:pt x="12400" y="13434"/>
                    <a:pt x="13300" y="11944"/>
                  </a:cubicBezTo>
                  <a:cubicBezTo>
                    <a:pt x="14200" y="10455"/>
                    <a:pt x="14600" y="9524"/>
                    <a:pt x="15100" y="8407"/>
                  </a:cubicBezTo>
                  <a:cubicBezTo>
                    <a:pt x="15600" y="7289"/>
                    <a:pt x="16200" y="5986"/>
                    <a:pt x="16800" y="5986"/>
                  </a:cubicBezTo>
                  <a:cubicBezTo>
                    <a:pt x="17400" y="5986"/>
                    <a:pt x="18000" y="7289"/>
                    <a:pt x="18800" y="8779"/>
                  </a:cubicBezTo>
                  <a:cubicBezTo>
                    <a:pt x="19600" y="10269"/>
                    <a:pt x="20600" y="11944"/>
                    <a:pt x="21600" y="13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8298709" y="3239694"/>
              <a:ext cx="6130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0" y="0"/>
                  </a:moveTo>
                  <a:cubicBezTo>
                    <a:pt x="7200" y="3851"/>
                    <a:pt x="14400" y="7702"/>
                    <a:pt x="18000" y="10716"/>
                  </a:cubicBezTo>
                  <a:cubicBezTo>
                    <a:pt x="21600" y="13730"/>
                    <a:pt x="21600" y="15907"/>
                    <a:pt x="19080" y="17581"/>
                  </a:cubicBezTo>
                  <a:cubicBezTo>
                    <a:pt x="16560" y="19256"/>
                    <a:pt x="11520" y="20428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8368559" y="3061894"/>
              <a:ext cx="165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7615" y="133"/>
                  </a:cubicBezTo>
                  <a:cubicBezTo>
                    <a:pt x="9692" y="267"/>
                    <a:pt x="11077" y="533"/>
                    <a:pt x="11908" y="1333"/>
                  </a:cubicBezTo>
                  <a:cubicBezTo>
                    <a:pt x="12738" y="2133"/>
                    <a:pt x="13015" y="3467"/>
                    <a:pt x="12046" y="5333"/>
                  </a:cubicBezTo>
                  <a:cubicBezTo>
                    <a:pt x="11077" y="7200"/>
                    <a:pt x="8862" y="9600"/>
                    <a:pt x="7062" y="11467"/>
                  </a:cubicBezTo>
                  <a:cubicBezTo>
                    <a:pt x="5262" y="13333"/>
                    <a:pt x="3877" y="14667"/>
                    <a:pt x="3877" y="15467"/>
                  </a:cubicBezTo>
                  <a:cubicBezTo>
                    <a:pt x="3877" y="16267"/>
                    <a:pt x="5262" y="16533"/>
                    <a:pt x="8446" y="17467"/>
                  </a:cubicBezTo>
                  <a:cubicBezTo>
                    <a:pt x="11631" y="18400"/>
                    <a:pt x="16615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7587509" y="3595294"/>
              <a:ext cx="787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74" y="18000"/>
                    <a:pt x="3948" y="14400"/>
                    <a:pt x="5923" y="11160"/>
                  </a:cubicBezTo>
                  <a:cubicBezTo>
                    <a:pt x="7897" y="7920"/>
                    <a:pt x="9871" y="5040"/>
                    <a:pt x="12252" y="3240"/>
                  </a:cubicBezTo>
                  <a:cubicBezTo>
                    <a:pt x="14632" y="1440"/>
                    <a:pt x="17419" y="720"/>
                    <a:pt x="19045" y="360"/>
                  </a:cubicBezTo>
                  <a:cubicBezTo>
                    <a:pt x="20671" y="0"/>
                    <a:pt x="211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7789577" y="3726210"/>
              <a:ext cx="261483" cy="11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161" fill="norm" stroke="1" extrusionOk="0">
                  <a:moveTo>
                    <a:pt x="1661" y="10858"/>
                  </a:moveTo>
                  <a:cubicBezTo>
                    <a:pt x="790" y="10858"/>
                    <a:pt x="-81" y="10858"/>
                    <a:pt x="6" y="9701"/>
                  </a:cubicBezTo>
                  <a:cubicBezTo>
                    <a:pt x="93" y="8543"/>
                    <a:pt x="1138" y="6229"/>
                    <a:pt x="2706" y="4301"/>
                  </a:cubicBezTo>
                  <a:cubicBezTo>
                    <a:pt x="4274" y="2372"/>
                    <a:pt x="6364" y="829"/>
                    <a:pt x="7845" y="251"/>
                  </a:cubicBezTo>
                  <a:cubicBezTo>
                    <a:pt x="9325" y="-328"/>
                    <a:pt x="10196" y="58"/>
                    <a:pt x="10632" y="1793"/>
                  </a:cubicBezTo>
                  <a:cubicBezTo>
                    <a:pt x="11067" y="3529"/>
                    <a:pt x="11067" y="6615"/>
                    <a:pt x="10284" y="10086"/>
                  </a:cubicBezTo>
                  <a:cubicBezTo>
                    <a:pt x="9500" y="13558"/>
                    <a:pt x="7932" y="17415"/>
                    <a:pt x="7758" y="19343"/>
                  </a:cubicBezTo>
                  <a:cubicBezTo>
                    <a:pt x="7584" y="21272"/>
                    <a:pt x="8803" y="21272"/>
                    <a:pt x="11329" y="21079"/>
                  </a:cubicBezTo>
                  <a:cubicBezTo>
                    <a:pt x="13854" y="20886"/>
                    <a:pt x="17687" y="20501"/>
                    <a:pt x="21519" y="20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8052796" y="3766744"/>
              <a:ext cx="252264" cy="14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219" fill="norm" stroke="1" extrusionOk="0">
                  <a:moveTo>
                    <a:pt x="10652" y="5554"/>
                  </a:moveTo>
                  <a:cubicBezTo>
                    <a:pt x="9032" y="8023"/>
                    <a:pt x="7412" y="10491"/>
                    <a:pt x="6062" y="12960"/>
                  </a:cubicBezTo>
                  <a:cubicBezTo>
                    <a:pt x="4712" y="15429"/>
                    <a:pt x="3632" y="17897"/>
                    <a:pt x="2642" y="19440"/>
                  </a:cubicBezTo>
                  <a:cubicBezTo>
                    <a:pt x="1652" y="20983"/>
                    <a:pt x="752" y="21600"/>
                    <a:pt x="302" y="20983"/>
                  </a:cubicBezTo>
                  <a:cubicBezTo>
                    <a:pt x="-148" y="20366"/>
                    <a:pt x="-148" y="18514"/>
                    <a:pt x="662" y="15891"/>
                  </a:cubicBezTo>
                  <a:cubicBezTo>
                    <a:pt x="1472" y="13269"/>
                    <a:pt x="3092" y="9874"/>
                    <a:pt x="6692" y="7097"/>
                  </a:cubicBezTo>
                  <a:cubicBezTo>
                    <a:pt x="10292" y="4320"/>
                    <a:pt x="15872" y="2160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8317759" y="3663926"/>
              <a:ext cx="101601" cy="9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3303"/>
                  </a:moveTo>
                  <a:cubicBezTo>
                    <a:pt x="1800" y="1796"/>
                    <a:pt x="3600" y="289"/>
                    <a:pt x="5625" y="38"/>
                  </a:cubicBezTo>
                  <a:cubicBezTo>
                    <a:pt x="7650" y="-213"/>
                    <a:pt x="9900" y="792"/>
                    <a:pt x="11925" y="2801"/>
                  </a:cubicBezTo>
                  <a:cubicBezTo>
                    <a:pt x="13950" y="4810"/>
                    <a:pt x="15750" y="7824"/>
                    <a:pt x="15750" y="10085"/>
                  </a:cubicBezTo>
                  <a:cubicBezTo>
                    <a:pt x="15750" y="12345"/>
                    <a:pt x="13950" y="13852"/>
                    <a:pt x="11925" y="15359"/>
                  </a:cubicBezTo>
                  <a:cubicBezTo>
                    <a:pt x="9900" y="16866"/>
                    <a:pt x="7650" y="18373"/>
                    <a:pt x="7650" y="19127"/>
                  </a:cubicBezTo>
                  <a:cubicBezTo>
                    <a:pt x="7650" y="19880"/>
                    <a:pt x="9900" y="19880"/>
                    <a:pt x="12600" y="20131"/>
                  </a:cubicBezTo>
                  <a:cubicBezTo>
                    <a:pt x="15300" y="20382"/>
                    <a:pt x="18450" y="20885"/>
                    <a:pt x="216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9111509" y="3967828"/>
              <a:ext cx="2667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0800"/>
                    <a:pt x="11314" y="0"/>
                    <a:pt x="14914" y="0"/>
                  </a:cubicBezTo>
                  <a:cubicBezTo>
                    <a:pt x="18514" y="0"/>
                    <a:pt x="2005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9187709" y="4090594"/>
              <a:ext cx="190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9657609" y="3773094"/>
              <a:ext cx="762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491"/>
                    <a:pt x="10800" y="6982"/>
                    <a:pt x="7200" y="10582"/>
                  </a:cubicBezTo>
                  <a:cubicBezTo>
                    <a:pt x="3600" y="14182"/>
                    <a:pt x="1800" y="178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234209" y="5494658"/>
              <a:ext cx="285751" cy="24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3206"/>
                  </a:moveTo>
                  <a:cubicBezTo>
                    <a:pt x="160" y="2299"/>
                    <a:pt x="320" y="1391"/>
                    <a:pt x="800" y="847"/>
                  </a:cubicBezTo>
                  <a:cubicBezTo>
                    <a:pt x="1280" y="302"/>
                    <a:pt x="2080" y="121"/>
                    <a:pt x="3200" y="30"/>
                  </a:cubicBezTo>
                  <a:cubicBezTo>
                    <a:pt x="4320" y="-61"/>
                    <a:pt x="5760" y="-61"/>
                    <a:pt x="6560" y="1845"/>
                  </a:cubicBezTo>
                  <a:cubicBezTo>
                    <a:pt x="7360" y="3751"/>
                    <a:pt x="7520" y="7563"/>
                    <a:pt x="6800" y="10648"/>
                  </a:cubicBezTo>
                  <a:cubicBezTo>
                    <a:pt x="6080" y="13734"/>
                    <a:pt x="4480" y="16094"/>
                    <a:pt x="3440" y="17727"/>
                  </a:cubicBezTo>
                  <a:cubicBezTo>
                    <a:pt x="2400" y="19361"/>
                    <a:pt x="1920" y="20268"/>
                    <a:pt x="2160" y="20813"/>
                  </a:cubicBezTo>
                  <a:cubicBezTo>
                    <a:pt x="2400" y="21357"/>
                    <a:pt x="3360" y="21539"/>
                    <a:pt x="6240" y="21085"/>
                  </a:cubicBezTo>
                  <a:cubicBezTo>
                    <a:pt x="9120" y="20631"/>
                    <a:pt x="13920" y="19542"/>
                    <a:pt x="16800" y="18726"/>
                  </a:cubicBezTo>
                  <a:cubicBezTo>
                    <a:pt x="19680" y="17909"/>
                    <a:pt x="20640" y="17364"/>
                    <a:pt x="21600" y="16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-1" y="5228432"/>
              <a:ext cx="634686" cy="69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72" fill="norm" stroke="1" extrusionOk="0">
                  <a:moveTo>
                    <a:pt x="12765" y="2672"/>
                  </a:moveTo>
                  <a:cubicBezTo>
                    <a:pt x="11841" y="1769"/>
                    <a:pt x="10917" y="867"/>
                    <a:pt x="9994" y="383"/>
                  </a:cubicBezTo>
                  <a:cubicBezTo>
                    <a:pt x="9070" y="-101"/>
                    <a:pt x="8146" y="-165"/>
                    <a:pt x="6974" y="415"/>
                  </a:cubicBezTo>
                  <a:cubicBezTo>
                    <a:pt x="5801" y="996"/>
                    <a:pt x="4380" y="2221"/>
                    <a:pt x="3172" y="3736"/>
                  </a:cubicBezTo>
                  <a:cubicBezTo>
                    <a:pt x="1965" y="5251"/>
                    <a:pt x="970" y="7056"/>
                    <a:pt x="437" y="9152"/>
                  </a:cubicBezTo>
                  <a:cubicBezTo>
                    <a:pt x="-96" y="11248"/>
                    <a:pt x="-167" y="13633"/>
                    <a:pt x="366" y="15600"/>
                  </a:cubicBezTo>
                  <a:cubicBezTo>
                    <a:pt x="899" y="17566"/>
                    <a:pt x="2036" y="19114"/>
                    <a:pt x="3670" y="20081"/>
                  </a:cubicBezTo>
                  <a:cubicBezTo>
                    <a:pt x="5304" y="21048"/>
                    <a:pt x="7436" y="21435"/>
                    <a:pt x="9567" y="21209"/>
                  </a:cubicBezTo>
                  <a:cubicBezTo>
                    <a:pt x="11699" y="20984"/>
                    <a:pt x="13830" y="20145"/>
                    <a:pt x="15713" y="18888"/>
                  </a:cubicBezTo>
                  <a:cubicBezTo>
                    <a:pt x="17596" y="17631"/>
                    <a:pt x="19230" y="15954"/>
                    <a:pt x="20190" y="14214"/>
                  </a:cubicBezTo>
                  <a:cubicBezTo>
                    <a:pt x="21149" y="12473"/>
                    <a:pt x="21433" y="10667"/>
                    <a:pt x="21255" y="9055"/>
                  </a:cubicBezTo>
                  <a:cubicBezTo>
                    <a:pt x="21078" y="7443"/>
                    <a:pt x="20438" y="6025"/>
                    <a:pt x="18520" y="4993"/>
                  </a:cubicBezTo>
                  <a:cubicBezTo>
                    <a:pt x="16601" y="3962"/>
                    <a:pt x="13404" y="3317"/>
                    <a:pt x="10207" y="2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1111014" y="5241124"/>
              <a:ext cx="316996" cy="55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74" fill="norm" stroke="1" extrusionOk="0">
                  <a:moveTo>
                    <a:pt x="14654" y="1181"/>
                  </a:moveTo>
                  <a:cubicBezTo>
                    <a:pt x="14510" y="772"/>
                    <a:pt x="14366" y="363"/>
                    <a:pt x="13718" y="159"/>
                  </a:cubicBezTo>
                  <a:cubicBezTo>
                    <a:pt x="13070" y="-46"/>
                    <a:pt x="11918" y="-46"/>
                    <a:pt x="10550" y="118"/>
                  </a:cubicBezTo>
                  <a:cubicBezTo>
                    <a:pt x="9182" y="281"/>
                    <a:pt x="7598" y="609"/>
                    <a:pt x="6374" y="895"/>
                  </a:cubicBezTo>
                  <a:cubicBezTo>
                    <a:pt x="5150" y="1181"/>
                    <a:pt x="4286" y="1427"/>
                    <a:pt x="3638" y="2081"/>
                  </a:cubicBezTo>
                  <a:cubicBezTo>
                    <a:pt x="2990" y="2736"/>
                    <a:pt x="2558" y="3799"/>
                    <a:pt x="2126" y="5681"/>
                  </a:cubicBezTo>
                  <a:cubicBezTo>
                    <a:pt x="1694" y="7563"/>
                    <a:pt x="1262" y="10263"/>
                    <a:pt x="974" y="12554"/>
                  </a:cubicBezTo>
                  <a:cubicBezTo>
                    <a:pt x="686" y="14845"/>
                    <a:pt x="542" y="16727"/>
                    <a:pt x="398" y="17872"/>
                  </a:cubicBezTo>
                  <a:cubicBezTo>
                    <a:pt x="254" y="19018"/>
                    <a:pt x="110" y="19427"/>
                    <a:pt x="38" y="19918"/>
                  </a:cubicBezTo>
                  <a:cubicBezTo>
                    <a:pt x="-34" y="20409"/>
                    <a:pt x="-34" y="20981"/>
                    <a:pt x="326" y="21268"/>
                  </a:cubicBezTo>
                  <a:cubicBezTo>
                    <a:pt x="686" y="21554"/>
                    <a:pt x="1406" y="21554"/>
                    <a:pt x="3350" y="21186"/>
                  </a:cubicBezTo>
                  <a:cubicBezTo>
                    <a:pt x="5294" y="20818"/>
                    <a:pt x="8462" y="20081"/>
                    <a:pt x="11702" y="19386"/>
                  </a:cubicBezTo>
                  <a:cubicBezTo>
                    <a:pt x="14942" y="18690"/>
                    <a:pt x="18254" y="18036"/>
                    <a:pt x="21566" y="17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1199409" y="5532044"/>
              <a:ext cx="260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6062"/>
                    <a:pt x="11941" y="10523"/>
                    <a:pt x="15541" y="6923"/>
                  </a:cubicBezTo>
                  <a:cubicBezTo>
                    <a:pt x="19141" y="3323"/>
                    <a:pt x="20371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1523286" y="5215704"/>
              <a:ext cx="284022" cy="57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64" fill="norm" stroke="1" extrusionOk="0">
                  <a:moveTo>
                    <a:pt x="20486" y="1606"/>
                  </a:moveTo>
                  <a:cubicBezTo>
                    <a:pt x="20963" y="1057"/>
                    <a:pt x="21439" y="507"/>
                    <a:pt x="21280" y="232"/>
                  </a:cubicBezTo>
                  <a:cubicBezTo>
                    <a:pt x="21121" y="-43"/>
                    <a:pt x="20327" y="-43"/>
                    <a:pt x="18580" y="75"/>
                  </a:cubicBezTo>
                  <a:cubicBezTo>
                    <a:pt x="16833" y="193"/>
                    <a:pt x="14133" y="428"/>
                    <a:pt x="12068" y="782"/>
                  </a:cubicBezTo>
                  <a:cubicBezTo>
                    <a:pt x="10004" y="1135"/>
                    <a:pt x="8574" y="1606"/>
                    <a:pt x="7542" y="2470"/>
                  </a:cubicBezTo>
                  <a:cubicBezTo>
                    <a:pt x="6510" y="3334"/>
                    <a:pt x="5874" y="4591"/>
                    <a:pt x="5398" y="6280"/>
                  </a:cubicBezTo>
                  <a:cubicBezTo>
                    <a:pt x="4921" y="7969"/>
                    <a:pt x="4604" y="10089"/>
                    <a:pt x="3810" y="12328"/>
                  </a:cubicBezTo>
                  <a:cubicBezTo>
                    <a:pt x="3015" y="14566"/>
                    <a:pt x="1745" y="16923"/>
                    <a:pt x="951" y="18454"/>
                  </a:cubicBezTo>
                  <a:cubicBezTo>
                    <a:pt x="157" y="19986"/>
                    <a:pt x="-161" y="20693"/>
                    <a:pt x="77" y="21086"/>
                  </a:cubicBezTo>
                  <a:cubicBezTo>
                    <a:pt x="315" y="21478"/>
                    <a:pt x="1110" y="21557"/>
                    <a:pt x="3492" y="21361"/>
                  </a:cubicBezTo>
                  <a:cubicBezTo>
                    <a:pt x="5874" y="21164"/>
                    <a:pt x="9845" y="20693"/>
                    <a:pt x="12465" y="20300"/>
                  </a:cubicBezTo>
                  <a:cubicBezTo>
                    <a:pt x="15086" y="19908"/>
                    <a:pt x="16357" y="19593"/>
                    <a:pt x="17627" y="1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1821709" y="5398694"/>
              <a:ext cx="2032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5" y="864"/>
                    <a:pt x="4050" y="1728"/>
                    <a:pt x="7200" y="4176"/>
                  </a:cubicBezTo>
                  <a:cubicBezTo>
                    <a:pt x="10350" y="6624"/>
                    <a:pt x="14625" y="10656"/>
                    <a:pt x="17212" y="13824"/>
                  </a:cubicBezTo>
                  <a:cubicBezTo>
                    <a:pt x="19800" y="16992"/>
                    <a:pt x="2070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1802659" y="5430444"/>
              <a:ext cx="2540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880"/>
                    <a:pt x="15840" y="5760"/>
                    <a:pt x="12240" y="9360"/>
                  </a:cubicBezTo>
                  <a:cubicBezTo>
                    <a:pt x="8640" y="12960"/>
                    <a:pt x="432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2145559" y="5221806"/>
              <a:ext cx="262603" cy="64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70" fill="norm" stroke="1" extrusionOk="0">
                  <a:moveTo>
                    <a:pt x="0" y="2723"/>
                  </a:moveTo>
                  <a:cubicBezTo>
                    <a:pt x="3110" y="2088"/>
                    <a:pt x="6221" y="1452"/>
                    <a:pt x="8986" y="994"/>
                  </a:cubicBezTo>
                  <a:cubicBezTo>
                    <a:pt x="11750" y="535"/>
                    <a:pt x="14170" y="252"/>
                    <a:pt x="15811" y="111"/>
                  </a:cubicBezTo>
                  <a:cubicBezTo>
                    <a:pt x="17453" y="-30"/>
                    <a:pt x="18317" y="-30"/>
                    <a:pt x="19094" y="76"/>
                  </a:cubicBezTo>
                  <a:cubicBezTo>
                    <a:pt x="19872" y="182"/>
                    <a:pt x="20563" y="394"/>
                    <a:pt x="20995" y="1064"/>
                  </a:cubicBezTo>
                  <a:cubicBezTo>
                    <a:pt x="21427" y="1735"/>
                    <a:pt x="21600" y="2864"/>
                    <a:pt x="21254" y="4805"/>
                  </a:cubicBezTo>
                  <a:cubicBezTo>
                    <a:pt x="20909" y="6746"/>
                    <a:pt x="20045" y="9499"/>
                    <a:pt x="19526" y="11935"/>
                  </a:cubicBezTo>
                  <a:cubicBezTo>
                    <a:pt x="19008" y="14370"/>
                    <a:pt x="18835" y="16488"/>
                    <a:pt x="18835" y="17758"/>
                  </a:cubicBezTo>
                  <a:cubicBezTo>
                    <a:pt x="18835" y="19029"/>
                    <a:pt x="19008" y="19452"/>
                    <a:pt x="19094" y="19841"/>
                  </a:cubicBezTo>
                  <a:cubicBezTo>
                    <a:pt x="19181" y="20229"/>
                    <a:pt x="19181" y="20582"/>
                    <a:pt x="18662" y="20829"/>
                  </a:cubicBezTo>
                  <a:cubicBezTo>
                    <a:pt x="18144" y="21076"/>
                    <a:pt x="17107" y="21217"/>
                    <a:pt x="14083" y="21323"/>
                  </a:cubicBezTo>
                  <a:cubicBezTo>
                    <a:pt x="11059" y="21429"/>
                    <a:pt x="6048" y="21499"/>
                    <a:pt x="1037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2666259" y="5525131"/>
              <a:ext cx="177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57" y="11375"/>
                    <a:pt x="11314" y="2735"/>
                    <a:pt x="14914" y="575"/>
                  </a:cubicBezTo>
                  <a:cubicBezTo>
                    <a:pt x="18514" y="-1585"/>
                    <a:pt x="2005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2666259" y="5665394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8514"/>
                    <a:pt x="8173" y="15429"/>
                    <a:pt x="11773" y="11829"/>
                  </a:cubicBezTo>
                  <a:cubicBezTo>
                    <a:pt x="15373" y="8229"/>
                    <a:pt x="18486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3396509" y="5162532"/>
              <a:ext cx="127001" cy="54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552"/>
                  </a:moveTo>
                  <a:cubicBezTo>
                    <a:pt x="17640" y="300"/>
                    <a:pt x="13680" y="48"/>
                    <a:pt x="10800" y="6"/>
                  </a:cubicBezTo>
                  <a:cubicBezTo>
                    <a:pt x="7920" y="-36"/>
                    <a:pt x="6120" y="132"/>
                    <a:pt x="4500" y="720"/>
                  </a:cubicBezTo>
                  <a:cubicBezTo>
                    <a:pt x="2880" y="1309"/>
                    <a:pt x="1440" y="2317"/>
                    <a:pt x="1440" y="4166"/>
                  </a:cubicBezTo>
                  <a:cubicBezTo>
                    <a:pt x="1440" y="6015"/>
                    <a:pt x="2880" y="8705"/>
                    <a:pt x="5220" y="11268"/>
                  </a:cubicBezTo>
                  <a:cubicBezTo>
                    <a:pt x="7560" y="13832"/>
                    <a:pt x="10800" y="16269"/>
                    <a:pt x="12420" y="17782"/>
                  </a:cubicBezTo>
                  <a:cubicBezTo>
                    <a:pt x="14040" y="19295"/>
                    <a:pt x="14040" y="19883"/>
                    <a:pt x="13680" y="20429"/>
                  </a:cubicBezTo>
                  <a:cubicBezTo>
                    <a:pt x="13320" y="20976"/>
                    <a:pt x="12600" y="21480"/>
                    <a:pt x="10260" y="21522"/>
                  </a:cubicBezTo>
                  <a:cubicBezTo>
                    <a:pt x="7920" y="21564"/>
                    <a:pt x="3960" y="21144"/>
                    <a:pt x="0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3199659" y="5900344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3419913" y="5811444"/>
              <a:ext cx="167664" cy="13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289" fill="norm" stroke="1" extrusionOk="0">
                  <a:moveTo>
                    <a:pt x="10521" y="997"/>
                  </a:moveTo>
                  <a:cubicBezTo>
                    <a:pt x="9731" y="6314"/>
                    <a:pt x="8941" y="11631"/>
                    <a:pt x="8150" y="14954"/>
                  </a:cubicBezTo>
                  <a:cubicBezTo>
                    <a:pt x="7360" y="18277"/>
                    <a:pt x="6570" y="19606"/>
                    <a:pt x="5516" y="20437"/>
                  </a:cubicBezTo>
                  <a:cubicBezTo>
                    <a:pt x="4462" y="21268"/>
                    <a:pt x="3145" y="21600"/>
                    <a:pt x="2223" y="20935"/>
                  </a:cubicBezTo>
                  <a:cubicBezTo>
                    <a:pt x="1301" y="20271"/>
                    <a:pt x="775" y="18609"/>
                    <a:pt x="380" y="16948"/>
                  </a:cubicBezTo>
                  <a:cubicBezTo>
                    <a:pt x="-16" y="15286"/>
                    <a:pt x="-279" y="13625"/>
                    <a:pt x="511" y="11465"/>
                  </a:cubicBezTo>
                  <a:cubicBezTo>
                    <a:pt x="1301" y="9305"/>
                    <a:pt x="3145" y="6646"/>
                    <a:pt x="4594" y="5982"/>
                  </a:cubicBezTo>
                  <a:cubicBezTo>
                    <a:pt x="6043" y="5317"/>
                    <a:pt x="7097" y="6646"/>
                    <a:pt x="8545" y="9138"/>
                  </a:cubicBezTo>
                  <a:cubicBezTo>
                    <a:pt x="9994" y="11631"/>
                    <a:pt x="11838" y="15286"/>
                    <a:pt x="13419" y="17114"/>
                  </a:cubicBezTo>
                  <a:cubicBezTo>
                    <a:pt x="14999" y="18942"/>
                    <a:pt x="16316" y="18942"/>
                    <a:pt x="17501" y="18443"/>
                  </a:cubicBezTo>
                  <a:cubicBezTo>
                    <a:pt x="18687" y="17945"/>
                    <a:pt x="19741" y="16948"/>
                    <a:pt x="20399" y="14954"/>
                  </a:cubicBezTo>
                  <a:cubicBezTo>
                    <a:pt x="21058" y="12960"/>
                    <a:pt x="21321" y="9969"/>
                    <a:pt x="19082" y="7311"/>
                  </a:cubicBezTo>
                  <a:cubicBezTo>
                    <a:pt x="16843" y="4652"/>
                    <a:pt x="12101" y="2326"/>
                    <a:pt x="7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3277135" y="4985944"/>
              <a:ext cx="205866" cy="8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524" fill="norm" stroke="1" extrusionOk="0">
                  <a:moveTo>
                    <a:pt x="11650" y="0"/>
                  </a:moveTo>
                  <a:cubicBezTo>
                    <a:pt x="10559" y="5143"/>
                    <a:pt x="9468" y="10286"/>
                    <a:pt x="7832" y="13886"/>
                  </a:cubicBezTo>
                  <a:cubicBezTo>
                    <a:pt x="6195" y="17486"/>
                    <a:pt x="4013" y="19543"/>
                    <a:pt x="2595" y="19543"/>
                  </a:cubicBezTo>
                  <a:cubicBezTo>
                    <a:pt x="1177" y="19543"/>
                    <a:pt x="523" y="17486"/>
                    <a:pt x="195" y="15171"/>
                  </a:cubicBezTo>
                  <a:cubicBezTo>
                    <a:pt x="-132" y="12857"/>
                    <a:pt x="-132" y="10286"/>
                    <a:pt x="850" y="8229"/>
                  </a:cubicBezTo>
                  <a:cubicBezTo>
                    <a:pt x="1832" y="6171"/>
                    <a:pt x="3795" y="4629"/>
                    <a:pt x="5977" y="5400"/>
                  </a:cubicBezTo>
                  <a:cubicBezTo>
                    <a:pt x="8159" y="6171"/>
                    <a:pt x="10559" y="9257"/>
                    <a:pt x="12195" y="11829"/>
                  </a:cubicBezTo>
                  <a:cubicBezTo>
                    <a:pt x="13832" y="14400"/>
                    <a:pt x="14704" y="16457"/>
                    <a:pt x="15577" y="18257"/>
                  </a:cubicBezTo>
                  <a:cubicBezTo>
                    <a:pt x="16450" y="20057"/>
                    <a:pt x="17323" y="21600"/>
                    <a:pt x="18413" y="19543"/>
                  </a:cubicBezTo>
                  <a:cubicBezTo>
                    <a:pt x="19504" y="17486"/>
                    <a:pt x="20813" y="11829"/>
                    <a:pt x="21141" y="7971"/>
                  </a:cubicBezTo>
                  <a:cubicBezTo>
                    <a:pt x="21468" y="4114"/>
                    <a:pt x="20813" y="2057"/>
                    <a:pt x="18523" y="1800"/>
                  </a:cubicBezTo>
                  <a:cubicBezTo>
                    <a:pt x="16232" y="1543"/>
                    <a:pt x="12304" y="3086"/>
                    <a:pt x="9795" y="4886"/>
                  </a:cubicBezTo>
                  <a:cubicBezTo>
                    <a:pt x="7286" y="6686"/>
                    <a:pt x="6195" y="8743"/>
                    <a:pt x="5104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3717841" y="5227244"/>
              <a:ext cx="110469" cy="47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97" fill="norm" stroke="1" extrusionOk="0">
                  <a:moveTo>
                    <a:pt x="21270" y="0"/>
                  </a:moveTo>
                  <a:cubicBezTo>
                    <a:pt x="18825" y="1903"/>
                    <a:pt x="16379" y="3806"/>
                    <a:pt x="13527" y="5947"/>
                  </a:cubicBezTo>
                  <a:cubicBezTo>
                    <a:pt x="10674" y="8088"/>
                    <a:pt x="7413" y="10467"/>
                    <a:pt x="4968" y="12893"/>
                  </a:cubicBezTo>
                  <a:cubicBezTo>
                    <a:pt x="2523" y="15320"/>
                    <a:pt x="893" y="17794"/>
                    <a:pt x="281" y="19269"/>
                  </a:cubicBezTo>
                  <a:cubicBezTo>
                    <a:pt x="-330" y="20744"/>
                    <a:pt x="78" y="21219"/>
                    <a:pt x="1300" y="21410"/>
                  </a:cubicBezTo>
                  <a:cubicBezTo>
                    <a:pt x="2523" y="21600"/>
                    <a:pt x="4561" y="21505"/>
                    <a:pt x="8025" y="20886"/>
                  </a:cubicBezTo>
                  <a:cubicBezTo>
                    <a:pt x="11489" y="20268"/>
                    <a:pt x="16379" y="19126"/>
                    <a:pt x="21270" y="17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3669559" y="5481244"/>
              <a:ext cx="241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6560"/>
                    <a:pt x="8337" y="11520"/>
                    <a:pt x="11937" y="7920"/>
                  </a:cubicBezTo>
                  <a:cubicBezTo>
                    <a:pt x="15537" y="4320"/>
                    <a:pt x="18568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4037859" y="5519344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4393459" y="5230198"/>
              <a:ext cx="158751" cy="44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21600" y="2609"/>
                  </a:moveTo>
                  <a:cubicBezTo>
                    <a:pt x="21312" y="1896"/>
                    <a:pt x="21024" y="1183"/>
                    <a:pt x="20160" y="724"/>
                  </a:cubicBezTo>
                  <a:cubicBezTo>
                    <a:pt x="19296" y="266"/>
                    <a:pt x="17856" y="62"/>
                    <a:pt x="16272" y="11"/>
                  </a:cubicBezTo>
                  <a:cubicBezTo>
                    <a:pt x="14688" y="-40"/>
                    <a:pt x="12960" y="62"/>
                    <a:pt x="10944" y="979"/>
                  </a:cubicBezTo>
                  <a:cubicBezTo>
                    <a:pt x="8928" y="1896"/>
                    <a:pt x="6624" y="3628"/>
                    <a:pt x="5184" y="6430"/>
                  </a:cubicBezTo>
                  <a:cubicBezTo>
                    <a:pt x="3744" y="9232"/>
                    <a:pt x="3168" y="13103"/>
                    <a:pt x="2448" y="15803"/>
                  </a:cubicBezTo>
                  <a:cubicBezTo>
                    <a:pt x="1728" y="18503"/>
                    <a:pt x="864" y="20032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4304559" y="5512994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4592135" y="5271694"/>
              <a:ext cx="19502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72" y="0"/>
                  </a:moveTo>
                  <a:cubicBezTo>
                    <a:pt x="18185" y="643"/>
                    <a:pt x="15198" y="1286"/>
                    <a:pt x="11981" y="2829"/>
                  </a:cubicBezTo>
                  <a:cubicBezTo>
                    <a:pt x="8763" y="4371"/>
                    <a:pt x="5317" y="6814"/>
                    <a:pt x="3019" y="9386"/>
                  </a:cubicBezTo>
                  <a:cubicBezTo>
                    <a:pt x="721" y="11957"/>
                    <a:pt x="-428" y="14657"/>
                    <a:pt x="146" y="16714"/>
                  </a:cubicBezTo>
                  <a:cubicBezTo>
                    <a:pt x="721" y="18771"/>
                    <a:pt x="3019" y="20186"/>
                    <a:pt x="5087" y="20893"/>
                  </a:cubicBezTo>
                  <a:cubicBezTo>
                    <a:pt x="7155" y="21600"/>
                    <a:pt x="8993" y="21600"/>
                    <a:pt x="108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4835842" y="5290744"/>
              <a:ext cx="84668" cy="3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0"/>
                  </a:moveTo>
                  <a:cubicBezTo>
                    <a:pt x="18900" y="281"/>
                    <a:pt x="16200" y="561"/>
                    <a:pt x="12960" y="2595"/>
                  </a:cubicBezTo>
                  <a:cubicBezTo>
                    <a:pt x="9720" y="4629"/>
                    <a:pt x="5940" y="8416"/>
                    <a:pt x="3510" y="11571"/>
                  </a:cubicBezTo>
                  <a:cubicBezTo>
                    <a:pt x="1080" y="14727"/>
                    <a:pt x="0" y="17252"/>
                    <a:pt x="0" y="18865"/>
                  </a:cubicBezTo>
                  <a:cubicBezTo>
                    <a:pt x="0" y="20478"/>
                    <a:pt x="1080" y="21179"/>
                    <a:pt x="3240" y="21390"/>
                  </a:cubicBezTo>
                  <a:cubicBezTo>
                    <a:pt x="5400" y="21600"/>
                    <a:pt x="8640" y="21319"/>
                    <a:pt x="1188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4774459" y="5468544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4977659" y="5309794"/>
              <a:ext cx="12141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8640" y="0"/>
                  </a:moveTo>
                  <a:cubicBezTo>
                    <a:pt x="13320" y="2314"/>
                    <a:pt x="18000" y="4629"/>
                    <a:pt x="19800" y="7136"/>
                  </a:cubicBezTo>
                  <a:cubicBezTo>
                    <a:pt x="21600" y="9643"/>
                    <a:pt x="20520" y="12343"/>
                    <a:pt x="16740" y="14786"/>
                  </a:cubicBezTo>
                  <a:cubicBezTo>
                    <a:pt x="12960" y="17229"/>
                    <a:pt x="6480" y="19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5193559" y="557014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5392132" y="5164761"/>
              <a:ext cx="395408" cy="50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19" fill="norm" stroke="1" extrusionOk="0">
                  <a:moveTo>
                    <a:pt x="7489" y="14327"/>
                  </a:moveTo>
                  <a:cubicBezTo>
                    <a:pt x="7604" y="13875"/>
                    <a:pt x="7719" y="13423"/>
                    <a:pt x="7661" y="12971"/>
                  </a:cubicBezTo>
                  <a:cubicBezTo>
                    <a:pt x="7604" y="12519"/>
                    <a:pt x="7374" y="12067"/>
                    <a:pt x="6283" y="12293"/>
                  </a:cubicBezTo>
                  <a:cubicBezTo>
                    <a:pt x="5191" y="12519"/>
                    <a:pt x="3238" y="13423"/>
                    <a:pt x="1974" y="14960"/>
                  </a:cubicBezTo>
                  <a:cubicBezTo>
                    <a:pt x="710" y="16496"/>
                    <a:pt x="136" y="18665"/>
                    <a:pt x="21" y="19930"/>
                  </a:cubicBezTo>
                  <a:cubicBezTo>
                    <a:pt x="-94" y="21195"/>
                    <a:pt x="251" y="21557"/>
                    <a:pt x="1170" y="21376"/>
                  </a:cubicBezTo>
                  <a:cubicBezTo>
                    <a:pt x="2089" y="21195"/>
                    <a:pt x="3583" y="20472"/>
                    <a:pt x="4904" y="18755"/>
                  </a:cubicBezTo>
                  <a:cubicBezTo>
                    <a:pt x="6225" y="17038"/>
                    <a:pt x="7374" y="14327"/>
                    <a:pt x="8408" y="11706"/>
                  </a:cubicBezTo>
                  <a:cubicBezTo>
                    <a:pt x="9442" y="9085"/>
                    <a:pt x="10361" y="6554"/>
                    <a:pt x="10821" y="4883"/>
                  </a:cubicBezTo>
                  <a:cubicBezTo>
                    <a:pt x="11280" y="3211"/>
                    <a:pt x="11280" y="2397"/>
                    <a:pt x="11051" y="2171"/>
                  </a:cubicBezTo>
                  <a:cubicBezTo>
                    <a:pt x="10821" y="1945"/>
                    <a:pt x="10361" y="2307"/>
                    <a:pt x="9787" y="3617"/>
                  </a:cubicBezTo>
                  <a:cubicBezTo>
                    <a:pt x="9212" y="4928"/>
                    <a:pt x="8523" y="7187"/>
                    <a:pt x="8063" y="9492"/>
                  </a:cubicBezTo>
                  <a:cubicBezTo>
                    <a:pt x="7604" y="11796"/>
                    <a:pt x="7374" y="14146"/>
                    <a:pt x="7317" y="15637"/>
                  </a:cubicBezTo>
                  <a:cubicBezTo>
                    <a:pt x="7259" y="17129"/>
                    <a:pt x="7374" y="17761"/>
                    <a:pt x="7719" y="18168"/>
                  </a:cubicBezTo>
                  <a:cubicBezTo>
                    <a:pt x="8063" y="18575"/>
                    <a:pt x="8638" y="18755"/>
                    <a:pt x="9672" y="18303"/>
                  </a:cubicBezTo>
                  <a:cubicBezTo>
                    <a:pt x="10706" y="17852"/>
                    <a:pt x="12200" y="16767"/>
                    <a:pt x="13866" y="14688"/>
                  </a:cubicBezTo>
                  <a:cubicBezTo>
                    <a:pt x="15532" y="12610"/>
                    <a:pt x="17370" y="9537"/>
                    <a:pt x="18634" y="7187"/>
                  </a:cubicBezTo>
                  <a:cubicBezTo>
                    <a:pt x="19897" y="4837"/>
                    <a:pt x="20587" y="3211"/>
                    <a:pt x="20989" y="1990"/>
                  </a:cubicBezTo>
                  <a:cubicBezTo>
                    <a:pt x="21391" y="770"/>
                    <a:pt x="21506" y="-43"/>
                    <a:pt x="21449" y="2"/>
                  </a:cubicBezTo>
                  <a:cubicBezTo>
                    <a:pt x="21391" y="47"/>
                    <a:pt x="21161" y="951"/>
                    <a:pt x="20702" y="2713"/>
                  </a:cubicBezTo>
                  <a:cubicBezTo>
                    <a:pt x="20242" y="4476"/>
                    <a:pt x="19553" y="7097"/>
                    <a:pt x="18978" y="9808"/>
                  </a:cubicBezTo>
                  <a:cubicBezTo>
                    <a:pt x="18404" y="12519"/>
                    <a:pt x="17944" y="15321"/>
                    <a:pt x="17715" y="16948"/>
                  </a:cubicBezTo>
                  <a:cubicBezTo>
                    <a:pt x="17485" y="18575"/>
                    <a:pt x="17485" y="19026"/>
                    <a:pt x="18117" y="19252"/>
                  </a:cubicBezTo>
                  <a:cubicBezTo>
                    <a:pt x="18749" y="19478"/>
                    <a:pt x="20012" y="19478"/>
                    <a:pt x="21276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5663459" y="5379644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5600"/>
                    <a:pt x="10400" y="9600"/>
                    <a:pt x="14000" y="6000"/>
                  </a:cubicBezTo>
                  <a:cubicBezTo>
                    <a:pt x="17600" y="2400"/>
                    <a:pt x="196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6266709" y="5515888"/>
              <a:ext cx="2794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6218" y="2735"/>
                    <a:pt x="12436" y="-1585"/>
                    <a:pt x="16036" y="575"/>
                  </a:cubicBezTo>
                  <a:cubicBezTo>
                    <a:pt x="19636" y="2735"/>
                    <a:pt x="2061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6254009" y="5639994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6876309" y="5260246"/>
              <a:ext cx="641351" cy="73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1502"/>
                  </a:moveTo>
                  <a:cubicBezTo>
                    <a:pt x="855" y="20202"/>
                    <a:pt x="1711" y="18903"/>
                    <a:pt x="2673" y="17077"/>
                  </a:cubicBezTo>
                  <a:cubicBezTo>
                    <a:pt x="3636" y="15251"/>
                    <a:pt x="4705" y="12899"/>
                    <a:pt x="5632" y="10764"/>
                  </a:cubicBezTo>
                  <a:cubicBezTo>
                    <a:pt x="6558" y="8629"/>
                    <a:pt x="7343" y="6710"/>
                    <a:pt x="7806" y="5163"/>
                  </a:cubicBezTo>
                  <a:cubicBezTo>
                    <a:pt x="8269" y="3615"/>
                    <a:pt x="8412" y="2440"/>
                    <a:pt x="8483" y="1573"/>
                  </a:cubicBezTo>
                  <a:cubicBezTo>
                    <a:pt x="8554" y="707"/>
                    <a:pt x="8554" y="150"/>
                    <a:pt x="8554" y="26"/>
                  </a:cubicBezTo>
                  <a:cubicBezTo>
                    <a:pt x="8554" y="-98"/>
                    <a:pt x="8554" y="211"/>
                    <a:pt x="8376" y="1418"/>
                  </a:cubicBezTo>
                  <a:cubicBezTo>
                    <a:pt x="8198" y="2625"/>
                    <a:pt x="7842" y="4730"/>
                    <a:pt x="7628" y="6586"/>
                  </a:cubicBezTo>
                  <a:cubicBezTo>
                    <a:pt x="7414" y="8443"/>
                    <a:pt x="7343" y="10052"/>
                    <a:pt x="7414" y="11042"/>
                  </a:cubicBezTo>
                  <a:cubicBezTo>
                    <a:pt x="7485" y="12033"/>
                    <a:pt x="7699" y="12404"/>
                    <a:pt x="7984" y="12652"/>
                  </a:cubicBezTo>
                  <a:cubicBezTo>
                    <a:pt x="8269" y="12899"/>
                    <a:pt x="8626" y="13023"/>
                    <a:pt x="9303" y="12744"/>
                  </a:cubicBezTo>
                  <a:cubicBezTo>
                    <a:pt x="9980" y="12466"/>
                    <a:pt x="10978" y="11785"/>
                    <a:pt x="12048" y="10578"/>
                  </a:cubicBezTo>
                  <a:cubicBezTo>
                    <a:pt x="13117" y="9371"/>
                    <a:pt x="14257" y="7638"/>
                    <a:pt x="15184" y="6060"/>
                  </a:cubicBezTo>
                  <a:cubicBezTo>
                    <a:pt x="16111" y="4482"/>
                    <a:pt x="16824" y="3058"/>
                    <a:pt x="17287" y="2006"/>
                  </a:cubicBezTo>
                  <a:cubicBezTo>
                    <a:pt x="17750" y="954"/>
                    <a:pt x="17964" y="273"/>
                    <a:pt x="17964" y="88"/>
                  </a:cubicBezTo>
                  <a:cubicBezTo>
                    <a:pt x="17964" y="-98"/>
                    <a:pt x="17750" y="211"/>
                    <a:pt x="17358" y="1171"/>
                  </a:cubicBezTo>
                  <a:cubicBezTo>
                    <a:pt x="16966" y="2130"/>
                    <a:pt x="16396" y="3739"/>
                    <a:pt x="16075" y="5194"/>
                  </a:cubicBezTo>
                  <a:cubicBezTo>
                    <a:pt x="15754" y="6648"/>
                    <a:pt x="15683" y="7948"/>
                    <a:pt x="16218" y="8783"/>
                  </a:cubicBezTo>
                  <a:cubicBezTo>
                    <a:pt x="16752" y="9619"/>
                    <a:pt x="17893" y="9990"/>
                    <a:pt x="18891" y="10145"/>
                  </a:cubicBezTo>
                  <a:cubicBezTo>
                    <a:pt x="19889" y="10300"/>
                    <a:pt x="20745" y="10238"/>
                    <a:pt x="21600" y="10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8800359" y="5295088"/>
              <a:ext cx="231432" cy="27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99" fill="norm" stroke="1" extrusionOk="0">
                  <a:moveTo>
                    <a:pt x="4124" y="2087"/>
                  </a:moveTo>
                  <a:cubicBezTo>
                    <a:pt x="4713" y="1442"/>
                    <a:pt x="5302" y="797"/>
                    <a:pt x="7265" y="394"/>
                  </a:cubicBezTo>
                  <a:cubicBezTo>
                    <a:pt x="9229" y="-9"/>
                    <a:pt x="12567" y="-170"/>
                    <a:pt x="15022" y="233"/>
                  </a:cubicBezTo>
                  <a:cubicBezTo>
                    <a:pt x="17476" y="636"/>
                    <a:pt x="19047" y="1603"/>
                    <a:pt x="19833" y="2490"/>
                  </a:cubicBezTo>
                  <a:cubicBezTo>
                    <a:pt x="20618" y="3376"/>
                    <a:pt x="20618" y="4182"/>
                    <a:pt x="19833" y="5230"/>
                  </a:cubicBezTo>
                  <a:cubicBezTo>
                    <a:pt x="19047" y="6278"/>
                    <a:pt x="17476" y="7567"/>
                    <a:pt x="16004" y="8454"/>
                  </a:cubicBezTo>
                  <a:cubicBezTo>
                    <a:pt x="14531" y="9340"/>
                    <a:pt x="13156" y="9824"/>
                    <a:pt x="12862" y="10308"/>
                  </a:cubicBezTo>
                  <a:cubicBezTo>
                    <a:pt x="12567" y="10791"/>
                    <a:pt x="13353" y="11275"/>
                    <a:pt x="14727" y="12000"/>
                  </a:cubicBezTo>
                  <a:cubicBezTo>
                    <a:pt x="16102" y="12726"/>
                    <a:pt x="18065" y="13693"/>
                    <a:pt x="19342" y="14579"/>
                  </a:cubicBezTo>
                  <a:cubicBezTo>
                    <a:pt x="20618" y="15466"/>
                    <a:pt x="21207" y="16272"/>
                    <a:pt x="21404" y="17078"/>
                  </a:cubicBezTo>
                  <a:cubicBezTo>
                    <a:pt x="21600" y="17884"/>
                    <a:pt x="21404" y="18690"/>
                    <a:pt x="20225" y="19496"/>
                  </a:cubicBezTo>
                  <a:cubicBezTo>
                    <a:pt x="19047" y="20302"/>
                    <a:pt x="16887" y="21108"/>
                    <a:pt x="14138" y="21269"/>
                  </a:cubicBezTo>
                  <a:cubicBezTo>
                    <a:pt x="11389" y="21430"/>
                    <a:pt x="8051" y="20946"/>
                    <a:pt x="5596" y="19737"/>
                  </a:cubicBezTo>
                  <a:cubicBezTo>
                    <a:pt x="3142" y="18529"/>
                    <a:pt x="1571" y="16594"/>
                    <a:pt x="0" y="14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8661655" y="5104379"/>
              <a:ext cx="530352" cy="60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201" fill="norm" stroke="1" extrusionOk="0">
                  <a:moveTo>
                    <a:pt x="12412" y="1866"/>
                  </a:moveTo>
                  <a:cubicBezTo>
                    <a:pt x="11056" y="1047"/>
                    <a:pt x="9701" y="227"/>
                    <a:pt x="8304" y="41"/>
                  </a:cubicBezTo>
                  <a:cubicBezTo>
                    <a:pt x="6906" y="-145"/>
                    <a:pt x="5466" y="302"/>
                    <a:pt x="4238" y="1494"/>
                  </a:cubicBezTo>
                  <a:cubicBezTo>
                    <a:pt x="3009" y="2685"/>
                    <a:pt x="1993" y="4622"/>
                    <a:pt x="1231" y="7005"/>
                  </a:cubicBezTo>
                  <a:cubicBezTo>
                    <a:pt x="468" y="9389"/>
                    <a:pt x="-40" y="12219"/>
                    <a:pt x="2" y="14528"/>
                  </a:cubicBezTo>
                  <a:cubicBezTo>
                    <a:pt x="45" y="16837"/>
                    <a:pt x="638" y="18625"/>
                    <a:pt x="1781" y="19779"/>
                  </a:cubicBezTo>
                  <a:cubicBezTo>
                    <a:pt x="2925" y="20934"/>
                    <a:pt x="4619" y="21455"/>
                    <a:pt x="6906" y="21083"/>
                  </a:cubicBezTo>
                  <a:cubicBezTo>
                    <a:pt x="9193" y="20710"/>
                    <a:pt x="12073" y="19444"/>
                    <a:pt x="14529" y="17843"/>
                  </a:cubicBezTo>
                  <a:cubicBezTo>
                    <a:pt x="16986" y="16241"/>
                    <a:pt x="19019" y="14305"/>
                    <a:pt x="20162" y="12517"/>
                  </a:cubicBezTo>
                  <a:cubicBezTo>
                    <a:pt x="21306" y="10729"/>
                    <a:pt x="21560" y="9091"/>
                    <a:pt x="20755" y="7415"/>
                  </a:cubicBezTo>
                  <a:cubicBezTo>
                    <a:pt x="19951" y="5739"/>
                    <a:pt x="18087" y="4026"/>
                    <a:pt x="16139" y="2872"/>
                  </a:cubicBezTo>
                  <a:cubicBezTo>
                    <a:pt x="14191" y="1717"/>
                    <a:pt x="12158" y="1121"/>
                    <a:pt x="10887" y="898"/>
                  </a:cubicBezTo>
                  <a:cubicBezTo>
                    <a:pt x="9616" y="674"/>
                    <a:pt x="9108" y="823"/>
                    <a:pt x="8600" y="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9282959" y="5143563"/>
              <a:ext cx="228601" cy="48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3416"/>
                  </a:moveTo>
                  <a:cubicBezTo>
                    <a:pt x="1800" y="5099"/>
                    <a:pt x="3600" y="6782"/>
                    <a:pt x="5500" y="9307"/>
                  </a:cubicBezTo>
                  <a:cubicBezTo>
                    <a:pt x="7400" y="11831"/>
                    <a:pt x="9400" y="15198"/>
                    <a:pt x="10500" y="17161"/>
                  </a:cubicBezTo>
                  <a:cubicBezTo>
                    <a:pt x="11600" y="19125"/>
                    <a:pt x="11800" y="19686"/>
                    <a:pt x="12200" y="20294"/>
                  </a:cubicBezTo>
                  <a:cubicBezTo>
                    <a:pt x="12600" y="20901"/>
                    <a:pt x="13200" y="21556"/>
                    <a:pt x="13700" y="21556"/>
                  </a:cubicBezTo>
                  <a:cubicBezTo>
                    <a:pt x="14200" y="21556"/>
                    <a:pt x="14600" y="20901"/>
                    <a:pt x="14900" y="19078"/>
                  </a:cubicBezTo>
                  <a:cubicBezTo>
                    <a:pt x="15200" y="17255"/>
                    <a:pt x="15400" y="14262"/>
                    <a:pt x="15700" y="11411"/>
                  </a:cubicBezTo>
                  <a:cubicBezTo>
                    <a:pt x="16000" y="8559"/>
                    <a:pt x="16400" y="5847"/>
                    <a:pt x="16700" y="4117"/>
                  </a:cubicBezTo>
                  <a:cubicBezTo>
                    <a:pt x="17000" y="2387"/>
                    <a:pt x="17200" y="1639"/>
                    <a:pt x="17300" y="1031"/>
                  </a:cubicBezTo>
                  <a:cubicBezTo>
                    <a:pt x="17400" y="424"/>
                    <a:pt x="17400" y="-44"/>
                    <a:pt x="17600" y="3"/>
                  </a:cubicBezTo>
                  <a:cubicBezTo>
                    <a:pt x="17800" y="50"/>
                    <a:pt x="18200" y="611"/>
                    <a:pt x="18900" y="1405"/>
                  </a:cubicBezTo>
                  <a:cubicBezTo>
                    <a:pt x="19600" y="2200"/>
                    <a:pt x="20600" y="3229"/>
                    <a:pt x="21600" y="4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9519192" y="5365743"/>
              <a:ext cx="220968" cy="19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756" fill="norm" stroke="1" extrusionOk="0">
                  <a:moveTo>
                    <a:pt x="11492" y="11160"/>
                  </a:moveTo>
                  <a:cubicBezTo>
                    <a:pt x="10677" y="7713"/>
                    <a:pt x="9862" y="4267"/>
                    <a:pt x="8945" y="2198"/>
                  </a:cubicBezTo>
                  <a:cubicBezTo>
                    <a:pt x="8028" y="130"/>
                    <a:pt x="7009" y="-559"/>
                    <a:pt x="5582" y="475"/>
                  </a:cubicBezTo>
                  <a:cubicBezTo>
                    <a:pt x="4156" y="1509"/>
                    <a:pt x="2322" y="4267"/>
                    <a:pt x="1201" y="7598"/>
                  </a:cubicBezTo>
                  <a:cubicBezTo>
                    <a:pt x="81" y="10930"/>
                    <a:pt x="-327" y="14837"/>
                    <a:pt x="284" y="17364"/>
                  </a:cubicBezTo>
                  <a:cubicBezTo>
                    <a:pt x="896" y="19892"/>
                    <a:pt x="2526" y="21041"/>
                    <a:pt x="4054" y="20696"/>
                  </a:cubicBezTo>
                  <a:cubicBezTo>
                    <a:pt x="5582" y="20352"/>
                    <a:pt x="7009" y="18513"/>
                    <a:pt x="7926" y="16790"/>
                  </a:cubicBezTo>
                  <a:cubicBezTo>
                    <a:pt x="8843" y="15067"/>
                    <a:pt x="9250" y="13458"/>
                    <a:pt x="9760" y="12079"/>
                  </a:cubicBezTo>
                  <a:cubicBezTo>
                    <a:pt x="10269" y="10701"/>
                    <a:pt x="10881" y="9552"/>
                    <a:pt x="12816" y="9322"/>
                  </a:cubicBezTo>
                  <a:cubicBezTo>
                    <a:pt x="14752" y="9092"/>
                    <a:pt x="18013" y="9781"/>
                    <a:pt x="21273" y="10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9695709" y="5284394"/>
              <a:ext cx="177801" cy="23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5891"/>
                  </a:moveTo>
                  <a:cubicBezTo>
                    <a:pt x="1286" y="5695"/>
                    <a:pt x="2571" y="5498"/>
                    <a:pt x="5014" y="7167"/>
                  </a:cubicBezTo>
                  <a:cubicBezTo>
                    <a:pt x="7457" y="8836"/>
                    <a:pt x="11057" y="12371"/>
                    <a:pt x="12986" y="14727"/>
                  </a:cubicBezTo>
                  <a:cubicBezTo>
                    <a:pt x="14914" y="17084"/>
                    <a:pt x="15171" y="18262"/>
                    <a:pt x="15300" y="19342"/>
                  </a:cubicBezTo>
                  <a:cubicBezTo>
                    <a:pt x="15429" y="20422"/>
                    <a:pt x="15429" y="21404"/>
                    <a:pt x="15043" y="21502"/>
                  </a:cubicBezTo>
                  <a:cubicBezTo>
                    <a:pt x="14657" y="21600"/>
                    <a:pt x="13886" y="20815"/>
                    <a:pt x="13500" y="18065"/>
                  </a:cubicBezTo>
                  <a:cubicBezTo>
                    <a:pt x="13114" y="15316"/>
                    <a:pt x="13114" y="10604"/>
                    <a:pt x="14529" y="7265"/>
                  </a:cubicBezTo>
                  <a:cubicBezTo>
                    <a:pt x="15943" y="3927"/>
                    <a:pt x="18771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9961681" y="5112944"/>
              <a:ext cx="203929" cy="40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99" fill="norm" stroke="1" extrusionOk="0">
                  <a:moveTo>
                    <a:pt x="12511" y="2672"/>
                  </a:moveTo>
                  <a:cubicBezTo>
                    <a:pt x="12511" y="2004"/>
                    <a:pt x="12511" y="1336"/>
                    <a:pt x="12075" y="835"/>
                  </a:cubicBezTo>
                  <a:cubicBezTo>
                    <a:pt x="11638" y="334"/>
                    <a:pt x="10765" y="0"/>
                    <a:pt x="9893" y="0"/>
                  </a:cubicBezTo>
                  <a:cubicBezTo>
                    <a:pt x="9020" y="0"/>
                    <a:pt x="8147" y="334"/>
                    <a:pt x="6293" y="2227"/>
                  </a:cubicBezTo>
                  <a:cubicBezTo>
                    <a:pt x="4438" y="4120"/>
                    <a:pt x="1602" y="7571"/>
                    <a:pt x="511" y="10800"/>
                  </a:cubicBezTo>
                  <a:cubicBezTo>
                    <a:pt x="-580" y="14029"/>
                    <a:pt x="75" y="17035"/>
                    <a:pt x="2475" y="18928"/>
                  </a:cubicBezTo>
                  <a:cubicBezTo>
                    <a:pt x="4875" y="20821"/>
                    <a:pt x="9020" y="21600"/>
                    <a:pt x="12402" y="21489"/>
                  </a:cubicBezTo>
                  <a:cubicBezTo>
                    <a:pt x="15784" y="21377"/>
                    <a:pt x="18402" y="20375"/>
                    <a:pt x="21020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10140209" y="5239944"/>
              <a:ext cx="1778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5358"/>
                    <a:pt x="9771" y="10716"/>
                    <a:pt x="13371" y="14316"/>
                  </a:cubicBezTo>
                  <a:cubicBezTo>
                    <a:pt x="16971" y="17916"/>
                    <a:pt x="19286" y="19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10176192" y="5279698"/>
              <a:ext cx="122768" cy="24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21600" y="406"/>
                  </a:moveTo>
                  <a:cubicBezTo>
                    <a:pt x="19738" y="40"/>
                    <a:pt x="17876" y="-326"/>
                    <a:pt x="14897" y="498"/>
                  </a:cubicBezTo>
                  <a:cubicBezTo>
                    <a:pt x="11917" y="1321"/>
                    <a:pt x="7821" y="3335"/>
                    <a:pt x="4841" y="5715"/>
                  </a:cubicBezTo>
                  <a:cubicBezTo>
                    <a:pt x="1862" y="8094"/>
                    <a:pt x="0" y="10840"/>
                    <a:pt x="0" y="13494"/>
                  </a:cubicBezTo>
                  <a:cubicBezTo>
                    <a:pt x="0" y="16149"/>
                    <a:pt x="1862" y="18711"/>
                    <a:pt x="3724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10286259" y="5110828"/>
              <a:ext cx="104814" cy="42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0" y="428"/>
                  </a:moveTo>
                  <a:cubicBezTo>
                    <a:pt x="2160" y="214"/>
                    <a:pt x="4320" y="0"/>
                    <a:pt x="6480" y="0"/>
                  </a:cubicBezTo>
                  <a:cubicBezTo>
                    <a:pt x="8640" y="0"/>
                    <a:pt x="10800" y="214"/>
                    <a:pt x="14040" y="1871"/>
                  </a:cubicBezTo>
                  <a:cubicBezTo>
                    <a:pt x="17280" y="3529"/>
                    <a:pt x="21600" y="6630"/>
                    <a:pt x="21384" y="9945"/>
                  </a:cubicBezTo>
                  <a:cubicBezTo>
                    <a:pt x="21168" y="13259"/>
                    <a:pt x="16416" y="16788"/>
                    <a:pt x="13392" y="18766"/>
                  </a:cubicBezTo>
                  <a:cubicBezTo>
                    <a:pt x="10368" y="20745"/>
                    <a:pt x="9072" y="21172"/>
                    <a:pt x="77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0686309" y="5303444"/>
              <a:ext cx="247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4400"/>
                    <a:pt x="9231" y="7200"/>
                    <a:pt x="12831" y="3600"/>
                  </a:cubicBezTo>
                  <a:cubicBezTo>
                    <a:pt x="16431" y="0"/>
                    <a:pt x="190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10699009" y="5424094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11204731" y="5265344"/>
              <a:ext cx="516629" cy="20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906" fill="norm" stroke="1" extrusionOk="0">
                  <a:moveTo>
                    <a:pt x="5890" y="0"/>
                  </a:moveTo>
                  <a:cubicBezTo>
                    <a:pt x="6065" y="3240"/>
                    <a:pt x="6241" y="6480"/>
                    <a:pt x="5802" y="9936"/>
                  </a:cubicBezTo>
                  <a:cubicBezTo>
                    <a:pt x="5363" y="13392"/>
                    <a:pt x="4309" y="17064"/>
                    <a:pt x="3387" y="19116"/>
                  </a:cubicBezTo>
                  <a:cubicBezTo>
                    <a:pt x="2465" y="21168"/>
                    <a:pt x="1675" y="21600"/>
                    <a:pt x="1016" y="19656"/>
                  </a:cubicBezTo>
                  <a:cubicBezTo>
                    <a:pt x="358" y="17712"/>
                    <a:pt x="-169" y="13392"/>
                    <a:pt x="51" y="10044"/>
                  </a:cubicBezTo>
                  <a:cubicBezTo>
                    <a:pt x="270" y="6696"/>
                    <a:pt x="1236" y="4320"/>
                    <a:pt x="3036" y="2808"/>
                  </a:cubicBezTo>
                  <a:cubicBezTo>
                    <a:pt x="4836" y="1296"/>
                    <a:pt x="7470" y="648"/>
                    <a:pt x="10192" y="972"/>
                  </a:cubicBezTo>
                  <a:cubicBezTo>
                    <a:pt x="12914" y="1296"/>
                    <a:pt x="15724" y="2592"/>
                    <a:pt x="17611" y="3672"/>
                  </a:cubicBezTo>
                  <a:cubicBezTo>
                    <a:pt x="19499" y="4752"/>
                    <a:pt x="20465" y="5616"/>
                    <a:pt x="21431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11754482" y="4936088"/>
              <a:ext cx="233578" cy="25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20" fill="norm" stroke="1" extrusionOk="0">
                  <a:moveTo>
                    <a:pt x="458" y="4240"/>
                  </a:moveTo>
                  <a:cubicBezTo>
                    <a:pt x="652" y="3160"/>
                    <a:pt x="847" y="2080"/>
                    <a:pt x="1917" y="1270"/>
                  </a:cubicBezTo>
                  <a:cubicBezTo>
                    <a:pt x="2988" y="460"/>
                    <a:pt x="4933" y="-80"/>
                    <a:pt x="6879" y="10"/>
                  </a:cubicBezTo>
                  <a:cubicBezTo>
                    <a:pt x="8825" y="100"/>
                    <a:pt x="10771" y="820"/>
                    <a:pt x="11550" y="2260"/>
                  </a:cubicBezTo>
                  <a:cubicBezTo>
                    <a:pt x="12328" y="3700"/>
                    <a:pt x="11939" y="5860"/>
                    <a:pt x="10188" y="8200"/>
                  </a:cubicBezTo>
                  <a:cubicBezTo>
                    <a:pt x="8436" y="10540"/>
                    <a:pt x="5323" y="13060"/>
                    <a:pt x="3377" y="14680"/>
                  </a:cubicBezTo>
                  <a:cubicBezTo>
                    <a:pt x="1431" y="16300"/>
                    <a:pt x="652" y="17020"/>
                    <a:pt x="263" y="17830"/>
                  </a:cubicBezTo>
                  <a:cubicBezTo>
                    <a:pt x="-126" y="18640"/>
                    <a:pt x="-126" y="19540"/>
                    <a:pt x="555" y="20080"/>
                  </a:cubicBezTo>
                  <a:cubicBezTo>
                    <a:pt x="1236" y="20620"/>
                    <a:pt x="2598" y="20800"/>
                    <a:pt x="6198" y="20980"/>
                  </a:cubicBezTo>
                  <a:cubicBezTo>
                    <a:pt x="9798" y="21160"/>
                    <a:pt x="15636" y="21340"/>
                    <a:pt x="21474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10227889" y="939863"/>
              <a:ext cx="403387" cy="53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37" fill="norm" stroke="1" extrusionOk="0">
                  <a:moveTo>
                    <a:pt x="3458" y="4620"/>
                  </a:moveTo>
                  <a:cubicBezTo>
                    <a:pt x="3571" y="6992"/>
                    <a:pt x="3684" y="9363"/>
                    <a:pt x="3910" y="11608"/>
                  </a:cubicBezTo>
                  <a:cubicBezTo>
                    <a:pt x="4136" y="13853"/>
                    <a:pt x="4476" y="15970"/>
                    <a:pt x="4645" y="17326"/>
                  </a:cubicBezTo>
                  <a:cubicBezTo>
                    <a:pt x="4815" y="18681"/>
                    <a:pt x="4815" y="19274"/>
                    <a:pt x="4702" y="19782"/>
                  </a:cubicBezTo>
                  <a:cubicBezTo>
                    <a:pt x="4589" y="20290"/>
                    <a:pt x="4362" y="20714"/>
                    <a:pt x="4023" y="20799"/>
                  </a:cubicBezTo>
                  <a:cubicBezTo>
                    <a:pt x="3684" y="20883"/>
                    <a:pt x="3232" y="20629"/>
                    <a:pt x="2666" y="19401"/>
                  </a:cubicBezTo>
                  <a:cubicBezTo>
                    <a:pt x="2101" y="18173"/>
                    <a:pt x="1422" y="15970"/>
                    <a:pt x="913" y="13599"/>
                  </a:cubicBezTo>
                  <a:cubicBezTo>
                    <a:pt x="404" y="11227"/>
                    <a:pt x="65" y="8686"/>
                    <a:pt x="9" y="6610"/>
                  </a:cubicBezTo>
                  <a:cubicBezTo>
                    <a:pt x="-48" y="4535"/>
                    <a:pt x="178" y="2926"/>
                    <a:pt x="574" y="1867"/>
                  </a:cubicBezTo>
                  <a:cubicBezTo>
                    <a:pt x="970" y="808"/>
                    <a:pt x="1535" y="300"/>
                    <a:pt x="2101" y="130"/>
                  </a:cubicBezTo>
                  <a:cubicBezTo>
                    <a:pt x="2666" y="-39"/>
                    <a:pt x="3232" y="130"/>
                    <a:pt x="4532" y="1570"/>
                  </a:cubicBezTo>
                  <a:cubicBezTo>
                    <a:pt x="5833" y="3010"/>
                    <a:pt x="7868" y="5721"/>
                    <a:pt x="9791" y="8559"/>
                  </a:cubicBezTo>
                  <a:cubicBezTo>
                    <a:pt x="11713" y="11396"/>
                    <a:pt x="13523" y="14361"/>
                    <a:pt x="15106" y="16521"/>
                  </a:cubicBezTo>
                  <a:cubicBezTo>
                    <a:pt x="16689" y="18681"/>
                    <a:pt x="18046" y="20036"/>
                    <a:pt x="19007" y="20756"/>
                  </a:cubicBezTo>
                  <a:cubicBezTo>
                    <a:pt x="19969" y="21476"/>
                    <a:pt x="20534" y="21561"/>
                    <a:pt x="20930" y="21307"/>
                  </a:cubicBezTo>
                  <a:cubicBezTo>
                    <a:pt x="21326" y="21053"/>
                    <a:pt x="21552" y="20460"/>
                    <a:pt x="21552" y="18554"/>
                  </a:cubicBezTo>
                  <a:cubicBezTo>
                    <a:pt x="21552" y="16648"/>
                    <a:pt x="21326" y="13429"/>
                    <a:pt x="20704" y="10592"/>
                  </a:cubicBezTo>
                  <a:cubicBezTo>
                    <a:pt x="20082" y="7754"/>
                    <a:pt x="19064" y="5297"/>
                    <a:pt x="18329" y="3730"/>
                  </a:cubicBezTo>
                  <a:cubicBezTo>
                    <a:pt x="17594" y="2163"/>
                    <a:pt x="17142" y="1486"/>
                    <a:pt x="16689" y="935"/>
                  </a:cubicBezTo>
                  <a:cubicBezTo>
                    <a:pt x="16237" y="385"/>
                    <a:pt x="15784" y="-39"/>
                    <a:pt x="15784" y="3"/>
                  </a:cubicBezTo>
                  <a:cubicBezTo>
                    <a:pt x="15784" y="46"/>
                    <a:pt x="16237" y="554"/>
                    <a:pt x="16689" y="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10674021" y="1149981"/>
              <a:ext cx="102296" cy="22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028" fill="norm" stroke="1" extrusionOk="0">
                  <a:moveTo>
                    <a:pt x="12623" y="653"/>
                  </a:moveTo>
                  <a:cubicBezTo>
                    <a:pt x="10506" y="253"/>
                    <a:pt x="8388" y="-147"/>
                    <a:pt x="6482" y="53"/>
                  </a:cubicBezTo>
                  <a:cubicBezTo>
                    <a:pt x="4576" y="253"/>
                    <a:pt x="2882" y="1053"/>
                    <a:pt x="1612" y="3653"/>
                  </a:cubicBezTo>
                  <a:cubicBezTo>
                    <a:pt x="341" y="6253"/>
                    <a:pt x="-506" y="10653"/>
                    <a:pt x="341" y="13853"/>
                  </a:cubicBezTo>
                  <a:cubicBezTo>
                    <a:pt x="1188" y="17053"/>
                    <a:pt x="3729" y="19053"/>
                    <a:pt x="6059" y="20153"/>
                  </a:cubicBezTo>
                  <a:cubicBezTo>
                    <a:pt x="8388" y="21253"/>
                    <a:pt x="10506" y="21453"/>
                    <a:pt x="13259" y="19953"/>
                  </a:cubicBezTo>
                  <a:cubicBezTo>
                    <a:pt x="16012" y="18453"/>
                    <a:pt x="19400" y="15253"/>
                    <a:pt x="20247" y="12553"/>
                  </a:cubicBezTo>
                  <a:cubicBezTo>
                    <a:pt x="21094" y="9853"/>
                    <a:pt x="19400" y="7653"/>
                    <a:pt x="17070" y="6553"/>
                  </a:cubicBezTo>
                  <a:cubicBezTo>
                    <a:pt x="14741" y="5453"/>
                    <a:pt x="11776" y="5453"/>
                    <a:pt x="8812" y="5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10730759" y="1055294"/>
              <a:ext cx="228601" cy="25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8498"/>
                  </a:moveTo>
                  <a:cubicBezTo>
                    <a:pt x="600" y="7613"/>
                    <a:pt x="1200" y="6728"/>
                    <a:pt x="2000" y="6197"/>
                  </a:cubicBezTo>
                  <a:cubicBezTo>
                    <a:pt x="2800" y="5666"/>
                    <a:pt x="3800" y="5489"/>
                    <a:pt x="6200" y="6462"/>
                  </a:cubicBezTo>
                  <a:cubicBezTo>
                    <a:pt x="8600" y="7436"/>
                    <a:pt x="12400" y="9561"/>
                    <a:pt x="15000" y="11685"/>
                  </a:cubicBezTo>
                  <a:cubicBezTo>
                    <a:pt x="17600" y="13810"/>
                    <a:pt x="19000" y="15934"/>
                    <a:pt x="19700" y="17616"/>
                  </a:cubicBezTo>
                  <a:cubicBezTo>
                    <a:pt x="20400" y="19298"/>
                    <a:pt x="20400" y="20538"/>
                    <a:pt x="19800" y="21069"/>
                  </a:cubicBezTo>
                  <a:cubicBezTo>
                    <a:pt x="19200" y="21600"/>
                    <a:pt x="18000" y="21423"/>
                    <a:pt x="16700" y="19830"/>
                  </a:cubicBezTo>
                  <a:cubicBezTo>
                    <a:pt x="15400" y="18236"/>
                    <a:pt x="14000" y="15226"/>
                    <a:pt x="14000" y="11951"/>
                  </a:cubicBezTo>
                  <a:cubicBezTo>
                    <a:pt x="14000" y="8675"/>
                    <a:pt x="15400" y="5134"/>
                    <a:pt x="16900" y="3098"/>
                  </a:cubicBezTo>
                  <a:cubicBezTo>
                    <a:pt x="18400" y="1062"/>
                    <a:pt x="20000" y="5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11115832" y="790006"/>
              <a:ext cx="161028" cy="51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541" fill="norm" stroke="1" extrusionOk="0">
                  <a:moveTo>
                    <a:pt x="21067" y="2074"/>
                  </a:moveTo>
                  <a:cubicBezTo>
                    <a:pt x="20790" y="1630"/>
                    <a:pt x="20513" y="1185"/>
                    <a:pt x="19682" y="830"/>
                  </a:cubicBezTo>
                  <a:cubicBezTo>
                    <a:pt x="18852" y="474"/>
                    <a:pt x="17467" y="208"/>
                    <a:pt x="16082" y="74"/>
                  </a:cubicBezTo>
                  <a:cubicBezTo>
                    <a:pt x="14698" y="-59"/>
                    <a:pt x="13313" y="-59"/>
                    <a:pt x="11652" y="474"/>
                  </a:cubicBezTo>
                  <a:cubicBezTo>
                    <a:pt x="9990" y="1008"/>
                    <a:pt x="8052" y="2074"/>
                    <a:pt x="5836" y="4074"/>
                  </a:cubicBezTo>
                  <a:cubicBezTo>
                    <a:pt x="3621" y="6074"/>
                    <a:pt x="1129" y="9008"/>
                    <a:pt x="298" y="11763"/>
                  </a:cubicBezTo>
                  <a:cubicBezTo>
                    <a:pt x="-533" y="14519"/>
                    <a:pt x="298" y="17097"/>
                    <a:pt x="3759" y="18697"/>
                  </a:cubicBezTo>
                  <a:cubicBezTo>
                    <a:pt x="7221" y="20297"/>
                    <a:pt x="13313" y="20919"/>
                    <a:pt x="19405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11283209" y="899632"/>
              <a:ext cx="298451" cy="39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1226" y="19479"/>
                    <a:pt x="2451" y="17411"/>
                    <a:pt x="3677" y="14366"/>
                  </a:cubicBezTo>
                  <a:cubicBezTo>
                    <a:pt x="4902" y="11321"/>
                    <a:pt x="6128" y="7300"/>
                    <a:pt x="6740" y="4945"/>
                  </a:cubicBezTo>
                  <a:cubicBezTo>
                    <a:pt x="7353" y="2590"/>
                    <a:pt x="7353" y="1900"/>
                    <a:pt x="7200" y="1268"/>
                  </a:cubicBezTo>
                  <a:cubicBezTo>
                    <a:pt x="7047" y="636"/>
                    <a:pt x="6740" y="62"/>
                    <a:pt x="6281" y="4"/>
                  </a:cubicBezTo>
                  <a:cubicBezTo>
                    <a:pt x="5821" y="-53"/>
                    <a:pt x="5209" y="407"/>
                    <a:pt x="4826" y="1556"/>
                  </a:cubicBezTo>
                  <a:cubicBezTo>
                    <a:pt x="4443" y="2704"/>
                    <a:pt x="4289" y="4543"/>
                    <a:pt x="4213" y="6496"/>
                  </a:cubicBezTo>
                  <a:cubicBezTo>
                    <a:pt x="4136" y="8449"/>
                    <a:pt x="4136" y="10517"/>
                    <a:pt x="4519" y="12126"/>
                  </a:cubicBezTo>
                  <a:cubicBezTo>
                    <a:pt x="4902" y="13734"/>
                    <a:pt x="5668" y="14883"/>
                    <a:pt x="6434" y="15573"/>
                  </a:cubicBezTo>
                  <a:cubicBezTo>
                    <a:pt x="7200" y="16262"/>
                    <a:pt x="7966" y="16492"/>
                    <a:pt x="8732" y="16319"/>
                  </a:cubicBezTo>
                  <a:cubicBezTo>
                    <a:pt x="9498" y="16147"/>
                    <a:pt x="10264" y="15573"/>
                    <a:pt x="11183" y="13619"/>
                  </a:cubicBezTo>
                  <a:cubicBezTo>
                    <a:pt x="12102" y="11666"/>
                    <a:pt x="13174" y="8334"/>
                    <a:pt x="13711" y="6381"/>
                  </a:cubicBezTo>
                  <a:cubicBezTo>
                    <a:pt x="14247" y="4428"/>
                    <a:pt x="14247" y="3853"/>
                    <a:pt x="14170" y="3279"/>
                  </a:cubicBezTo>
                  <a:cubicBezTo>
                    <a:pt x="14094" y="2704"/>
                    <a:pt x="13940" y="2130"/>
                    <a:pt x="13940" y="2187"/>
                  </a:cubicBezTo>
                  <a:cubicBezTo>
                    <a:pt x="13940" y="2245"/>
                    <a:pt x="14094" y="2934"/>
                    <a:pt x="15013" y="4370"/>
                  </a:cubicBezTo>
                  <a:cubicBezTo>
                    <a:pt x="15932" y="5807"/>
                    <a:pt x="17617" y="7990"/>
                    <a:pt x="18843" y="9311"/>
                  </a:cubicBezTo>
                  <a:cubicBezTo>
                    <a:pt x="20068" y="10632"/>
                    <a:pt x="20834" y="11092"/>
                    <a:pt x="21600" y="1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11695959" y="1067994"/>
              <a:ext cx="635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5143"/>
                    <a:pt x="17280" y="10286"/>
                    <a:pt x="13680" y="13886"/>
                  </a:cubicBezTo>
                  <a:cubicBezTo>
                    <a:pt x="10080" y="17486"/>
                    <a:pt x="504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11802907" y="794944"/>
              <a:ext cx="331203" cy="24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00" fill="norm" stroke="1" extrusionOk="0">
                  <a:moveTo>
                    <a:pt x="4576" y="6590"/>
                  </a:moveTo>
                  <a:cubicBezTo>
                    <a:pt x="4849" y="9336"/>
                    <a:pt x="5123" y="12081"/>
                    <a:pt x="5123" y="14461"/>
                  </a:cubicBezTo>
                  <a:cubicBezTo>
                    <a:pt x="5123" y="16841"/>
                    <a:pt x="4849" y="18854"/>
                    <a:pt x="4371" y="20044"/>
                  </a:cubicBezTo>
                  <a:cubicBezTo>
                    <a:pt x="3892" y="21234"/>
                    <a:pt x="3209" y="21600"/>
                    <a:pt x="2320" y="21051"/>
                  </a:cubicBezTo>
                  <a:cubicBezTo>
                    <a:pt x="1432" y="20502"/>
                    <a:pt x="338" y="19037"/>
                    <a:pt x="64" y="16749"/>
                  </a:cubicBezTo>
                  <a:cubicBezTo>
                    <a:pt x="-209" y="14461"/>
                    <a:pt x="338" y="11349"/>
                    <a:pt x="2594" y="8695"/>
                  </a:cubicBezTo>
                  <a:cubicBezTo>
                    <a:pt x="4849" y="6041"/>
                    <a:pt x="8814" y="3844"/>
                    <a:pt x="12232" y="2471"/>
                  </a:cubicBezTo>
                  <a:cubicBezTo>
                    <a:pt x="15649" y="1098"/>
                    <a:pt x="18520" y="549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11943609" y="520675"/>
              <a:ext cx="234951" cy="11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0" y="6918"/>
                  </a:moveTo>
                  <a:cubicBezTo>
                    <a:pt x="195" y="5056"/>
                    <a:pt x="389" y="3194"/>
                    <a:pt x="973" y="1890"/>
                  </a:cubicBezTo>
                  <a:cubicBezTo>
                    <a:pt x="1557" y="587"/>
                    <a:pt x="2530" y="-158"/>
                    <a:pt x="4184" y="28"/>
                  </a:cubicBezTo>
                  <a:cubicBezTo>
                    <a:pt x="5838" y="214"/>
                    <a:pt x="8173" y="1332"/>
                    <a:pt x="9146" y="4125"/>
                  </a:cubicBezTo>
                  <a:cubicBezTo>
                    <a:pt x="10119" y="6918"/>
                    <a:pt x="9730" y="11387"/>
                    <a:pt x="9049" y="14739"/>
                  </a:cubicBezTo>
                  <a:cubicBezTo>
                    <a:pt x="8368" y="18090"/>
                    <a:pt x="7395" y="20325"/>
                    <a:pt x="7784" y="20883"/>
                  </a:cubicBezTo>
                  <a:cubicBezTo>
                    <a:pt x="8173" y="21442"/>
                    <a:pt x="9924" y="20325"/>
                    <a:pt x="12454" y="19208"/>
                  </a:cubicBezTo>
                  <a:cubicBezTo>
                    <a:pt x="14984" y="18090"/>
                    <a:pt x="18292" y="16973"/>
                    <a:pt x="21600" y="15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12153159" y="458394"/>
              <a:ext cx="110633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8400" y="0"/>
                  </a:moveTo>
                  <a:cubicBezTo>
                    <a:pt x="12800" y="1555"/>
                    <a:pt x="17200" y="3109"/>
                    <a:pt x="19400" y="5441"/>
                  </a:cubicBezTo>
                  <a:cubicBezTo>
                    <a:pt x="21600" y="7773"/>
                    <a:pt x="21600" y="10882"/>
                    <a:pt x="18000" y="13705"/>
                  </a:cubicBezTo>
                  <a:cubicBezTo>
                    <a:pt x="14400" y="16527"/>
                    <a:pt x="7200" y="190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1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149376" y="711218"/>
              <a:ext cx="584183" cy="779531"/>
            </a:xfrm>
            <a:prstGeom prst="rect">
              <a:avLst/>
            </a:prstGeom>
            <a:effectLst/>
          </p:spPr>
        </p:pic>
        <p:pic>
          <p:nvPicPr>
            <p:cNvPr id="362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447809" y="1325080"/>
              <a:ext cx="4141423" cy="3972015"/>
            </a:xfrm>
            <a:prstGeom prst="rect">
              <a:avLst/>
            </a:prstGeom>
            <a:effectLst/>
          </p:spPr>
        </p:pic>
        <p:pic>
          <p:nvPicPr>
            <p:cNvPr id="362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68674" y="4782744"/>
              <a:ext cx="347436" cy="532079"/>
            </a:xfrm>
            <a:prstGeom prst="rect">
              <a:avLst/>
            </a:prstGeom>
            <a:effectLst/>
          </p:spPr>
        </p:pic>
        <p:pic>
          <p:nvPicPr>
            <p:cNvPr id="362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688478" y="327860"/>
              <a:ext cx="700146" cy="993238"/>
            </a:xfrm>
            <a:prstGeom prst="rect">
              <a:avLst/>
            </a:prstGeom>
            <a:effectLst/>
          </p:spPr>
        </p:pic>
        <p:pic>
          <p:nvPicPr>
            <p:cNvPr id="362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596009" y="1429944"/>
              <a:ext cx="548684" cy="3359151"/>
            </a:xfrm>
            <a:prstGeom prst="rect">
              <a:avLst/>
            </a:prstGeom>
            <a:effectLst/>
          </p:spPr>
        </p:pic>
        <p:pic>
          <p:nvPicPr>
            <p:cNvPr id="362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428129" y="4528181"/>
              <a:ext cx="312281" cy="241864"/>
            </a:xfrm>
            <a:prstGeom prst="rect">
              <a:avLst/>
            </a:prstGeom>
            <a:effectLst/>
          </p:spPr>
        </p:pic>
        <p:pic>
          <p:nvPicPr>
            <p:cNvPr id="363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626109" y="4554144"/>
              <a:ext cx="241301" cy="292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2" name="Drawing"/>
          <p:cNvGrpSpPr/>
          <p:nvPr/>
        </p:nvGrpSpPr>
        <p:grpSpPr>
          <a:xfrm>
            <a:off x="222249" y="1619249"/>
            <a:ext cx="12237674" cy="8136795"/>
            <a:chOff x="-12700" y="0"/>
            <a:chExt cx="12237672" cy="8136793"/>
          </a:xfrm>
        </p:grpSpPr>
        <p:sp>
          <p:nvSpPr>
            <p:cNvPr id="3634" name="Line"/>
            <p:cNvSpPr/>
            <p:nvPr/>
          </p:nvSpPr>
          <p:spPr>
            <a:xfrm>
              <a:off x="1517392" y="220309"/>
              <a:ext cx="578108" cy="53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15" fill="norm" stroke="1" extrusionOk="0">
                  <a:moveTo>
                    <a:pt x="1192" y="2640"/>
                  </a:moveTo>
                  <a:cubicBezTo>
                    <a:pt x="640" y="2640"/>
                    <a:pt x="89" y="2640"/>
                    <a:pt x="10" y="2683"/>
                  </a:cubicBezTo>
                  <a:cubicBezTo>
                    <a:pt x="-69" y="2725"/>
                    <a:pt x="325" y="2811"/>
                    <a:pt x="1665" y="2597"/>
                  </a:cubicBezTo>
                  <a:cubicBezTo>
                    <a:pt x="3005" y="2384"/>
                    <a:pt x="5292" y="1872"/>
                    <a:pt x="7657" y="1402"/>
                  </a:cubicBezTo>
                  <a:cubicBezTo>
                    <a:pt x="10022" y="933"/>
                    <a:pt x="12465" y="506"/>
                    <a:pt x="14042" y="250"/>
                  </a:cubicBezTo>
                  <a:cubicBezTo>
                    <a:pt x="15619" y="-7"/>
                    <a:pt x="16328" y="-92"/>
                    <a:pt x="16565" y="121"/>
                  </a:cubicBezTo>
                  <a:cubicBezTo>
                    <a:pt x="16801" y="335"/>
                    <a:pt x="16565" y="847"/>
                    <a:pt x="15658" y="2256"/>
                  </a:cubicBezTo>
                  <a:cubicBezTo>
                    <a:pt x="14751" y="3665"/>
                    <a:pt x="13175" y="5970"/>
                    <a:pt x="11480" y="8189"/>
                  </a:cubicBezTo>
                  <a:cubicBezTo>
                    <a:pt x="9785" y="10409"/>
                    <a:pt x="7972" y="12544"/>
                    <a:pt x="6513" y="14507"/>
                  </a:cubicBezTo>
                  <a:cubicBezTo>
                    <a:pt x="5055" y="16471"/>
                    <a:pt x="3951" y="18264"/>
                    <a:pt x="3321" y="19374"/>
                  </a:cubicBezTo>
                  <a:cubicBezTo>
                    <a:pt x="2690" y="20483"/>
                    <a:pt x="2532" y="20910"/>
                    <a:pt x="2690" y="21166"/>
                  </a:cubicBezTo>
                  <a:cubicBezTo>
                    <a:pt x="2848" y="21423"/>
                    <a:pt x="3321" y="21508"/>
                    <a:pt x="4622" y="21295"/>
                  </a:cubicBezTo>
                  <a:cubicBezTo>
                    <a:pt x="5922" y="21081"/>
                    <a:pt x="8051" y="20569"/>
                    <a:pt x="10573" y="19929"/>
                  </a:cubicBezTo>
                  <a:cubicBezTo>
                    <a:pt x="13096" y="19288"/>
                    <a:pt x="16013" y="18520"/>
                    <a:pt x="17708" y="18136"/>
                  </a:cubicBezTo>
                  <a:cubicBezTo>
                    <a:pt x="19403" y="17751"/>
                    <a:pt x="19876" y="17751"/>
                    <a:pt x="20309" y="17751"/>
                  </a:cubicBezTo>
                  <a:cubicBezTo>
                    <a:pt x="20743" y="17751"/>
                    <a:pt x="21137" y="17751"/>
                    <a:pt x="21334" y="18050"/>
                  </a:cubicBezTo>
                  <a:cubicBezTo>
                    <a:pt x="21531" y="18349"/>
                    <a:pt x="21531" y="18947"/>
                    <a:pt x="21531" y="1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2487677" y="412750"/>
              <a:ext cx="338074" cy="12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72" fill="norm" stroke="1" extrusionOk="0">
                  <a:moveTo>
                    <a:pt x="3719" y="15677"/>
                  </a:moveTo>
                  <a:cubicBezTo>
                    <a:pt x="3182" y="17071"/>
                    <a:pt x="2645" y="18465"/>
                    <a:pt x="2042" y="19510"/>
                  </a:cubicBezTo>
                  <a:cubicBezTo>
                    <a:pt x="1438" y="20555"/>
                    <a:pt x="767" y="21252"/>
                    <a:pt x="365" y="20206"/>
                  </a:cubicBezTo>
                  <a:cubicBezTo>
                    <a:pt x="-38" y="19161"/>
                    <a:pt x="-172" y="16374"/>
                    <a:pt x="298" y="13239"/>
                  </a:cubicBezTo>
                  <a:cubicBezTo>
                    <a:pt x="767" y="10103"/>
                    <a:pt x="1840" y="6619"/>
                    <a:pt x="3048" y="4529"/>
                  </a:cubicBezTo>
                  <a:cubicBezTo>
                    <a:pt x="4255" y="2439"/>
                    <a:pt x="5597" y="1742"/>
                    <a:pt x="7006" y="4703"/>
                  </a:cubicBezTo>
                  <a:cubicBezTo>
                    <a:pt x="8414" y="7665"/>
                    <a:pt x="9890" y="14284"/>
                    <a:pt x="10963" y="17768"/>
                  </a:cubicBezTo>
                  <a:cubicBezTo>
                    <a:pt x="12037" y="21252"/>
                    <a:pt x="12708" y="21600"/>
                    <a:pt x="13714" y="21077"/>
                  </a:cubicBezTo>
                  <a:cubicBezTo>
                    <a:pt x="14720" y="20555"/>
                    <a:pt x="16062" y="19161"/>
                    <a:pt x="17403" y="16723"/>
                  </a:cubicBezTo>
                  <a:cubicBezTo>
                    <a:pt x="18745" y="14284"/>
                    <a:pt x="20086" y="10800"/>
                    <a:pt x="20757" y="7839"/>
                  </a:cubicBezTo>
                  <a:cubicBezTo>
                    <a:pt x="21428" y="4877"/>
                    <a:pt x="21428" y="2439"/>
                    <a:pt x="214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3359150" y="179511"/>
              <a:ext cx="345767" cy="50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27" fill="norm" stroke="1" extrusionOk="0">
                  <a:moveTo>
                    <a:pt x="0" y="5917"/>
                  </a:moveTo>
                  <a:cubicBezTo>
                    <a:pt x="0" y="7551"/>
                    <a:pt x="0" y="9184"/>
                    <a:pt x="198" y="11635"/>
                  </a:cubicBezTo>
                  <a:cubicBezTo>
                    <a:pt x="395" y="14085"/>
                    <a:pt x="790" y="17352"/>
                    <a:pt x="988" y="19213"/>
                  </a:cubicBezTo>
                  <a:cubicBezTo>
                    <a:pt x="1185" y="21073"/>
                    <a:pt x="1185" y="21527"/>
                    <a:pt x="1185" y="21527"/>
                  </a:cubicBezTo>
                  <a:cubicBezTo>
                    <a:pt x="1185" y="21527"/>
                    <a:pt x="1185" y="21073"/>
                    <a:pt x="1120" y="18895"/>
                  </a:cubicBezTo>
                  <a:cubicBezTo>
                    <a:pt x="1054" y="16717"/>
                    <a:pt x="922" y="12814"/>
                    <a:pt x="922" y="9774"/>
                  </a:cubicBezTo>
                  <a:cubicBezTo>
                    <a:pt x="922" y="6734"/>
                    <a:pt x="1054" y="4556"/>
                    <a:pt x="1251" y="3240"/>
                  </a:cubicBezTo>
                  <a:cubicBezTo>
                    <a:pt x="1449" y="1924"/>
                    <a:pt x="1712" y="1470"/>
                    <a:pt x="2173" y="1152"/>
                  </a:cubicBezTo>
                  <a:cubicBezTo>
                    <a:pt x="2634" y="835"/>
                    <a:pt x="3293" y="653"/>
                    <a:pt x="3885" y="789"/>
                  </a:cubicBezTo>
                  <a:cubicBezTo>
                    <a:pt x="4478" y="925"/>
                    <a:pt x="5005" y="1379"/>
                    <a:pt x="6059" y="3058"/>
                  </a:cubicBezTo>
                  <a:cubicBezTo>
                    <a:pt x="7112" y="4737"/>
                    <a:pt x="8693" y="7641"/>
                    <a:pt x="10141" y="10455"/>
                  </a:cubicBezTo>
                  <a:cubicBezTo>
                    <a:pt x="11590" y="13268"/>
                    <a:pt x="12907" y="15991"/>
                    <a:pt x="13763" y="17534"/>
                  </a:cubicBezTo>
                  <a:cubicBezTo>
                    <a:pt x="14620" y="19077"/>
                    <a:pt x="15015" y="19440"/>
                    <a:pt x="15476" y="19757"/>
                  </a:cubicBezTo>
                  <a:cubicBezTo>
                    <a:pt x="15937" y="20075"/>
                    <a:pt x="16463" y="20347"/>
                    <a:pt x="16924" y="20256"/>
                  </a:cubicBezTo>
                  <a:cubicBezTo>
                    <a:pt x="17385" y="20166"/>
                    <a:pt x="17780" y="19712"/>
                    <a:pt x="18505" y="17897"/>
                  </a:cubicBezTo>
                  <a:cubicBezTo>
                    <a:pt x="19229" y="16082"/>
                    <a:pt x="20283" y="12905"/>
                    <a:pt x="20876" y="10092"/>
                  </a:cubicBezTo>
                  <a:cubicBezTo>
                    <a:pt x="21468" y="7278"/>
                    <a:pt x="21600" y="4828"/>
                    <a:pt x="21468" y="3285"/>
                  </a:cubicBezTo>
                  <a:cubicBezTo>
                    <a:pt x="21337" y="1742"/>
                    <a:pt x="20941" y="1107"/>
                    <a:pt x="20415" y="653"/>
                  </a:cubicBezTo>
                  <a:cubicBezTo>
                    <a:pt x="19888" y="199"/>
                    <a:pt x="19229" y="-73"/>
                    <a:pt x="18834" y="18"/>
                  </a:cubicBezTo>
                  <a:cubicBezTo>
                    <a:pt x="18439" y="109"/>
                    <a:pt x="18307" y="562"/>
                    <a:pt x="18307" y="1016"/>
                  </a:cubicBezTo>
                  <a:cubicBezTo>
                    <a:pt x="18307" y="1470"/>
                    <a:pt x="18439" y="1924"/>
                    <a:pt x="18571" y="2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3784026" y="402166"/>
              <a:ext cx="129944" cy="25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549" fill="norm" stroke="1" extrusionOk="0">
                  <a:moveTo>
                    <a:pt x="10216" y="1416"/>
                  </a:moveTo>
                  <a:cubicBezTo>
                    <a:pt x="9203" y="708"/>
                    <a:pt x="8191" y="0"/>
                    <a:pt x="6841" y="0"/>
                  </a:cubicBezTo>
                  <a:cubicBezTo>
                    <a:pt x="5491" y="0"/>
                    <a:pt x="3803" y="708"/>
                    <a:pt x="2285" y="3187"/>
                  </a:cubicBezTo>
                  <a:cubicBezTo>
                    <a:pt x="766" y="5666"/>
                    <a:pt x="-584" y="9915"/>
                    <a:pt x="260" y="13190"/>
                  </a:cubicBezTo>
                  <a:cubicBezTo>
                    <a:pt x="1103" y="16466"/>
                    <a:pt x="4141" y="18767"/>
                    <a:pt x="6503" y="20007"/>
                  </a:cubicBezTo>
                  <a:cubicBezTo>
                    <a:pt x="8866" y="21246"/>
                    <a:pt x="10553" y="21423"/>
                    <a:pt x="12241" y="21511"/>
                  </a:cubicBezTo>
                  <a:cubicBezTo>
                    <a:pt x="13929" y="21600"/>
                    <a:pt x="15616" y="21600"/>
                    <a:pt x="17135" y="20715"/>
                  </a:cubicBezTo>
                  <a:cubicBezTo>
                    <a:pt x="18653" y="19830"/>
                    <a:pt x="20004" y="18059"/>
                    <a:pt x="20510" y="15403"/>
                  </a:cubicBezTo>
                  <a:cubicBezTo>
                    <a:pt x="21016" y="12748"/>
                    <a:pt x="20678" y="9207"/>
                    <a:pt x="18653" y="6816"/>
                  </a:cubicBezTo>
                  <a:cubicBezTo>
                    <a:pt x="16628" y="4426"/>
                    <a:pt x="12916" y="3187"/>
                    <a:pt x="9203" y="1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3949700" y="285750"/>
              <a:ext cx="222250" cy="41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4934"/>
                  </a:moveTo>
                  <a:cubicBezTo>
                    <a:pt x="206" y="4166"/>
                    <a:pt x="411" y="3399"/>
                    <a:pt x="1029" y="2960"/>
                  </a:cubicBezTo>
                  <a:cubicBezTo>
                    <a:pt x="1646" y="2522"/>
                    <a:pt x="2674" y="2412"/>
                    <a:pt x="4011" y="2741"/>
                  </a:cubicBezTo>
                  <a:cubicBezTo>
                    <a:pt x="5349" y="3070"/>
                    <a:pt x="6994" y="3838"/>
                    <a:pt x="8743" y="6140"/>
                  </a:cubicBezTo>
                  <a:cubicBezTo>
                    <a:pt x="10491" y="8443"/>
                    <a:pt x="12343" y="12280"/>
                    <a:pt x="13166" y="14966"/>
                  </a:cubicBezTo>
                  <a:cubicBezTo>
                    <a:pt x="13989" y="17653"/>
                    <a:pt x="13783" y="19188"/>
                    <a:pt x="13371" y="20175"/>
                  </a:cubicBezTo>
                  <a:cubicBezTo>
                    <a:pt x="12960" y="21161"/>
                    <a:pt x="12343" y="21600"/>
                    <a:pt x="11931" y="21490"/>
                  </a:cubicBezTo>
                  <a:cubicBezTo>
                    <a:pt x="11520" y="21381"/>
                    <a:pt x="11314" y="20723"/>
                    <a:pt x="11314" y="18475"/>
                  </a:cubicBezTo>
                  <a:cubicBezTo>
                    <a:pt x="11314" y="16227"/>
                    <a:pt x="11520" y="12390"/>
                    <a:pt x="13269" y="9046"/>
                  </a:cubicBezTo>
                  <a:cubicBezTo>
                    <a:pt x="15017" y="5702"/>
                    <a:pt x="18309" y="28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4497645" y="107283"/>
              <a:ext cx="150556" cy="53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57" fill="norm" stroke="1" extrusionOk="0">
                  <a:moveTo>
                    <a:pt x="20158" y="1813"/>
                  </a:moveTo>
                  <a:cubicBezTo>
                    <a:pt x="20454" y="1218"/>
                    <a:pt x="20750" y="622"/>
                    <a:pt x="20010" y="282"/>
                  </a:cubicBezTo>
                  <a:cubicBezTo>
                    <a:pt x="19271" y="-58"/>
                    <a:pt x="17495" y="-143"/>
                    <a:pt x="15276" y="325"/>
                  </a:cubicBezTo>
                  <a:cubicBezTo>
                    <a:pt x="13057" y="792"/>
                    <a:pt x="10394" y="1813"/>
                    <a:pt x="7879" y="3429"/>
                  </a:cubicBezTo>
                  <a:cubicBezTo>
                    <a:pt x="5364" y="5044"/>
                    <a:pt x="2997" y="7255"/>
                    <a:pt x="1517" y="9764"/>
                  </a:cubicBezTo>
                  <a:cubicBezTo>
                    <a:pt x="38" y="12273"/>
                    <a:pt x="-554" y="15079"/>
                    <a:pt x="630" y="16992"/>
                  </a:cubicBezTo>
                  <a:cubicBezTo>
                    <a:pt x="1813" y="18906"/>
                    <a:pt x="4772" y="19926"/>
                    <a:pt x="8471" y="20522"/>
                  </a:cubicBezTo>
                  <a:cubicBezTo>
                    <a:pt x="12169" y="21117"/>
                    <a:pt x="16608" y="21287"/>
                    <a:pt x="21046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4827991" y="262952"/>
              <a:ext cx="199562" cy="34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226" fill="norm" stroke="1" extrusionOk="0">
                  <a:moveTo>
                    <a:pt x="14488" y="2209"/>
                  </a:moveTo>
                  <a:cubicBezTo>
                    <a:pt x="13597" y="1418"/>
                    <a:pt x="12706" y="628"/>
                    <a:pt x="11593" y="233"/>
                  </a:cubicBezTo>
                  <a:cubicBezTo>
                    <a:pt x="10479" y="-162"/>
                    <a:pt x="9143" y="-162"/>
                    <a:pt x="7250" y="1089"/>
                  </a:cubicBezTo>
                  <a:cubicBezTo>
                    <a:pt x="5358" y="2340"/>
                    <a:pt x="2908" y="4843"/>
                    <a:pt x="1461" y="7938"/>
                  </a:cubicBezTo>
                  <a:cubicBezTo>
                    <a:pt x="13" y="11033"/>
                    <a:pt x="-432" y="14721"/>
                    <a:pt x="459" y="17092"/>
                  </a:cubicBezTo>
                  <a:cubicBezTo>
                    <a:pt x="1349" y="19462"/>
                    <a:pt x="3576" y="20516"/>
                    <a:pt x="6026" y="20977"/>
                  </a:cubicBezTo>
                  <a:cubicBezTo>
                    <a:pt x="8475" y="21438"/>
                    <a:pt x="11147" y="21306"/>
                    <a:pt x="13708" y="20187"/>
                  </a:cubicBezTo>
                  <a:cubicBezTo>
                    <a:pt x="16269" y="19067"/>
                    <a:pt x="18719" y="16960"/>
                    <a:pt x="19943" y="14194"/>
                  </a:cubicBezTo>
                  <a:cubicBezTo>
                    <a:pt x="21168" y="11428"/>
                    <a:pt x="21168" y="8004"/>
                    <a:pt x="20723" y="5831"/>
                  </a:cubicBezTo>
                  <a:cubicBezTo>
                    <a:pt x="20277" y="3658"/>
                    <a:pt x="19387" y="2736"/>
                    <a:pt x="18384" y="2209"/>
                  </a:cubicBezTo>
                  <a:cubicBezTo>
                    <a:pt x="17382" y="1682"/>
                    <a:pt x="16269" y="1550"/>
                    <a:pt x="14933" y="1682"/>
                  </a:cubicBezTo>
                  <a:cubicBezTo>
                    <a:pt x="13597" y="1814"/>
                    <a:pt x="12038" y="2209"/>
                    <a:pt x="11481" y="2801"/>
                  </a:cubicBezTo>
                  <a:cubicBezTo>
                    <a:pt x="10925" y="3394"/>
                    <a:pt x="11370" y="4184"/>
                    <a:pt x="11815" y="4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5365750" y="622300"/>
              <a:ext cx="133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500"/>
                    <a:pt x="11314" y="9000"/>
                    <a:pt x="7714" y="12600"/>
                  </a:cubicBezTo>
                  <a:cubicBezTo>
                    <a:pt x="4114" y="16200"/>
                    <a:pt x="2057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5731372" y="247650"/>
              <a:ext cx="5982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942" y="0"/>
                  </a:moveTo>
                  <a:cubicBezTo>
                    <a:pt x="197" y="2400"/>
                    <a:pt x="-548" y="4800"/>
                    <a:pt x="569" y="7725"/>
                  </a:cubicBezTo>
                  <a:cubicBezTo>
                    <a:pt x="1686" y="10650"/>
                    <a:pt x="4666" y="14100"/>
                    <a:pt x="8390" y="16500"/>
                  </a:cubicBezTo>
                  <a:cubicBezTo>
                    <a:pt x="12114" y="18900"/>
                    <a:pt x="16583" y="20250"/>
                    <a:pt x="210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5848350" y="127000"/>
              <a:ext cx="198886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9353" y="0"/>
                  </a:moveTo>
                  <a:cubicBezTo>
                    <a:pt x="12693" y="1017"/>
                    <a:pt x="16033" y="2035"/>
                    <a:pt x="18260" y="3991"/>
                  </a:cubicBezTo>
                  <a:cubicBezTo>
                    <a:pt x="20487" y="5948"/>
                    <a:pt x="21600" y="8843"/>
                    <a:pt x="20487" y="11504"/>
                  </a:cubicBezTo>
                  <a:cubicBezTo>
                    <a:pt x="19373" y="14165"/>
                    <a:pt x="16033" y="16591"/>
                    <a:pt x="12247" y="18235"/>
                  </a:cubicBezTo>
                  <a:cubicBezTo>
                    <a:pt x="8462" y="19878"/>
                    <a:pt x="4231" y="207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7889208" y="395350"/>
              <a:ext cx="137193" cy="36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389" fill="norm" stroke="1" extrusionOk="0">
                  <a:moveTo>
                    <a:pt x="20896" y="2849"/>
                  </a:moveTo>
                  <a:cubicBezTo>
                    <a:pt x="17672" y="1868"/>
                    <a:pt x="14448" y="886"/>
                    <a:pt x="11708" y="395"/>
                  </a:cubicBezTo>
                  <a:cubicBezTo>
                    <a:pt x="8968" y="-96"/>
                    <a:pt x="6711" y="-96"/>
                    <a:pt x="4938" y="211"/>
                  </a:cubicBezTo>
                  <a:cubicBezTo>
                    <a:pt x="3165" y="518"/>
                    <a:pt x="1875" y="1131"/>
                    <a:pt x="908" y="2236"/>
                  </a:cubicBezTo>
                  <a:cubicBezTo>
                    <a:pt x="-59" y="3340"/>
                    <a:pt x="-704" y="4936"/>
                    <a:pt x="1392" y="7084"/>
                  </a:cubicBezTo>
                  <a:cubicBezTo>
                    <a:pt x="3487" y="9231"/>
                    <a:pt x="8323" y="11931"/>
                    <a:pt x="11386" y="14140"/>
                  </a:cubicBezTo>
                  <a:cubicBezTo>
                    <a:pt x="14448" y="16349"/>
                    <a:pt x="15738" y="18068"/>
                    <a:pt x="15899" y="19172"/>
                  </a:cubicBezTo>
                  <a:cubicBezTo>
                    <a:pt x="16060" y="20277"/>
                    <a:pt x="15093" y="20768"/>
                    <a:pt x="13803" y="21074"/>
                  </a:cubicBezTo>
                  <a:cubicBezTo>
                    <a:pt x="12514" y="21381"/>
                    <a:pt x="10902" y="21504"/>
                    <a:pt x="8645" y="21259"/>
                  </a:cubicBezTo>
                  <a:cubicBezTo>
                    <a:pt x="6389" y="21013"/>
                    <a:pt x="3487" y="20399"/>
                    <a:pt x="2197" y="19356"/>
                  </a:cubicBezTo>
                  <a:cubicBezTo>
                    <a:pt x="908" y="18313"/>
                    <a:pt x="1230" y="16840"/>
                    <a:pt x="1553" y="15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8147413" y="254000"/>
              <a:ext cx="63138" cy="48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07" fill="norm" stroke="1" extrusionOk="0">
                  <a:moveTo>
                    <a:pt x="6356" y="0"/>
                  </a:moveTo>
                  <a:cubicBezTo>
                    <a:pt x="4916" y="3166"/>
                    <a:pt x="3476" y="6331"/>
                    <a:pt x="2396" y="9497"/>
                  </a:cubicBezTo>
                  <a:cubicBezTo>
                    <a:pt x="1316" y="12662"/>
                    <a:pt x="596" y="15828"/>
                    <a:pt x="236" y="17643"/>
                  </a:cubicBezTo>
                  <a:cubicBezTo>
                    <a:pt x="-124" y="19459"/>
                    <a:pt x="-124" y="19924"/>
                    <a:pt x="596" y="20390"/>
                  </a:cubicBezTo>
                  <a:cubicBezTo>
                    <a:pt x="1316" y="20855"/>
                    <a:pt x="2756" y="21321"/>
                    <a:pt x="5276" y="21460"/>
                  </a:cubicBezTo>
                  <a:cubicBezTo>
                    <a:pt x="7796" y="21600"/>
                    <a:pt x="11396" y="21414"/>
                    <a:pt x="14276" y="21088"/>
                  </a:cubicBezTo>
                  <a:cubicBezTo>
                    <a:pt x="17156" y="20762"/>
                    <a:pt x="19316" y="20297"/>
                    <a:pt x="21476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8072741" y="539750"/>
              <a:ext cx="169559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4562" y="21600"/>
                  </a:moveTo>
                  <a:cubicBezTo>
                    <a:pt x="2429" y="18000"/>
                    <a:pt x="295" y="14400"/>
                    <a:pt x="29" y="11700"/>
                  </a:cubicBezTo>
                  <a:cubicBezTo>
                    <a:pt x="-238" y="9000"/>
                    <a:pt x="1362" y="7200"/>
                    <a:pt x="5229" y="5400"/>
                  </a:cubicBezTo>
                  <a:cubicBezTo>
                    <a:pt x="9095" y="3600"/>
                    <a:pt x="15229" y="1800"/>
                    <a:pt x="213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8263693" y="515833"/>
              <a:ext cx="169107" cy="1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055" fill="norm" stroke="1" extrusionOk="0">
                  <a:moveTo>
                    <a:pt x="14905" y="2490"/>
                  </a:moveTo>
                  <a:cubicBezTo>
                    <a:pt x="13838" y="1590"/>
                    <a:pt x="12772" y="690"/>
                    <a:pt x="10905" y="240"/>
                  </a:cubicBezTo>
                  <a:cubicBezTo>
                    <a:pt x="9038" y="-210"/>
                    <a:pt x="6372" y="-210"/>
                    <a:pt x="4238" y="1890"/>
                  </a:cubicBezTo>
                  <a:cubicBezTo>
                    <a:pt x="2105" y="3990"/>
                    <a:pt x="505" y="8190"/>
                    <a:pt x="105" y="11790"/>
                  </a:cubicBezTo>
                  <a:cubicBezTo>
                    <a:pt x="-295" y="15390"/>
                    <a:pt x="505" y="18390"/>
                    <a:pt x="1572" y="19890"/>
                  </a:cubicBezTo>
                  <a:cubicBezTo>
                    <a:pt x="2638" y="21390"/>
                    <a:pt x="3972" y="21390"/>
                    <a:pt x="5572" y="20190"/>
                  </a:cubicBezTo>
                  <a:cubicBezTo>
                    <a:pt x="7172" y="18990"/>
                    <a:pt x="9038" y="16590"/>
                    <a:pt x="10505" y="14190"/>
                  </a:cubicBezTo>
                  <a:cubicBezTo>
                    <a:pt x="11972" y="11790"/>
                    <a:pt x="13038" y="9390"/>
                    <a:pt x="13705" y="8940"/>
                  </a:cubicBezTo>
                  <a:cubicBezTo>
                    <a:pt x="14372" y="8490"/>
                    <a:pt x="14638" y="9990"/>
                    <a:pt x="15838" y="11940"/>
                  </a:cubicBezTo>
                  <a:cubicBezTo>
                    <a:pt x="17038" y="13890"/>
                    <a:pt x="19172" y="16290"/>
                    <a:pt x="21305" y="18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8483600" y="507446"/>
              <a:ext cx="114300" cy="14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fill="norm" stroke="1" extrusionOk="0">
                  <a:moveTo>
                    <a:pt x="0" y="2778"/>
                  </a:moveTo>
                  <a:cubicBezTo>
                    <a:pt x="400" y="7278"/>
                    <a:pt x="800" y="11778"/>
                    <a:pt x="1000" y="15078"/>
                  </a:cubicBezTo>
                  <a:cubicBezTo>
                    <a:pt x="1200" y="18378"/>
                    <a:pt x="1200" y="20478"/>
                    <a:pt x="1600" y="20778"/>
                  </a:cubicBezTo>
                  <a:cubicBezTo>
                    <a:pt x="2000" y="21078"/>
                    <a:pt x="2800" y="19578"/>
                    <a:pt x="3600" y="17178"/>
                  </a:cubicBezTo>
                  <a:cubicBezTo>
                    <a:pt x="4400" y="14778"/>
                    <a:pt x="5200" y="11478"/>
                    <a:pt x="6200" y="8328"/>
                  </a:cubicBezTo>
                  <a:cubicBezTo>
                    <a:pt x="7200" y="5178"/>
                    <a:pt x="8400" y="2178"/>
                    <a:pt x="10000" y="828"/>
                  </a:cubicBezTo>
                  <a:cubicBezTo>
                    <a:pt x="11600" y="-522"/>
                    <a:pt x="13600" y="-222"/>
                    <a:pt x="15200" y="1728"/>
                  </a:cubicBezTo>
                  <a:cubicBezTo>
                    <a:pt x="16800" y="3678"/>
                    <a:pt x="18000" y="7278"/>
                    <a:pt x="19000" y="9828"/>
                  </a:cubicBezTo>
                  <a:cubicBezTo>
                    <a:pt x="20000" y="12378"/>
                    <a:pt x="20800" y="13878"/>
                    <a:pt x="21600" y="15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8687979" y="174540"/>
              <a:ext cx="141966" cy="49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77" fill="norm" stroke="1" extrusionOk="0">
                  <a:moveTo>
                    <a:pt x="18882" y="16204"/>
                  </a:moveTo>
                  <a:cubicBezTo>
                    <a:pt x="18882" y="15558"/>
                    <a:pt x="18882" y="14912"/>
                    <a:pt x="18088" y="14496"/>
                  </a:cubicBezTo>
                  <a:cubicBezTo>
                    <a:pt x="17294" y="14081"/>
                    <a:pt x="15705" y="13896"/>
                    <a:pt x="13164" y="14220"/>
                  </a:cubicBezTo>
                  <a:cubicBezTo>
                    <a:pt x="10623" y="14543"/>
                    <a:pt x="7129" y="15373"/>
                    <a:pt x="4747" y="16296"/>
                  </a:cubicBezTo>
                  <a:cubicBezTo>
                    <a:pt x="2364" y="17220"/>
                    <a:pt x="1094" y="18235"/>
                    <a:pt x="458" y="19158"/>
                  </a:cubicBezTo>
                  <a:cubicBezTo>
                    <a:pt x="-177" y="20081"/>
                    <a:pt x="-177" y="20912"/>
                    <a:pt x="617" y="21235"/>
                  </a:cubicBezTo>
                  <a:cubicBezTo>
                    <a:pt x="1411" y="21558"/>
                    <a:pt x="2999" y="21373"/>
                    <a:pt x="5223" y="20266"/>
                  </a:cubicBezTo>
                  <a:cubicBezTo>
                    <a:pt x="7447" y="19158"/>
                    <a:pt x="10305" y="17127"/>
                    <a:pt x="12847" y="14543"/>
                  </a:cubicBezTo>
                  <a:cubicBezTo>
                    <a:pt x="15388" y="11958"/>
                    <a:pt x="17611" y="8820"/>
                    <a:pt x="19041" y="6466"/>
                  </a:cubicBezTo>
                  <a:cubicBezTo>
                    <a:pt x="20470" y="4112"/>
                    <a:pt x="21105" y="2543"/>
                    <a:pt x="21264" y="1527"/>
                  </a:cubicBezTo>
                  <a:cubicBezTo>
                    <a:pt x="21423" y="512"/>
                    <a:pt x="21105" y="50"/>
                    <a:pt x="20470" y="4"/>
                  </a:cubicBezTo>
                  <a:cubicBezTo>
                    <a:pt x="19835" y="-42"/>
                    <a:pt x="18882" y="327"/>
                    <a:pt x="17611" y="2220"/>
                  </a:cubicBezTo>
                  <a:cubicBezTo>
                    <a:pt x="16341" y="4112"/>
                    <a:pt x="14752" y="7527"/>
                    <a:pt x="13958" y="10066"/>
                  </a:cubicBezTo>
                  <a:cubicBezTo>
                    <a:pt x="13164" y="12604"/>
                    <a:pt x="13164" y="14266"/>
                    <a:pt x="14276" y="15512"/>
                  </a:cubicBezTo>
                  <a:cubicBezTo>
                    <a:pt x="15388" y="16758"/>
                    <a:pt x="17611" y="17589"/>
                    <a:pt x="19835" y="1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8858287" y="433652"/>
              <a:ext cx="165063" cy="19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066" fill="norm" stroke="1" extrusionOk="0">
                  <a:moveTo>
                    <a:pt x="15580" y="5314"/>
                  </a:moveTo>
                  <a:cubicBezTo>
                    <a:pt x="14487" y="3246"/>
                    <a:pt x="13393" y="1178"/>
                    <a:pt x="12163" y="373"/>
                  </a:cubicBezTo>
                  <a:cubicBezTo>
                    <a:pt x="10932" y="-431"/>
                    <a:pt x="9565" y="29"/>
                    <a:pt x="7651" y="2097"/>
                  </a:cubicBezTo>
                  <a:cubicBezTo>
                    <a:pt x="5737" y="4165"/>
                    <a:pt x="3276" y="7841"/>
                    <a:pt x="1773" y="11058"/>
                  </a:cubicBezTo>
                  <a:cubicBezTo>
                    <a:pt x="269" y="14275"/>
                    <a:pt x="-278" y="17033"/>
                    <a:pt x="132" y="18756"/>
                  </a:cubicBezTo>
                  <a:cubicBezTo>
                    <a:pt x="542" y="20480"/>
                    <a:pt x="1909" y="21169"/>
                    <a:pt x="3140" y="21054"/>
                  </a:cubicBezTo>
                  <a:cubicBezTo>
                    <a:pt x="4370" y="20939"/>
                    <a:pt x="5464" y="20020"/>
                    <a:pt x="6831" y="17952"/>
                  </a:cubicBezTo>
                  <a:cubicBezTo>
                    <a:pt x="8198" y="15884"/>
                    <a:pt x="9838" y="12667"/>
                    <a:pt x="10795" y="10369"/>
                  </a:cubicBezTo>
                  <a:cubicBezTo>
                    <a:pt x="11752" y="8071"/>
                    <a:pt x="12026" y="6692"/>
                    <a:pt x="12163" y="6578"/>
                  </a:cubicBezTo>
                  <a:cubicBezTo>
                    <a:pt x="12299" y="6463"/>
                    <a:pt x="12299" y="7612"/>
                    <a:pt x="13803" y="9565"/>
                  </a:cubicBezTo>
                  <a:cubicBezTo>
                    <a:pt x="15307" y="11518"/>
                    <a:pt x="18314" y="14275"/>
                    <a:pt x="21322" y="17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9048750" y="419100"/>
              <a:ext cx="139700" cy="20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2618" y="2449"/>
                    <a:pt x="5236" y="4899"/>
                    <a:pt x="7364" y="8128"/>
                  </a:cubicBezTo>
                  <a:cubicBezTo>
                    <a:pt x="9491" y="11357"/>
                    <a:pt x="11127" y="15365"/>
                    <a:pt x="11782" y="17926"/>
                  </a:cubicBezTo>
                  <a:cubicBezTo>
                    <a:pt x="12436" y="20487"/>
                    <a:pt x="12109" y="21600"/>
                    <a:pt x="11618" y="21489"/>
                  </a:cubicBezTo>
                  <a:cubicBezTo>
                    <a:pt x="11127" y="21377"/>
                    <a:pt x="10473" y="20041"/>
                    <a:pt x="10473" y="16924"/>
                  </a:cubicBezTo>
                  <a:cubicBezTo>
                    <a:pt x="10473" y="13806"/>
                    <a:pt x="11127" y="8907"/>
                    <a:pt x="13091" y="6124"/>
                  </a:cubicBezTo>
                  <a:cubicBezTo>
                    <a:pt x="15055" y="3340"/>
                    <a:pt x="18327" y="2672"/>
                    <a:pt x="21600" y="2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9229748" y="140645"/>
              <a:ext cx="276203" cy="5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377" fill="norm" stroke="1" extrusionOk="0">
                  <a:moveTo>
                    <a:pt x="11935" y="15017"/>
                  </a:moveTo>
                  <a:cubicBezTo>
                    <a:pt x="11772" y="14480"/>
                    <a:pt x="11610" y="13942"/>
                    <a:pt x="10798" y="13449"/>
                  </a:cubicBezTo>
                  <a:cubicBezTo>
                    <a:pt x="9986" y="12956"/>
                    <a:pt x="8524" y="12508"/>
                    <a:pt x="6657" y="12911"/>
                  </a:cubicBezTo>
                  <a:cubicBezTo>
                    <a:pt x="4789" y="13314"/>
                    <a:pt x="2515" y="14569"/>
                    <a:pt x="1216" y="15914"/>
                  </a:cubicBezTo>
                  <a:cubicBezTo>
                    <a:pt x="-83" y="17258"/>
                    <a:pt x="-408" y="18692"/>
                    <a:pt x="566" y="19767"/>
                  </a:cubicBezTo>
                  <a:cubicBezTo>
                    <a:pt x="1541" y="20843"/>
                    <a:pt x="3815" y="21560"/>
                    <a:pt x="5926" y="21336"/>
                  </a:cubicBezTo>
                  <a:cubicBezTo>
                    <a:pt x="8037" y="21112"/>
                    <a:pt x="9986" y="19947"/>
                    <a:pt x="11691" y="17661"/>
                  </a:cubicBezTo>
                  <a:cubicBezTo>
                    <a:pt x="13397" y="15376"/>
                    <a:pt x="14858" y="11970"/>
                    <a:pt x="15751" y="9460"/>
                  </a:cubicBezTo>
                  <a:cubicBezTo>
                    <a:pt x="16645" y="6951"/>
                    <a:pt x="16969" y="5338"/>
                    <a:pt x="17132" y="3993"/>
                  </a:cubicBezTo>
                  <a:cubicBezTo>
                    <a:pt x="17294" y="2649"/>
                    <a:pt x="17294" y="1573"/>
                    <a:pt x="16969" y="901"/>
                  </a:cubicBezTo>
                  <a:cubicBezTo>
                    <a:pt x="16645" y="229"/>
                    <a:pt x="15995" y="-40"/>
                    <a:pt x="15427" y="5"/>
                  </a:cubicBezTo>
                  <a:cubicBezTo>
                    <a:pt x="14858" y="50"/>
                    <a:pt x="14371" y="408"/>
                    <a:pt x="14046" y="1932"/>
                  </a:cubicBezTo>
                  <a:cubicBezTo>
                    <a:pt x="13721" y="3455"/>
                    <a:pt x="13559" y="6144"/>
                    <a:pt x="14046" y="8699"/>
                  </a:cubicBezTo>
                  <a:cubicBezTo>
                    <a:pt x="14533" y="11253"/>
                    <a:pt x="15670" y="13673"/>
                    <a:pt x="16969" y="15241"/>
                  </a:cubicBezTo>
                  <a:cubicBezTo>
                    <a:pt x="18269" y="16810"/>
                    <a:pt x="19730" y="17527"/>
                    <a:pt x="21192" y="18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0261864" y="177545"/>
              <a:ext cx="317236" cy="48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33" fill="norm" stroke="1" extrusionOk="0">
                  <a:moveTo>
                    <a:pt x="4734" y="7305"/>
                  </a:moveTo>
                  <a:cubicBezTo>
                    <a:pt x="4158" y="10484"/>
                    <a:pt x="3582" y="13663"/>
                    <a:pt x="3294" y="15814"/>
                  </a:cubicBezTo>
                  <a:cubicBezTo>
                    <a:pt x="3006" y="17965"/>
                    <a:pt x="3006" y="19087"/>
                    <a:pt x="2790" y="19975"/>
                  </a:cubicBezTo>
                  <a:cubicBezTo>
                    <a:pt x="2574" y="20863"/>
                    <a:pt x="2142" y="21518"/>
                    <a:pt x="1710" y="21424"/>
                  </a:cubicBezTo>
                  <a:cubicBezTo>
                    <a:pt x="1278" y="21331"/>
                    <a:pt x="846" y="20489"/>
                    <a:pt x="558" y="18386"/>
                  </a:cubicBezTo>
                  <a:cubicBezTo>
                    <a:pt x="270" y="16282"/>
                    <a:pt x="126" y="12915"/>
                    <a:pt x="54" y="10297"/>
                  </a:cubicBezTo>
                  <a:cubicBezTo>
                    <a:pt x="-18" y="7679"/>
                    <a:pt x="-18" y="5809"/>
                    <a:pt x="54" y="4453"/>
                  </a:cubicBezTo>
                  <a:cubicBezTo>
                    <a:pt x="126" y="3097"/>
                    <a:pt x="270" y="2256"/>
                    <a:pt x="702" y="1835"/>
                  </a:cubicBezTo>
                  <a:cubicBezTo>
                    <a:pt x="1134" y="1414"/>
                    <a:pt x="1854" y="1414"/>
                    <a:pt x="3150" y="2630"/>
                  </a:cubicBezTo>
                  <a:cubicBezTo>
                    <a:pt x="4446" y="3845"/>
                    <a:pt x="6318" y="6276"/>
                    <a:pt x="8190" y="9035"/>
                  </a:cubicBezTo>
                  <a:cubicBezTo>
                    <a:pt x="10062" y="11793"/>
                    <a:pt x="11934" y="14879"/>
                    <a:pt x="12942" y="16656"/>
                  </a:cubicBezTo>
                  <a:cubicBezTo>
                    <a:pt x="13950" y="18432"/>
                    <a:pt x="14094" y="18900"/>
                    <a:pt x="14382" y="19367"/>
                  </a:cubicBezTo>
                  <a:cubicBezTo>
                    <a:pt x="14670" y="19835"/>
                    <a:pt x="15102" y="20302"/>
                    <a:pt x="15462" y="20302"/>
                  </a:cubicBezTo>
                  <a:cubicBezTo>
                    <a:pt x="15822" y="20302"/>
                    <a:pt x="16110" y="19835"/>
                    <a:pt x="16614" y="18152"/>
                  </a:cubicBezTo>
                  <a:cubicBezTo>
                    <a:pt x="17118" y="16469"/>
                    <a:pt x="17838" y="13570"/>
                    <a:pt x="18270" y="10484"/>
                  </a:cubicBezTo>
                  <a:cubicBezTo>
                    <a:pt x="18702" y="7399"/>
                    <a:pt x="18846" y="4126"/>
                    <a:pt x="18918" y="2256"/>
                  </a:cubicBezTo>
                  <a:cubicBezTo>
                    <a:pt x="18990" y="386"/>
                    <a:pt x="18990" y="-82"/>
                    <a:pt x="19062" y="12"/>
                  </a:cubicBezTo>
                  <a:cubicBezTo>
                    <a:pt x="19134" y="105"/>
                    <a:pt x="19278" y="760"/>
                    <a:pt x="19710" y="1414"/>
                  </a:cubicBezTo>
                  <a:cubicBezTo>
                    <a:pt x="20142" y="2069"/>
                    <a:pt x="20862" y="2723"/>
                    <a:pt x="21582" y="3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10646002" y="414462"/>
              <a:ext cx="91849" cy="17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0475" fill="norm" stroke="1" extrusionOk="0">
                  <a:moveTo>
                    <a:pt x="20828" y="4318"/>
                  </a:moveTo>
                  <a:cubicBezTo>
                    <a:pt x="19388" y="3314"/>
                    <a:pt x="17948" y="2309"/>
                    <a:pt x="16268" y="1304"/>
                  </a:cubicBezTo>
                  <a:cubicBezTo>
                    <a:pt x="14588" y="300"/>
                    <a:pt x="12668" y="-705"/>
                    <a:pt x="9308" y="676"/>
                  </a:cubicBezTo>
                  <a:cubicBezTo>
                    <a:pt x="5948" y="2058"/>
                    <a:pt x="1148" y="5825"/>
                    <a:pt x="188" y="9593"/>
                  </a:cubicBezTo>
                  <a:cubicBezTo>
                    <a:pt x="-772" y="13360"/>
                    <a:pt x="2108" y="17128"/>
                    <a:pt x="4988" y="19011"/>
                  </a:cubicBezTo>
                  <a:cubicBezTo>
                    <a:pt x="7868" y="20895"/>
                    <a:pt x="10748" y="20895"/>
                    <a:pt x="13148" y="19388"/>
                  </a:cubicBezTo>
                  <a:cubicBezTo>
                    <a:pt x="15548" y="17881"/>
                    <a:pt x="17468" y="14867"/>
                    <a:pt x="18428" y="12732"/>
                  </a:cubicBezTo>
                  <a:cubicBezTo>
                    <a:pt x="19388" y="10597"/>
                    <a:pt x="19388" y="9342"/>
                    <a:pt x="18668" y="8211"/>
                  </a:cubicBezTo>
                  <a:cubicBezTo>
                    <a:pt x="17948" y="7081"/>
                    <a:pt x="16508" y="6076"/>
                    <a:pt x="16028" y="5323"/>
                  </a:cubicBezTo>
                  <a:cubicBezTo>
                    <a:pt x="15548" y="4569"/>
                    <a:pt x="16028" y="4067"/>
                    <a:pt x="16508" y="3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10795000" y="374650"/>
              <a:ext cx="127000" cy="21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7699"/>
                  </a:moveTo>
                  <a:cubicBezTo>
                    <a:pt x="360" y="6416"/>
                    <a:pt x="720" y="5133"/>
                    <a:pt x="1800" y="4598"/>
                  </a:cubicBezTo>
                  <a:cubicBezTo>
                    <a:pt x="2880" y="4063"/>
                    <a:pt x="4680" y="4277"/>
                    <a:pt x="6840" y="5453"/>
                  </a:cubicBezTo>
                  <a:cubicBezTo>
                    <a:pt x="9000" y="6630"/>
                    <a:pt x="11520" y="8768"/>
                    <a:pt x="13320" y="11014"/>
                  </a:cubicBezTo>
                  <a:cubicBezTo>
                    <a:pt x="15120" y="13259"/>
                    <a:pt x="16200" y="15612"/>
                    <a:pt x="16740" y="17430"/>
                  </a:cubicBezTo>
                  <a:cubicBezTo>
                    <a:pt x="17280" y="19248"/>
                    <a:pt x="17280" y="20531"/>
                    <a:pt x="16380" y="21065"/>
                  </a:cubicBezTo>
                  <a:cubicBezTo>
                    <a:pt x="15480" y="21600"/>
                    <a:pt x="13680" y="21386"/>
                    <a:pt x="12240" y="20210"/>
                  </a:cubicBezTo>
                  <a:cubicBezTo>
                    <a:pt x="10800" y="19034"/>
                    <a:pt x="9720" y="16895"/>
                    <a:pt x="9540" y="13901"/>
                  </a:cubicBezTo>
                  <a:cubicBezTo>
                    <a:pt x="9360" y="10907"/>
                    <a:pt x="10080" y="7057"/>
                    <a:pt x="12240" y="4598"/>
                  </a:cubicBezTo>
                  <a:cubicBezTo>
                    <a:pt x="14400" y="2139"/>
                    <a:pt x="18000" y="10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11017250" y="392009"/>
              <a:ext cx="196850" cy="17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4721"/>
                  </a:moveTo>
                  <a:cubicBezTo>
                    <a:pt x="232" y="3465"/>
                    <a:pt x="465" y="2210"/>
                    <a:pt x="1045" y="1958"/>
                  </a:cubicBezTo>
                  <a:cubicBezTo>
                    <a:pt x="1626" y="1707"/>
                    <a:pt x="2555" y="2461"/>
                    <a:pt x="2903" y="4219"/>
                  </a:cubicBezTo>
                  <a:cubicBezTo>
                    <a:pt x="3252" y="5977"/>
                    <a:pt x="3019" y="8740"/>
                    <a:pt x="2787" y="11126"/>
                  </a:cubicBezTo>
                  <a:cubicBezTo>
                    <a:pt x="2555" y="13512"/>
                    <a:pt x="2323" y="15521"/>
                    <a:pt x="1974" y="17405"/>
                  </a:cubicBezTo>
                  <a:cubicBezTo>
                    <a:pt x="1626" y="19289"/>
                    <a:pt x="1161" y="21047"/>
                    <a:pt x="929" y="21172"/>
                  </a:cubicBezTo>
                  <a:cubicBezTo>
                    <a:pt x="697" y="21298"/>
                    <a:pt x="697" y="19791"/>
                    <a:pt x="1277" y="16275"/>
                  </a:cubicBezTo>
                  <a:cubicBezTo>
                    <a:pt x="1858" y="12758"/>
                    <a:pt x="3019" y="7233"/>
                    <a:pt x="4065" y="3968"/>
                  </a:cubicBezTo>
                  <a:cubicBezTo>
                    <a:pt x="5110" y="703"/>
                    <a:pt x="6039" y="-302"/>
                    <a:pt x="6852" y="75"/>
                  </a:cubicBezTo>
                  <a:cubicBezTo>
                    <a:pt x="7665" y="451"/>
                    <a:pt x="8361" y="2210"/>
                    <a:pt x="8826" y="4345"/>
                  </a:cubicBezTo>
                  <a:cubicBezTo>
                    <a:pt x="9290" y="6479"/>
                    <a:pt x="9523" y="8991"/>
                    <a:pt x="9639" y="10875"/>
                  </a:cubicBezTo>
                  <a:cubicBezTo>
                    <a:pt x="9755" y="12758"/>
                    <a:pt x="9755" y="14014"/>
                    <a:pt x="9987" y="13889"/>
                  </a:cubicBezTo>
                  <a:cubicBezTo>
                    <a:pt x="10219" y="13763"/>
                    <a:pt x="10684" y="12256"/>
                    <a:pt x="11845" y="9996"/>
                  </a:cubicBezTo>
                  <a:cubicBezTo>
                    <a:pt x="13006" y="7735"/>
                    <a:pt x="14865" y="4721"/>
                    <a:pt x="16258" y="2838"/>
                  </a:cubicBezTo>
                  <a:cubicBezTo>
                    <a:pt x="17652" y="954"/>
                    <a:pt x="18581" y="200"/>
                    <a:pt x="19394" y="326"/>
                  </a:cubicBezTo>
                  <a:cubicBezTo>
                    <a:pt x="20206" y="451"/>
                    <a:pt x="20903" y="1456"/>
                    <a:pt x="21252" y="4093"/>
                  </a:cubicBezTo>
                  <a:cubicBezTo>
                    <a:pt x="21600" y="6731"/>
                    <a:pt x="21600" y="11000"/>
                    <a:pt x="21600" y="15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11295111" y="0"/>
              <a:ext cx="420572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8138" y="17427"/>
                  </a:moveTo>
                  <a:cubicBezTo>
                    <a:pt x="7923" y="16936"/>
                    <a:pt x="7708" y="16445"/>
                    <a:pt x="7117" y="16036"/>
                  </a:cubicBezTo>
                  <a:cubicBezTo>
                    <a:pt x="6526" y="15627"/>
                    <a:pt x="5559" y="15300"/>
                    <a:pt x="4323" y="15750"/>
                  </a:cubicBezTo>
                  <a:cubicBezTo>
                    <a:pt x="3087" y="16200"/>
                    <a:pt x="1582" y="17427"/>
                    <a:pt x="776" y="18286"/>
                  </a:cubicBezTo>
                  <a:cubicBezTo>
                    <a:pt x="-30" y="19145"/>
                    <a:pt x="-137" y="19636"/>
                    <a:pt x="132" y="20168"/>
                  </a:cubicBezTo>
                  <a:cubicBezTo>
                    <a:pt x="400" y="20700"/>
                    <a:pt x="1045" y="21273"/>
                    <a:pt x="1851" y="21232"/>
                  </a:cubicBezTo>
                  <a:cubicBezTo>
                    <a:pt x="2657" y="21191"/>
                    <a:pt x="3624" y="20536"/>
                    <a:pt x="4323" y="20005"/>
                  </a:cubicBezTo>
                  <a:cubicBezTo>
                    <a:pt x="5021" y="19473"/>
                    <a:pt x="5451" y="19064"/>
                    <a:pt x="5935" y="18736"/>
                  </a:cubicBezTo>
                  <a:cubicBezTo>
                    <a:pt x="6418" y="18409"/>
                    <a:pt x="6956" y="18164"/>
                    <a:pt x="7278" y="18327"/>
                  </a:cubicBezTo>
                  <a:cubicBezTo>
                    <a:pt x="7600" y="18491"/>
                    <a:pt x="7708" y="19064"/>
                    <a:pt x="7976" y="19473"/>
                  </a:cubicBezTo>
                  <a:cubicBezTo>
                    <a:pt x="8245" y="19882"/>
                    <a:pt x="8675" y="20127"/>
                    <a:pt x="9535" y="20250"/>
                  </a:cubicBezTo>
                  <a:cubicBezTo>
                    <a:pt x="10394" y="20373"/>
                    <a:pt x="11684" y="20373"/>
                    <a:pt x="13027" y="19718"/>
                  </a:cubicBezTo>
                  <a:cubicBezTo>
                    <a:pt x="14370" y="19064"/>
                    <a:pt x="15767" y="17755"/>
                    <a:pt x="17111" y="15464"/>
                  </a:cubicBezTo>
                  <a:cubicBezTo>
                    <a:pt x="18454" y="13173"/>
                    <a:pt x="19744" y="9900"/>
                    <a:pt x="20496" y="7241"/>
                  </a:cubicBezTo>
                  <a:cubicBezTo>
                    <a:pt x="21248" y="4582"/>
                    <a:pt x="21463" y="2536"/>
                    <a:pt x="21302" y="1391"/>
                  </a:cubicBezTo>
                  <a:cubicBezTo>
                    <a:pt x="21141" y="245"/>
                    <a:pt x="20603" y="0"/>
                    <a:pt x="20120" y="0"/>
                  </a:cubicBezTo>
                  <a:cubicBezTo>
                    <a:pt x="19636" y="0"/>
                    <a:pt x="19206" y="245"/>
                    <a:pt x="18615" y="1595"/>
                  </a:cubicBezTo>
                  <a:cubicBezTo>
                    <a:pt x="18024" y="2945"/>
                    <a:pt x="17272" y="5400"/>
                    <a:pt x="16735" y="7732"/>
                  </a:cubicBezTo>
                  <a:cubicBezTo>
                    <a:pt x="16197" y="10064"/>
                    <a:pt x="15875" y="12273"/>
                    <a:pt x="15821" y="14400"/>
                  </a:cubicBezTo>
                  <a:cubicBezTo>
                    <a:pt x="15767" y="16527"/>
                    <a:pt x="15982" y="18573"/>
                    <a:pt x="16359" y="19759"/>
                  </a:cubicBezTo>
                  <a:cubicBezTo>
                    <a:pt x="16735" y="20945"/>
                    <a:pt x="17272" y="21273"/>
                    <a:pt x="178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1371600" y="914400"/>
              <a:ext cx="902322" cy="11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63" fill="norm" stroke="1" extrusionOk="0">
                  <a:moveTo>
                    <a:pt x="2986" y="15600"/>
                  </a:moveTo>
                  <a:cubicBezTo>
                    <a:pt x="4081" y="13600"/>
                    <a:pt x="5176" y="11600"/>
                    <a:pt x="6619" y="10200"/>
                  </a:cubicBezTo>
                  <a:cubicBezTo>
                    <a:pt x="8063" y="8800"/>
                    <a:pt x="9854" y="8000"/>
                    <a:pt x="11571" y="6800"/>
                  </a:cubicBezTo>
                  <a:cubicBezTo>
                    <a:pt x="13288" y="5600"/>
                    <a:pt x="14931" y="4000"/>
                    <a:pt x="16474" y="2800"/>
                  </a:cubicBezTo>
                  <a:cubicBezTo>
                    <a:pt x="18017" y="1600"/>
                    <a:pt x="19460" y="800"/>
                    <a:pt x="20356" y="400"/>
                  </a:cubicBezTo>
                  <a:cubicBezTo>
                    <a:pt x="21252" y="0"/>
                    <a:pt x="21600" y="0"/>
                    <a:pt x="20654" y="0"/>
                  </a:cubicBezTo>
                  <a:cubicBezTo>
                    <a:pt x="19709" y="0"/>
                    <a:pt x="17469" y="0"/>
                    <a:pt x="15429" y="1000"/>
                  </a:cubicBezTo>
                  <a:cubicBezTo>
                    <a:pt x="13388" y="2000"/>
                    <a:pt x="11547" y="4000"/>
                    <a:pt x="9730" y="6200"/>
                  </a:cubicBezTo>
                  <a:cubicBezTo>
                    <a:pt x="7913" y="8400"/>
                    <a:pt x="6122" y="10800"/>
                    <a:pt x="4604" y="13000"/>
                  </a:cubicBezTo>
                  <a:cubicBezTo>
                    <a:pt x="3086" y="15200"/>
                    <a:pt x="1841" y="17200"/>
                    <a:pt x="1070" y="18600"/>
                  </a:cubicBezTo>
                  <a:cubicBezTo>
                    <a:pt x="299" y="20000"/>
                    <a:pt x="0" y="20800"/>
                    <a:pt x="0" y="21200"/>
                  </a:cubicBezTo>
                  <a:cubicBezTo>
                    <a:pt x="0" y="21600"/>
                    <a:pt x="299" y="21600"/>
                    <a:pt x="1269" y="20800"/>
                  </a:cubicBezTo>
                  <a:cubicBezTo>
                    <a:pt x="2240" y="20000"/>
                    <a:pt x="3882" y="18400"/>
                    <a:pt x="5524" y="16800"/>
                  </a:cubicBezTo>
                  <a:cubicBezTo>
                    <a:pt x="7167" y="15200"/>
                    <a:pt x="8809" y="13600"/>
                    <a:pt x="10576" y="12200"/>
                  </a:cubicBezTo>
                  <a:cubicBezTo>
                    <a:pt x="12343" y="10800"/>
                    <a:pt x="14234" y="9600"/>
                    <a:pt x="15752" y="9000"/>
                  </a:cubicBezTo>
                  <a:cubicBezTo>
                    <a:pt x="17270" y="8400"/>
                    <a:pt x="18415" y="8400"/>
                    <a:pt x="19112" y="8600"/>
                  </a:cubicBezTo>
                  <a:cubicBezTo>
                    <a:pt x="19808" y="8800"/>
                    <a:pt x="20057" y="9200"/>
                    <a:pt x="20032" y="10600"/>
                  </a:cubicBezTo>
                  <a:cubicBezTo>
                    <a:pt x="20007" y="12000"/>
                    <a:pt x="19709" y="14400"/>
                    <a:pt x="1941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4794250" y="802993"/>
              <a:ext cx="2667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57" y="11375"/>
                    <a:pt x="11314" y="2735"/>
                    <a:pt x="14914" y="575"/>
                  </a:cubicBezTo>
                  <a:cubicBezTo>
                    <a:pt x="18514" y="-1585"/>
                    <a:pt x="2005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4826998" y="863599"/>
              <a:ext cx="233952" cy="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55" fill="norm" stroke="1" extrusionOk="0">
                  <a:moveTo>
                    <a:pt x="2827" y="19722"/>
                  </a:moveTo>
                  <a:cubicBezTo>
                    <a:pt x="1465" y="20661"/>
                    <a:pt x="103" y="21600"/>
                    <a:pt x="5" y="21130"/>
                  </a:cubicBezTo>
                  <a:cubicBezTo>
                    <a:pt x="-92" y="20661"/>
                    <a:pt x="1076" y="18783"/>
                    <a:pt x="4870" y="15026"/>
                  </a:cubicBezTo>
                  <a:cubicBezTo>
                    <a:pt x="8665" y="11270"/>
                    <a:pt x="15086" y="5635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5613220" y="794476"/>
              <a:ext cx="146230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982" fill="norm" stroke="1" extrusionOk="0">
                  <a:moveTo>
                    <a:pt x="4655" y="10182"/>
                  </a:moveTo>
                  <a:cubicBezTo>
                    <a:pt x="2187" y="6582"/>
                    <a:pt x="-282" y="2982"/>
                    <a:pt x="27" y="1182"/>
                  </a:cubicBezTo>
                  <a:cubicBezTo>
                    <a:pt x="335" y="-618"/>
                    <a:pt x="3421" y="-618"/>
                    <a:pt x="7432" y="2982"/>
                  </a:cubicBezTo>
                  <a:cubicBezTo>
                    <a:pt x="11444" y="6582"/>
                    <a:pt x="16381" y="13782"/>
                    <a:pt x="21318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5638799" y="9334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3644900" y="1771793"/>
              <a:ext cx="203200" cy="696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21600" y="4302"/>
                  </a:moveTo>
                  <a:cubicBezTo>
                    <a:pt x="20025" y="3128"/>
                    <a:pt x="18450" y="1953"/>
                    <a:pt x="16650" y="1203"/>
                  </a:cubicBezTo>
                  <a:cubicBezTo>
                    <a:pt x="14850" y="452"/>
                    <a:pt x="12825" y="126"/>
                    <a:pt x="11250" y="28"/>
                  </a:cubicBezTo>
                  <a:cubicBezTo>
                    <a:pt x="9675" y="-70"/>
                    <a:pt x="8550" y="61"/>
                    <a:pt x="6975" y="844"/>
                  </a:cubicBezTo>
                  <a:cubicBezTo>
                    <a:pt x="5400" y="1627"/>
                    <a:pt x="3375" y="3062"/>
                    <a:pt x="2587" y="4987"/>
                  </a:cubicBezTo>
                  <a:cubicBezTo>
                    <a:pt x="1800" y="6912"/>
                    <a:pt x="2250" y="9327"/>
                    <a:pt x="2700" y="11839"/>
                  </a:cubicBezTo>
                  <a:cubicBezTo>
                    <a:pt x="3150" y="14352"/>
                    <a:pt x="3600" y="16962"/>
                    <a:pt x="3825" y="18463"/>
                  </a:cubicBezTo>
                  <a:cubicBezTo>
                    <a:pt x="4050" y="19964"/>
                    <a:pt x="4050" y="20355"/>
                    <a:pt x="3825" y="20714"/>
                  </a:cubicBezTo>
                  <a:cubicBezTo>
                    <a:pt x="3600" y="21073"/>
                    <a:pt x="3150" y="21399"/>
                    <a:pt x="2475" y="21465"/>
                  </a:cubicBezTo>
                  <a:cubicBezTo>
                    <a:pt x="1800" y="21530"/>
                    <a:pt x="900" y="21334"/>
                    <a:pt x="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3558358" y="2241550"/>
              <a:ext cx="251643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337" y="21600"/>
                  </a:moveTo>
                  <a:cubicBezTo>
                    <a:pt x="-20" y="19326"/>
                    <a:pt x="-377" y="17053"/>
                    <a:pt x="873" y="14589"/>
                  </a:cubicBezTo>
                  <a:cubicBezTo>
                    <a:pt x="2122" y="12126"/>
                    <a:pt x="4978" y="9474"/>
                    <a:pt x="8638" y="7011"/>
                  </a:cubicBezTo>
                  <a:cubicBezTo>
                    <a:pt x="12297" y="4547"/>
                    <a:pt x="16760" y="2274"/>
                    <a:pt x="212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3853318" y="2407972"/>
              <a:ext cx="267832" cy="25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07" fill="norm" stroke="1" extrusionOk="0">
                  <a:moveTo>
                    <a:pt x="1622" y="3668"/>
                  </a:moveTo>
                  <a:cubicBezTo>
                    <a:pt x="771" y="3668"/>
                    <a:pt x="-79" y="3668"/>
                    <a:pt x="6" y="3488"/>
                  </a:cubicBezTo>
                  <a:cubicBezTo>
                    <a:pt x="91" y="3308"/>
                    <a:pt x="1112" y="2948"/>
                    <a:pt x="3493" y="2318"/>
                  </a:cubicBezTo>
                  <a:cubicBezTo>
                    <a:pt x="5874" y="1688"/>
                    <a:pt x="9615" y="788"/>
                    <a:pt x="11912" y="338"/>
                  </a:cubicBezTo>
                  <a:cubicBezTo>
                    <a:pt x="14208" y="-112"/>
                    <a:pt x="15058" y="-112"/>
                    <a:pt x="15483" y="338"/>
                  </a:cubicBezTo>
                  <a:cubicBezTo>
                    <a:pt x="15908" y="788"/>
                    <a:pt x="15908" y="1688"/>
                    <a:pt x="15058" y="3308"/>
                  </a:cubicBezTo>
                  <a:cubicBezTo>
                    <a:pt x="14208" y="4928"/>
                    <a:pt x="12507" y="7268"/>
                    <a:pt x="10551" y="9698"/>
                  </a:cubicBezTo>
                  <a:cubicBezTo>
                    <a:pt x="8595" y="12128"/>
                    <a:pt x="6384" y="14648"/>
                    <a:pt x="4938" y="16358"/>
                  </a:cubicBezTo>
                  <a:cubicBezTo>
                    <a:pt x="3493" y="18068"/>
                    <a:pt x="2812" y="18968"/>
                    <a:pt x="2727" y="19778"/>
                  </a:cubicBezTo>
                  <a:cubicBezTo>
                    <a:pt x="2642" y="20588"/>
                    <a:pt x="3152" y="21308"/>
                    <a:pt x="5534" y="21398"/>
                  </a:cubicBezTo>
                  <a:cubicBezTo>
                    <a:pt x="7915" y="21488"/>
                    <a:pt x="12167" y="20948"/>
                    <a:pt x="15143" y="20408"/>
                  </a:cubicBezTo>
                  <a:cubicBezTo>
                    <a:pt x="18119" y="19868"/>
                    <a:pt x="19820" y="19328"/>
                    <a:pt x="21521" y="18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4211108" y="1920142"/>
              <a:ext cx="183093" cy="467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88" fill="norm" stroke="1" extrusionOk="0">
                  <a:moveTo>
                    <a:pt x="20993" y="3099"/>
                  </a:moveTo>
                  <a:cubicBezTo>
                    <a:pt x="20993" y="2612"/>
                    <a:pt x="20993" y="2126"/>
                    <a:pt x="20993" y="1591"/>
                  </a:cubicBezTo>
                  <a:cubicBezTo>
                    <a:pt x="20993" y="1056"/>
                    <a:pt x="20993" y="472"/>
                    <a:pt x="20265" y="180"/>
                  </a:cubicBezTo>
                  <a:cubicBezTo>
                    <a:pt x="19537" y="-112"/>
                    <a:pt x="18081" y="-112"/>
                    <a:pt x="15775" y="666"/>
                  </a:cubicBezTo>
                  <a:cubicBezTo>
                    <a:pt x="13469" y="1445"/>
                    <a:pt x="10314" y="3002"/>
                    <a:pt x="7281" y="5385"/>
                  </a:cubicBezTo>
                  <a:cubicBezTo>
                    <a:pt x="4247" y="7769"/>
                    <a:pt x="1335" y="10980"/>
                    <a:pt x="364" y="13558"/>
                  </a:cubicBezTo>
                  <a:cubicBezTo>
                    <a:pt x="-607" y="16137"/>
                    <a:pt x="364" y="18083"/>
                    <a:pt x="3276" y="19299"/>
                  </a:cubicBezTo>
                  <a:cubicBezTo>
                    <a:pt x="6189" y="20515"/>
                    <a:pt x="11042" y="21002"/>
                    <a:pt x="15896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4470400" y="2081027"/>
              <a:ext cx="234950" cy="25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2273"/>
                  </a:moveTo>
                  <a:cubicBezTo>
                    <a:pt x="195" y="1387"/>
                    <a:pt x="389" y="502"/>
                    <a:pt x="1070" y="148"/>
                  </a:cubicBezTo>
                  <a:cubicBezTo>
                    <a:pt x="1751" y="-206"/>
                    <a:pt x="2919" y="-29"/>
                    <a:pt x="3989" y="1830"/>
                  </a:cubicBezTo>
                  <a:cubicBezTo>
                    <a:pt x="5059" y="3689"/>
                    <a:pt x="6032" y="7230"/>
                    <a:pt x="5741" y="10594"/>
                  </a:cubicBezTo>
                  <a:cubicBezTo>
                    <a:pt x="5449" y="13958"/>
                    <a:pt x="3892" y="17145"/>
                    <a:pt x="2724" y="19004"/>
                  </a:cubicBezTo>
                  <a:cubicBezTo>
                    <a:pt x="1557" y="20863"/>
                    <a:pt x="778" y="21394"/>
                    <a:pt x="389" y="21040"/>
                  </a:cubicBezTo>
                  <a:cubicBezTo>
                    <a:pt x="0" y="20686"/>
                    <a:pt x="0" y="19446"/>
                    <a:pt x="1362" y="17056"/>
                  </a:cubicBezTo>
                  <a:cubicBezTo>
                    <a:pt x="2724" y="14666"/>
                    <a:pt x="5449" y="11125"/>
                    <a:pt x="7589" y="8824"/>
                  </a:cubicBezTo>
                  <a:cubicBezTo>
                    <a:pt x="9730" y="6522"/>
                    <a:pt x="11286" y="5460"/>
                    <a:pt x="12357" y="4574"/>
                  </a:cubicBezTo>
                  <a:cubicBezTo>
                    <a:pt x="13427" y="3689"/>
                    <a:pt x="14011" y="2981"/>
                    <a:pt x="14108" y="3069"/>
                  </a:cubicBezTo>
                  <a:cubicBezTo>
                    <a:pt x="14205" y="3158"/>
                    <a:pt x="13816" y="4043"/>
                    <a:pt x="13330" y="5725"/>
                  </a:cubicBezTo>
                  <a:cubicBezTo>
                    <a:pt x="12843" y="7407"/>
                    <a:pt x="12259" y="9886"/>
                    <a:pt x="13622" y="12276"/>
                  </a:cubicBezTo>
                  <a:cubicBezTo>
                    <a:pt x="14984" y="14666"/>
                    <a:pt x="18292" y="16968"/>
                    <a:pt x="21600" y="19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4819650" y="1905000"/>
              <a:ext cx="85622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1507" y="0"/>
                  </a:moveTo>
                  <a:cubicBezTo>
                    <a:pt x="7535" y="2043"/>
                    <a:pt x="13563" y="4086"/>
                    <a:pt x="17079" y="6714"/>
                  </a:cubicBezTo>
                  <a:cubicBezTo>
                    <a:pt x="20595" y="9341"/>
                    <a:pt x="21600" y="12551"/>
                    <a:pt x="18335" y="15130"/>
                  </a:cubicBezTo>
                  <a:cubicBezTo>
                    <a:pt x="15070" y="17708"/>
                    <a:pt x="7535" y="196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5504318" y="2158436"/>
              <a:ext cx="223382" cy="1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19535" fill="norm" stroke="1" extrusionOk="0">
                  <a:moveTo>
                    <a:pt x="1943" y="13535"/>
                  </a:moveTo>
                  <a:cubicBezTo>
                    <a:pt x="924" y="15695"/>
                    <a:pt x="-95" y="17855"/>
                    <a:pt x="7" y="18935"/>
                  </a:cubicBezTo>
                  <a:cubicBezTo>
                    <a:pt x="109" y="20015"/>
                    <a:pt x="1331" y="20015"/>
                    <a:pt x="4796" y="15695"/>
                  </a:cubicBezTo>
                  <a:cubicBezTo>
                    <a:pt x="8260" y="11375"/>
                    <a:pt x="13965" y="2735"/>
                    <a:pt x="17124" y="575"/>
                  </a:cubicBezTo>
                  <a:cubicBezTo>
                    <a:pt x="20282" y="-1585"/>
                    <a:pt x="20894" y="2735"/>
                    <a:pt x="21505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5562599" y="2292350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6711950" y="1667933"/>
              <a:ext cx="69850" cy="49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98"/>
                  </a:moveTo>
                  <a:cubicBezTo>
                    <a:pt x="0" y="1838"/>
                    <a:pt x="0" y="1379"/>
                    <a:pt x="327" y="919"/>
                  </a:cubicBezTo>
                  <a:cubicBezTo>
                    <a:pt x="655" y="460"/>
                    <a:pt x="1309" y="0"/>
                    <a:pt x="2291" y="0"/>
                  </a:cubicBezTo>
                  <a:cubicBezTo>
                    <a:pt x="3273" y="0"/>
                    <a:pt x="4582" y="460"/>
                    <a:pt x="4582" y="2160"/>
                  </a:cubicBezTo>
                  <a:cubicBezTo>
                    <a:pt x="4582" y="3860"/>
                    <a:pt x="3273" y="6802"/>
                    <a:pt x="4909" y="10065"/>
                  </a:cubicBezTo>
                  <a:cubicBezTo>
                    <a:pt x="6545" y="13328"/>
                    <a:pt x="11127" y="16912"/>
                    <a:pt x="14400" y="18889"/>
                  </a:cubicBezTo>
                  <a:cubicBezTo>
                    <a:pt x="17673" y="20865"/>
                    <a:pt x="19636" y="212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6389260" y="2298699"/>
              <a:ext cx="811641" cy="4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063" fill="norm" stroke="1" extrusionOk="0">
                  <a:moveTo>
                    <a:pt x="474" y="19722"/>
                  </a:moveTo>
                  <a:cubicBezTo>
                    <a:pt x="194" y="19722"/>
                    <a:pt x="-87" y="19722"/>
                    <a:pt x="25" y="20191"/>
                  </a:cubicBezTo>
                  <a:cubicBezTo>
                    <a:pt x="137" y="20661"/>
                    <a:pt x="642" y="21600"/>
                    <a:pt x="1905" y="20661"/>
                  </a:cubicBezTo>
                  <a:cubicBezTo>
                    <a:pt x="3167" y="19722"/>
                    <a:pt x="5187" y="16904"/>
                    <a:pt x="7319" y="13617"/>
                  </a:cubicBezTo>
                  <a:cubicBezTo>
                    <a:pt x="9451" y="10330"/>
                    <a:pt x="11695" y="6574"/>
                    <a:pt x="14079" y="4226"/>
                  </a:cubicBezTo>
                  <a:cubicBezTo>
                    <a:pt x="16464" y="1878"/>
                    <a:pt x="18988" y="939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6502400" y="2512483"/>
              <a:ext cx="793750" cy="67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218"/>
                  </a:moveTo>
                  <a:cubicBezTo>
                    <a:pt x="806" y="14648"/>
                    <a:pt x="1613" y="17078"/>
                    <a:pt x="2045" y="18461"/>
                  </a:cubicBezTo>
                  <a:cubicBezTo>
                    <a:pt x="2477" y="19845"/>
                    <a:pt x="2534" y="20182"/>
                    <a:pt x="2650" y="20621"/>
                  </a:cubicBezTo>
                  <a:cubicBezTo>
                    <a:pt x="2765" y="21060"/>
                    <a:pt x="2938" y="21600"/>
                    <a:pt x="3024" y="21600"/>
                  </a:cubicBezTo>
                  <a:cubicBezTo>
                    <a:pt x="3110" y="21600"/>
                    <a:pt x="3110" y="21060"/>
                    <a:pt x="3082" y="19508"/>
                  </a:cubicBezTo>
                  <a:cubicBezTo>
                    <a:pt x="3053" y="17955"/>
                    <a:pt x="2995" y="15390"/>
                    <a:pt x="2822" y="12724"/>
                  </a:cubicBezTo>
                  <a:cubicBezTo>
                    <a:pt x="2650" y="10058"/>
                    <a:pt x="2362" y="7290"/>
                    <a:pt x="2102" y="5265"/>
                  </a:cubicBezTo>
                  <a:cubicBezTo>
                    <a:pt x="1843" y="3240"/>
                    <a:pt x="1613" y="1958"/>
                    <a:pt x="1440" y="1148"/>
                  </a:cubicBezTo>
                  <a:cubicBezTo>
                    <a:pt x="1267" y="338"/>
                    <a:pt x="1152" y="0"/>
                    <a:pt x="1210" y="0"/>
                  </a:cubicBezTo>
                  <a:cubicBezTo>
                    <a:pt x="1267" y="0"/>
                    <a:pt x="1498" y="338"/>
                    <a:pt x="2448" y="608"/>
                  </a:cubicBezTo>
                  <a:cubicBezTo>
                    <a:pt x="3398" y="878"/>
                    <a:pt x="5069" y="1080"/>
                    <a:pt x="6912" y="1046"/>
                  </a:cubicBezTo>
                  <a:cubicBezTo>
                    <a:pt x="8755" y="1013"/>
                    <a:pt x="10771" y="743"/>
                    <a:pt x="12902" y="574"/>
                  </a:cubicBezTo>
                  <a:cubicBezTo>
                    <a:pt x="15034" y="405"/>
                    <a:pt x="17280" y="338"/>
                    <a:pt x="18749" y="371"/>
                  </a:cubicBezTo>
                  <a:cubicBezTo>
                    <a:pt x="20218" y="405"/>
                    <a:pt x="20909" y="540"/>
                    <a:pt x="21600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6812243" y="2716109"/>
              <a:ext cx="248958" cy="311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35" fill="norm" stroke="1" extrusionOk="0">
                  <a:moveTo>
                    <a:pt x="112" y="5335"/>
                  </a:moveTo>
                  <a:cubicBezTo>
                    <a:pt x="-69" y="4320"/>
                    <a:pt x="-251" y="3305"/>
                    <a:pt x="1473" y="2290"/>
                  </a:cubicBezTo>
                  <a:cubicBezTo>
                    <a:pt x="3198" y="1276"/>
                    <a:pt x="6828" y="261"/>
                    <a:pt x="9460" y="43"/>
                  </a:cubicBezTo>
                  <a:cubicBezTo>
                    <a:pt x="12092" y="-174"/>
                    <a:pt x="13725" y="406"/>
                    <a:pt x="14270" y="2290"/>
                  </a:cubicBezTo>
                  <a:cubicBezTo>
                    <a:pt x="14815" y="4175"/>
                    <a:pt x="14270" y="7364"/>
                    <a:pt x="12818" y="10119"/>
                  </a:cubicBezTo>
                  <a:cubicBezTo>
                    <a:pt x="11366" y="12873"/>
                    <a:pt x="9006" y="15192"/>
                    <a:pt x="7554" y="16642"/>
                  </a:cubicBezTo>
                  <a:cubicBezTo>
                    <a:pt x="6102" y="18092"/>
                    <a:pt x="5557" y="18672"/>
                    <a:pt x="5194" y="19324"/>
                  </a:cubicBezTo>
                  <a:cubicBezTo>
                    <a:pt x="4831" y="19976"/>
                    <a:pt x="4650" y="20701"/>
                    <a:pt x="5285" y="21064"/>
                  </a:cubicBezTo>
                  <a:cubicBezTo>
                    <a:pt x="5920" y="21426"/>
                    <a:pt x="7373" y="21426"/>
                    <a:pt x="10186" y="21064"/>
                  </a:cubicBezTo>
                  <a:cubicBezTo>
                    <a:pt x="12999" y="20701"/>
                    <a:pt x="17174" y="19976"/>
                    <a:pt x="21349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7194550" y="2755899"/>
              <a:ext cx="1524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129"/>
                    <a:pt x="15600" y="2259"/>
                    <a:pt x="12600" y="4235"/>
                  </a:cubicBezTo>
                  <a:cubicBezTo>
                    <a:pt x="9600" y="6212"/>
                    <a:pt x="6600" y="9035"/>
                    <a:pt x="4500" y="12071"/>
                  </a:cubicBezTo>
                  <a:cubicBezTo>
                    <a:pt x="2400" y="15106"/>
                    <a:pt x="1200" y="183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7366000" y="2743200"/>
              <a:ext cx="317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53"/>
                    <a:pt x="7200" y="7906"/>
                    <a:pt x="3600" y="11506"/>
                  </a:cubicBezTo>
                  <a:cubicBezTo>
                    <a:pt x="0" y="15106"/>
                    <a:pt x="0" y="183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7092950" y="2654299"/>
              <a:ext cx="4953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3" y="18947"/>
                    <a:pt x="1846" y="16295"/>
                    <a:pt x="3785" y="13832"/>
                  </a:cubicBezTo>
                  <a:cubicBezTo>
                    <a:pt x="5723" y="11368"/>
                    <a:pt x="8677" y="9095"/>
                    <a:pt x="11815" y="6821"/>
                  </a:cubicBezTo>
                  <a:cubicBezTo>
                    <a:pt x="14954" y="4547"/>
                    <a:pt x="18277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8027536" y="1976026"/>
              <a:ext cx="367165" cy="44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48" fill="norm" stroke="1" extrusionOk="0">
                  <a:moveTo>
                    <a:pt x="671" y="7549"/>
                  </a:moveTo>
                  <a:cubicBezTo>
                    <a:pt x="548" y="8360"/>
                    <a:pt x="425" y="9172"/>
                    <a:pt x="609" y="9729"/>
                  </a:cubicBezTo>
                  <a:cubicBezTo>
                    <a:pt x="794" y="10287"/>
                    <a:pt x="1284" y="10591"/>
                    <a:pt x="2573" y="10794"/>
                  </a:cubicBezTo>
                  <a:cubicBezTo>
                    <a:pt x="3862" y="10997"/>
                    <a:pt x="5948" y="11098"/>
                    <a:pt x="8219" y="10541"/>
                  </a:cubicBezTo>
                  <a:cubicBezTo>
                    <a:pt x="10489" y="9983"/>
                    <a:pt x="12944" y="8766"/>
                    <a:pt x="14355" y="7498"/>
                  </a:cubicBezTo>
                  <a:cubicBezTo>
                    <a:pt x="15766" y="6231"/>
                    <a:pt x="16134" y="4912"/>
                    <a:pt x="16134" y="3797"/>
                  </a:cubicBezTo>
                  <a:cubicBezTo>
                    <a:pt x="16134" y="2681"/>
                    <a:pt x="15766" y="1769"/>
                    <a:pt x="14969" y="1059"/>
                  </a:cubicBezTo>
                  <a:cubicBezTo>
                    <a:pt x="14171" y="349"/>
                    <a:pt x="12944" y="-158"/>
                    <a:pt x="11471" y="45"/>
                  </a:cubicBezTo>
                  <a:cubicBezTo>
                    <a:pt x="9998" y="248"/>
                    <a:pt x="8280" y="1160"/>
                    <a:pt x="6316" y="3290"/>
                  </a:cubicBezTo>
                  <a:cubicBezTo>
                    <a:pt x="4353" y="5419"/>
                    <a:pt x="2144" y="8766"/>
                    <a:pt x="978" y="11656"/>
                  </a:cubicBezTo>
                  <a:cubicBezTo>
                    <a:pt x="-188" y="14546"/>
                    <a:pt x="-311" y="16980"/>
                    <a:pt x="609" y="18704"/>
                  </a:cubicBezTo>
                  <a:cubicBezTo>
                    <a:pt x="1530" y="20428"/>
                    <a:pt x="3494" y="21442"/>
                    <a:pt x="7114" y="21341"/>
                  </a:cubicBezTo>
                  <a:cubicBezTo>
                    <a:pt x="10734" y="21239"/>
                    <a:pt x="16012" y="20022"/>
                    <a:pt x="21289" y="18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8185150" y="1568449"/>
              <a:ext cx="2413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9" y="16560"/>
                    <a:pt x="7958" y="11520"/>
                    <a:pt x="11558" y="7920"/>
                  </a:cubicBezTo>
                  <a:cubicBezTo>
                    <a:pt x="15158" y="4320"/>
                    <a:pt x="1837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8464550" y="1377406"/>
              <a:ext cx="304800" cy="25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5401"/>
                  </a:moveTo>
                  <a:cubicBezTo>
                    <a:pt x="300" y="4152"/>
                    <a:pt x="600" y="2902"/>
                    <a:pt x="1125" y="2188"/>
                  </a:cubicBezTo>
                  <a:cubicBezTo>
                    <a:pt x="1650" y="1474"/>
                    <a:pt x="2400" y="1296"/>
                    <a:pt x="3675" y="2277"/>
                  </a:cubicBezTo>
                  <a:cubicBezTo>
                    <a:pt x="4950" y="3259"/>
                    <a:pt x="6750" y="5401"/>
                    <a:pt x="7050" y="8436"/>
                  </a:cubicBezTo>
                  <a:cubicBezTo>
                    <a:pt x="7350" y="11471"/>
                    <a:pt x="6150" y="15398"/>
                    <a:pt x="5250" y="17629"/>
                  </a:cubicBezTo>
                  <a:cubicBezTo>
                    <a:pt x="4350" y="19861"/>
                    <a:pt x="3750" y="20396"/>
                    <a:pt x="3000" y="20753"/>
                  </a:cubicBezTo>
                  <a:cubicBezTo>
                    <a:pt x="2250" y="21110"/>
                    <a:pt x="1350" y="21289"/>
                    <a:pt x="825" y="20753"/>
                  </a:cubicBezTo>
                  <a:cubicBezTo>
                    <a:pt x="300" y="20218"/>
                    <a:pt x="150" y="18968"/>
                    <a:pt x="1275" y="16291"/>
                  </a:cubicBezTo>
                  <a:cubicBezTo>
                    <a:pt x="2400" y="13613"/>
                    <a:pt x="4800" y="9507"/>
                    <a:pt x="6750" y="6740"/>
                  </a:cubicBezTo>
                  <a:cubicBezTo>
                    <a:pt x="8700" y="3973"/>
                    <a:pt x="10200" y="2545"/>
                    <a:pt x="11400" y="1474"/>
                  </a:cubicBezTo>
                  <a:cubicBezTo>
                    <a:pt x="12600" y="403"/>
                    <a:pt x="13500" y="-311"/>
                    <a:pt x="13575" y="135"/>
                  </a:cubicBezTo>
                  <a:cubicBezTo>
                    <a:pt x="13650" y="582"/>
                    <a:pt x="12900" y="2188"/>
                    <a:pt x="12375" y="4152"/>
                  </a:cubicBezTo>
                  <a:cubicBezTo>
                    <a:pt x="11850" y="6115"/>
                    <a:pt x="11550" y="8436"/>
                    <a:pt x="12300" y="10132"/>
                  </a:cubicBezTo>
                  <a:cubicBezTo>
                    <a:pt x="13050" y="11828"/>
                    <a:pt x="14850" y="12899"/>
                    <a:pt x="16575" y="13345"/>
                  </a:cubicBezTo>
                  <a:cubicBezTo>
                    <a:pt x="18300" y="13791"/>
                    <a:pt x="19950" y="13613"/>
                    <a:pt x="21600" y="13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8648700" y="1160332"/>
              <a:ext cx="196850" cy="8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2" fill="norm" stroke="1" extrusionOk="0">
                  <a:moveTo>
                    <a:pt x="0" y="8132"/>
                  </a:moveTo>
                  <a:cubicBezTo>
                    <a:pt x="232" y="5560"/>
                    <a:pt x="465" y="2989"/>
                    <a:pt x="1161" y="1446"/>
                  </a:cubicBezTo>
                  <a:cubicBezTo>
                    <a:pt x="1858" y="-97"/>
                    <a:pt x="3019" y="-611"/>
                    <a:pt x="3948" y="932"/>
                  </a:cubicBezTo>
                  <a:cubicBezTo>
                    <a:pt x="4877" y="2475"/>
                    <a:pt x="5574" y="6075"/>
                    <a:pt x="5458" y="9160"/>
                  </a:cubicBezTo>
                  <a:cubicBezTo>
                    <a:pt x="5342" y="12246"/>
                    <a:pt x="4413" y="14818"/>
                    <a:pt x="3484" y="16875"/>
                  </a:cubicBezTo>
                  <a:cubicBezTo>
                    <a:pt x="2555" y="18932"/>
                    <a:pt x="1626" y="20475"/>
                    <a:pt x="1974" y="20732"/>
                  </a:cubicBezTo>
                  <a:cubicBezTo>
                    <a:pt x="2323" y="20989"/>
                    <a:pt x="3948" y="19960"/>
                    <a:pt x="7432" y="19189"/>
                  </a:cubicBezTo>
                  <a:cubicBezTo>
                    <a:pt x="10916" y="18418"/>
                    <a:pt x="16258" y="17903"/>
                    <a:pt x="21600" y="17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8794750" y="1117600"/>
              <a:ext cx="127000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10"/>
                    <a:pt x="14400" y="6419"/>
                    <a:pt x="11340" y="9455"/>
                  </a:cubicBezTo>
                  <a:cubicBezTo>
                    <a:pt x="8280" y="12492"/>
                    <a:pt x="5760" y="15354"/>
                    <a:pt x="3960" y="17349"/>
                  </a:cubicBezTo>
                  <a:cubicBezTo>
                    <a:pt x="2160" y="19345"/>
                    <a:pt x="1080" y="204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8915500" y="1435605"/>
              <a:ext cx="196750" cy="24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05" fill="norm" stroke="1" extrusionOk="0">
                  <a:moveTo>
                    <a:pt x="2746" y="4425"/>
                  </a:moveTo>
                  <a:cubicBezTo>
                    <a:pt x="2516" y="3122"/>
                    <a:pt x="2287" y="1818"/>
                    <a:pt x="2746" y="1073"/>
                  </a:cubicBezTo>
                  <a:cubicBezTo>
                    <a:pt x="3206" y="328"/>
                    <a:pt x="4355" y="142"/>
                    <a:pt x="5619" y="49"/>
                  </a:cubicBezTo>
                  <a:cubicBezTo>
                    <a:pt x="6882" y="-44"/>
                    <a:pt x="8261" y="-44"/>
                    <a:pt x="9295" y="422"/>
                  </a:cubicBezTo>
                  <a:cubicBezTo>
                    <a:pt x="10329" y="887"/>
                    <a:pt x="11019" y="1818"/>
                    <a:pt x="9525" y="4890"/>
                  </a:cubicBezTo>
                  <a:cubicBezTo>
                    <a:pt x="8031" y="7963"/>
                    <a:pt x="4355" y="13177"/>
                    <a:pt x="2287" y="16249"/>
                  </a:cubicBezTo>
                  <a:cubicBezTo>
                    <a:pt x="219" y="19322"/>
                    <a:pt x="-241" y="20253"/>
                    <a:pt x="104" y="20811"/>
                  </a:cubicBezTo>
                  <a:cubicBezTo>
                    <a:pt x="448" y="21370"/>
                    <a:pt x="1597" y="21556"/>
                    <a:pt x="5274" y="21277"/>
                  </a:cubicBezTo>
                  <a:cubicBezTo>
                    <a:pt x="8950" y="20997"/>
                    <a:pt x="15155" y="20253"/>
                    <a:pt x="21359" y="19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6337300" y="3390644"/>
              <a:ext cx="221986" cy="375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89" fill="norm" stroke="1" extrusionOk="0">
                  <a:moveTo>
                    <a:pt x="18514" y="184"/>
                  </a:moveTo>
                  <a:cubicBezTo>
                    <a:pt x="18103" y="99"/>
                    <a:pt x="17691" y="13"/>
                    <a:pt x="17486" y="1"/>
                  </a:cubicBezTo>
                  <a:cubicBezTo>
                    <a:pt x="17280" y="-11"/>
                    <a:pt x="17280" y="50"/>
                    <a:pt x="17794" y="281"/>
                  </a:cubicBezTo>
                  <a:cubicBezTo>
                    <a:pt x="18309" y="513"/>
                    <a:pt x="19337" y="914"/>
                    <a:pt x="19851" y="1347"/>
                  </a:cubicBezTo>
                  <a:cubicBezTo>
                    <a:pt x="20366" y="1779"/>
                    <a:pt x="20366" y="2242"/>
                    <a:pt x="20469" y="2716"/>
                  </a:cubicBezTo>
                  <a:cubicBezTo>
                    <a:pt x="20571" y="3191"/>
                    <a:pt x="20777" y="3678"/>
                    <a:pt x="20983" y="4178"/>
                  </a:cubicBezTo>
                  <a:cubicBezTo>
                    <a:pt x="21189" y="4677"/>
                    <a:pt x="21394" y="5188"/>
                    <a:pt x="21497" y="5675"/>
                  </a:cubicBezTo>
                  <a:cubicBezTo>
                    <a:pt x="21600" y="6162"/>
                    <a:pt x="21600" y="6625"/>
                    <a:pt x="21497" y="7088"/>
                  </a:cubicBezTo>
                  <a:cubicBezTo>
                    <a:pt x="21394" y="7550"/>
                    <a:pt x="21189" y="8013"/>
                    <a:pt x="20983" y="8476"/>
                  </a:cubicBezTo>
                  <a:cubicBezTo>
                    <a:pt x="20777" y="8938"/>
                    <a:pt x="20571" y="9401"/>
                    <a:pt x="20366" y="9870"/>
                  </a:cubicBezTo>
                  <a:cubicBezTo>
                    <a:pt x="20160" y="10338"/>
                    <a:pt x="19954" y="10813"/>
                    <a:pt x="19543" y="11288"/>
                  </a:cubicBezTo>
                  <a:cubicBezTo>
                    <a:pt x="19131" y="11763"/>
                    <a:pt x="18514" y="12238"/>
                    <a:pt x="17691" y="12719"/>
                  </a:cubicBezTo>
                  <a:cubicBezTo>
                    <a:pt x="16869" y="13200"/>
                    <a:pt x="15840" y="13687"/>
                    <a:pt x="14709" y="14180"/>
                  </a:cubicBezTo>
                  <a:cubicBezTo>
                    <a:pt x="13577" y="14673"/>
                    <a:pt x="12343" y="15172"/>
                    <a:pt x="11109" y="15678"/>
                  </a:cubicBezTo>
                  <a:cubicBezTo>
                    <a:pt x="9874" y="16183"/>
                    <a:pt x="8640" y="16694"/>
                    <a:pt x="7714" y="17157"/>
                  </a:cubicBezTo>
                  <a:cubicBezTo>
                    <a:pt x="6789" y="17620"/>
                    <a:pt x="6171" y="18034"/>
                    <a:pt x="5657" y="18435"/>
                  </a:cubicBezTo>
                  <a:cubicBezTo>
                    <a:pt x="5143" y="18837"/>
                    <a:pt x="4731" y="19227"/>
                    <a:pt x="4114" y="19617"/>
                  </a:cubicBezTo>
                  <a:cubicBezTo>
                    <a:pt x="3497" y="20006"/>
                    <a:pt x="2674" y="20396"/>
                    <a:pt x="1954" y="20725"/>
                  </a:cubicBezTo>
                  <a:cubicBezTo>
                    <a:pt x="1234" y="21053"/>
                    <a:pt x="617" y="21321"/>
                    <a:pt x="0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768350" y="5619750"/>
              <a:ext cx="44069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" y="3600"/>
                    <a:pt x="498" y="7200"/>
                    <a:pt x="814" y="9257"/>
                  </a:cubicBezTo>
                  <a:cubicBezTo>
                    <a:pt x="1131" y="11314"/>
                    <a:pt x="1515" y="11829"/>
                    <a:pt x="1904" y="12086"/>
                  </a:cubicBezTo>
                  <a:cubicBezTo>
                    <a:pt x="2293" y="12343"/>
                    <a:pt x="2687" y="12343"/>
                    <a:pt x="3086" y="11829"/>
                  </a:cubicBezTo>
                  <a:cubicBezTo>
                    <a:pt x="3486" y="11314"/>
                    <a:pt x="3890" y="10286"/>
                    <a:pt x="4269" y="9257"/>
                  </a:cubicBezTo>
                  <a:cubicBezTo>
                    <a:pt x="4648" y="8229"/>
                    <a:pt x="5001" y="7200"/>
                    <a:pt x="5379" y="6429"/>
                  </a:cubicBezTo>
                  <a:cubicBezTo>
                    <a:pt x="5758" y="5657"/>
                    <a:pt x="6163" y="5143"/>
                    <a:pt x="6578" y="4886"/>
                  </a:cubicBezTo>
                  <a:cubicBezTo>
                    <a:pt x="6993" y="4629"/>
                    <a:pt x="7418" y="4629"/>
                    <a:pt x="7854" y="4629"/>
                  </a:cubicBezTo>
                  <a:cubicBezTo>
                    <a:pt x="8289" y="4629"/>
                    <a:pt x="8735" y="4629"/>
                    <a:pt x="9130" y="4629"/>
                  </a:cubicBezTo>
                  <a:cubicBezTo>
                    <a:pt x="9524" y="4629"/>
                    <a:pt x="9866" y="4629"/>
                    <a:pt x="10224" y="4371"/>
                  </a:cubicBezTo>
                  <a:cubicBezTo>
                    <a:pt x="10582" y="4114"/>
                    <a:pt x="10956" y="3600"/>
                    <a:pt x="11334" y="3086"/>
                  </a:cubicBezTo>
                  <a:cubicBezTo>
                    <a:pt x="11713" y="2571"/>
                    <a:pt x="12097" y="2057"/>
                    <a:pt x="12496" y="1543"/>
                  </a:cubicBezTo>
                  <a:cubicBezTo>
                    <a:pt x="12896" y="1029"/>
                    <a:pt x="13311" y="514"/>
                    <a:pt x="13715" y="257"/>
                  </a:cubicBezTo>
                  <a:cubicBezTo>
                    <a:pt x="14120" y="0"/>
                    <a:pt x="14514" y="0"/>
                    <a:pt x="14898" y="257"/>
                  </a:cubicBezTo>
                  <a:cubicBezTo>
                    <a:pt x="15282" y="514"/>
                    <a:pt x="15655" y="1029"/>
                    <a:pt x="16013" y="1543"/>
                  </a:cubicBezTo>
                  <a:cubicBezTo>
                    <a:pt x="16371" y="2057"/>
                    <a:pt x="16714" y="2571"/>
                    <a:pt x="17103" y="3086"/>
                  </a:cubicBezTo>
                  <a:cubicBezTo>
                    <a:pt x="17492" y="3600"/>
                    <a:pt x="17927" y="4114"/>
                    <a:pt x="18358" y="4371"/>
                  </a:cubicBezTo>
                  <a:cubicBezTo>
                    <a:pt x="18788" y="4629"/>
                    <a:pt x="19214" y="4629"/>
                    <a:pt x="19603" y="5143"/>
                  </a:cubicBezTo>
                  <a:cubicBezTo>
                    <a:pt x="19992" y="5657"/>
                    <a:pt x="20345" y="6686"/>
                    <a:pt x="20671" y="9514"/>
                  </a:cubicBezTo>
                  <a:cubicBezTo>
                    <a:pt x="20998" y="12343"/>
                    <a:pt x="21299" y="169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8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8349" y="4072000"/>
              <a:ext cx="4394201" cy="1598550"/>
            </a:xfrm>
            <a:prstGeom prst="rect">
              <a:avLst/>
            </a:prstGeom>
            <a:effectLst/>
          </p:spPr>
        </p:pic>
        <p:pic>
          <p:nvPicPr>
            <p:cNvPr id="368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05894" y="4063735"/>
              <a:ext cx="160474" cy="1662957"/>
            </a:xfrm>
            <a:prstGeom prst="rect">
              <a:avLst/>
            </a:prstGeom>
            <a:effectLst/>
          </p:spPr>
        </p:pic>
        <p:pic>
          <p:nvPicPr>
            <p:cNvPr id="369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49943" y="5905500"/>
              <a:ext cx="172151" cy="229541"/>
            </a:xfrm>
            <a:prstGeom prst="rect">
              <a:avLst/>
            </a:prstGeom>
            <a:effectLst/>
          </p:spPr>
        </p:pic>
        <p:pic>
          <p:nvPicPr>
            <p:cNvPr id="369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0333" y="4193893"/>
              <a:ext cx="4091517" cy="1400457"/>
            </a:xfrm>
            <a:prstGeom prst="rect">
              <a:avLst/>
            </a:prstGeom>
            <a:effectLst/>
          </p:spPr>
        </p:pic>
        <p:pic>
          <p:nvPicPr>
            <p:cNvPr id="369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40300" y="3997272"/>
              <a:ext cx="69850" cy="390578"/>
            </a:xfrm>
            <a:prstGeom prst="rect">
              <a:avLst/>
            </a:prstGeom>
            <a:effectLst/>
          </p:spPr>
        </p:pic>
        <p:sp>
          <p:nvSpPr>
            <p:cNvPr id="3696" name="Line"/>
            <p:cNvSpPr/>
            <p:nvPr/>
          </p:nvSpPr>
          <p:spPr>
            <a:xfrm>
              <a:off x="3641635" y="5581650"/>
              <a:ext cx="96828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8633" y="0"/>
                  </a:moveTo>
                  <a:cubicBezTo>
                    <a:pt x="16335" y="0"/>
                    <a:pt x="14037" y="0"/>
                    <a:pt x="11739" y="1371"/>
                  </a:cubicBezTo>
                  <a:cubicBezTo>
                    <a:pt x="9441" y="2743"/>
                    <a:pt x="7143" y="5486"/>
                    <a:pt x="5994" y="7714"/>
                  </a:cubicBezTo>
                  <a:cubicBezTo>
                    <a:pt x="4845" y="9943"/>
                    <a:pt x="4845" y="11657"/>
                    <a:pt x="5994" y="12686"/>
                  </a:cubicBezTo>
                  <a:cubicBezTo>
                    <a:pt x="7143" y="13714"/>
                    <a:pt x="9441" y="14057"/>
                    <a:pt x="11509" y="13371"/>
                  </a:cubicBezTo>
                  <a:cubicBezTo>
                    <a:pt x="13577" y="12686"/>
                    <a:pt x="15416" y="10971"/>
                    <a:pt x="16794" y="9257"/>
                  </a:cubicBezTo>
                  <a:cubicBezTo>
                    <a:pt x="18173" y="7543"/>
                    <a:pt x="19092" y="5829"/>
                    <a:pt x="18403" y="4629"/>
                  </a:cubicBezTo>
                  <a:cubicBezTo>
                    <a:pt x="17713" y="3429"/>
                    <a:pt x="15416" y="2743"/>
                    <a:pt x="13118" y="2743"/>
                  </a:cubicBezTo>
                  <a:cubicBezTo>
                    <a:pt x="10820" y="2743"/>
                    <a:pt x="8522" y="3429"/>
                    <a:pt x="6224" y="5314"/>
                  </a:cubicBezTo>
                  <a:cubicBezTo>
                    <a:pt x="3926" y="7200"/>
                    <a:pt x="1628" y="10286"/>
                    <a:pt x="939" y="12686"/>
                  </a:cubicBezTo>
                  <a:cubicBezTo>
                    <a:pt x="250" y="15086"/>
                    <a:pt x="1169" y="16800"/>
                    <a:pt x="2777" y="17486"/>
                  </a:cubicBezTo>
                  <a:cubicBezTo>
                    <a:pt x="4386" y="18171"/>
                    <a:pt x="6684" y="17829"/>
                    <a:pt x="8981" y="17314"/>
                  </a:cubicBezTo>
                  <a:cubicBezTo>
                    <a:pt x="11279" y="16800"/>
                    <a:pt x="13577" y="16114"/>
                    <a:pt x="13807" y="15257"/>
                  </a:cubicBezTo>
                  <a:cubicBezTo>
                    <a:pt x="14037" y="14400"/>
                    <a:pt x="12199" y="13371"/>
                    <a:pt x="10130" y="13371"/>
                  </a:cubicBezTo>
                  <a:cubicBezTo>
                    <a:pt x="8062" y="13371"/>
                    <a:pt x="5764" y="14400"/>
                    <a:pt x="3696" y="15600"/>
                  </a:cubicBezTo>
                  <a:cubicBezTo>
                    <a:pt x="1628" y="16800"/>
                    <a:pt x="-210" y="18171"/>
                    <a:pt x="20" y="18857"/>
                  </a:cubicBezTo>
                  <a:cubicBezTo>
                    <a:pt x="250" y="19543"/>
                    <a:pt x="2547" y="19543"/>
                    <a:pt x="4845" y="19200"/>
                  </a:cubicBezTo>
                  <a:cubicBezTo>
                    <a:pt x="7143" y="18857"/>
                    <a:pt x="9441" y="18171"/>
                    <a:pt x="11739" y="17657"/>
                  </a:cubicBezTo>
                  <a:cubicBezTo>
                    <a:pt x="14037" y="17143"/>
                    <a:pt x="16335" y="16800"/>
                    <a:pt x="16335" y="16800"/>
                  </a:cubicBezTo>
                  <a:cubicBezTo>
                    <a:pt x="16335" y="16800"/>
                    <a:pt x="14037" y="17143"/>
                    <a:pt x="13807" y="16629"/>
                  </a:cubicBezTo>
                  <a:cubicBezTo>
                    <a:pt x="13577" y="16114"/>
                    <a:pt x="15416" y="14743"/>
                    <a:pt x="15416" y="14743"/>
                  </a:cubicBezTo>
                  <a:cubicBezTo>
                    <a:pt x="15416" y="14743"/>
                    <a:pt x="13577" y="16114"/>
                    <a:pt x="11739" y="17314"/>
                  </a:cubicBezTo>
                  <a:cubicBezTo>
                    <a:pt x="9901" y="18514"/>
                    <a:pt x="8062" y="19543"/>
                    <a:pt x="8752" y="19200"/>
                  </a:cubicBezTo>
                  <a:cubicBezTo>
                    <a:pt x="9441" y="18857"/>
                    <a:pt x="12658" y="17143"/>
                    <a:pt x="15416" y="15429"/>
                  </a:cubicBezTo>
                  <a:cubicBezTo>
                    <a:pt x="18173" y="13714"/>
                    <a:pt x="20471" y="12000"/>
                    <a:pt x="20930" y="11829"/>
                  </a:cubicBezTo>
                  <a:cubicBezTo>
                    <a:pt x="21390" y="11657"/>
                    <a:pt x="20011" y="13029"/>
                    <a:pt x="19781" y="12171"/>
                  </a:cubicBezTo>
                  <a:cubicBezTo>
                    <a:pt x="19552" y="11314"/>
                    <a:pt x="20471" y="8229"/>
                    <a:pt x="20011" y="7371"/>
                  </a:cubicBezTo>
                  <a:cubicBezTo>
                    <a:pt x="19552" y="6514"/>
                    <a:pt x="17713" y="7886"/>
                    <a:pt x="16105" y="10629"/>
                  </a:cubicBezTo>
                  <a:cubicBezTo>
                    <a:pt x="14496" y="13371"/>
                    <a:pt x="13118" y="17486"/>
                    <a:pt x="117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3524250" y="6127749"/>
              <a:ext cx="228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4400"/>
                    <a:pt x="7600" y="7200"/>
                    <a:pt x="11200" y="3600"/>
                  </a:cubicBezTo>
                  <a:cubicBezTo>
                    <a:pt x="14800" y="0"/>
                    <a:pt x="18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3642783" y="6013449"/>
              <a:ext cx="4021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554"/>
                    <a:pt x="10232" y="1108"/>
                    <a:pt x="6253" y="3046"/>
                  </a:cubicBezTo>
                  <a:cubicBezTo>
                    <a:pt x="2274" y="4985"/>
                    <a:pt x="0" y="8308"/>
                    <a:pt x="0" y="11354"/>
                  </a:cubicBezTo>
                  <a:cubicBezTo>
                    <a:pt x="0" y="14400"/>
                    <a:pt x="2274" y="17169"/>
                    <a:pt x="5684" y="18831"/>
                  </a:cubicBezTo>
                  <a:cubicBezTo>
                    <a:pt x="9095" y="20492"/>
                    <a:pt x="13642" y="21046"/>
                    <a:pt x="181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3805121" y="6017683"/>
              <a:ext cx="265230" cy="254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61" fill="norm" stroke="1" extrusionOk="0">
                  <a:moveTo>
                    <a:pt x="4474" y="179"/>
                  </a:moveTo>
                  <a:cubicBezTo>
                    <a:pt x="5495" y="357"/>
                    <a:pt x="6515" y="536"/>
                    <a:pt x="7536" y="1785"/>
                  </a:cubicBezTo>
                  <a:cubicBezTo>
                    <a:pt x="8556" y="3035"/>
                    <a:pt x="9577" y="5355"/>
                    <a:pt x="9747" y="8122"/>
                  </a:cubicBezTo>
                  <a:cubicBezTo>
                    <a:pt x="9917" y="10889"/>
                    <a:pt x="9236" y="14102"/>
                    <a:pt x="8046" y="16423"/>
                  </a:cubicBezTo>
                  <a:cubicBezTo>
                    <a:pt x="6855" y="18744"/>
                    <a:pt x="5155" y="20172"/>
                    <a:pt x="3794" y="20886"/>
                  </a:cubicBezTo>
                  <a:cubicBezTo>
                    <a:pt x="2433" y="21600"/>
                    <a:pt x="1413" y="21600"/>
                    <a:pt x="732" y="21154"/>
                  </a:cubicBezTo>
                  <a:cubicBezTo>
                    <a:pt x="52" y="20707"/>
                    <a:pt x="-288" y="19815"/>
                    <a:pt x="307" y="18030"/>
                  </a:cubicBezTo>
                  <a:cubicBezTo>
                    <a:pt x="903" y="16245"/>
                    <a:pt x="2433" y="13567"/>
                    <a:pt x="5069" y="10711"/>
                  </a:cubicBezTo>
                  <a:cubicBezTo>
                    <a:pt x="7706" y="7855"/>
                    <a:pt x="11447" y="4820"/>
                    <a:pt x="14084" y="2856"/>
                  </a:cubicBezTo>
                  <a:cubicBezTo>
                    <a:pt x="16720" y="893"/>
                    <a:pt x="18251" y="0"/>
                    <a:pt x="18591" y="0"/>
                  </a:cubicBezTo>
                  <a:cubicBezTo>
                    <a:pt x="18931" y="0"/>
                    <a:pt x="18081" y="893"/>
                    <a:pt x="17060" y="2499"/>
                  </a:cubicBezTo>
                  <a:cubicBezTo>
                    <a:pt x="16040" y="4106"/>
                    <a:pt x="14849" y="6426"/>
                    <a:pt x="15529" y="9015"/>
                  </a:cubicBezTo>
                  <a:cubicBezTo>
                    <a:pt x="16210" y="11603"/>
                    <a:pt x="18761" y="14460"/>
                    <a:pt x="21312" y="17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3623406" y="4985476"/>
              <a:ext cx="126022" cy="62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575" fill="norm" stroke="1" extrusionOk="0">
                  <a:moveTo>
                    <a:pt x="7845" y="21575"/>
                  </a:moveTo>
                  <a:cubicBezTo>
                    <a:pt x="7845" y="18342"/>
                    <a:pt x="7845" y="15110"/>
                    <a:pt x="8553" y="12355"/>
                  </a:cubicBezTo>
                  <a:cubicBezTo>
                    <a:pt x="9262" y="9599"/>
                    <a:pt x="10678" y="7322"/>
                    <a:pt x="11563" y="5816"/>
                  </a:cubicBezTo>
                  <a:cubicBezTo>
                    <a:pt x="12449" y="4310"/>
                    <a:pt x="12803" y="3575"/>
                    <a:pt x="12980" y="3024"/>
                  </a:cubicBezTo>
                  <a:cubicBezTo>
                    <a:pt x="13157" y="2473"/>
                    <a:pt x="13157" y="2106"/>
                    <a:pt x="12626" y="2069"/>
                  </a:cubicBezTo>
                  <a:cubicBezTo>
                    <a:pt x="12094" y="2032"/>
                    <a:pt x="11032" y="2326"/>
                    <a:pt x="10501" y="2657"/>
                  </a:cubicBezTo>
                  <a:cubicBezTo>
                    <a:pt x="9970" y="2987"/>
                    <a:pt x="9970" y="3355"/>
                    <a:pt x="11032" y="3575"/>
                  </a:cubicBezTo>
                  <a:cubicBezTo>
                    <a:pt x="12094" y="3795"/>
                    <a:pt x="14219" y="3869"/>
                    <a:pt x="15990" y="3759"/>
                  </a:cubicBezTo>
                  <a:cubicBezTo>
                    <a:pt x="17760" y="3648"/>
                    <a:pt x="19176" y="3355"/>
                    <a:pt x="20062" y="2840"/>
                  </a:cubicBezTo>
                  <a:cubicBezTo>
                    <a:pt x="20947" y="2326"/>
                    <a:pt x="21301" y="1591"/>
                    <a:pt x="20947" y="1077"/>
                  </a:cubicBezTo>
                  <a:cubicBezTo>
                    <a:pt x="20593" y="563"/>
                    <a:pt x="19531" y="269"/>
                    <a:pt x="18114" y="122"/>
                  </a:cubicBezTo>
                  <a:cubicBezTo>
                    <a:pt x="16698" y="-25"/>
                    <a:pt x="14927" y="-25"/>
                    <a:pt x="13157" y="48"/>
                  </a:cubicBezTo>
                  <a:cubicBezTo>
                    <a:pt x="11386" y="122"/>
                    <a:pt x="9616" y="269"/>
                    <a:pt x="8376" y="526"/>
                  </a:cubicBezTo>
                  <a:cubicBezTo>
                    <a:pt x="7137" y="783"/>
                    <a:pt x="6429" y="1151"/>
                    <a:pt x="5898" y="1518"/>
                  </a:cubicBezTo>
                  <a:cubicBezTo>
                    <a:pt x="5367" y="1885"/>
                    <a:pt x="5012" y="2253"/>
                    <a:pt x="5367" y="2583"/>
                  </a:cubicBezTo>
                  <a:cubicBezTo>
                    <a:pt x="5721" y="2914"/>
                    <a:pt x="6783" y="3208"/>
                    <a:pt x="8199" y="3355"/>
                  </a:cubicBezTo>
                  <a:cubicBezTo>
                    <a:pt x="9616" y="3502"/>
                    <a:pt x="11386" y="3502"/>
                    <a:pt x="12980" y="3391"/>
                  </a:cubicBezTo>
                  <a:cubicBezTo>
                    <a:pt x="14573" y="3281"/>
                    <a:pt x="15990" y="3061"/>
                    <a:pt x="16167" y="2767"/>
                  </a:cubicBezTo>
                  <a:cubicBezTo>
                    <a:pt x="16344" y="2473"/>
                    <a:pt x="15281" y="2106"/>
                    <a:pt x="13865" y="1922"/>
                  </a:cubicBezTo>
                  <a:cubicBezTo>
                    <a:pt x="12449" y="1738"/>
                    <a:pt x="10678" y="1738"/>
                    <a:pt x="8731" y="1738"/>
                  </a:cubicBezTo>
                  <a:cubicBezTo>
                    <a:pt x="6783" y="1738"/>
                    <a:pt x="4658" y="1738"/>
                    <a:pt x="2888" y="1922"/>
                  </a:cubicBezTo>
                  <a:cubicBezTo>
                    <a:pt x="1117" y="2106"/>
                    <a:pt x="-299" y="2473"/>
                    <a:pt x="55" y="2730"/>
                  </a:cubicBezTo>
                  <a:cubicBezTo>
                    <a:pt x="409" y="2987"/>
                    <a:pt x="2534" y="3134"/>
                    <a:pt x="4481" y="3208"/>
                  </a:cubicBezTo>
                  <a:cubicBezTo>
                    <a:pt x="6429" y="3281"/>
                    <a:pt x="8199" y="3281"/>
                    <a:pt x="9793" y="3171"/>
                  </a:cubicBezTo>
                  <a:cubicBezTo>
                    <a:pt x="11386" y="3061"/>
                    <a:pt x="12803" y="2840"/>
                    <a:pt x="12094" y="2730"/>
                  </a:cubicBezTo>
                  <a:cubicBezTo>
                    <a:pt x="11386" y="2620"/>
                    <a:pt x="8553" y="2620"/>
                    <a:pt x="6429" y="2730"/>
                  </a:cubicBezTo>
                  <a:cubicBezTo>
                    <a:pt x="4304" y="2840"/>
                    <a:pt x="2888" y="3061"/>
                    <a:pt x="2003" y="3355"/>
                  </a:cubicBezTo>
                  <a:cubicBezTo>
                    <a:pt x="1117" y="3648"/>
                    <a:pt x="763" y="4016"/>
                    <a:pt x="1471" y="4199"/>
                  </a:cubicBezTo>
                  <a:cubicBezTo>
                    <a:pt x="2180" y="4383"/>
                    <a:pt x="3950" y="4383"/>
                    <a:pt x="5721" y="4273"/>
                  </a:cubicBezTo>
                  <a:cubicBezTo>
                    <a:pt x="7491" y="4163"/>
                    <a:pt x="9262" y="3942"/>
                    <a:pt x="10855" y="3722"/>
                  </a:cubicBezTo>
                  <a:cubicBezTo>
                    <a:pt x="12449" y="3502"/>
                    <a:pt x="13865" y="3281"/>
                    <a:pt x="13865" y="3024"/>
                  </a:cubicBezTo>
                  <a:cubicBezTo>
                    <a:pt x="13865" y="2767"/>
                    <a:pt x="12449" y="2473"/>
                    <a:pt x="10501" y="2510"/>
                  </a:cubicBezTo>
                  <a:cubicBezTo>
                    <a:pt x="8553" y="2546"/>
                    <a:pt x="6075" y="2914"/>
                    <a:pt x="5721" y="3134"/>
                  </a:cubicBezTo>
                  <a:cubicBezTo>
                    <a:pt x="5367" y="3355"/>
                    <a:pt x="7137" y="3428"/>
                    <a:pt x="9439" y="3428"/>
                  </a:cubicBezTo>
                  <a:cubicBezTo>
                    <a:pt x="11740" y="3428"/>
                    <a:pt x="14573" y="3355"/>
                    <a:pt x="17406" y="3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1756833" y="5630197"/>
              <a:ext cx="79449" cy="5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822" fill="norm" stroke="1" extrusionOk="0">
                  <a:moveTo>
                    <a:pt x="12505" y="8360"/>
                  </a:moveTo>
                  <a:cubicBezTo>
                    <a:pt x="10232" y="10853"/>
                    <a:pt x="7958" y="13345"/>
                    <a:pt x="7958" y="15837"/>
                  </a:cubicBezTo>
                  <a:cubicBezTo>
                    <a:pt x="7958" y="18330"/>
                    <a:pt x="10232" y="20822"/>
                    <a:pt x="10232" y="20822"/>
                  </a:cubicBezTo>
                  <a:cubicBezTo>
                    <a:pt x="10232" y="20822"/>
                    <a:pt x="7958" y="18330"/>
                    <a:pt x="5400" y="16668"/>
                  </a:cubicBezTo>
                  <a:cubicBezTo>
                    <a:pt x="2842" y="15007"/>
                    <a:pt x="0" y="14176"/>
                    <a:pt x="0" y="13345"/>
                  </a:cubicBezTo>
                  <a:cubicBezTo>
                    <a:pt x="0" y="12514"/>
                    <a:pt x="2842" y="11684"/>
                    <a:pt x="5684" y="11268"/>
                  </a:cubicBezTo>
                  <a:cubicBezTo>
                    <a:pt x="8526" y="10853"/>
                    <a:pt x="11368" y="10853"/>
                    <a:pt x="14495" y="9191"/>
                  </a:cubicBezTo>
                  <a:cubicBezTo>
                    <a:pt x="17621" y="7530"/>
                    <a:pt x="21032" y="4207"/>
                    <a:pt x="21316" y="2130"/>
                  </a:cubicBezTo>
                  <a:cubicBezTo>
                    <a:pt x="21600" y="53"/>
                    <a:pt x="18758" y="-778"/>
                    <a:pt x="16484" y="884"/>
                  </a:cubicBezTo>
                  <a:cubicBezTo>
                    <a:pt x="14211" y="2545"/>
                    <a:pt x="12505" y="6699"/>
                    <a:pt x="10800" y="1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1504950" y="6051550"/>
              <a:ext cx="1651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1771650" y="5937250"/>
              <a:ext cx="228600" cy="16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3323"/>
                  </a:moveTo>
                  <a:cubicBezTo>
                    <a:pt x="1200" y="3046"/>
                    <a:pt x="2400" y="2769"/>
                    <a:pt x="3500" y="4292"/>
                  </a:cubicBezTo>
                  <a:cubicBezTo>
                    <a:pt x="4600" y="5815"/>
                    <a:pt x="5600" y="9138"/>
                    <a:pt x="5700" y="12046"/>
                  </a:cubicBezTo>
                  <a:cubicBezTo>
                    <a:pt x="5800" y="14954"/>
                    <a:pt x="5000" y="17446"/>
                    <a:pt x="4200" y="19108"/>
                  </a:cubicBezTo>
                  <a:cubicBezTo>
                    <a:pt x="3400" y="20769"/>
                    <a:pt x="2600" y="21600"/>
                    <a:pt x="1900" y="21462"/>
                  </a:cubicBezTo>
                  <a:cubicBezTo>
                    <a:pt x="1200" y="21323"/>
                    <a:pt x="600" y="20215"/>
                    <a:pt x="700" y="18831"/>
                  </a:cubicBezTo>
                  <a:cubicBezTo>
                    <a:pt x="800" y="17446"/>
                    <a:pt x="1600" y="15785"/>
                    <a:pt x="3500" y="13154"/>
                  </a:cubicBezTo>
                  <a:cubicBezTo>
                    <a:pt x="5400" y="10523"/>
                    <a:pt x="8400" y="6923"/>
                    <a:pt x="10500" y="4292"/>
                  </a:cubicBezTo>
                  <a:cubicBezTo>
                    <a:pt x="12600" y="1662"/>
                    <a:pt x="13800" y="0"/>
                    <a:pt x="14100" y="0"/>
                  </a:cubicBezTo>
                  <a:cubicBezTo>
                    <a:pt x="14400" y="0"/>
                    <a:pt x="13800" y="1662"/>
                    <a:pt x="13300" y="3877"/>
                  </a:cubicBezTo>
                  <a:cubicBezTo>
                    <a:pt x="12800" y="6092"/>
                    <a:pt x="12400" y="8862"/>
                    <a:pt x="13200" y="10938"/>
                  </a:cubicBezTo>
                  <a:cubicBezTo>
                    <a:pt x="14000" y="13015"/>
                    <a:pt x="16000" y="14400"/>
                    <a:pt x="17600" y="14815"/>
                  </a:cubicBezTo>
                  <a:cubicBezTo>
                    <a:pt x="19200" y="15231"/>
                    <a:pt x="20400" y="14677"/>
                    <a:pt x="21600" y="14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1784350" y="5083890"/>
              <a:ext cx="190500" cy="65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21542"/>
                  </a:moveTo>
                  <a:cubicBezTo>
                    <a:pt x="1440" y="19945"/>
                    <a:pt x="2880" y="18347"/>
                    <a:pt x="3840" y="16298"/>
                  </a:cubicBezTo>
                  <a:cubicBezTo>
                    <a:pt x="4800" y="14249"/>
                    <a:pt x="5280" y="11749"/>
                    <a:pt x="5520" y="9527"/>
                  </a:cubicBezTo>
                  <a:cubicBezTo>
                    <a:pt x="5760" y="7304"/>
                    <a:pt x="5760" y="5359"/>
                    <a:pt x="5520" y="4213"/>
                  </a:cubicBezTo>
                  <a:cubicBezTo>
                    <a:pt x="5280" y="3067"/>
                    <a:pt x="4800" y="2720"/>
                    <a:pt x="4200" y="2408"/>
                  </a:cubicBezTo>
                  <a:cubicBezTo>
                    <a:pt x="3600" y="2095"/>
                    <a:pt x="2880" y="1817"/>
                    <a:pt x="2040" y="1817"/>
                  </a:cubicBezTo>
                  <a:cubicBezTo>
                    <a:pt x="1200" y="1817"/>
                    <a:pt x="240" y="2095"/>
                    <a:pt x="480" y="2269"/>
                  </a:cubicBezTo>
                  <a:cubicBezTo>
                    <a:pt x="720" y="2442"/>
                    <a:pt x="2160" y="2512"/>
                    <a:pt x="3600" y="2547"/>
                  </a:cubicBezTo>
                  <a:cubicBezTo>
                    <a:pt x="5040" y="2581"/>
                    <a:pt x="6480" y="2581"/>
                    <a:pt x="7680" y="2477"/>
                  </a:cubicBezTo>
                  <a:cubicBezTo>
                    <a:pt x="8880" y="2373"/>
                    <a:pt x="9840" y="2165"/>
                    <a:pt x="10320" y="1852"/>
                  </a:cubicBezTo>
                  <a:cubicBezTo>
                    <a:pt x="10800" y="1539"/>
                    <a:pt x="10800" y="1123"/>
                    <a:pt x="10320" y="775"/>
                  </a:cubicBezTo>
                  <a:cubicBezTo>
                    <a:pt x="9840" y="428"/>
                    <a:pt x="8880" y="150"/>
                    <a:pt x="7800" y="46"/>
                  </a:cubicBezTo>
                  <a:cubicBezTo>
                    <a:pt x="6720" y="-58"/>
                    <a:pt x="5520" y="11"/>
                    <a:pt x="4320" y="289"/>
                  </a:cubicBezTo>
                  <a:cubicBezTo>
                    <a:pt x="3120" y="567"/>
                    <a:pt x="1920" y="1053"/>
                    <a:pt x="1320" y="1539"/>
                  </a:cubicBezTo>
                  <a:cubicBezTo>
                    <a:pt x="720" y="2026"/>
                    <a:pt x="720" y="2512"/>
                    <a:pt x="1320" y="2824"/>
                  </a:cubicBezTo>
                  <a:cubicBezTo>
                    <a:pt x="1920" y="3137"/>
                    <a:pt x="3120" y="3276"/>
                    <a:pt x="4920" y="3276"/>
                  </a:cubicBezTo>
                  <a:cubicBezTo>
                    <a:pt x="6720" y="3276"/>
                    <a:pt x="9120" y="3137"/>
                    <a:pt x="10920" y="2963"/>
                  </a:cubicBezTo>
                  <a:cubicBezTo>
                    <a:pt x="12720" y="2790"/>
                    <a:pt x="13920" y="2581"/>
                    <a:pt x="14400" y="2303"/>
                  </a:cubicBezTo>
                  <a:cubicBezTo>
                    <a:pt x="14880" y="2026"/>
                    <a:pt x="14640" y="1678"/>
                    <a:pt x="13800" y="1505"/>
                  </a:cubicBezTo>
                  <a:cubicBezTo>
                    <a:pt x="12960" y="1331"/>
                    <a:pt x="11520" y="1331"/>
                    <a:pt x="10200" y="1366"/>
                  </a:cubicBezTo>
                  <a:cubicBezTo>
                    <a:pt x="8880" y="1401"/>
                    <a:pt x="7680" y="1470"/>
                    <a:pt x="7200" y="1678"/>
                  </a:cubicBezTo>
                  <a:cubicBezTo>
                    <a:pt x="6720" y="1887"/>
                    <a:pt x="6960" y="2234"/>
                    <a:pt x="7680" y="2408"/>
                  </a:cubicBezTo>
                  <a:cubicBezTo>
                    <a:pt x="8400" y="2581"/>
                    <a:pt x="9600" y="2581"/>
                    <a:pt x="12000" y="2651"/>
                  </a:cubicBezTo>
                  <a:cubicBezTo>
                    <a:pt x="14400" y="2720"/>
                    <a:pt x="18000" y="2859"/>
                    <a:pt x="21600" y="2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1987550" y="5143500"/>
              <a:ext cx="4762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6" y="20000"/>
                    <a:pt x="4992" y="18400"/>
                    <a:pt x="8592" y="14800"/>
                  </a:cubicBezTo>
                  <a:cubicBezTo>
                    <a:pt x="12192" y="11200"/>
                    <a:pt x="16896" y="5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3073400" y="5111750"/>
              <a:ext cx="615950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2969" y="17280"/>
                    <a:pt x="5938" y="21600"/>
                    <a:pt x="8722" y="21600"/>
                  </a:cubicBezTo>
                  <a:cubicBezTo>
                    <a:pt x="11505" y="21600"/>
                    <a:pt x="14103" y="17280"/>
                    <a:pt x="16219" y="12960"/>
                  </a:cubicBezTo>
                  <a:cubicBezTo>
                    <a:pt x="18334" y="8640"/>
                    <a:pt x="19967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3670300" y="5054600"/>
              <a:ext cx="25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6969918" y="3686649"/>
              <a:ext cx="281953" cy="54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369" fill="norm" stroke="1" extrusionOk="0">
                  <a:moveTo>
                    <a:pt x="17550" y="1602"/>
                  </a:moveTo>
                  <a:cubicBezTo>
                    <a:pt x="15829" y="937"/>
                    <a:pt x="14107" y="272"/>
                    <a:pt x="12464" y="65"/>
                  </a:cubicBezTo>
                  <a:cubicBezTo>
                    <a:pt x="10820" y="-143"/>
                    <a:pt x="9255" y="106"/>
                    <a:pt x="7298" y="1477"/>
                  </a:cubicBezTo>
                  <a:cubicBezTo>
                    <a:pt x="5342" y="2848"/>
                    <a:pt x="2994" y="5340"/>
                    <a:pt x="1585" y="7832"/>
                  </a:cubicBezTo>
                  <a:cubicBezTo>
                    <a:pt x="177" y="10325"/>
                    <a:pt x="-293" y="12817"/>
                    <a:pt x="177" y="14769"/>
                  </a:cubicBezTo>
                  <a:cubicBezTo>
                    <a:pt x="646" y="16722"/>
                    <a:pt x="2055" y="18134"/>
                    <a:pt x="4168" y="18674"/>
                  </a:cubicBezTo>
                  <a:cubicBezTo>
                    <a:pt x="6281" y="19214"/>
                    <a:pt x="9098" y="18882"/>
                    <a:pt x="11603" y="17552"/>
                  </a:cubicBezTo>
                  <a:cubicBezTo>
                    <a:pt x="14107" y="16223"/>
                    <a:pt x="16298" y="13897"/>
                    <a:pt x="17159" y="11488"/>
                  </a:cubicBezTo>
                  <a:cubicBezTo>
                    <a:pt x="18020" y="9079"/>
                    <a:pt x="17550" y="6586"/>
                    <a:pt x="16533" y="4759"/>
                  </a:cubicBezTo>
                  <a:cubicBezTo>
                    <a:pt x="15516" y="2931"/>
                    <a:pt x="13950" y="1768"/>
                    <a:pt x="12150" y="1352"/>
                  </a:cubicBezTo>
                  <a:cubicBezTo>
                    <a:pt x="10350" y="937"/>
                    <a:pt x="8316" y="1269"/>
                    <a:pt x="6985" y="2225"/>
                  </a:cubicBezTo>
                  <a:cubicBezTo>
                    <a:pt x="5655" y="3180"/>
                    <a:pt x="5029" y="4759"/>
                    <a:pt x="6124" y="6462"/>
                  </a:cubicBezTo>
                  <a:cubicBezTo>
                    <a:pt x="7220" y="8165"/>
                    <a:pt x="10037" y="9992"/>
                    <a:pt x="12933" y="11862"/>
                  </a:cubicBezTo>
                  <a:cubicBezTo>
                    <a:pt x="15829" y="13731"/>
                    <a:pt x="18803" y="15642"/>
                    <a:pt x="20055" y="17054"/>
                  </a:cubicBezTo>
                  <a:cubicBezTo>
                    <a:pt x="21307" y="18466"/>
                    <a:pt x="20837" y="19380"/>
                    <a:pt x="20290" y="20003"/>
                  </a:cubicBezTo>
                  <a:cubicBezTo>
                    <a:pt x="19742" y="20626"/>
                    <a:pt x="19116" y="20959"/>
                    <a:pt x="18411" y="21166"/>
                  </a:cubicBezTo>
                  <a:cubicBezTo>
                    <a:pt x="17707" y="21374"/>
                    <a:pt x="16924" y="21457"/>
                    <a:pt x="16533" y="21249"/>
                  </a:cubicBezTo>
                  <a:cubicBezTo>
                    <a:pt x="16142" y="21042"/>
                    <a:pt x="16142" y="20543"/>
                    <a:pt x="16142" y="20211"/>
                  </a:cubicBezTo>
                  <a:cubicBezTo>
                    <a:pt x="16142" y="19879"/>
                    <a:pt x="16142" y="19712"/>
                    <a:pt x="16142" y="19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7397750" y="3625850"/>
              <a:ext cx="114512" cy="66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1137" y="0"/>
                  </a:moveTo>
                  <a:cubicBezTo>
                    <a:pt x="7200" y="1869"/>
                    <a:pt x="13263" y="3738"/>
                    <a:pt x="16863" y="5919"/>
                  </a:cubicBezTo>
                  <a:cubicBezTo>
                    <a:pt x="20463" y="8100"/>
                    <a:pt x="21600" y="10592"/>
                    <a:pt x="19326" y="13119"/>
                  </a:cubicBezTo>
                  <a:cubicBezTo>
                    <a:pt x="17053" y="15646"/>
                    <a:pt x="11368" y="18208"/>
                    <a:pt x="7579" y="19627"/>
                  </a:cubicBezTo>
                  <a:cubicBezTo>
                    <a:pt x="3789" y="21046"/>
                    <a:pt x="1895" y="21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8371988" y="3735873"/>
              <a:ext cx="200513" cy="97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54" fill="norm" stroke="1" extrusionOk="0">
                  <a:moveTo>
                    <a:pt x="21314" y="1913"/>
                  </a:moveTo>
                  <a:cubicBezTo>
                    <a:pt x="20864" y="1494"/>
                    <a:pt x="20414" y="1074"/>
                    <a:pt x="19627" y="747"/>
                  </a:cubicBezTo>
                  <a:cubicBezTo>
                    <a:pt x="18839" y="421"/>
                    <a:pt x="17714" y="187"/>
                    <a:pt x="16589" y="71"/>
                  </a:cubicBezTo>
                  <a:cubicBezTo>
                    <a:pt x="15464" y="-46"/>
                    <a:pt x="14339" y="-46"/>
                    <a:pt x="12314" y="281"/>
                  </a:cubicBezTo>
                  <a:cubicBezTo>
                    <a:pt x="10289" y="607"/>
                    <a:pt x="7364" y="1260"/>
                    <a:pt x="4889" y="2403"/>
                  </a:cubicBezTo>
                  <a:cubicBezTo>
                    <a:pt x="2414" y="3546"/>
                    <a:pt x="389" y="5179"/>
                    <a:pt x="51" y="6742"/>
                  </a:cubicBezTo>
                  <a:cubicBezTo>
                    <a:pt x="-286" y="8305"/>
                    <a:pt x="1064" y="9798"/>
                    <a:pt x="3089" y="11314"/>
                  </a:cubicBezTo>
                  <a:cubicBezTo>
                    <a:pt x="5114" y="12830"/>
                    <a:pt x="7814" y="14370"/>
                    <a:pt x="9614" y="15769"/>
                  </a:cubicBezTo>
                  <a:cubicBezTo>
                    <a:pt x="11414" y="17169"/>
                    <a:pt x="12314" y="18428"/>
                    <a:pt x="11751" y="19338"/>
                  </a:cubicBezTo>
                  <a:cubicBezTo>
                    <a:pt x="11189" y="20248"/>
                    <a:pt x="9164" y="20808"/>
                    <a:pt x="7476" y="21134"/>
                  </a:cubicBezTo>
                  <a:cubicBezTo>
                    <a:pt x="5789" y="21461"/>
                    <a:pt x="4439" y="21554"/>
                    <a:pt x="3201" y="21554"/>
                  </a:cubicBezTo>
                  <a:cubicBezTo>
                    <a:pt x="1964" y="21554"/>
                    <a:pt x="839" y="21461"/>
                    <a:pt x="1064" y="21367"/>
                  </a:cubicBezTo>
                  <a:cubicBezTo>
                    <a:pt x="1289" y="21274"/>
                    <a:pt x="2864" y="21181"/>
                    <a:pt x="4439" y="21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8371979" y="4941242"/>
              <a:ext cx="149722" cy="19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81" fill="norm" stroke="1" extrusionOk="0">
                  <a:moveTo>
                    <a:pt x="11320" y="1318"/>
                  </a:moveTo>
                  <a:cubicBezTo>
                    <a:pt x="9820" y="606"/>
                    <a:pt x="8320" y="-106"/>
                    <a:pt x="6970" y="13"/>
                  </a:cubicBezTo>
                  <a:cubicBezTo>
                    <a:pt x="5620" y="131"/>
                    <a:pt x="4420" y="1081"/>
                    <a:pt x="2920" y="4048"/>
                  </a:cubicBezTo>
                  <a:cubicBezTo>
                    <a:pt x="1420" y="7015"/>
                    <a:pt x="-380" y="11999"/>
                    <a:pt x="70" y="15560"/>
                  </a:cubicBezTo>
                  <a:cubicBezTo>
                    <a:pt x="520" y="19120"/>
                    <a:pt x="3220" y="21257"/>
                    <a:pt x="6820" y="21375"/>
                  </a:cubicBezTo>
                  <a:cubicBezTo>
                    <a:pt x="10420" y="21494"/>
                    <a:pt x="14920" y="19595"/>
                    <a:pt x="17620" y="16628"/>
                  </a:cubicBezTo>
                  <a:cubicBezTo>
                    <a:pt x="20320" y="13661"/>
                    <a:pt x="21220" y="9626"/>
                    <a:pt x="21220" y="7134"/>
                  </a:cubicBezTo>
                  <a:cubicBezTo>
                    <a:pt x="21220" y="4641"/>
                    <a:pt x="20320" y="3692"/>
                    <a:pt x="16870" y="3454"/>
                  </a:cubicBezTo>
                  <a:cubicBezTo>
                    <a:pt x="13420" y="3217"/>
                    <a:pt x="7420" y="3692"/>
                    <a:pt x="1420" y="4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8307122" y="3460750"/>
              <a:ext cx="246328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12411" y="0"/>
                  </a:moveTo>
                  <a:cubicBezTo>
                    <a:pt x="10959" y="4019"/>
                    <a:pt x="9507" y="8037"/>
                    <a:pt x="7874" y="11051"/>
                  </a:cubicBezTo>
                  <a:cubicBezTo>
                    <a:pt x="6240" y="14065"/>
                    <a:pt x="4425" y="16074"/>
                    <a:pt x="3063" y="16828"/>
                  </a:cubicBezTo>
                  <a:cubicBezTo>
                    <a:pt x="1702" y="17581"/>
                    <a:pt x="795" y="17079"/>
                    <a:pt x="341" y="16200"/>
                  </a:cubicBezTo>
                  <a:cubicBezTo>
                    <a:pt x="-113" y="15321"/>
                    <a:pt x="-113" y="14065"/>
                    <a:pt x="341" y="12056"/>
                  </a:cubicBezTo>
                  <a:cubicBezTo>
                    <a:pt x="795" y="10047"/>
                    <a:pt x="1702" y="7284"/>
                    <a:pt x="3154" y="6405"/>
                  </a:cubicBezTo>
                  <a:cubicBezTo>
                    <a:pt x="4606" y="5526"/>
                    <a:pt x="6603" y="6530"/>
                    <a:pt x="8509" y="9042"/>
                  </a:cubicBezTo>
                  <a:cubicBezTo>
                    <a:pt x="10415" y="11553"/>
                    <a:pt x="12230" y="15572"/>
                    <a:pt x="13500" y="18084"/>
                  </a:cubicBezTo>
                  <a:cubicBezTo>
                    <a:pt x="14771" y="20595"/>
                    <a:pt x="15497" y="21600"/>
                    <a:pt x="16677" y="21600"/>
                  </a:cubicBezTo>
                  <a:cubicBezTo>
                    <a:pt x="17857" y="21600"/>
                    <a:pt x="19490" y="20595"/>
                    <a:pt x="20398" y="18209"/>
                  </a:cubicBezTo>
                  <a:cubicBezTo>
                    <a:pt x="21305" y="15823"/>
                    <a:pt x="21487" y="12056"/>
                    <a:pt x="20216" y="9042"/>
                  </a:cubicBezTo>
                  <a:cubicBezTo>
                    <a:pt x="18946" y="6028"/>
                    <a:pt x="16223" y="3767"/>
                    <a:pt x="13228" y="3767"/>
                  </a:cubicBezTo>
                  <a:cubicBezTo>
                    <a:pt x="10233" y="3767"/>
                    <a:pt x="6966" y="6028"/>
                    <a:pt x="5514" y="8414"/>
                  </a:cubicBezTo>
                  <a:cubicBezTo>
                    <a:pt x="4062" y="10800"/>
                    <a:pt x="4425" y="13312"/>
                    <a:pt x="4788" y="15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8823255" y="4174734"/>
              <a:ext cx="301696" cy="31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774" fill="norm" stroke="1" extrusionOk="0">
                  <a:moveTo>
                    <a:pt x="5553" y="8126"/>
                  </a:moveTo>
                  <a:cubicBezTo>
                    <a:pt x="7476" y="7987"/>
                    <a:pt x="9399" y="7849"/>
                    <a:pt x="11397" y="6949"/>
                  </a:cubicBezTo>
                  <a:cubicBezTo>
                    <a:pt x="13394" y="6049"/>
                    <a:pt x="15465" y="4387"/>
                    <a:pt x="16575" y="3210"/>
                  </a:cubicBezTo>
                  <a:cubicBezTo>
                    <a:pt x="17684" y="2033"/>
                    <a:pt x="17832" y="1341"/>
                    <a:pt x="16797" y="718"/>
                  </a:cubicBezTo>
                  <a:cubicBezTo>
                    <a:pt x="15761" y="95"/>
                    <a:pt x="13542" y="-459"/>
                    <a:pt x="10657" y="579"/>
                  </a:cubicBezTo>
                  <a:cubicBezTo>
                    <a:pt x="7772" y="1618"/>
                    <a:pt x="4221" y="4249"/>
                    <a:pt x="2150" y="7087"/>
                  </a:cubicBezTo>
                  <a:cubicBezTo>
                    <a:pt x="79" y="9926"/>
                    <a:pt x="-513" y="12972"/>
                    <a:pt x="449" y="15533"/>
                  </a:cubicBezTo>
                  <a:cubicBezTo>
                    <a:pt x="1410" y="18095"/>
                    <a:pt x="3925" y="20172"/>
                    <a:pt x="7180" y="20656"/>
                  </a:cubicBezTo>
                  <a:cubicBezTo>
                    <a:pt x="10435" y="21141"/>
                    <a:pt x="14429" y="20033"/>
                    <a:pt x="16871" y="19133"/>
                  </a:cubicBezTo>
                  <a:cubicBezTo>
                    <a:pt x="19312" y="18233"/>
                    <a:pt x="20199" y="17541"/>
                    <a:pt x="21087" y="16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8991600" y="3930650"/>
              <a:ext cx="1714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7100"/>
                    <a:pt x="10133" y="12600"/>
                    <a:pt x="13733" y="9000"/>
                  </a:cubicBezTo>
                  <a:cubicBezTo>
                    <a:pt x="17333" y="5400"/>
                    <a:pt x="19467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9207500" y="3813745"/>
              <a:ext cx="222250" cy="16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3485"/>
                  </a:moveTo>
                  <a:cubicBezTo>
                    <a:pt x="823" y="2695"/>
                    <a:pt x="1646" y="1905"/>
                    <a:pt x="2983" y="2168"/>
                  </a:cubicBezTo>
                  <a:cubicBezTo>
                    <a:pt x="4320" y="2432"/>
                    <a:pt x="6171" y="3749"/>
                    <a:pt x="7303" y="6383"/>
                  </a:cubicBezTo>
                  <a:cubicBezTo>
                    <a:pt x="8434" y="9017"/>
                    <a:pt x="8846" y="12968"/>
                    <a:pt x="8640" y="15471"/>
                  </a:cubicBezTo>
                  <a:cubicBezTo>
                    <a:pt x="8434" y="17973"/>
                    <a:pt x="7611" y="19027"/>
                    <a:pt x="6583" y="19817"/>
                  </a:cubicBezTo>
                  <a:cubicBezTo>
                    <a:pt x="5554" y="20607"/>
                    <a:pt x="4320" y="21134"/>
                    <a:pt x="3600" y="20739"/>
                  </a:cubicBezTo>
                  <a:cubicBezTo>
                    <a:pt x="2880" y="20344"/>
                    <a:pt x="2674" y="19027"/>
                    <a:pt x="4114" y="16129"/>
                  </a:cubicBezTo>
                  <a:cubicBezTo>
                    <a:pt x="5554" y="13232"/>
                    <a:pt x="8640" y="8754"/>
                    <a:pt x="10594" y="5988"/>
                  </a:cubicBezTo>
                  <a:cubicBezTo>
                    <a:pt x="12549" y="3222"/>
                    <a:pt x="13371" y="2168"/>
                    <a:pt x="14297" y="1246"/>
                  </a:cubicBezTo>
                  <a:cubicBezTo>
                    <a:pt x="15223" y="324"/>
                    <a:pt x="16251" y="-466"/>
                    <a:pt x="16354" y="324"/>
                  </a:cubicBezTo>
                  <a:cubicBezTo>
                    <a:pt x="16457" y="1114"/>
                    <a:pt x="15634" y="3485"/>
                    <a:pt x="15120" y="5593"/>
                  </a:cubicBezTo>
                  <a:cubicBezTo>
                    <a:pt x="14606" y="7700"/>
                    <a:pt x="14400" y="9544"/>
                    <a:pt x="15017" y="11388"/>
                  </a:cubicBezTo>
                  <a:cubicBezTo>
                    <a:pt x="15634" y="13232"/>
                    <a:pt x="17074" y="15075"/>
                    <a:pt x="18309" y="15866"/>
                  </a:cubicBezTo>
                  <a:cubicBezTo>
                    <a:pt x="19543" y="16656"/>
                    <a:pt x="20571" y="16393"/>
                    <a:pt x="21600" y="16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9378950" y="3601392"/>
              <a:ext cx="158750" cy="14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1690"/>
                  </a:moveTo>
                  <a:cubicBezTo>
                    <a:pt x="1152" y="778"/>
                    <a:pt x="2304" y="-135"/>
                    <a:pt x="4608" y="17"/>
                  </a:cubicBezTo>
                  <a:cubicBezTo>
                    <a:pt x="6912" y="169"/>
                    <a:pt x="10368" y="1386"/>
                    <a:pt x="12240" y="2755"/>
                  </a:cubicBezTo>
                  <a:cubicBezTo>
                    <a:pt x="14112" y="4124"/>
                    <a:pt x="14400" y="5645"/>
                    <a:pt x="13536" y="7927"/>
                  </a:cubicBezTo>
                  <a:cubicBezTo>
                    <a:pt x="12672" y="10209"/>
                    <a:pt x="10656" y="13251"/>
                    <a:pt x="8784" y="15685"/>
                  </a:cubicBezTo>
                  <a:cubicBezTo>
                    <a:pt x="6912" y="18119"/>
                    <a:pt x="5184" y="19944"/>
                    <a:pt x="5328" y="20704"/>
                  </a:cubicBezTo>
                  <a:cubicBezTo>
                    <a:pt x="5472" y="21465"/>
                    <a:pt x="7488" y="21161"/>
                    <a:pt x="10512" y="20400"/>
                  </a:cubicBezTo>
                  <a:cubicBezTo>
                    <a:pt x="13536" y="19640"/>
                    <a:pt x="17568" y="18423"/>
                    <a:pt x="21600" y="17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9531350" y="3600450"/>
              <a:ext cx="15240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812"/>
                    <a:pt x="14400" y="5625"/>
                    <a:pt x="10950" y="8775"/>
                  </a:cubicBezTo>
                  <a:cubicBezTo>
                    <a:pt x="7500" y="11925"/>
                    <a:pt x="4200" y="15413"/>
                    <a:pt x="2400" y="17606"/>
                  </a:cubicBezTo>
                  <a:cubicBezTo>
                    <a:pt x="600" y="19800"/>
                    <a:pt x="30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9652603" y="3859582"/>
              <a:ext cx="183548" cy="19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45" fill="norm" stroke="1" extrusionOk="0">
                  <a:moveTo>
                    <a:pt x="667" y="1511"/>
                  </a:moveTo>
                  <a:cubicBezTo>
                    <a:pt x="1649" y="821"/>
                    <a:pt x="2630" y="132"/>
                    <a:pt x="4349" y="17"/>
                  </a:cubicBezTo>
                  <a:cubicBezTo>
                    <a:pt x="6067" y="-98"/>
                    <a:pt x="8521" y="362"/>
                    <a:pt x="9871" y="1396"/>
                  </a:cubicBezTo>
                  <a:cubicBezTo>
                    <a:pt x="11221" y="2430"/>
                    <a:pt x="11467" y="4038"/>
                    <a:pt x="9749" y="6911"/>
                  </a:cubicBezTo>
                  <a:cubicBezTo>
                    <a:pt x="8030" y="9783"/>
                    <a:pt x="4349" y="13919"/>
                    <a:pt x="2262" y="16562"/>
                  </a:cubicBezTo>
                  <a:cubicBezTo>
                    <a:pt x="176" y="19204"/>
                    <a:pt x="-315" y="20353"/>
                    <a:pt x="176" y="20928"/>
                  </a:cubicBezTo>
                  <a:cubicBezTo>
                    <a:pt x="667" y="21502"/>
                    <a:pt x="2140" y="21502"/>
                    <a:pt x="5821" y="20813"/>
                  </a:cubicBezTo>
                  <a:cubicBezTo>
                    <a:pt x="9503" y="20123"/>
                    <a:pt x="15394" y="18745"/>
                    <a:pt x="21285" y="17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0094040" y="4015904"/>
              <a:ext cx="561261" cy="64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51" fill="norm" stroke="1" extrusionOk="0">
                  <a:moveTo>
                    <a:pt x="7646" y="13375"/>
                  </a:moveTo>
                  <a:cubicBezTo>
                    <a:pt x="7078" y="12814"/>
                    <a:pt x="6509" y="12253"/>
                    <a:pt x="6022" y="11972"/>
                  </a:cubicBezTo>
                  <a:cubicBezTo>
                    <a:pt x="5535" y="11692"/>
                    <a:pt x="5129" y="11692"/>
                    <a:pt x="4439" y="12113"/>
                  </a:cubicBezTo>
                  <a:cubicBezTo>
                    <a:pt x="3749" y="12533"/>
                    <a:pt x="2774" y="13375"/>
                    <a:pt x="2003" y="14707"/>
                  </a:cubicBezTo>
                  <a:cubicBezTo>
                    <a:pt x="1231" y="16040"/>
                    <a:pt x="663" y="17863"/>
                    <a:pt x="338" y="18985"/>
                  </a:cubicBezTo>
                  <a:cubicBezTo>
                    <a:pt x="13" y="20107"/>
                    <a:pt x="-68" y="20528"/>
                    <a:pt x="54" y="20879"/>
                  </a:cubicBezTo>
                  <a:cubicBezTo>
                    <a:pt x="176" y="21229"/>
                    <a:pt x="500" y="21510"/>
                    <a:pt x="1312" y="21440"/>
                  </a:cubicBezTo>
                  <a:cubicBezTo>
                    <a:pt x="2124" y="21370"/>
                    <a:pt x="3424" y="20949"/>
                    <a:pt x="4804" y="19687"/>
                  </a:cubicBezTo>
                  <a:cubicBezTo>
                    <a:pt x="6185" y="18424"/>
                    <a:pt x="7646" y="16320"/>
                    <a:pt x="8702" y="13971"/>
                  </a:cubicBezTo>
                  <a:cubicBezTo>
                    <a:pt x="9758" y="11622"/>
                    <a:pt x="10407" y="9027"/>
                    <a:pt x="10651" y="6783"/>
                  </a:cubicBezTo>
                  <a:cubicBezTo>
                    <a:pt x="10894" y="4539"/>
                    <a:pt x="10732" y="2645"/>
                    <a:pt x="10610" y="1488"/>
                  </a:cubicBezTo>
                  <a:cubicBezTo>
                    <a:pt x="10488" y="331"/>
                    <a:pt x="10407" y="-90"/>
                    <a:pt x="10245" y="15"/>
                  </a:cubicBezTo>
                  <a:cubicBezTo>
                    <a:pt x="10082" y="120"/>
                    <a:pt x="9839" y="752"/>
                    <a:pt x="9473" y="2259"/>
                  </a:cubicBezTo>
                  <a:cubicBezTo>
                    <a:pt x="9108" y="3767"/>
                    <a:pt x="8621" y="6152"/>
                    <a:pt x="8377" y="8501"/>
                  </a:cubicBezTo>
                  <a:cubicBezTo>
                    <a:pt x="8134" y="10850"/>
                    <a:pt x="8134" y="13165"/>
                    <a:pt x="8174" y="14707"/>
                  </a:cubicBezTo>
                  <a:cubicBezTo>
                    <a:pt x="8215" y="16250"/>
                    <a:pt x="8296" y="17022"/>
                    <a:pt x="8499" y="17583"/>
                  </a:cubicBezTo>
                  <a:cubicBezTo>
                    <a:pt x="8702" y="18144"/>
                    <a:pt x="9027" y="18494"/>
                    <a:pt x="9392" y="18600"/>
                  </a:cubicBezTo>
                  <a:cubicBezTo>
                    <a:pt x="9758" y="18705"/>
                    <a:pt x="10164" y="18565"/>
                    <a:pt x="10691" y="17758"/>
                  </a:cubicBezTo>
                  <a:cubicBezTo>
                    <a:pt x="11219" y="16952"/>
                    <a:pt x="11869" y="15479"/>
                    <a:pt x="12275" y="14146"/>
                  </a:cubicBezTo>
                  <a:cubicBezTo>
                    <a:pt x="12681" y="12814"/>
                    <a:pt x="12843" y="11622"/>
                    <a:pt x="13006" y="10780"/>
                  </a:cubicBezTo>
                  <a:cubicBezTo>
                    <a:pt x="13168" y="9939"/>
                    <a:pt x="13330" y="9448"/>
                    <a:pt x="13574" y="9307"/>
                  </a:cubicBezTo>
                  <a:cubicBezTo>
                    <a:pt x="13818" y="9167"/>
                    <a:pt x="14143" y="9378"/>
                    <a:pt x="14711" y="10114"/>
                  </a:cubicBezTo>
                  <a:cubicBezTo>
                    <a:pt x="15279" y="10850"/>
                    <a:pt x="16091" y="12113"/>
                    <a:pt x="16416" y="13375"/>
                  </a:cubicBezTo>
                  <a:cubicBezTo>
                    <a:pt x="16741" y="14637"/>
                    <a:pt x="16579" y="15900"/>
                    <a:pt x="16254" y="16776"/>
                  </a:cubicBezTo>
                  <a:cubicBezTo>
                    <a:pt x="15929" y="17653"/>
                    <a:pt x="15442" y="18144"/>
                    <a:pt x="14995" y="18494"/>
                  </a:cubicBezTo>
                  <a:cubicBezTo>
                    <a:pt x="14549" y="18845"/>
                    <a:pt x="14143" y="19055"/>
                    <a:pt x="13899" y="18950"/>
                  </a:cubicBezTo>
                  <a:cubicBezTo>
                    <a:pt x="13655" y="18845"/>
                    <a:pt x="13574" y="18424"/>
                    <a:pt x="14143" y="17302"/>
                  </a:cubicBezTo>
                  <a:cubicBezTo>
                    <a:pt x="14711" y="16180"/>
                    <a:pt x="15929" y="14357"/>
                    <a:pt x="16985" y="13059"/>
                  </a:cubicBezTo>
                  <a:cubicBezTo>
                    <a:pt x="18040" y="11762"/>
                    <a:pt x="18934" y="10991"/>
                    <a:pt x="19502" y="10429"/>
                  </a:cubicBezTo>
                  <a:cubicBezTo>
                    <a:pt x="20070" y="9868"/>
                    <a:pt x="20314" y="9518"/>
                    <a:pt x="20273" y="9448"/>
                  </a:cubicBezTo>
                  <a:cubicBezTo>
                    <a:pt x="20233" y="9378"/>
                    <a:pt x="19908" y="9588"/>
                    <a:pt x="19380" y="10535"/>
                  </a:cubicBezTo>
                  <a:cubicBezTo>
                    <a:pt x="18852" y="11481"/>
                    <a:pt x="18121" y="13165"/>
                    <a:pt x="17918" y="14357"/>
                  </a:cubicBezTo>
                  <a:cubicBezTo>
                    <a:pt x="17715" y="15549"/>
                    <a:pt x="18040" y="16250"/>
                    <a:pt x="18730" y="16671"/>
                  </a:cubicBezTo>
                  <a:cubicBezTo>
                    <a:pt x="19421" y="17092"/>
                    <a:pt x="20476" y="17232"/>
                    <a:pt x="21532" y="17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1093450" y="4480422"/>
              <a:ext cx="1968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645" y="12302"/>
                    <a:pt x="9290" y="4448"/>
                    <a:pt x="12890" y="1502"/>
                  </a:cubicBezTo>
                  <a:cubicBezTo>
                    <a:pt x="16490" y="-1443"/>
                    <a:pt x="1904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11118850" y="4616450"/>
              <a:ext cx="20320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10800"/>
                    <a:pt x="4500" y="21600"/>
                    <a:pt x="8100" y="21600"/>
                  </a:cubicBezTo>
                  <a:cubicBezTo>
                    <a:pt x="11700" y="21600"/>
                    <a:pt x="1665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11843455" y="4056540"/>
              <a:ext cx="249171" cy="56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402" fill="norm" stroke="1" extrusionOk="0">
                  <a:moveTo>
                    <a:pt x="472" y="3882"/>
                  </a:moveTo>
                  <a:cubicBezTo>
                    <a:pt x="118" y="3402"/>
                    <a:pt x="-236" y="2922"/>
                    <a:pt x="207" y="2322"/>
                  </a:cubicBezTo>
                  <a:cubicBezTo>
                    <a:pt x="649" y="1722"/>
                    <a:pt x="1889" y="1002"/>
                    <a:pt x="4102" y="522"/>
                  </a:cubicBezTo>
                  <a:cubicBezTo>
                    <a:pt x="6315" y="42"/>
                    <a:pt x="9502" y="-198"/>
                    <a:pt x="12423" y="202"/>
                  </a:cubicBezTo>
                  <a:cubicBezTo>
                    <a:pt x="15344" y="602"/>
                    <a:pt x="18000" y="1642"/>
                    <a:pt x="19505" y="3402"/>
                  </a:cubicBezTo>
                  <a:cubicBezTo>
                    <a:pt x="21010" y="5162"/>
                    <a:pt x="21364" y="7642"/>
                    <a:pt x="19948" y="9922"/>
                  </a:cubicBezTo>
                  <a:cubicBezTo>
                    <a:pt x="18531" y="12202"/>
                    <a:pt x="15344" y="14282"/>
                    <a:pt x="13043" y="15762"/>
                  </a:cubicBezTo>
                  <a:cubicBezTo>
                    <a:pt x="10741" y="17242"/>
                    <a:pt x="9325" y="18122"/>
                    <a:pt x="8882" y="18962"/>
                  </a:cubicBezTo>
                  <a:cubicBezTo>
                    <a:pt x="8439" y="19802"/>
                    <a:pt x="8971" y="20602"/>
                    <a:pt x="9502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11902739" y="4872100"/>
              <a:ext cx="148714" cy="15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231" fill="norm" stroke="1" extrusionOk="0">
                  <a:moveTo>
                    <a:pt x="11556" y="13084"/>
                  </a:moveTo>
                  <a:cubicBezTo>
                    <a:pt x="11556" y="10125"/>
                    <a:pt x="11556" y="7166"/>
                    <a:pt x="11414" y="4947"/>
                  </a:cubicBezTo>
                  <a:cubicBezTo>
                    <a:pt x="11272" y="2728"/>
                    <a:pt x="10988" y="1248"/>
                    <a:pt x="10135" y="509"/>
                  </a:cubicBezTo>
                  <a:cubicBezTo>
                    <a:pt x="9282" y="-231"/>
                    <a:pt x="7861" y="-231"/>
                    <a:pt x="6156" y="953"/>
                  </a:cubicBezTo>
                  <a:cubicBezTo>
                    <a:pt x="4451" y="2136"/>
                    <a:pt x="2461" y="4503"/>
                    <a:pt x="1182" y="7610"/>
                  </a:cubicBezTo>
                  <a:cubicBezTo>
                    <a:pt x="-97" y="10717"/>
                    <a:pt x="-665" y="14564"/>
                    <a:pt x="1182" y="17227"/>
                  </a:cubicBezTo>
                  <a:cubicBezTo>
                    <a:pt x="3030" y="19890"/>
                    <a:pt x="7293" y="21369"/>
                    <a:pt x="10703" y="21221"/>
                  </a:cubicBezTo>
                  <a:cubicBezTo>
                    <a:pt x="14114" y="21073"/>
                    <a:pt x="16672" y="19298"/>
                    <a:pt x="18377" y="17818"/>
                  </a:cubicBezTo>
                  <a:cubicBezTo>
                    <a:pt x="20082" y="16339"/>
                    <a:pt x="20935" y="15155"/>
                    <a:pt x="18235" y="13676"/>
                  </a:cubicBezTo>
                  <a:cubicBezTo>
                    <a:pt x="15535" y="12196"/>
                    <a:pt x="9282" y="10421"/>
                    <a:pt x="3030" y="8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2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26818" y="3181614"/>
              <a:ext cx="3434366" cy="2399772"/>
            </a:xfrm>
            <a:prstGeom prst="rect">
              <a:avLst/>
            </a:prstGeom>
            <a:effectLst/>
          </p:spPr>
        </p:pic>
        <p:pic>
          <p:nvPicPr>
            <p:cNvPr id="372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92450" y="1365250"/>
              <a:ext cx="228600" cy="1911350"/>
            </a:xfrm>
            <a:prstGeom prst="rect">
              <a:avLst/>
            </a:prstGeom>
            <a:effectLst/>
          </p:spPr>
        </p:pic>
        <p:pic>
          <p:nvPicPr>
            <p:cNvPr id="372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55950" y="1006673"/>
              <a:ext cx="6486795" cy="2244263"/>
            </a:xfrm>
            <a:prstGeom prst="rect">
              <a:avLst/>
            </a:prstGeom>
            <a:effectLst/>
          </p:spPr>
        </p:pic>
        <p:pic>
          <p:nvPicPr>
            <p:cNvPr id="373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29439" y="5859904"/>
              <a:ext cx="176211" cy="685243"/>
            </a:xfrm>
            <a:prstGeom prst="rect">
              <a:avLst/>
            </a:prstGeom>
            <a:effectLst/>
          </p:spPr>
        </p:pic>
        <p:pic>
          <p:nvPicPr>
            <p:cNvPr id="373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308850" y="5924550"/>
              <a:ext cx="57150" cy="292100"/>
            </a:xfrm>
            <a:prstGeom prst="rect">
              <a:avLst/>
            </a:prstGeom>
            <a:effectLst/>
          </p:spPr>
        </p:pic>
        <p:pic>
          <p:nvPicPr>
            <p:cNvPr id="373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213600" y="6208183"/>
              <a:ext cx="368300" cy="33868"/>
            </a:xfrm>
            <a:prstGeom prst="rect">
              <a:avLst/>
            </a:prstGeom>
            <a:effectLst/>
          </p:spPr>
        </p:pic>
        <p:pic>
          <p:nvPicPr>
            <p:cNvPr id="373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181850" y="6305550"/>
              <a:ext cx="406400" cy="371562"/>
            </a:xfrm>
            <a:prstGeom prst="rect">
              <a:avLst/>
            </a:prstGeom>
            <a:effectLst/>
          </p:spPr>
        </p:pic>
        <p:pic>
          <p:nvPicPr>
            <p:cNvPr id="373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15200" y="6470105"/>
              <a:ext cx="165100" cy="155856"/>
            </a:xfrm>
            <a:prstGeom prst="rect">
              <a:avLst/>
            </a:prstGeom>
            <a:effectLst/>
          </p:spPr>
        </p:pic>
        <p:pic>
          <p:nvPicPr>
            <p:cNvPr id="374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503255" y="6496050"/>
              <a:ext cx="84995" cy="152400"/>
            </a:xfrm>
            <a:prstGeom prst="rect">
              <a:avLst/>
            </a:prstGeom>
            <a:effectLst/>
          </p:spPr>
        </p:pic>
        <p:pic>
          <p:nvPicPr>
            <p:cNvPr id="3742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69200" y="6515100"/>
              <a:ext cx="38100" cy="146050"/>
            </a:xfrm>
            <a:prstGeom prst="rect">
              <a:avLst/>
            </a:prstGeom>
            <a:effectLst/>
          </p:spPr>
        </p:pic>
        <p:pic>
          <p:nvPicPr>
            <p:cNvPr id="374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35850" y="6445250"/>
              <a:ext cx="228600" cy="88900"/>
            </a:xfrm>
            <a:prstGeom prst="rect">
              <a:avLst/>
            </a:prstGeom>
            <a:effectLst/>
          </p:spPr>
        </p:pic>
        <p:pic>
          <p:nvPicPr>
            <p:cNvPr id="374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920750" y="6114554"/>
              <a:ext cx="219951" cy="261663"/>
            </a:xfrm>
            <a:prstGeom prst="rect">
              <a:avLst/>
            </a:prstGeom>
            <a:effectLst/>
          </p:spPr>
        </p:pic>
        <p:pic>
          <p:nvPicPr>
            <p:cNvPr id="3748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026400" y="5924550"/>
              <a:ext cx="152400" cy="31750"/>
            </a:xfrm>
            <a:prstGeom prst="rect">
              <a:avLst/>
            </a:prstGeom>
            <a:effectLst/>
          </p:spPr>
        </p:pic>
        <p:pic>
          <p:nvPicPr>
            <p:cNvPr id="375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10550" y="5802688"/>
              <a:ext cx="222250" cy="177279"/>
            </a:xfrm>
            <a:prstGeom prst="rect">
              <a:avLst/>
            </a:prstGeom>
            <a:effectLst/>
          </p:spPr>
        </p:pic>
        <p:pic>
          <p:nvPicPr>
            <p:cNvPr id="375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82000" y="5680699"/>
              <a:ext cx="158750" cy="135108"/>
            </a:xfrm>
            <a:prstGeom prst="rect">
              <a:avLst/>
            </a:prstGeom>
            <a:effectLst/>
          </p:spPr>
        </p:pic>
        <p:pic>
          <p:nvPicPr>
            <p:cNvPr id="375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458200" y="5676900"/>
              <a:ext cx="177800" cy="349250"/>
            </a:xfrm>
            <a:prstGeom prst="rect">
              <a:avLst/>
            </a:prstGeom>
            <a:effectLst/>
          </p:spPr>
        </p:pic>
        <p:pic>
          <p:nvPicPr>
            <p:cNvPr id="375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540750" y="5921707"/>
              <a:ext cx="133350" cy="157921"/>
            </a:xfrm>
            <a:prstGeom prst="rect">
              <a:avLst/>
            </a:prstGeom>
            <a:effectLst/>
          </p:spPr>
        </p:pic>
        <p:pic>
          <p:nvPicPr>
            <p:cNvPr id="375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754643" y="6019093"/>
              <a:ext cx="579858" cy="523919"/>
            </a:xfrm>
            <a:prstGeom prst="rect">
              <a:avLst/>
            </a:prstGeom>
            <a:effectLst/>
          </p:spPr>
        </p:pic>
        <p:pic>
          <p:nvPicPr>
            <p:cNvPr id="376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91300" y="6908800"/>
              <a:ext cx="209550" cy="50800"/>
            </a:xfrm>
            <a:prstGeom prst="rect">
              <a:avLst/>
            </a:prstGeom>
            <a:effectLst/>
          </p:spPr>
        </p:pic>
        <p:pic>
          <p:nvPicPr>
            <p:cNvPr id="376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838425" y="6838950"/>
              <a:ext cx="227310" cy="165100"/>
            </a:xfrm>
            <a:prstGeom prst="rect">
              <a:avLst/>
            </a:prstGeom>
            <a:effectLst/>
          </p:spPr>
        </p:pic>
        <p:pic>
          <p:nvPicPr>
            <p:cNvPr id="376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16418" y="5716608"/>
              <a:ext cx="235642" cy="144712"/>
            </a:xfrm>
            <a:prstGeom prst="rect">
              <a:avLst/>
            </a:prstGeom>
            <a:effectLst/>
          </p:spPr>
        </p:pic>
        <p:pic>
          <p:nvPicPr>
            <p:cNvPr id="376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677400" y="6304327"/>
              <a:ext cx="146050" cy="39323"/>
            </a:xfrm>
            <a:prstGeom prst="rect">
              <a:avLst/>
            </a:prstGeom>
            <a:effectLst/>
          </p:spPr>
        </p:pic>
        <p:pic>
          <p:nvPicPr>
            <p:cNvPr id="376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670777" y="6407150"/>
              <a:ext cx="216174" cy="49742"/>
            </a:xfrm>
            <a:prstGeom prst="rect">
              <a:avLst/>
            </a:prstGeom>
            <a:effectLst/>
          </p:spPr>
        </p:pic>
        <p:pic>
          <p:nvPicPr>
            <p:cNvPr id="377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058400" y="6172200"/>
              <a:ext cx="133350" cy="381000"/>
            </a:xfrm>
            <a:prstGeom prst="rect">
              <a:avLst/>
            </a:prstGeom>
            <a:effectLst/>
          </p:spPr>
        </p:pic>
        <p:pic>
          <p:nvPicPr>
            <p:cNvPr id="377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035647" y="5715997"/>
              <a:ext cx="794392" cy="1013282"/>
            </a:xfrm>
            <a:prstGeom prst="rect">
              <a:avLst/>
            </a:prstGeom>
            <a:effectLst/>
          </p:spPr>
        </p:pic>
        <p:pic>
          <p:nvPicPr>
            <p:cNvPr id="377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03294" y="6456752"/>
              <a:ext cx="1240506" cy="963699"/>
            </a:xfrm>
            <a:prstGeom prst="rect">
              <a:avLst/>
            </a:prstGeom>
            <a:effectLst/>
          </p:spPr>
        </p:pic>
        <p:pic>
          <p:nvPicPr>
            <p:cNvPr id="377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106181" y="7596337"/>
              <a:ext cx="290759" cy="86651"/>
            </a:xfrm>
            <a:prstGeom prst="rect">
              <a:avLst/>
            </a:prstGeom>
            <a:effectLst/>
          </p:spPr>
        </p:pic>
        <p:pic>
          <p:nvPicPr>
            <p:cNvPr id="377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90244" y="7670799"/>
              <a:ext cx="375757" cy="150700"/>
            </a:xfrm>
            <a:prstGeom prst="rect">
              <a:avLst/>
            </a:prstGeom>
            <a:effectLst/>
          </p:spPr>
        </p:pic>
        <p:pic>
          <p:nvPicPr>
            <p:cNvPr id="378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03442" y="7558616"/>
              <a:ext cx="122143" cy="302685"/>
            </a:xfrm>
            <a:prstGeom prst="rect">
              <a:avLst/>
            </a:prstGeom>
            <a:effectLst/>
          </p:spPr>
        </p:pic>
        <p:pic>
          <p:nvPicPr>
            <p:cNvPr id="3782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772400" y="7289800"/>
              <a:ext cx="38100" cy="247650"/>
            </a:xfrm>
            <a:prstGeom prst="rect">
              <a:avLst/>
            </a:prstGeom>
            <a:effectLst/>
          </p:spPr>
        </p:pic>
        <p:pic>
          <p:nvPicPr>
            <p:cNvPr id="378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626350" y="7560733"/>
              <a:ext cx="387350" cy="65618"/>
            </a:xfrm>
            <a:prstGeom prst="rect">
              <a:avLst/>
            </a:prstGeom>
            <a:effectLst/>
          </p:spPr>
        </p:pic>
        <p:pic>
          <p:nvPicPr>
            <p:cNvPr id="378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613086" y="7696199"/>
              <a:ext cx="305364" cy="310209"/>
            </a:xfrm>
            <a:prstGeom prst="rect">
              <a:avLst/>
            </a:prstGeom>
            <a:effectLst/>
          </p:spPr>
        </p:pic>
        <p:pic>
          <p:nvPicPr>
            <p:cNvPr id="378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721600" y="7815630"/>
              <a:ext cx="165100" cy="130808"/>
            </a:xfrm>
            <a:prstGeom prst="rect">
              <a:avLst/>
            </a:prstGeom>
            <a:effectLst/>
          </p:spPr>
        </p:pic>
        <p:pic>
          <p:nvPicPr>
            <p:cNvPr id="3790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912100" y="7797800"/>
              <a:ext cx="57150" cy="165100"/>
            </a:xfrm>
            <a:prstGeom prst="rect">
              <a:avLst/>
            </a:prstGeom>
            <a:effectLst/>
          </p:spPr>
        </p:pic>
        <p:pic>
          <p:nvPicPr>
            <p:cNvPr id="3792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81950" y="7791450"/>
              <a:ext cx="38100" cy="190500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35900" y="7753350"/>
              <a:ext cx="304800" cy="107950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58312" y="7116749"/>
              <a:ext cx="214188" cy="750901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740545" y="7167927"/>
              <a:ext cx="117705" cy="585423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667750" y="7880350"/>
              <a:ext cx="139700" cy="50800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802040" y="7813939"/>
              <a:ext cx="198027" cy="136283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657912" y="6978086"/>
              <a:ext cx="125270" cy="166698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896350" y="7339480"/>
              <a:ext cx="222250" cy="189504"/>
            </a:xfrm>
            <a:prstGeom prst="rect">
              <a:avLst/>
            </a:prstGeom>
            <a:effectLst/>
          </p:spPr>
        </p:pic>
        <p:pic>
          <p:nvPicPr>
            <p:cNvPr id="3808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978900" y="7200900"/>
              <a:ext cx="114300" cy="57150"/>
            </a:xfrm>
            <a:prstGeom prst="rect">
              <a:avLst/>
            </a:prstGeom>
            <a:effectLst/>
          </p:spPr>
        </p:pic>
        <p:pic>
          <p:nvPicPr>
            <p:cNvPr id="381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055100" y="7118349"/>
              <a:ext cx="209550" cy="101601"/>
            </a:xfrm>
            <a:prstGeom prst="rect">
              <a:avLst/>
            </a:prstGeom>
            <a:effectLst/>
          </p:spPr>
        </p:pic>
        <p:pic>
          <p:nvPicPr>
            <p:cNvPr id="381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144000" y="6985000"/>
              <a:ext cx="152400" cy="87958"/>
            </a:xfrm>
            <a:prstGeom prst="rect">
              <a:avLst/>
            </a:prstGeom>
            <a:effectLst/>
          </p:spPr>
        </p:pic>
        <p:pic>
          <p:nvPicPr>
            <p:cNvPr id="381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45600" y="6965950"/>
              <a:ext cx="69850" cy="247650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302750" y="7112000"/>
              <a:ext cx="133350" cy="136298"/>
            </a:xfrm>
            <a:prstGeom prst="rect">
              <a:avLst/>
            </a:prstGeom>
            <a:effectLst/>
          </p:spPr>
        </p:pic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364047" y="7186527"/>
              <a:ext cx="313354" cy="409974"/>
            </a:xfrm>
            <a:prstGeom prst="rect">
              <a:avLst/>
            </a:prstGeom>
            <a:effectLst/>
          </p:spPr>
        </p:pic>
        <p:pic>
          <p:nvPicPr>
            <p:cNvPr id="382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785350" y="7353300"/>
              <a:ext cx="254000" cy="82550"/>
            </a:xfrm>
            <a:prstGeom prst="rect">
              <a:avLst/>
            </a:prstGeom>
            <a:effectLst/>
          </p:spPr>
        </p:pic>
        <p:pic>
          <p:nvPicPr>
            <p:cNvPr id="382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880030" y="7327900"/>
              <a:ext cx="45021" cy="203200"/>
            </a:xfrm>
            <a:prstGeom prst="rect">
              <a:avLst/>
            </a:prstGeom>
            <a:effectLst/>
          </p:spPr>
        </p:pic>
        <p:pic>
          <p:nvPicPr>
            <p:cNvPr id="382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236300" y="7018221"/>
              <a:ext cx="152300" cy="609346"/>
            </a:xfrm>
            <a:prstGeom prst="rect">
              <a:avLst/>
            </a:prstGeom>
            <a:effectLst/>
          </p:spPr>
        </p:pic>
        <p:pic>
          <p:nvPicPr>
            <p:cNvPr id="382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271622" y="7651750"/>
              <a:ext cx="112121" cy="180667"/>
            </a:xfrm>
            <a:prstGeom prst="rect">
              <a:avLst/>
            </a:prstGeom>
            <a:effectLst/>
          </p:spPr>
        </p:pic>
        <p:pic>
          <p:nvPicPr>
            <p:cNvPr id="382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096491" y="6857991"/>
              <a:ext cx="189868" cy="122739"/>
            </a:xfrm>
            <a:prstGeom prst="rect">
              <a:avLst/>
            </a:prstGeom>
            <a:effectLst/>
          </p:spPr>
        </p:pic>
        <p:pic>
          <p:nvPicPr>
            <p:cNvPr id="383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458449" y="7212245"/>
              <a:ext cx="203201" cy="196089"/>
            </a:xfrm>
            <a:prstGeom prst="rect">
              <a:avLst/>
            </a:prstGeom>
            <a:effectLst/>
          </p:spPr>
        </p:pic>
        <p:pic>
          <p:nvPicPr>
            <p:cNvPr id="383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553700" y="7112000"/>
              <a:ext cx="120650" cy="76200"/>
            </a:xfrm>
            <a:prstGeom prst="rect">
              <a:avLst/>
            </a:prstGeom>
            <a:effectLst/>
          </p:spPr>
        </p:pic>
        <p:pic>
          <p:nvPicPr>
            <p:cNvPr id="383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636249" y="6997700"/>
              <a:ext cx="196851" cy="112594"/>
            </a:xfrm>
            <a:prstGeom prst="rect">
              <a:avLst/>
            </a:prstGeom>
            <a:effectLst/>
          </p:spPr>
        </p:pic>
        <p:pic>
          <p:nvPicPr>
            <p:cNvPr id="383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750549" y="6864350"/>
              <a:ext cx="139701" cy="115944"/>
            </a:xfrm>
            <a:prstGeom prst="rect">
              <a:avLst/>
            </a:prstGeom>
            <a:effectLst/>
          </p:spPr>
        </p:pic>
        <p:pic>
          <p:nvPicPr>
            <p:cNvPr id="383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826750" y="6832600"/>
              <a:ext cx="114300" cy="317500"/>
            </a:xfrm>
            <a:prstGeom prst="rect">
              <a:avLst/>
            </a:prstGeom>
            <a:effectLst/>
          </p:spPr>
        </p:pic>
        <p:pic>
          <p:nvPicPr>
            <p:cNvPr id="384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879256" y="7010399"/>
              <a:ext cx="93545" cy="138975"/>
            </a:xfrm>
            <a:prstGeom prst="rect">
              <a:avLst/>
            </a:prstGeom>
            <a:effectLst/>
          </p:spPr>
        </p:pic>
        <p:pic>
          <p:nvPicPr>
            <p:cNvPr id="384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102730" y="6950826"/>
              <a:ext cx="409821" cy="531229"/>
            </a:xfrm>
            <a:prstGeom prst="rect">
              <a:avLst/>
            </a:prstGeom>
            <a:effectLst/>
          </p:spPr>
        </p:pic>
        <p:pic>
          <p:nvPicPr>
            <p:cNvPr id="384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493499" y="6925587"/>
              <a:ext cx="137024" cy="510263"/>
            </a:xfrm>
            <a:prstGeom prst="rect">
              <a:avLst/>
            </a:prstGeom>
            <a:effectLst/>
          </p:spPr>
        </p:pic>
        <p:pic>
          <p:nvPicPr>
            <p:cNvPr id="3846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728450" y="7112000"/>
              <a:ext cx="228600" cy="63500"/>
            </a:xfrm>
            <a:prstGeom prst="rect">
              <a:avLst/>
            </a:prstGeom>
            <a:effectLst/>
          </p:spPr>
        </p:pic>
        <p:pic>
          <p:nvPicPr>
            <p:cNvPr id="384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774667" y="7194550"/>
              <a:ext cx="233184" cy="81955"/>
            </a:xfrm>
            <a:prstGeom prst="rect">
              <a:avLst/>
            </a:prstGeom>
            <a:effectLst/>
          </p:spPr>
        </p:pic>
        <p:pic>
          <p:nvPicPr>
            <p:cNvPr id="385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2185649" y="6946900"/>
              <a:ext cx="39324" cy="336550"/>
            </a:xfrm>
            <a:prstGeom prst="rect">
              <a:avLst/>
            </a:prstGeom>
            <a:effectLst/>
          </p:spPr>
        </p:pic>
        <p:pic>
          <p:nvPicPr>
            <p:cNvPr id="385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997949" y="7842613"/>
              <a:ext cx="939801" cy="143357"/>
            </a:xfrm>
            <a:prstGeom prst="rect">
              <a:avLst/>
            </a:prstGeom>
            <a:effectLst/>
          </p:spPr>
        </p:pic>
        <p:pic>
          <p:nvPicPr>
            <p:cNvPr id="385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118600" y="7943850"/>
              <a:ext cx="584200" cy="85083"/>
            </a:xfrm>
            <a:prstGeom prst="rect">
              <a:avLst/>
            </a:prstGeom>
            <a:effectLst/>
          </p:spPr>
        </p:pic>
        <p:pic>
          <p:nvPicPr>
            <p:cNvPr id="385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88599" y="7804150"/>
              <a:ext cx="876301" cy="177800"/>
            </a:xfrm>
            <a:prstGeom prst="rect">
              <a:avLst/>
            </a:prstGeom>
            <a:effectLst/>
          </p:spPr>
        </p:pic>
        <p:pic>
          <p:nvPicPr>
            <p:cNvPr id="385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521949" y="7880350"/>
              <a:ext cx="800101" cy="95250"/>
            </a:xfrm>
            <a:prstGeom prst="rect">
              <a:avLst/>
            </a:prstGeom>
            <a:effectLst/>
          </p:spPr>
        </p:pic>
        <p:pic>
          <p:nvPicPr>
            <p:cNvPr id="386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025537" y="7392342"/>
              <a:ext cx="1822076" cy="386409"/>
            </a:xfrm>
            <a:prstGeom prst="rect">
              <a:avLst/>
            </a:prstGeom>
            <a:effectLst/>
          </p:spPr>
        </p:pic>
        <p:pic>
          <p:nvPicPr>
            <p:cNvPr id="386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853816" y="7280695"/>
              <a:ext cx="372235" cy="339305"/>
            </a:xfrm>
            <a:prstGeom prst="rect">
              <a:avLst/>
            </a:prstGeom>
            <a:effectLst/>
          </p:spPr>
        </p:pic>
        <p:pic>
          <p:nvPicPr>
            <p:cNvPr id="386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350" y="7157348"/>
              <a:ext cx="254000" cy="68953"/>
            </a:xfrm>
            <a:prstGeom prst="rect">
              <a:avLst/>
            </a:prstGeom>
            <a:effectLst/>
          </p:spPr>
        </p:pic>
        <p:pic>
          <p:nvPicPr>
            <p:cNvPr id="386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-12700" y="7232650"/>
              <a:ext cx="406400" cy="184150"/>
            </a:xfrm>
            <a:prstGeom prst="rect">
              <a:avLst/>
            </a:prstGeom>
            <a:effectLst/>
          </p:spPr>
        </p:pic>
        <p:pic>
          <p:nvPicPr>
            <p:cNvPr id="386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31281" y="7068729"/>
              <a:ext cx="147476" cy="290921"/>
            </a:xfrm>
            <a:prstGeom prst="rect">
              <a:avLst/>
            </a:prstGeom>
            <a:effectLst/>
          </p:spPr>
        </p:pic>
        <p:pic>
          <p:nvPicPr>
            <p:cNvPr id="387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36599" y="6865345"/>
              <a:ext cx="76201" cy="297455"/>
            </a:xfrm>
            <a:prstGeom prst="rect">
              <a:avLst/>
            </a:prstGeom>
            <a:effectLst/>
          </p:spPr>
        </p:pic>
        <p:pic>
          <p:nvPicPr>
            <p:cNvPr id="387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54050" y="7157911"/>
              <a:ext cx="355600" cy="81089"/>
            </a:xfrm>
            <a:prstGeom prst="rect">
              <a:avLst/>
            </a:prstGeom>
            <a:effectLst/>
          </p:spPr>
        </p:pic>
        <p:pic>
          <p:nvPicPr>
            <p:cNvPr id="387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41350" y="7261882"/>
              <a:ext cx="304800" cy="414271"/>
            </a:xfrm>
            <a:prstGeom prst="rect">
              <a:avLst/>
            </a:prstGeom>
            <a:effectLst/>
          </p:spPr>
        </p:pic>
        <p:pic>
          <p:nvPicPr>
            <p:cNvPr id="387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81050" y="7405817"/>
              <a:ext cx="171450" cy="186429"/>
            </a:xfrm>
            <a:prstGeom prst="rect">
              <a:avLst/>
            </a:prstGeom>
            <a:effectLst/>
          </p:spPr>
        </p:pic>
        <p:pic>
          <p:nvPicPr>
            <p:cNvPr id="387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84250" y="7397750"/>
              <a:ext cx="76200" cy="222250"/>
            </a:xfrm>
            <a:prstGeom prst="rect">
              <a:avLst/>
            </a:prstGeom>
            <a:effectLst/>
          </p:spPr>
        </p:pic>
        <p:pic>
          <p:nvPicPr>
            <p:cNvPr id="3880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98549" y="7385050"/>
              <a:ext cx="69851" cy="196850"/>
            </a:xfrm>
            <a:prstGeom prst="rect">
              <a:avLst/>
            </a:prstGeom>
            <a:effectLst/>
          </p:spPr>
        </p:pic>
        <p:pic>
          <p:nvPicPr>
            <p:cNvPr id="388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33450" y="7340600"/>
              <a:ext cx="273050" cy="107950"/>
            </a:xfrm>
            <a:prstGeom prst="rect">
              <a:avLst/>
            </a:prstGeom>
            <a:effectLst/>
          </p:spPr>
        </p:pic>
        <p:pic>
          <p:nvPicPr>
            <p:cNvPr id="388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200150" y="7131050"/>
              <a:ext cx="228600" cy="190500"/>
            </a:xfrm>
            <a:prstGeom prst="rect">
              <a:avLst/>
            </a:prstGeom>
            <a:effectLst/>
          </p:spPr>
        </p:pic>
        <p:pic>
          <p:nvPicPr>
            <p:cNvPr id="388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320800" y="7099300"/>
              <a:ext cx="88900" cy="260350"/>
            </a:xfrm>
            <a:prstGeom prst="rect">
              <a:avLst/>
            </a:prstGeom>
            <a:effectLst/>
          </p:spPr>
        </p:pic>
        <p:pic>
          <p:nvPicPr>
            <p:cNvPr id="388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601142" y="6865632"/>
              <a:ext cx="246708" cy="422722"/>
            </a:xfrm>
            <a:prstGeom prst="rect">
              <a:avLst/>
            </a:prstGeom>
            <a:effectLst/>
          </p:spPr>
        </p:pic>
        <p:pic>
          <p:nvPicPr>
            <p:cNvPr id="389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930400" y="7014072"/>
              <a:ext cx="222250" cy="243979"/>
            </a:xfrm>
            <a:prstGeom prst="rect">
              <a:avLst/>
            </a:prstGeom>
            <a:effectLst/>
          </p:spPr>
        </p:pic>
        <p:pic>
          <p:nvPicPr>
            <p:cNvPr id="389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968500" y="7010400"/>
              <a:ext cx="196850" cy="304800"/>
            </a:xfrm>
            <a:prstGeom prst="rect">
              <a:avLst/>
            </a:prstGeom>
            <a:effectLst/>
          </p:spPr>
        </p:pic>
        <p:pic>
          <p:nvPicPr>
            <p:cNvPr id="389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425699" y="6827491"/>
              <a:ext cx="139701" cy="646459"/>
            </a:xfrm>
            <a:prstGeom prst="rect">
              <a:avLst/>
            </a:prstGeom>
            <a:effectLst/>
          </p:spPr>
        </p:pic>
        <p:pic>
          <p:nvPicPr>
            <p:cNvPr id="389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398183" y="7505699"/>
              <a:ext cx="130781" cy="185127"/>
            </a:xfrm>
            <a:prstGeom prst="rect">
              <a:avLst/>
            </a:prstGeom>
            <a:effectLst/>
          </p:spPr>
        </p:pic>
        <p:pic>
          <p:nvPicPr>
            <p:cNvPr id="389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2314486" y="6570179"/>
              <a:ext cx="268758" cy="135421"/>
            </a:xfrm>
            <a:prstGeom prst="rect">
              <a:avLst/>
            </a:prstGeom>
            <a:effectLst/>
          </p:spPr>
        </p:pic>
        <p:pic>
          <p:nvPicPr>
            <p:cNvPr id="390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609849" y="7065538"/>
              <a:ext cx="222251" cy="210035"/>
            </a:xfrm>
            <a:prstGeom prst="rect">
              <a:avLst/>
            </a:prstGeom>
            <a:effectLst/>
          </p:spPr>
        </p:pic>
        <p:pic>
          <p:nvPicPr>
            <p:cNvPr id="3902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711449" y="6915150"/>
              <a:ext cx="158751" cy="69850"/>
            </a:xfrm>
            <a:prstGeom prst="rect">
              <a:avLst/>
            </a:prstGeom>
            <a:effectLst/>
          </p:spPr>
        </p:pic>
        <p:pic>
          <p:nvPicPr>
            <p:cNvPr id="3904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819400" y="6816636"/>
              <a:ext cx="215900" cy="134243"/>
            </a:xfrm>
            <a:prstGeom prst="rect">
              <a:avLst/>
            </a:prstGeom>
            <a:effectLst/>
          </p:spPr>
        </p:pic>
        <p:pic>
          <p:nvPicPr>
            <p:cNvPr id="3906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959099" y="6705055"/>
              <a:ext cx="127001" cy="109040"/>
            </a:xfrm>
            <a:prstGeom prst="rect">
              <a:avLst/>
            </a:prstGeom>
            <a:effectLst/>
          </p:spPr>
        </p:pic>
        <p:pic>
          <p:nvPicPr>
            <p:cNvPr id="3908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048000" y="6673850"/>
              <a:ext cx="120650" cy="298450"/>
            </a:xfrm>
            <a:prstGeom prst="rect">
              <a:avLst/>
            </a:prstGeom>
            <a:effectLst/>
          </p:spPr>
        </p:pic>
        <p:pic>
          <p:nvPicPr>
            <p:cNvPr id="3910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117850" y="6840322"/>
              <a:ext cx="152400" cy="154468"/>
            </a:xfrm>
            <a:prstGeom prst="rect">
              <a:avLst/>
            </a:prstGeom>
            <a:effectLst/>
          </p:spPr>
        </p:pic>
        <p:pic>
          <p:nvPicPr>
            <p:cNvPr id="3912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251705" y="6852601"/>
              <a:ext cx="355096" cy="492080"/>
            </a:xfrm>
            <a:prstGeom prst="rect">
              <a:avLst/>
            </a:prstGeom>
            <a:effectLst/>
          </p:spPr>
        </p:pic>
        <p:pic>
          <p:nvPicPr>
            <p:cNvPr id="3914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810000" y="7109322"/>
              <a:ext cx="190500" cy="47129"/>
            </a:xfrm>
            <a:prstGeom prst="rect">
              <a:avLst/>
            </a:prstGeom>
            <a:effectLst/>
          </p:spPr>
        </p:pic>
        <p:pic>
          <p:nvPicPr>
            <p:cNvPr id="3916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3860800" y="7181850"/>
              <a:ext cx="184150" cy="76200"/>
            </a:xfrm>
            <a:prstGeom prst="rect">
              <a:avLst/>
            </a:prstGeom>
            <a:effectLst/>
          </p:spPr>
        </p:pic>
        <p:pic>
          <p:nvPicPr>
            <p:cNvPr id="3918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152900" y="6978650"/>
              <a:ext cx="76200" cy="361950"/>
            </a:xfrm>
            <a:prstGeom prst="rect">
              <a:avLst/>
            </a:prstGeom>
            <a:effectLst/>
          </p:spPr>
        </p:pic>
        <p:pic>
          <p:nvPicPr>
            <p:cNvPr id="3920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362200" y="7581900"/>
              <a:ext cx="1060450" cy="234950"/>
            </a:xfrm>
            <a:prstGeom prst="rect">
              <a:avLst/>
            </a:prstGeom>
            <a:effectLst/>
          </p:spPr>
        </p:pic>
        <p:pic>
          <p:nvPicPr>
            <p:cNvPr id="3922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559049" y="7683500"/>
              <a:ext cx="755651" cy="184150"/>
            </a:xfrm>
            <a:prstGeom prst="rect">
              <a:avLst/>
            </a:prstGeom>
            <a:effectLst/>
          </p:spPr>
        </p:pic>
        <p:pic>
          <p:nvPicPr>
            <p:cNvPr id="3924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543300" y="7797800"/>
              <a:ext cx="171450" cy="57150"/>
            </a:xfrm>
            <a:prstGeom prst="rect">
              <a:avLst/>
            </a:prstGeom>
            <a:effectLst/>
          </p:spPr>
        </p:pic>
        <p:pic>
          <p:nvPicPr>
            <p:cNvPr id="3926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549649" y="7924799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3928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981450" y="7492899"/>
              <a:ext cx="311150" cy="382820"/>
            </a:xfrm>
            <a:prstGeom prst="rect">
              <a:avLst/>
            </a:prstGeom>
            <a:effectLst/>
          </p:spPr>
        </p:pic>
        <p:pic>
          <p:nvPicPr>
            <p:cNvPr id="3930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089400" y="7645391"/>
              <a:ext cx="158750" cy="145051"/>
            </a:xfrm>
            <a:prstGeom prst="rect">
              <a:avLst/>
            </a:prstGeom>
            <a:effectLst/>
          </p:spPr>
        </p:pic>
        <p:pic>
          <p:nvPicPr>
            <p:cNvPr id="3932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4300651" y="7651750"/>
              <a:ext cx="49100" cy="146050"/>
            </a:xfrm>
            <a:prstGeom prst="rect">
              <a:avLst/>
            </a:prstGeom>
            <a:effectLst/>
          </p:spPr>
        </p:pic>
        <p:pic>
          <p:nvPicPr>
            <p:cNvPr id="3934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4366683" y="7639050"/>
              <a:ext cx="33868" cy="165100"/>
            </a:xfrm>
            <a:prstGeom prst="rect">
              <a:avLst/>
            </a:prstGeom>
            <a:effectLst/>
          </p:spPr>
        </p:pic>
        <p:pic>
          <p:nvPicPr>
            <p:cNvPr id="3936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4197350" y="7630022"/>
              <a:ext cx="292100" cy="85228"/>
            </a:xfrm>
            <a:prstGeom prst="rect">
              <a:avLst/>
            </a:prstGeom>
            <a:effectLst/>
          </p:spPr>
        </p:pic>
        <p:pic>
          <p:nvPicPr>
            <p:cNvPr id="3938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3898900" y="7880350"/>
              <a:ext cx="565150" cy="95250"/>
            </a:xfrm>
            <a:prstGeom prst="rect">
              <a:avLst/>
            </a:prstGeom>
            <a:effectLst/>
          </p:spPr>
        </p:pic>
        <p:pic>
          <p:nvPicPr>
            <p:cNvPr id="3940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114800" y="7975600"/>
              <a:ext cx="317500" cy="142218"/>
            </a:xfrm>
            <a:prstGeom prst="rect">
              <a:avLst/>
            </a:prstGeom>
            <a:effectLst/>
          </p:spPr>
        </p:pic>
        <p:pic>
          <p:nvPicPr>
            <p:cNvPr id="3942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660900" y="7904527"/>
              <a:ext cx="127000" cy="39323"/>
            </a:xfrm>
            <a:prstGeom prst="rect">
              <a:avLst/>
            </a:prstGeom>
            <a:effectLst/>
          </p:spPr>
        </p:pic>
        <p:pic>
          <p:nvPicPr>
            <p:cNvPr id="3944" name="Line Line" descr="Line 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692650" y="7950200"/>
              <a:ext cx="222250" cy="38100"/>
            </a:xfrm>
            <a:prstGeom prst="rect">
              <a:avLst/>
            </a:prstGeom>
            <a:effectLst/>
          </p:spPr>
        </p:pic>
        <p:pic>
          <p:nvPicPr>
            <p:cNvPr id="3946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079999" y="7575549"/>
              <a:ext cx="508001" cy="561245"/>
            </a:xfrm>
            <a:prstGeom prst="rect">
              <a:avLst/>
            </a:prstGeom>
            <a:effectLst/>
          </p:spPr>
        </p:pic>
        <p:pic>
          <p:nvPicPr>
            <p:cNvPr id="3948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318622" y="7734300"/>
              <a:ext cx="59829" cy="127000"/>
            </a:xfrm>
            <a:prstGeom prst="rect">
              <a:avLst/>
            </a:prstGeom>
            <a:effectLst/>
          </p:spPr>
        </p:pic>
        <p:pic>
          <p:nvPicPr>
            <p:cNvPr id="3950" name="Line Line" descr="Line 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416550" y="7715250"/>
              <a:ext cx="50800" cy="152400"/>
            </a:xfrm>
            <a:prstGeom prst="rect">
              <a:avLst/>
            </a:prstGeom>
            <a:effectLst/>
          </p:spPr>
        </p:pic>
        <p:pic>
          <p:nvPicPr>
            <p:cNvPr id="3952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5257800" y="7689850"/>
              <a:ext cx="279400" cy="69850"/>
            </a:xfrm>
            <a:prstGeom prst="rect">
              <a:avLst/>
            </a:prstGeom>
            <a:effectLst/>
          </p:spPr>
        </p:pic>
        <p:pic>
          <p:nvPicPr>
            <p:cNvPr id="3954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397500" y="7715250"/>
              <a:ext cx="228600" cy="342900"/>
            </a:xfrm>
            <a:prstGeom prst="rect">
              <a:avLst/>
            </a:prstGeom>
            <a:effectLst/>
          </p:spPr>
        </p:pic>
        <p:pic>
          <p:nvPicPr>
            <p:cNvPr id="395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5505450" y="7919460"/>
              <a:ext cx="222250" cy="145040"/>
            </a:xfrm>
            <a:prstGeom prst="rect">
              <a:avLst/>
            </a:prstGeom>
            <a:effectLst/>
          </p:spPr>
        </p:pic>
        <p:pic>
          <p:nvPicPr>
            <p:cNvPr id="395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7905749" y="3158066"/>
              <a:ext cx="3247820" cy="2377018"/>
            </a:xfrm>
            <a:prstGeom prst="rect">
              <a:avLst/>
            </a:prstGeom>
            <a:effectLst/>
          </p:spPr>
        </p:pic>
        <p:pic>
          <p:nvPicPr>
            <p:cNvPr id="396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7770283" y="3333750"/>
              <a:ext cx="383117" cy="2082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Drawing"/>
          <p:cNvGrpSpPr/>
          <p:nvPr/>
        </p:nvGrpSpPr>
        <p:grpSpPr>
          <a:xfrm>
            <a:off x="700452" y="1289049"/>
            <a:ext cx="7071949" cy="7511390"/>
            <a:chOff x="-12699" y="0"/>
            <a:chExt cx="7071947" cy="7511388"/>
          </a:xfrm>
        </p:grpSpPr>
        <p:sp>
          <p:nvSpPr>
            <p:cNvPr id="452" name="Line"/>
            <p:cNvSpPr/>
            <p:nvPr/>
          </p:nvSpPr>
          <p:spPr>
            <a:xfrm>
              <a:off x="1822531" y="38454"/>
              <a:ext cx="283717" cy="53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80" fill="norm" stroke="1" extrusionOk="0">
                  <a:moveTo>
                    <a:pt x="18429" y="1758"/>
                  </a:moveTo>
                  <a:cubicBezTo>
                    <a:pt x="18429" y="1336"/>
                    <a:pt x="18429" y="914"/>
                    <a:pt x="17635" y="534"/>
                  </a:cubicBezTo>
                  <a:cubicBezTo>
                    <a:pt x="16841" y="155"/>
                    <a:pt x="15253" y="-183"/>
                    <a:pt x="13188" y="112"/>
                  </a:cubicBezTo>
                  <a:cubicBezTo>
                    <a:pt x="11123" y="408"/>
                    <a:pt x="8582" y="1336"/>
                    <a:pt x="6359" y="2812"/>
                  </a:cubicBezTo>
                  <a:cubicBezTo>
                    <a:pt x="4135" y="4289"/>
                    <a:pt x="2229" y="6314"/>
                    <a:pt x="1117" y="8761"/>
                  </a:cubicBezTo>
                  <a:cubicBezTo>
                    <a:pt x="6" y="11208"/>
                    <a:pt x="-312" y="14076"/>
                    <a:pt x="323" y="16228"/>
                  </a:cubicBezTo>
                  <a:cubicBezTo>
                    <a:pt x="959" y="18379"/>
                    <a:pt x="2547" y="19814"/>
                    <a:pt x="5088" y="20573"/>
                  </a:cubicBezTo>
                  <a:cubicBezTo>
                    <a:pt x="7629" y="21333"/>
                    <a:pt x="11123" y="21417"/>
                    <a:pt x="13982" y="21122"/>
                  </a:cubicBezTo>
                  <a:cubicBezTo>
                    <a:pt x="16841" y="20826"/>
                    <a:pt x="19064" y="20151"/>
                    <a:pt x="21288" y="19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2097780" y="340269"/>
              <a:ext cx="141142" cy="2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0911" fill="norm" stroke="1" extrusionOk="0">
                  <a:moveTo>
                    <a:pt x="18424" y="841"/>
                  </a:moveTo>
                  <a:cubicBezTo>
                    <a:pt x="17153" y="246"/>
                    <a:pt x="15882" y="-348"/>
                    <a:pt x="13341" y="246"/>
                  </a:cubicBezTo>
                  <a:cubicBezTo>
                    <a:pt x="10800" y="841"/>
                    <a:pt x="6988" y="2624"/>
                    <a:pt x="4288" y="5597"/>
                  </a:cubicBezTo>
                  <a:cubicBezTo>
                    <a:pt x="1588" y="8569"/>
                    <a:pt x="0" y="12731"/>
                    <a:pt x="0" y="15604"/>
                  </a:cubicBezTo>
                  <a:cubicBezTo>
                    <a:pt x="0" y="18478"/>
                    <a:pt x="1588" y="20063"/>
                    <a:pt x="4606" y="20658"/>
                  </a:cubicBezTo>
                  <a:cubicBezTo>
                    <a:pt x="7624" y="21252"/>
                    <a:pt x="12071" y="20856"/>
                    <a:pt x="15565" y="18874"/>
                  </a:cubicBezTo>
                  <a:cubicBezTo>
                    <a:pt x="19059" y="16892"/>
                    <a:pt x="21600" y="13325"/>
                    <a:pt x="21124" y="10551"/>
                  </a:cubicBezTo>
                  <a:cubicBezTo>
                    <a:pt x="20647" y="7777"/>
                    <a:pt x="17153" y="5795"/>
                    <a:pt x="13659" y="3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2315797" y="276654"/>
              <a:ext cx="146051" cy="25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7194"/>
                  </a:moveTo>
                  <a:cubicBezTo>
                    <a:pt x="313" y="11299"/>
                    <a:pt x="626" y="15405"/>
                    <a:pt x="783" y="17904"/>
                  </a:cubicBezTo>
                  <a:cubicBezTo>
                    <a:pt x="939" y="20403"/>
                    <a:pt x="939" y="21296"/>
                    <a:pt x="939" y="21296"/>
                  </a:cubicBezTo>
                  <a:cubicBezTo>
                    <a:pt x="939" y="21296"/>
                    <a:pt x="939" y="20403"/>
                    <a:pt x="1722" y="17458"/>
                  </a:cubicBezTo>
                  <a:cubicBezTo>
                    <a:pt x="2504" y="14513"/>
                    <a:pt x="4070" y="9514"/>
                    <a:pt x="5948" y="6212"/>
                  </a:cubicBezTo>
                  <a:cubicBezTo>
                    <a:pt x="7826" y="2909"/>
                    <a:pt x="10017" y="1303"/>
                    <a:pt x="11896" y="499"/>
                  </a:cubicBezTo>
                  <a:cubicBezTo>
                    <a:pt x="13774" y="-304"/>
                    <a:pt x="15339" y="-304"/>
                    <a:pt x="16904" y="1749"/>
                  </a:cubicBezTo>
                  <a:cubicBezTo>
                    <a:pt x="18470" y="3802"/>
                    <a:pt x="20035" y="7908"/>
                    <a:pt x="20817" y="10853"/>
                  </a:cubicBezTo>
                  <a:cubicBezTo>
                    <a:pt x="21600" y="13798"/>
                    <a:pt x="21600" y="15584"/>
                    <a:pt x="21600" y="17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2589352" y="0"/>
              <a:ext cx="75696" cy="55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70" fill="norm" stroke="1" extrusionOk="0">
                  <a:moveTo>
                    <a:pt x="21457" y="0"/>
                  </a:moveTo>
                  <a:cubicBezTo>
                    <a:pt x="17857" y="2710"/>
                    <a:pt x="14257" y="5421"/>
                    <a:pt x="10957" y="8254"/>
                  </a:cubicBezTo>
                  <a:cubicBezTo>
                    <a:pt x="7657" y="11087"/>
                    <a:pt x="4657" y="14044"/>
                    <a:pt x="2857" y="15933"/>
                  </a:cubicBezTo>
                  <a:cubicBezTo>
                    <a:pt x="1057" y="17822"/>
                    <a:pt x="457" y="18643"/>
                    <a:pt x="157" y="19383"/>
                  </a:cubicBezTo>
                  <a:cubicBezTo>
                    <a:pt x="-143" y="20122"/>
                    <a:pt x="-143" y="20779"/>
                    <a:pt x="1357" y="21148"/>
                  </a:cubicBezTo>
                  <a:cubicBezTo>
                    <a:pt x="2857" y="21518"/>
                    <a:pt x="5857" y="21600"/>
                    <a:pt x="9157" y="21230"/>
                  </a:cubicBezTo>
                  <a:cubicBezTo>
                    <a:pt x="12457" y="20861"/>
                    <a:pt x="16057" y="20040"/>
                    <a:pt x="19657" y="19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2522086" y="285750"/>
              <a:ext cx="206462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64" fill="norm" stroke="1" extrusionOk="0">
                  <a:moveTo>
                    <a:pt x="2323" y="20110"/>
                  </a:moveTo>
                  <a:cubicBezTo>
                    <a:pt x="1221" y="20855"/>
                    <a:pt x="119" y="21600"/>
                    <a:pt x="9" y="20855"/>
                  </a:cubicBezTo>
                  <a:cubicBezTo>
                    <a:pt x="-101" y="20110"/>
                    <a:pt x="781" y="17876"/>
                    <a:pt x="4528" y="14152"/>
                  </a:cubicBezTo>
                  <a:cubicBezTo>
                    <a:pt x="8275" y="10428"/>
                    <a:pt x="14887" y="5214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2747597" y="342900"/>
              <a:ext cx="1" cy="1651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2767010" y="215316"/>
              <a:ext cx="31388" cy="4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19981" fill="norm" stroke="1" extrusionOk="0">
                  <a:moveTo>
                    <a:pt x="3818" y="19981"/>
                  </a:moveTo>
                  <a:cubicBezTo>
                    <a:pt x="1118" y="11529"/>
                    <a:pt x="-1582" y="3077"/>
                    <a:pt x="1118" y="729"/>
                  </a:cubicBezTo>
                  <a:cubicBezTo>
                    <a:pt x="3818" y="-1619"/>
                    <a:pt x="11918" y="2138"/>
                    <a:pt x="20018" y="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2843210" y="274425"/>
              <a:ext cx="123256" cy="24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293" fill="norm" stroke="1" extrusionOk="0">
                  <a:moveTo>
                    <a:pt x="1018" y="1555"/>
                  </a:moveTo>
                  <a:cubicBezTo>
                    <a:pt x="1738" y="6583"/>
                    <a:pt x="2458" y="11610"/>
                    <a:pt x="2818" y="14590"/>
                  </a:cubicBezTo>
                  <a:cubicBezTo>
                    <a:pt x="3178" y="17569"/>
                    <a:pt x="3178" y="18500"/>
                    <a:pt x="2818" y="19431"/>
                  </a:cubicBezTo>
                  <a:cubicBezTo>
                    <a:pt x="2458" y="20362"/>
                    <a:pt x="1738" y="21293"/>
                    <a:pt x="1018" y="21293"/>
                  </a:cubicBezTo>
                  <a:cubicBezTo>
                    <a:pt x="298" y="21293"/>
                    <a:pt x="-422" y="20362"/>
                    <a:pt x="298" y="17848"/>
                  </a:cubicBezTo>
                  <a:cubicBezTo>
                    <a:pt x="1018" y="15334"/>
                    <a:pt x="3178" y="11238"/>
                    <a:pt x="5518" y="8072"/>
                  </a:cubicBezTo>
                  <a:cubicBezTo>
                    <a:pt x="7858" y="4907"/>
                    <a:pt x="10378" y="2672"/>
                    <a:pt x="12538" y="1369"/>
                  </a:cubicBezTo>
                  <a:cubicBezTo>
                    <a:pt x="14698" y="65"/>
                    <a:pt x="16498" y="-307"/>
                    <a:pt x="17938" y="252"/>
                  </a:cubicBezTo>
                  <a:cubicBezTo>
                    <a:pt x="19378" y="810"/>
                    <a:pt x="20458" y="2300"/>
                    <a:pt x="20818" y="5000"/>
                  </a:cubicBezTo>
                  <a:cubicBezTo>
                    <a:pt x="21178" y="7700"/>
                    <a:pt x="20818" y="11610"/>
                    <a:pt x="20278" y="14217"/>
                  </a:cubicBezTo>
                  <a:cubicBezTo>
                    <a:pt x="19738" y="16824"/>
                    <a:pt x="19018" y="18127"/>
                    <a:pt x="18298" y="1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3058190" y="266699"/>
              <a:ext cx="159308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07" fill="norm" stroke="1" extrusionOk="0">
                  <a:moveTo>
                    <a:pt x="2633" y="0"/>
                  </a:moveTo>
                  <a:cubicBezTo>
                    <a:pt x="1496" y="4239"/>
                    <a:pt x="359" y="8479"/>
                    <a:pt x="75" y="11809"/>
                  </a:cubicBezTo>
                  <a:cubicBezTo>
                    <a:pt x="-209" y="15140"/>
                    <a:pt x="359" y="17563"/>
                    <a:pt x="1070" y="19178"/>
                  </a:cubicBezTo>
                  <a:cubicBezTo>
                    <a:pt x="1780" y="20793"/>
                    <a:pt x="2633" y="21600"/>
                    <a:pt x="3628" y="21499"/>
                  </a:cubicBezTo>
                  <a:cubicBezTo>
                    <a:pt x="4623" y="21398"/>
                    <a:pt x="5759" y="20389"/>
                    <a:pt x="7749" y="17361"/>
                  </a:cubicBezTo>
                  <a:cubicBezTo>
                    <a:pt x="9738" y="14333"/>
                    <a:pt x="12580" y="9286"/>
                    <a:pt x="14144" y="6258"/>
                  </a:cubicBezTo>
                  <a:cubicBezTo>
                    <a:pt x="15707" y="3230"/>
                    <a:pt x="15991" y="2221"/>
                    <a:pt x="16133" y="4138"/>
                  </a:cubicBezTo>
                  <a:cubicBezTo>
                    <a:pt x="16275" y="6056"/>
                    <a:pt x="16275" y="10901"/>
                    <a:pt x="17128" y="14232"/>
                  </a:cubicBezTo>
                  <a:cubicBezTo>
                    <a:pt x="17980" y="17563"/>
                    <a:pt x="19686" y="19379"/>
                    <a:pt x="21391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3319097" y="271827"/>
              <a:ext cx="82586" cy="21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0952" fill="norm" stroke="1" extrusionOk="0">
                  <a:moveTo>
                    <a:pt x="21060" y="750"/>
                  </a:moveTo>
                  <a:cubicBezTo>
                    <a:pt x="17280" y="330"/>
                    <a:pt x="13500" y="-89"/>
                    <a:pt x="10530" y="16"/>
                  </a:cubicBezTo>
                  <a:cubicBezTo>
                    <a:pt x="7560" y="121"/>
                    <a:pt x="5400" y="750"/>
                    <a:pt x="3510" y="3791"/>
                  </a:cubicBezTo>
                  <a:cubicBezTo>
                    <a:pt x="1620" y="6831"/>
                    <a:pt x="0" y="12284"/>
                    <a:pt x="0" y="15429"/>
                  </a:cubicBezTo>
                  <a:cubicBezTo>
                    <a:pt x="0" y="18575"/>
                    <a:pt x="1620" y="19414"/>
                    <a:pt x="4320" y="20148"/>
                  </a:cubicBezTo>
                  <a:cubicBezTo>
                    <a:pt x="7020" y="20882"/>
                    <a:pt x="10800" y="21511"/>
                    <a:pt x="14040" y="20148"/>
                  </a:cubicBezTo>
                  <a:cubicBezTo>
                    <a:pt x="17280" y="18785"/>
                    <a:pt x="19980" y="15429"/>
                    <a:pt x="20790" y="12703"/>
                  </a:cubicBezTo>
                  <a:cubicBezTo>
                    <a:pt x="21600" y="9977"/>
                    <a:pt x="20520" y="7880"/>
                    <a:pt x="19170" y="6412"/>
                  </a:cubicBezTo>
                  <a:cubicBezTo>
                    <a:pt x="17820" y="4944"/>
                    <a:pt x="16200" y="4105"/>
                    <a:pt x="14850" y="3791"/>
                  </a:cubicBezTo>
                  <a:cubicBezTo>
                    <a:pt x="13500" y="3476"/>
                    <a:pt x="12420" y="3686"/>
                    <a:pt x="11340" y="3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3494002" y="240080"/>
              <a:ext cx="293198" cy="25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62" fill="norm" stroke="1" extrusionOk="0">
                  <a:moveTo>
                    <a:pt x="2988" y="2736"/>
                  </a:moveTo>
                  <a:cubicBezTo>
                    <a:pt x="2062" y="4843"/>
                    <a:pt x="1136" y="6950"/>
                    <a:pt x="596" y="9409"/>
                  </a:cubicBezTo>
                  <a:cubicBezTo>
                    <a:pt x="56" y="11867"/>
                    <a:pt x="-98" y="14677"/>
                    <a:pt x="56" y="16521"/>
                  </a:cubicBezTo>
                  <a:cubicBezTo>
                    <a:pt x="211" y="18365"/>
                    <a:pt x="673" y="19243"/>
                    <a:pt x="1291" y="19594"/>
                  </a:cubicBezTo>
                  <a:cubicBezTo>
                    <a:pt x="1908" y="19946"/>
                    <a:pt x="2679" y="19770"/>
                    <a:pt x="3605" y="18365"/>
                  </a:cubicBezTo>
                  <a:cubicBezTo>
                    <a:pt x="4531" y="16960"/>
                    <a:pt x="5611" y="14326"/>
                    <a:pt x="6459" y="12394"/>
                  </a:cubicBezTo>
                  <a:cubicBezTo>
                    <a:pt x="7308" y="10463"/>
                    <a:pt x="7925" y="9233"/>
                    <a:pt x="8233" y="9058"/>
                  </a:cubicBezTo>
                  <a:cubicBezTo>
                    <a:pt x="8542" y="8882"/>
                    <a:pt x="8542" y="9760"/>
                    <a:pt x="8851" y="11077"/>
                  </a:cubicBezTo>
                  <a:cubicBezTo>
                    <a:pt x="9159" y="12394"/>
                    <a:pt x="9776" y="14150"/>
                    <a:pt x="10471" y="15204"/>
                  </a:cubicBezTo>
                  <a:cubicBezTo>
                    <a:pt x="11165" y="16258"/>
                    <a:pt x="11936" y="16609"/>
                    <a:pt x="13402" y="15116"/>
                  </a:cubicBezTo>
                  <a:cubicBezTo>
                    <a:pt x="14868" y="13624"/>
                    <a:pt x="17028" y="10287"/>
                    <a:pt x="18108" y="7653"/>
                  </a:cubicBezTo>
                  <a:cubicBezTo>
                    <a:pt x="19188" y="5019"/>
                    <a:pt x="19188" y="3087"/>
                    <a:pt x="18802" y="1858"/>
                  </a:cubicBezTo>
                  <a:cubicBezTo>
                    <a:pt x="18416" y="628"/>
                    <a:pt x="17645" y="102"/>
                    <a:pt x="16873" y="14"/>
                  </a:cubicBezTo>
                  <a:cubicBezTo>
                    <a:pt x="16102" y="-74"/>
                    <a:pt x="15331" y="277"/>
                    <a:pt x="14868" y="892"/>
                  </a:cubicBezTo>
                  <a:cubicBezTo>
                    <a:pt x="14405" y="1506"/>
                    <a:pt x="14251" y="2385"/>
                    <a:pt x="15099" y="4931"/>
                  </a:cubicBezTo>
                  <a:cubicBezTo>
                    <a:pt x="15948" y="7477"/>
                    <a:pt x="17799" y="11692"/>
                    <a:pt x="19033" y="14238"/>
                  </a:cubicBezTo>
                  <a:cubicBezTo>
                    <a:pt x="20268" y="16785"/>
                    <a:pt x="20885" y="17663"/>
                    <a:pt x="21193" y="18628"/>
                  </a:cubicBezTo>
                  <a:cubicBezTo>
                    <a:pt x="21502" y="19594"/>
                    <a:pt x="21502" y="20648"/>
                    <a:pt x="20422" y="21087"/>
                  </a:cubicBezTo>
                  <a:cubicBezTo>
                    <a:pt x="19342" y="21526"/>
                    <a:pt x="17182" y="21350"/>
                    <a:pt x="15022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4297502" y="47828"/>
              <a:ext cx="189996" cy="51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17" fill="norm" stroke="1" extrusionOk="0">
                  <a:moveTo>
                    <a:pt x="2103" y="4355"/>
                  </a:moveTo>
                  <a:cubicBezTo>
                    <a:pt x="1623" y="7353"/>
                    <a:pt x="1143" y="10350"/>
                    <a:pt x="1143" y="12951"/>
                  </a:cubicBezTo>
                  <a:cubicBezTo>
                    <a:pt x="1143" y="15552"/>
                    <a:pt x="1623" y="17756"/>
                    <a:pt x="1863" y="19211"/>
                  </a:cubicBezTo>
                  <a:cubicBezTo>
                    <a:pt x="2103" y="20666"/>
                    <a:pt x="2103" y="21371"/>
                    <a:pt x="1863" y="21415"/>
                  </a:cubicBezTo>
                  <a:cubicBezTo>
                    <a:pt x="1623" y="21459"/>
                    <a:pt x="1143" y="20842"/>
                    <a:pt x="783" y="19035"/>
                  </a:cubicBezTo>
                  <a:cubicBezTo>
                    <a:pt x="423" y="17227"/>
                    <a:pt x="183" y="14230"/>
                    <a:pt x="63" y="11320"/>
                  </a:cubicBezTo>
                  <a:cubicBezTo>
                    <a:pt x="-57" y="8411"/>
                    <a:pt x="-57" y="5590"/>
                    <a:pt x="543" y="3694"/>
                  </a:cubicBezTo>
                  <a:cubicBezTo>
                    <a:pt x="1143" y="1799"/>
                    <a:pt x="2343" y="829"/>
                    <a:pt x="3663" y="344"/>
                  </a:cubicBezTo>
                  <a:cubicBezTo>
                    <a:pt x="4983" y="-141"/>
                    <a:pt x="6423" y="-141"/>
                    <a:pt x="8463" y="520"/>
                  </a:cubicBezTo>
                  <a:cubicBezTo>
                    <a:pt x="10503" y="1181"/>
                    <a:pt x="13143" y="2504"/>
                    <a:pt x="14463" y="3870"/>
                  </a:cubicBezTo>
                  <a:cubicBezTo>
                    <a:pt x="15783" y="5237"/>
                    <a:pt x="15783" y="6648"/>
                    <a:pt x="14463" y="7794"/>
                  </a:cubicBezTo>
                  <a:cubicBezTo>
                    <a:pt x="13143" y="8940"/>
                    <a:pt x="10503" y="9821"/>
                    <a:pt x="8583" y="10306"/>
                  </a:cubicBezTo>
                  <a:cubicBezTo>
                    <a:pt x="6663" y="10791"/>
                    <a:pt x="5463" y="10879"/>
                    <a:pt x="4263" y="11012"/>
                  </a:cubicBezTo>
                  <a:cubicBezTo>
                    <a:pt x="3063" y="11144"/>
                    <a:pt x="1863" y="11320"/>
                    <a:pt x="1743" y="11673"/>
                  </a:cubicBezTo>
                  <a:cubicBezTo>
                    <a:pt x="1623" y="12026"/>
                    <a:pt x="2583" y="12555"/>
                    <a:pt x="5103" y="13568"/>
                  </a:cubicBezTo>
                  <a:cubicBezTo>
                    <a:pt x="7623" y="14582"/>
                    <a:pt x="11703" y="16081"/>
                    <a:pt x="14703" y="17315"/>
                  </a:cubicBezTo>
                  <a:cubicBezTo>
                    <a:pt x="17703" y="18550"/>
                    <a:pt x="19623" y="19519"/>
                    <a:pt x="21543" y="20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4582747" y="209549"/>
              <a:ext cx="222251" cy="40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1350"/>
                  </a:moveTo>
                  <a:cubicBezTo>
                    <a:pt x="1029" y="1575"/>
                    <a:pt x="2057" y="1800"/>
                    <a:pt x="2983" y="3319"/>
                  </a:cubicBezTo>
                  <a:cubicBezTo>
                    <a:pt x="3909" y="4837"/>
                    <a:pt x="4731" y="7650"/>
                    <a:pt x="5554" y="10294"/>
                  </a:cubicBezTo>
                  <a:cubicBezTo>
                    <a:pt x="6377" y="12937"/>
                    <a:pt x="7200" y="15413"/>
                    <a:pt x="7920" y="17156"/>
                  </a:cubicBezTo>
                  <a:cubicBezTo>
                    <a:pt x="8640" y="18900"/>
                    <a:pt x="9257" y="19912"/>
                    <a:pt x="9977" y="20588"/>
                  </a:cubicBezTo>
                  <a:cubicBezTo>
                    <a:pt x="10697" y="21262"/>
                    <a:pt x="11520" y="21600"/>
                    <a:pt x="12034" y="21488"/>
                  </a:cubicBezTo>
                  <a:cubicBezTo>
                    <a:pt x="12549" y="21375"/>
                    <a:pt x="12754" y="20813"/>
                    <a:pt x="13474" y="18731"/>
                  </a:cubicBezTo>
                  <a:cubicBezTo>
                    <a:pt x="14194" y="16650"/>
                    <a:pt x="15429" y="13050"/>
                    <a:pt x="16251" y="10181"/>
                  </a:cubicBezTo>
                  <a:cubicBezTo>
                    <a:pt x="17074" y="7312"/>
                    <a:pt x="17486" y="5175"/>
                    <a:pt x="17794" y="3600"/>
                  </a:cubicBezTo>
                  <a:cubicBezTo>
                    <a:pt x="18103" y="2025"/>
                    <a:pt x="18309" y="1012"/>
                    <a:pt x="18926" y="506"/>
                  </a:cubicBezTo>
                  <a:cubicBezTo>
                    <a:pt x="19543" y="0"/>
                    <a:pt x="205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4798647" y="331923"/>
              <a:ext cx="158751" cy="27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4285"/>
                  </a:moveTo>
                  <a:cubicBezTo>
                    <a:pt x="21600" y="3467"/>
                    <a:pt x="21600" y="2649"/>
                    <a:pt x="21456" y="1831"/>
                  </a:cubicBezTo>
                  <a:cubicBezTo>
                    <a:pt x="21312" y="1012"/>
                    <a:pt x="21024" y="194"/>
                    <a:pt x="19296" y="31"/>
                  </a:cubicBezTo>
                  <a:cubicBezTo>
                    <a:pt x="17568" y="-133"/>
                    <a:pt x="14400" y="358"/>
                    <a:pt x="12240" y="1667"/>
                  </a:cubicBezTo>
                  <a:cubicBezTo>
                    <a:pt x="10080" y="2976"/>
                    <a:pt x="8928" y="5103"/>
                    <a:pt x="9648" y="6822"/>
                  </a:cubicBezTo>
                  <a:cubicBezTo>
                    <a:pt x="10368" y="8540"/>
                    <a:pt x="12960" y="9849"/>
                    <a:pt x="15264" y="11158"/>
                  </a:cubicBezTo>
                  <a:cubicBezTo>
                    <a:pt x="17568" y="12467"/>
                    <a:pt x="19584" y="13776"/>
                    <a:pt x="20592" y="14922"/>
                  </a:cubicBezTo>
                  <a:cubicBezTo>
                    <a:pt x="21600" y="16067"/>
                    <a:pt x="21600" y="17049"/>
                    <a:pt x="18720" y="18112"/>
                  </a:cubicBezTo>
                  <a:cubicBezTo>
                    <a:pt x="15840" y="19176"/>
                    <a:pt x="10080" y="20322"/>
                    <a:pt x="6480" y="20894"/>
                  </a:cubicBezTo>
                  <a:cubicBezTo>
                    <a:pt x="2880" y="21467"/>
                    <a:pt x="1440" y="21467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1172797" y="762264"/>
              <a:ext cx="3835401" cy="36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0" y="21584"/>
                  </a:moveTo>
                  <a:cubicBezTo>
                    <a:pt x="477" y="20467"/>
                    <a:pt x="954" y="19350"/>
                    <a:pt x="1395" y="18543"/>
                  </a:cubicBezTo>
                  <a:cubicBezTo>
                    <a:pt x="1836" y="17736"/>
                    <a:pt x="2241" y="17239"/>
                    <a:pt x="2640" y="16743"/>
                  </a:cubicBezTo>
                  <a:cubicBezTo>
                    <a:pt x="3040" y="16246"/>
                    <a:pt x="3433" y="15750"/>
                    <a:pt x="3862" y="15253"/>
                  </a:cubicBezTo>
                  <a:cubicBezTo>
                    <a:pt x="4291" y="14756"/>
                    <a:pt x="4756" y="14260"/>
                    <a:pt x="5233" y="13639"/>
                  </a:cubicBezTo>
                  <a:cubicBezTo>
                    <a:pt x="5710" y="13018"/>
                    <a:pt x="6199" y="12274"/>
                    <a:pt x="6687" y="11467"/>
                  </a:cubicBezTo>
                  <a:cubicBezTo>
                    <a:pt x="7176" y="10660"/>
                    <a:pt x="7665" y="9791"/>
                    <a:pt x="8118" y="9046"/>
                  </a:cubicBezTo>
                  <a:cubicBezTo>
                    <a:pt x="8571" y="8301"/>
                    <a:pt x="8988" y="7681"/>
                    <a:pt x="9417" y="7122"/>
                  </a:cubicBezTo>
                  <a:cubicBezTo>
                    <a:pt x="9846" y="6563"/>
                    <a:pt x="10287" y="6067"/>
                    <a:pt x="10752" y="5508"/>
                  </a:cubicBezTo>
                  <a:cubicBezTo>
                    <a:pt x="11217" y="4950"/>
                    <a:pt x="11706" y="4329"/>
                    <a:pt x="12189" y="3770"/>
                  </a:cubicBezTo>
                  <a:cubicBezTo>
                    <a:pt x="12672" y="3212"/>
                    <a:pt x="13148" y="2715"/>
                    <a:pt x="13625" y="2281"/>
                  </a:cubicBezTo>
                  <a:cubicBezTo>
                    <a:pt x="14102" y="1846"/>
                    <a:pt x="14579" y="1474"/>
                    <a:pt x="15050" y="1163"/>
                  </a:cubicBezTo>
                  <a:cubicBezTo>
                    <a:pt x="15521" y="853"/>
                    <a:pt x="15985" y="605"/>
                    <a:pt x="16432" y="418"/>
                  </a:cubicBezTo>
                  <a:cubicBezTo>
                    <a:pt x="16879" y="232"/>
                    <a:pt x="17309" y="108"/>
                    <a:pt x="17809" y="46"/>
                  </a:cubicBezTo>
                  <a:cubicBezTo>
                    <a:pt x="18310" y="-16"/>
                    <a:pt x="18882" y="-16"/>
                    <a:pt x="19526" y="46"/>
                  </a:cubicBezTo>
                  <a:cubicBezTo>
                    <a:pt x="20170" y="108"/>
                    <a:pt x="20885" y="232"/>
                    <a:pt x="21600" y="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1382347" y="857250"/>
              <a:ext cx="3676651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" y="21053"/>
                    <a:pt x="895" y="20506"/>
                    <a:pt x="1312" y="19959"/>
                  </a:cubicBezTo>
                  <a:cubicBezTo>
                    <a:pt x="1728" y="19413"/>
                    <a:pt x="2114" y="18866"/>
                    <a:pt x="2574" y="18365"/>
                  </a:cubicBezTo>
                  <a:cubicBezTo>
                    <a:pt x="3034" y="17863"/>
                    <a:pt x="3569" y="17408"/>
                    <a:pt x="4029" y="16997"/>
                  </a:cubicBezTo>
                  <a:cubicBezTo>
                    <a:pt x="4489" y="16587"/>
                    <a:pt x="4875" y="16223"/>
                    <a:pt x="5260" y="15904"/>
                  </a:cubicBezTo>
                  <a:cubicBezTo>
                    <a:pt x="5646" y="15585"/>
                    <a:pt x="6031" y="15311"/>
                    <a:pt x="6566" y="14719"/>
                  </a:cubicBezTo>
                  <a:cubicBezTo>
                    <a:pt x="7101" y="14127"/>
                    <a:pt x="7784" y="13215"/>
                    <a:pt x="8381" y="12441"/>
                  </a:cubicBezTo>
                  <a:cubicBezTo>
                    <a:pt x="8978" y="11666"/>
                    <a:pt x="9488" y="11028"/>
                    <a:pt x="9992" y="10435"/>
                  </a:cubicBezTo>
                  <a:cubicBezTo>
                    <a:pt x="10495" y="9843"/>
                    <a:pt x="10993" y="9296"/>
                    <a:pt x="11490" y="8749"/>
                  </a:cubicBezTo>
                  <a:cubicBezTo>
                    <a:pt x="11988" y="8203"/>
                    <a:pt x="12485" y="7656"/>
                    <a:pt x="12982" y="7109"/>
                  </a:cubicBezTo>
                  <a:cubicBezTo>
                    <a:pt x="13480" y="6562"/>
                    <a:pt x="13977" y="6015"/>
                    <a:pt x="14462" y="5514"/>
                  </a:cubicBezTo>
                  <a:cubicBezTo>
                    <a:pt x="14947" y="5013"/>
                    <a:pt x="15420" y="4557"/>
                    <a:pt x="15867" y="4101"/>
                  </a:cubicBezTo>
                  <a:cubicBezTo>
                    <a:pt x="16315" y="3646"/>
                    <a:pt x="16738" y="3190"/>
                    <a:pt x="17142" y="2825"/>
                  </a:cubicBezTo>
                  <a:cubicBezTo>
                    <a:pt x="17546" y="2461"/>
                    <a:pt x="17932" y="2187"/>
                    <a:pt x="18435" y="1823"/>
                  </a:cubicBezTo>
                  <a:cubicBezTo>
                    <a:pt x="18939" y="1458"/>
                    <a:pt x="19561" y="1003"/>
                    <a:pt x="20108" y="684"/>
                  </a:cubicBezTo>
                  <a:cubicBezTo>
                    <a:pt x="20655" y="365"/>
                    <a:pt x="21127" y="1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1046523" y="1855148"/>
              <a:ext cx="127988" cy="60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532" fill="norm" stroke="1" extrusionOk="0">
                  <a:moveTo>
                    <a:pt x="1970" y="9608"/>
                  </a:moveTo>
                  <a:cubicBezTo>
                    <a:pt x="1274" y="9159"/>
                    <a:pt x="577" y="8711"/>
                    <a:pt x="228" y="8673"/>
                  </a:cubicBezTo>
                  <a:cubicBezTo>
                    <a:pt x="-120" y="8636"/>
                    <a:pt x="-120" y="9010"/>
                    <a:pt x="577" y="10280"/>
                  </a:cubicBezTo>
                  <a:cubicBezTo>
                    <a:pt x="1274" y="11551"/>
                    <a:pt x="2667" y="13718"/>
                    <a:pt x="3538" y="15587"/>
                  </a:cubicBezTo>
                  <a:cubicBezTo>
                    <a:pt x="4409" y="17455"/>
                    <a:pt x="4757" y="19025"/>
                    <a:pt x="4932" y="20034"/>
                  </a:cubicBezTo>
                  <a:cubicBezTo>
                    <a:pt x="5106" y="21043"/>
                    <a:pt x="5106" y="21491"/>
                    <a:pt x="4757" y="21529"/>
                  </a:cubicBezTo>
                  <a:cubicBezTo>
                    <a:pt x="4409" y="21566"/>
                    <a:pt x="3712" y="21192"/>
                    <a:pt x="3015" y="19884"/>
                  </a:cubicBezTo>
                  <a:cubicBezTo>
                    <a:pt x="2319" y="18576"/>
                    <a:pt x="1622" y="16334"/>
                    <a:pt x="1099" y="13905"/>
                  </a:cubicBezTo>
                  <a:cubicBezTo>
                    <a:pt x="577" y="11476"/>
                    <a:pt x="228" y="8860"/>
                    <a:pt x="1274" y="6618"/>
                  </a:cubicBezTo>
                  <a:cubicBezTo>
                    <a:pt x="2319" y="4376"/>
                    <a:pt x="4757" y="2507"/>
                    <a:pt x="6674" y="1423"/>
                  </a:cubicBezTo>
                  <a:cubicBezTo>
                    <a:pt x="8590" y="340"/>
                    <a:pt x="9983" y="41"/>
                    <a:pt x="11377" y="3"/>
                  </a:cubicBezTo>
                  <a:cubicBezTo>
                    <a:pt x="12770" y="-34"/>
                    <a:pt x="14164" y="190"/>
                    <a:pt x="16080" y="1087"/>
                  </a:cubicBezTo>
                  <a:cubicBezTo>
                    <a:pt x="17996" y="1984"/>
                    <a:pt x="20435" y="3554"/>
                    <a:pt x="20957" y="4899"/>
                  </a:cubicBezTo>
                  <a:cubicBezTo>
                    <a:pt x="21480" y="6244"/>
                    <a:pt x="20086" y="7365"/>
                    <a:pt x="17125" y="8038"/>
                  </a:cubicBezTo>
                  <a:cubicBezTo>
                    <a:pt x="14164" y="8711"/>
                    <a:pt x="9635" y="8935"/>
                    <a:pt x="5106" y="9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298578" y="1548405"/>
              <a:ext cx="185370" cy="54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75" fill="norm" stroke="1" extrusionOk="0">
                  <a:moveTo>
                    <a:pt x="17078" y="13747"/>
                  </a:moveTo>
                  <a:cubicBezTo>
                    <a:pt x="16832" y="13331"/>
                    <a:pt x="16587" y="12916"/>
                    <a:pt x="15114" y="12542"/>
                  </a:cubicBezTo>
                  <a:cubicBezTo>
                    <a:pt x="13641" y="12168"/>
                    <a:pt x="10941" y="11836"/>
                    <a:pt x="8487" y="12210"/>
                  </a:cubicBezTo>
                  <a:cubicBezTo>
                    <a:pt x="6032" y="12584"/>
                    <a:pt x="3823" y="13664"/>
                    <a:pt x="2351" y="15076"/>
                  </a:cubicBezTo>
                  <a:cubicBezTo>
                    <a:pt x="878" y="16488"/>
                    <a:pt x="141" y="18233"/>
                    <a:pt x="19" y="19355"/>
                  </a:cubicBezTo>
                  <a:cubicBezTo>
                    <a:pt x="-104" y="20476"/>
                    <a:pt x="387" y="20975"/>
                    <a:pt x="1369" y="21224"/>
                  </a:cubicBezTo>
                  <a:cubicBezTo>
                    <a:pt x="2351" y="21473"/>
                    <a:pt x="3823" y="21473"/>
                    <a:pt x="6155" y="20767"/>
                  </a:cubicBezTo>
                  <a:cubicBezTo>
                    <a:pt x="8487" y="20061"/>
                    <a:pt x="11678" y="18648"/>
                    <a:pt x="14010" y="16530"/>
                  </a:cubicBezTo>
                  <a:cubicBezTo>
                    <a:pt x="16341" y="14411"/>
                    <a:pt x="17814" y="11587"/>
                    <a:pt x="18551" y="8970"/>
                  </a:cubicBezTo>
                  <a:cubicBezTo>
                    <a:pt x="19287" y="6353"/>
                    <a:pt x="19287" y="3944"/>
                    <a:pt x="18919" y="2407"/>
                  </a:cubicBezTo>
                  <a:cubicBezTo>
                    <a:pt x="18551" y="870"/>
                    <a:pt x="17814" y="205"/>
                    <a:pt x="17078" y="39"/>
                  </a:cubicBezTo>
                  <a:cubicBezTo>
                    <a:pt x="16341" y="-127"/>
                    <a:pt x="15605" y="205"/>
                    <a:pt x="15114" y="1659"/>
                  </a:cubicBezTo>
                  <a:cubicBezTo>
                    <a:pt x="14623" y="3113"/>
                    <a:pt x="14378" y="5688"/>
                    <a:pt x="14869" y="8347"/>
                  </a:cubicBezTo>
                  <a:cubicBezTo>
                    <a:pt x="15360" y="11005"/>
                    <a:pt x="16587" y="13747"/>
                    <a:pt x="17814" y="15450"/>
                  </a:cubicBezTo>
                  <a:cubicBezTo>
                    <a:pt x="19041" y="17153"/>
                    <a:pt x="20269" y="17818"/>
                    <a:pt x="21496" y="18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610417" y="1495689"/>
              <a:ext cx="127531" cy="51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45" fill="norm" stroke="1" extrusionOk="0">
                  <a:moveTo>
                    <a:pt x="21334" y="1444"/>
                  </a:moveTo>
                  <a:cubicBezTo>
                    <a:pt x="20626" y="1003"/>
                    <a:pt x="19918" y="562"/>
                    <a:pt x="18678" y="298"/>
                  </a:cubicBezTo>
                  <a:cubicBezTo>
                    <a:pt x="17439" y="33"/>
                    <a:pt x="15668" y="-55"/>
                    <a:pt x="14075" y="33"/>
                  </a:cubicBezTo>
                  <a:cubicBezTo>
                    <a:pt x="12482" y="121"/>
                    <a:pt x="11065" y="386"/>
                    <a:pt x="8941" y="1620"/>
                  </a:cubicBezTo>
                  <a:cubicBezTo>
                    <a:pt x="6816" y="2854"/>
                    <a:pt x="3983" y="5058"/>
                    <a:pt x="2213" y="7747"/>
                  </a:cubicBezTo>
                  <a:cubicBezTo>
                    <a:pt x="442" y="10436"/>
                    <a:pt x="-266" y="13610"/>
                    <a:pt x="88" y="15991"/>
                  </a:cubicBezTo>
                  <a:cubicBezTo>
                    <a:pt x="442" y="18371"/>
                    <a:pt x="1859" y="19958"/>
                    <a:pt x="3275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1503939" y="1854200"/>
              <a:ext cx="16415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539" y="21600"/>
                  </a:moveTo>
                  <a:cubicBezTo>
                    <a:pt x="708" y="18400"/>
                    <a:pt x="-123" y="15200"/>
                    <a:pt x="15" y="12400"/>
                  </a:cubicBezTo>
                  <a:cubicBezTo>
                    <a:pt x="154" y="9600"/>
                    <a:pt x="1262" y="7200"/>
                    <a:pt x="5000" y="5200"/>
                  </a:cubicBezTo>
                  <a:cubicBezTo>
                    <a:pt x="8739" y="3200"/>
                    <a:pt x="15108" y="16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744297" y="18796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2366597" y="1719631"/>
              <a:ext cx="135091" cy="66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59" fill="norm" stroke="1" extrusionOk="0">
                  <a:moveTo>
                    <a:pt x="0" y="6396"/>
                  </a:moveTo>
                  <a:cubicBezTo>
                    <a:pt x="1662" y="8720"/>
                    <a:pt x="3323" y="11044"/>
                    <a:pt x="4985" y="13300"/>
                  </a:cubicBezTo>
                  <a:cubicBezTo>
                    <a:pt x="6646" y="15556"/>
                    <a:pt x="8308" y="17743"/>
                    <a:pt x="9305" y="19179"/>
                  </a:cubicBezTo>
                  <a:cubicBezTo>
                    <a:pt x="10302" y="20614"/>
                    <a:pt x="10634" y="21298"/>
                    <a:pt x="10468" y="21434"/>
                  </a:cubicBezTo>
                  <a:cubicBezTo>
                    <a:pt x="10302" y="21571"/>
                    <a:pt x="9637" y="21161"/>
                    <a:pt x="8308" y="19691"/>
                  </a:cubicBezTo>
                  <a:cubicBezTo>
                    <a:pt x="6978" y="18222"/>
                    <a:pt x="4985" y="15693"/>
                    <a:pt x="3822" y="13129"/>
                  </a:cubicBezTo>
                  <a:cubicBezTo>
                    <a:pt x="2658" y="10566"/>
                    <a:pt x="2326" y="7968"/>
                    <a:pt x="2658" y="6020"/>
                  </a:cubicBezTo>
                  <a:cubicBezTo>
                    <a:pt x="2991" y="4072"/>
                    <a:pt x="3988" y="2774"/>
                    <a:pt x="4985" y="1919"/>
                  </a:cubicBezTo>
                  <a:cubicBezTo>
                    <a:pt x="5982" y="1065"/>
                    <a:pt x="6978" y="655"/>
                    <a:pt x="8640" y="381"/>
                  </a:cubicBezTo>
                  <a:cubicBezTo>
                    <a:pt x="10302" y="108"/>
                    <a:pt x="12628" y="-29"/>
                    <a:pt x="14455" y="5"/>
                  </a:cubicBezTo>
                  <a:cubicBezTo>
                    <a:pt x="16283" y="39"/>
                    <a:pt x="17612" y="244"/>
                    <a:pt x="18942" y="1065"/>
                  </a:cubicBezTo>
                  <a:cubicBezTo>
                    <a:pt x="20271" y="1885"/>
                    <a:pt x="21600" y="3320"/>
                    <a:pt x="21102" y="4482"/>
                  </a:cubicBezTo>
                  <a:cubicBezTo>
                    <a:pt x="20603" y="5644"/>
                    <a:pt x="18277" y="6533"/>
                    <a:pt x="16117" y="7182"/>
                  </a:cubicBezTo>
                  <a:cubicBezTo>
                    <a:pt x="13957" y="7832"/>
                    <a:pt x="11963" y="8242"/>
                    <a:pt x="9969" y="8379"/>
                  </a:cubicBezTo>
                  <a:cubicBezTo>
                    <a:pt x="7975" y="8515"/>
                    <a:pt x="5982" y="8379"/>
                    <a:pt x="3988" y="8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2550747" y="1725394"/>
              <a:ext cx="165101" cy="206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1495"/>
                  </a:moveTo>
                  <a:cubicBezTo>
                    <a:pt x="3600" y="6295"/>
                    <a:pt x="7200" y="11095"/>
                    <a:pt x="9000" y="14041"/>
                  </a:cubicBezTo>
                  <a:cubicBezTo>
                    <a:pt x="10800" y="16986"/>
                    <a:pt x="10800" y="18077"/>
                    <a:pt x="10662" y="19168"/>
                  </a:cubicBezTo>
                  <a:cubicBezTo>
                    <a:pt x="10523" y="20259"/>
                    <a:pt x="10246" y="21350"/>
                    <a:pt x="9554" y="21241"/>
                  </a:cubicBezTo>
                  <a:cubicBezTo>
                    <a:pt x="8862" y="21132"/>
                    <a:pt x="7754" y="19823"/>
                    <a:pt x="7200" y="17095"/>
                  </a:cubicBezTo>
                  <a:cubicBezTo>
                    <a:pt x="6646" y="14368"/>
                    <a:pt x="6646" y="10223"/>
                    <a:pt x="7754" y="7059"/>
                  </a:cubicBezTo>
                  <a:cubicBezTo>
                    <a:pt x="8862" y="3895"/>
                    <a:pt x="11077" y="1714"/>
                    <a:pt x="13569" y="732"/>
                  </a:cubicBezTo>
                  <a:cubicBezTo>
                    <a:pt x="16062" y="-250"/>
                    <a:pt x="18831" y="-32"/>
                    <a:pt x="21600" y="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2722175" y="1701800"/>
              <a:ext cx="96404" cy="21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229" fill="norm" stroke="1" extrusionOk="0">
                  <a:moveTo>
                    <a:pt x="11034" y="5718"/>
                  </a:moveTo>
                  <a:cubicBezTo>
                    <a:pt x="9656" y="4659"/>
                    <a:pt x="8277" y="3600"/>
                    <a:pt x="6668" y="3494"/>
                  </a:cubicBezTo>
                  <a:cubicBezTo>
                    <a:pt x="5060" y="3388"/>
                    <a:pt x="3222" y="4235"/>
                    <a:pt x="1843" y="6353"/>
                  </a:cubicBezTo>
                  <a:cubicBezTo>
                    <a:pt x="464" y="8471"/>
                    <a:pt x="-455" y="11859"/>
                    <a:pt x="234" y="14612"/>
                  </a:cubicBezTo>
                  <a:cubicBezTo>
                    <a:pt x="924" y="17365"/>
                    <a:pt x="3222" y="19482"/>
                    <a:pt x="6209" y="20541"/>
                  </a:cubicBezTo>
                  <a:cubicBezTo>
                    <a:pt x="9196" y="21600"/>
                    <a:pt x="12873" y="21600"/>
                    <a:pt x="15860" y="19376"/>
                  </a:cubicBezTo>
                  <a:cubicBezTo>
                    <a:pt x="18847" y="17153"/>
                    <a:pt x="21145" y="12706"/>
                    <a:pt x="20915" y="9106"/>
                  </a:cubicBezTo>
                  <a:cubicBezTo>
                    <a:pt x="20685" y="5506"/>
                    <a:pt x="17928" y="2753"/>
                    <a:pt x="151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2880947" y="1503820"/>
              <a:ext cx="142444" cy="42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50" fill="norm" stroke="1" extrusionOk="0">
                  <a:moveTo>
                    <a:pt x="3812" y="1340"/>
                  </a:moveTo>
                  <a:cubicBezTo>
                    <a:pt x="3494" y="699"/>
                    <a:pt x="3176" y="57"/>
                    <a:pt x="2700" y="3"/>
                  </a:cubicBezTo>
                  <a:cubicBezTo>
                    <a:pt x="2224" y="-50"/>
                    <a:pt x="1588" y="485"/>
                    <a:pt x="1747" y="2035"/>
                  </a:cubicBezTo>
                  <a:cubicBezTo>
                    <a:pt x="1906" y="3586"/>
                    <a:pt x="2859" y="6152"/>
                    <a:pt x="3494" y="8932"/>
                  </a:cubicBezTo>
                  <a:cubicBezTo>
                    <a:pt x="4129" y="11712"/>
                    <a:pt x="4447" y="14706"/>
                    <a:pt x="4606" y="16524"/>
                  </a:cubicBezTo>
                  <a:cubicBezTo>
                    <a:pt x="4765" y="18342"/>
                    <a:pt x="4765" y="18984"/>
                    <a:pt x="4765" y="18984"/>
                  </a:cubicBezTo>
                  <a:cubicBezTo>
                    <a:pt x="4765" y="18984"/>
                    <a:pt x="4765" y="18342"/>
                    <a:pt x="5718" y="17219"/>
                  </a:cubicBezTo>
                  <a:cubicBezTo>
                    <a:pt x="6671" y="16097"/>
                    <a:pt x="8576" y="14493"/>
                    <a:pt x="10165" y="13477"/>
                  </a:cubicBezTo>
                  <a:cubicBezTo>
                    <a:pt x="11753" y="12461"/>
                    <a:pt x="13024" y="12033"/>
                    <a:pt x="14453" y="11766"/>
                  </a:cubicBezTo>
                  <a:cubicBezTo>
                    <a:pt x="15882" y="11499"/>
                    <a:pt x="17471" y="11392"/>
                    <a:pt x="18741" y="11712"/>
                  </a:cubicBezTo>
                  <a:cubicBezTo>
                    <a:pt x="20012" y="12033"/>
                    <a:pt x="20965" y="12782"/>
                    <a:pt x="21282" y="13904"/>
                  </a:cubicBezTo>
                  <a:cubicBezTo>
                    <a:pt x="21600" y="15027"/>
                    <a:pt x="21282" y="16524"/>
                    <a:pt x="17629" y="17861"/>
                  </a:cubicBezTo>
                  <a:cubicBezTo>
                    <a:pt x="13976" y="19198"/>
                    <a:pt x="6988" y="20374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706197" y="170179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3089967" y="1718770"/>
              <a:ext cx="152931" cy="14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90" fill="norm" stroke="1" extrusionOk="0">
                  <a:moveTo>
                    <a:pt x="11614" y="12163"/>
                  </a:moveTo>
                  <a:cubicBezTo>
                    <a:pt x="11614" y="10642"/>
                    <a:pt x="11614" y="9121"/>
                    <a:pt x="11762" y="7144"/>
                  </a:cubicBezTo>
                  <a:cubicBezTo>
                    <a:pt x="11910" y="5166"/>
                    <a:pt x="12205" y="2732"/>
                    <a:pt x="11614" y="1363"/>
                  </a:cubicBezTo>
                  <a:cubicBezTo>
                    <a:pt x="11022" y="-6"/>
                    <a:pt x="9542" y="-310"/>
                    <a:pt x="7619" y="298"/>
                  </a:cubicBezTo>
                  <a:cubicBezTo>
                    <a:pt x="5696" y="907"/>
                    <a:pt x="3329" y="2428"/>
                    <a:pt x="1849" y="5622"/>
                  </a:cubicBezTo>
                  <a:cubicBezTo>
                    <a:pt x="370" y="8817"/>
                    <a:pt x="-222" y="13684"/>
                    <a:pt x="74" y="16575"/>
                  </a:cubicBezTo>
                  <a:cubicBezTo>
                    <a:pt x="370" y="19465"/>
                    <a:pt x="1553" y="20377"/>
                    <a:pt x="2885" y="20682"/>
                  </a:cubicBezTo>
                  <a:cubicBezTo>
                    <a:pt x="4216" y="20986"/>
                    <a:pt x="5696" y="20682"/>
                    <a:pt x="7175" y="19008"/>
                  </a:cubicBezTo>
                  <a:cubicBezTo>
                    <a:pt x="8655" y="17335"/>
                    <a:pt x="10134" y="14293"/>
                    <a:pt x="11318" y="12011"/>
                  </a:cubicBezTo>
                  <a:cubicBezTo>
                    <a:pt x="12501" y="9729"/>
                    <a:pt x="13389" y="8208"/>
                    <a:pt x="13981" y="8360"/>
                  </a:cubicBezTo>
                  <a:cubicBezTo>
                    <a:pt x="14573" y="8513"/>
                    <a:pt x="14868" y="10338"/>
                    <a:pt x="16052" y="12772"/>
                  </a:cubicBezTo>
                  <a:cubicBezTo>
                    <a:pt x="17236" y="15205"/>
                    <a:pt x="19307" y="18248"/>
                    <a:pt x="21378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3293697" y="1479550"/>
              <a:ext cx="129928" cy="39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5226" y="0"/>
                  </a:moveTo>
                  <a:cubicBezTo>
                    <a:pt x="5226" y="3234"/>
                    <a:pt x="5226" y="6468"/>
                    <a:pt x="5574" y="9760"/>
                  </a:cubicBezTo>
                  <a:cubicBezTo>
                    <a:pt x="5923" y="13052"/>
                    <a:pt x="6619" y="16402"/>
                    <a:pt x="6968" y="18539"/>
                  </a:cubicBezTo>
                  <a:cubicBezTo>
                    <a:pt x="7316" y="20676"/>
                    <a:pt x="7316" y="21600"/>
                    <a:pt x="7316" y="21600"/>
                  </a:cubicBezTo>
                  <a:cubicBezTo>
                    <a:pt x="7316" y="21600"/>
                    <a:pt x="7316" y="20676"/>
                    <a:pt x="7490" y="19348"/>
                  </a:cubicBezTo>
                  <a:cubicBezTo>
                    <a:pt x="7665" y="18019"/>
                    <a:pt x="8013" y="16287"/>
                    <a:pt x="8535" y="15132"/>
                  </a:cubicBezTo>
                  <a:cubicBezTo>
                    <a:pt x="9058" y="13976"/>
                    <a:pt x="9755" y="13399"/>
                    <a:pt x="10974" y="13168"/>
                  </a:cubicBezTo>
                  <a:cubicBezTo>
                    <a:pt x="12194" y="12937"/>
                    <a:pt x="13935" y="13052"/>
                    <a:pt x="15329" y="13399"/>
                  </a:cubicBezTo>
                  <a:cubicBezTo>
                    <a:pt x="16723" y="13745"/>
                    <a:pt x="17768" y="14323"/>
                    <a:pt x="18813" y="15016"/>
                  </a:cubicBezTo>
                  <a:cubicBezTo>
                    <a:pt x="19858" y="15709"/>
                    <a:pt x="20903" y="16518"/>
                    <a:pt x="21252" y="17211"/>
                  </a:cubicBezTo>
                  <a:cubicBezTo>
                    <a:pt x="21600" y="17904"/>
                    <a:pt x="21252" y="18481"/>
                    <a:pt x="20381" y="18943"/>
                  </a:cubicBezTo>
                  <a:cubicBezTo>
                    <a:pt x="19510" y="19405"/>
                    <a:pt x="18116" y="19752"/>
                    <a:pt x="15329" y="19983"/>
                  </a:cubicBezTo>
                  <a:cubicBezTo>
                    <a:pt x="12542" y="20214"/>
                    <a:pt x="8361" y="20329"/>
                    <a:pt x="5574" y="20156"/>
                  </a:cubicBezTo>
                  <a:cubicBezTo>
                    <a:pt x="2787" y="19983"/>
                    <a:pt x="1394" y="19521"/>
                    <a:pt x="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3496897" y="170180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3465147" y="160020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3630247" y="1409700"/>
              <a:ext cx="63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367"/>
                    <a:pt x="21600" y="8734"/>
                    <a:pt x="18000" y="12334"/>
                  </a:cubicBezTo>
                  <a:cubicBezTo>
                    <a:pt x="14400" y="15934"/>
                    <a:pt x="7200" y="187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3693747" y="1670049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3700097" y="15430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3718607" y="1384299"/>
              <a:ext cx="276551" cy="75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529" fill="norm" stroke="1" extrusionOk="0">
                  <a:moveTo>
                    <a:pt x="8811" y="0"/>
                  </a:moveTo>
                  <a:cubicBezTo>
                    <a:pt x="8487" y="1444"/>
                    <a:pt x="8162" y="2888"/>
                    <a:pt x="7756" y="4723"/>
                  </a:cubicBezTo>
                  <a:cubicBezTo>
                    <a:pt x="7350" y="6558"/>
                    <a:pt x="6862" y="8784"/>
                    <a:pt x="6619" y="10198"/>
                  </a:cubicBezTo>
                  <a:cubicBezTo>
                    <a:pt x="6375" y="11612"/>
                    <a:pt x="6375" y="12214"/>
                    <a:pt x="6619" y="12665"/>
                  </a:cubicBezTo>
                  <a:cubicBezTo>
                    <a:pt x="6862" y="13116"/>
                    <a:pt x="7350" y="13417"/>
                    <a:pt x="7999" y="13538"/>
                  </a:cubicBezTo>
                  <a:cubicBezTo>
                    <a:pt x="8649" y="13658"/>
                    <a:pt x="9461" y="13598"/>
                    <a:pt x="9948" y="13387"/>
                  </a:cubicBezTo>
                  <a:cubicBezTo>
                    <a:pt x="10435" y="13177"/>
                    <a:pt x="10598" y="12816"/>
                    <a:pt x="9867" y="11913"/>
                  </a:cubicBezTo>
                  <a:cubicBezTo>
                    <a:pt x="9136" y="11011"/>
                    <a:pt x="7512" y="9567"/>
                    <a:pt x="6294" y="8754"/>
                  </a:cubicBezTo>
                  <a:cubicBezTo>
                    <a:pt x="5076" y="7942"/>
                    <a:pt x="4264" y="7762"/>
                    <a:pt x="3371" y="7671"/>
                  </a:cubicBezTo>
                  <a:cubicBezTo>
                    <a:pt x="2477" y="7581"/>
                    <a:pt x="1503" y="7581"/>
                    <a:pt x="853" y="7731"/>
                  </a:cubicBezTo>
                  <a:cubicBezTo>
                    <a:pt x="204" y="7882"/>
                    <a:pt x="-121" y="8183"/>
                    <a:pt x="41" y="8423"/>
                  </a:cubicBezTo>
                  <a:cubicBezTo>
                    <a:pt x="204" y="8664"/>
                    <a:pt x="853" y="8845"/>
                    <a:pt x="1990" y="8905"/>
                  </a:cubicBezTo>
                  <a:cubicBezTo>
                    <a:pt x="3127" y="8965"/>
                    <a:pt x="4751" y="8905"/>
                    <a:pt x="6050" y="8784"/>
                  </a:cubicBezTo>
                  <a:cubicBezTo>
                    <a:pt x="7350" y="8664"/>
                    <a:pt x="8324" y="8484"/>
                    <a:pt x="9217" y="8273"/>
                  </a:cubicBezTo>
                  <a:cubicBezTo>
                    <a:pt x="10111" y="8062"/>
                    <a:pt x="10923" y="7822"/>
                    <a:pt x="11329" y="7852"/>
                  </a:cubicBezTo>
                  <a:cubicBezTo>
                    <a:pt x="11735" y="7882"/>
                    <a:pt x="11735" y="8183"/>
                    <a:pt x="11735" y="8484"/>
                  </a:cubicBezTo>
                  <a:cubicBezTo>
                    <a:pt x="11735" y="8784"/>
                    <a:pt x="11735" y="9085"/>
                    <a:pt x="12059" y="9326"/>
                  </a:cubicBezTo>
                  <a:cubicBezTo>
                    <a:pt x="12384" y="9567"/>
                    <a:pt x="13034" y="9747"/>
                    <a:pt x="13927" y="9747"/>
                  </a:cubicBezTo>
                  <a:cubicBezTo>
                    <a:pt x="14820" y="9747"/>
                    <a:pt x="15957" y="9567"/>
                    <a:pt x="16526" y="9717"/>
                  </a:cubicBezTo>
                  <a:cubicBezTo>
                    <a:pt x="17094" y="9867"/>
                    <a:pt x="17094" y="10349"/>
                    <a:pt x="17662" y="11612"/>
                  </a:cubicBezTo>
                  <a:cubicBezTo>
                    <a:pt x="18231" y="12876"/>
                    <a:pt x="19368" y="14921"/>
                    <a:pt x="20180" y="16546"/>
                  </a:cubicBezTo>
                  <a:cubicBezTo>
                    <a:pt x="20992" y="18170"/>
                    <a:pt x="21479" y="19374"/>
                    <a:pt x="21073" y="20186"/>
                  </a:cubicBezTo>
                  <a:cubicBezTo>
                    <a:pt x="20667" y="20998"/>
                    <a:pt x="19368" y="21419"/>
                    <a:pt x="17744" y="21510"/>
                  </a:cubicBezTo>
                  <a:cubicBezTo>
                    <a:pt x="16120" y="21600"/>
                    <a:pt x="14171" y="21359"/>
                    <a:pt x="12222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4421102" y="1350433"/>
              <a:ext cx="148946" cy="52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60" fill="norm" stroke="1" extrusionOk="0">
                  <a:moveTo>
                    <a:pt x="16845" y="14920"/>
                  </a:moveTo>
                  <a:cubicBezTo>
                    <a:pt x="14715" y="14053"/>
                    <a:pt x="12585" y="13186"/>
                    <a:pt x="10760" y="12708"/>
                  </a:cubicBezTo>
                  <a:cubicBezTo>
                    <a:pt x="8935" y="12231"/>
                    <a:pt x="7414" y="12145"/>
                    <a:pt x="5740" y="12665"/>
                  </a:cubicBezTo>
                  <a:cubicBezTo>
                    <a:pt x="4067" y="13186"/>
                    <a:pt x="2242" y="14313"/>
                    <a:pt x="1177" y="15745"/>
                  </a:cubicBezTo>
                  <a:cubicBezTo>
                    <a:pt x="112" y="17176"/>
                    <a:pt x="-192" y="18911"/>
                    <a:pt x="112" y="19995"/>
                  </a:cubicBezTo>
                  <a:cubicBezTo>
                    <a:pt x="416" y="21080"/>
                    <a:pt x="1329" y="21513"/>
                    <a:pt x="3307" y="21557"/>
                  </a:cubicBezTo>
                  <a:cubicBezTo>
                    <a:pt x="5284" y="21600"/>
                    <a:pt x="8326" y="21253"/>
                    <a:pt x="11064" y="19952"/>
                  </a:cubicBezTo>
                  <a:cubicBezTo>
                    <a:pt x="13802" y="18651"/>
                    <a:pt x="16236" y="16395"/>
                    <a:pt x="17605" y="13663"/>
                  </a:cubicBezTo>
                  <a:cubicBezTo>
                    <a:pt x="18974" y="10930"/>
                    <a:pt x="19278" y="7720"/>
                    <a:pt x="19431" y="5508"/>
                  </a:cubicBezTo>
                  <a:cubicBezTo>
                    <a:pt x="19583" y="3296"/>
                    <a:pt x="19583" y="2082"/>
                    <a:pt x="19431" y="1258"/>
                  </a:cubicBezTo>
                  <a:cubicBezTo>
                    <a:pt x="19278" y="434"/>
                    <a:pt x="18974" y="0"/>
                    <a:pt x="18518" y="0"/>
                  </a:cubicBezTo>
                  <a:cubicBezTo>
                    <a:pt x="18062" y="0"/>
                    <a:pt x="17453" y="434"/>
                    <a:pt x="16845" y="2039"/>
                  </a:cubicBezTo>
                  <a:cubicBezTo>
                    <a:pt x="16236" y="3643"/>
                    <a:pt x="15628" y="6419"/>
                    <a:pt x="16388" y="9369"/>
                  </a:cubicBezTo>
                  <a:cubicBezTo>
                    <a:pt x="17149" y="12318"/>
                    <a:pt x="19278" y="15441"/>
                    <a:pt x="21408" y="18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4639897" y="1617458"/>
              <a:ext cx="76201" cy="22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9255"/>
                  </a:moveTo>
                  <a:cubicBezTo>
                    <a:pt x="3000" y="9053"/>
                    <a:pt x="6000" y="8851"/>
                    <a:pt x="9000" y="7741"/>
                  </a:cubicBezTo>
                  <a:cubicBezTo>
                    <a:pt x="12000" y="6631"/>
                    <a:pt x="15000" y="4612"/>
                    <a:pt x="16500" y="3098"/>
                  </a:cubicBezTo>
                  <a:cubicBezTo>
                    <a:pt x="18000" y="1584"/>
                    <a:pt x="18000" y="574"/>
                    <a:pt x="16500" y="171"/>
                  </a:cubicBezTo>
                  <a:cubicBezTo>
                    <a:pt x="15000" y="-233"/>
                    <a:pt x="12000" y="-31"/>
                    <a:pt x="9000" y="1988"/>
                  </a:cubicBezTo>
                  <a:cubicBezTo>
                    <a:pt x="6000" y="4006"/>
                    <a:pt x="3000" y="7842"/>
                    <a:pt x="2400" y="11173"/>
                  </a:cubicBezTo>
                  <a:cubicBezTo>
                    <a:pt x="1800" y="14503"/>
                    <a:pt x="3600" y="17330"/>
                    <a:pt x="6000" y="19046"/>
                  </a:cubicBezTo>
                  <a:cubicBezTo>
                    <a:pt x="8400" y="20761"/>
                    <a:pt x="11400" y="21367"/>
                    <a:pt x="14100" y="21367"/>
                  </a:cubicBezTo>
                  <a:cubicBezTo>
                    <a:pt x="16800" y="21367"/>
                    <a:pt x="19200" y="20761"/>
                    <a:pt x="21600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4741497" y="1643833"/>
              <a:ext cx="98244" cy="18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973" fill="norm" stroke="1" extrusionOk="0">
                  <a:moveTo>
                    <a:pt x="0" y="12333"/>
                  </a:moveTo>
                  <a:cubicBezTo>
                    <a:pt x="919" y="9933"/>
                    <a:pt x="1838" y="7533"/>
                    <a:pt x="2298" y="5733"/>
                  </a:cubicBezTo>
                  <a:cubicBezTo>
                    <a:pt x="2757" y="3933"/>
                    <a:pt x="2757" y="2733"/>
                    <a:pt x="2757" y="4533"/>
                  </a:cubicBezTo>
                  <a:cubicBezTo>
                    <a:pt x="2757" y="6333"/>
                    <a:pt x="2757" y="11133"/>
                    <a:pt x="2757" y="14613"/>
                  </a:cubicBezTo>
                  <a:cubicBezTo>
                    <a:pt x="2757" y="18093"/>
                    <a:pt x="2757" y="20253"/>
                    <a:pt x="2757" y="20733"/>
                  </a:cubicBezTo>
                  <a:cubicBezTo>
                    <a:pt x="2757" y="21213"/>
                    <a:pt x="2757" y="20013"/>
                    <a:pt x="3677" y="16893"/>
                  </a:cubicBezTo>
                  <a:cubicBezTo>
                    <a:pt x="4596" y="13773"/>
                    <a:pt x="6434" y="8733"/>
                    <a:pt x="7813" y="5613"/>
                  </a:cubicBezTo>
                  <a:cubicBezTo>
                    <a:pt x="9191" y="2493"/>
                    <a:pt x="10111" y="1293"/>
                    <a:pt x="11719" y="573"/>
                  </a:cubicBezTo>
                  <a:cubicBezTo>
                    <a:pt x="13328" y="-147"/>
                    <a:pt x="15626" y="-387"/>
                    <a:pt x="17464" y="1053"/>
                  </a:cubicBezTo>
                  <a:cubicBezTo>
                    <a:pt x="19302" y="2493"/>
                    <a:pt x="20681" y="5613"/>
                    <a:pt x="21140" y="9213"/>
                  </a:cubicBezTo>
                  <a:cubicBezTo>
                    <a:pt x="21600" y="12813"/>
                    <a:pt x="21140" y="16893"/>
                    <a:pt x="20681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4906597" y="1629164"/>
              <a:ext cx="76201" cy="23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21600" y="4228"/>
                  </a:moveTo>
                  <a:cubicBezTo>
                    <a:pt x="21600" y="3281"/>
                    <a:pt x="21600" y="2333"/>
                    <a:pt x="20400" y="1575"/>
                  </a:cubicBezTo>
                  <a:cubicBezTo>
                    <a:pt x="19200" y="817"/>
                    <a:pt x="16800" y="249"/>
                    <a:pt x="13800" y="59"/>
                  </a:cubicBezTo>
                  <a:cubicBezTo>
                    <a:pt x="10800" y="-130"/>
                    <a:pt x="7200" y="59"/>
                    <a:pt x="4500" y="1670"/>
                  </a:cubicBezTo>
                  <a:cubicBezTo>
                    <a:pt x="1800" y="3281"/>
                    <a:pt x="0" y="6312"/>
                    <a:pt x="1200" y="8681"/>
                  </a:cubicBezTo>
                  <a:cubicBezTo>
                    <a:pt x="2400" y="11049"/>
                    <a:pt x="6600" y="12754"/>
                    <a:pt x="9900" y="14554"/>
                  </a:cubicBezTo>
                  <a:cubicBezTo>
                    <a:pt x="13200" y="16354"/>
                    <a:pt x="15600" y="18249"/>
                    <a:pt x="15600" y="19481"/>
                  </a:cubicBezTo>
                  <a:cubicBezTo>
                    <a:pt x="15600" y="20712"/>
                    <a:pt x="13200" y="21281"/>
                    <a:pt x="10500" y="21375"/>
                  </a:cubicBezTo>
                  <a:cubicBezTo>
                    <a:pt x="7800" y="21470"/>
                    <a:pt x="4800" y="21091"/>
                    <a:pt x="3000" y="20333"/>
                  </a:cubicBezTo>
                  <a:cubicBezTo>
                    <a:pt x="1200" y="19575"/>
                    <a:pt x="600" y="18438"/>
                    <a:pt x="0" y="17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5027247" y="1670050"/>
              <a:ext cx="9807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431"/>
                    <a:pt x="17280" y="8862"/>
                    <a:pt x="19440" y="12462"/>
                  </a:cubicBezTo>
                  <a:cubicBezTo>
                    <a:pt x="21600" y="16062"/>
                    <a:pt x="17280" y="18831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5033597" y="15557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5158590" y="1371600"/>
              <a:ext cx="71858" cy="4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482" fill="norm" stroke="1" extrusionOk="0">
                  <a:moveTo>
                    <a:pt x="20951" y="0"/>
                  </a:moveTo>
                  <a:cubicBezTo>
                    <a:pt x="17248" y="782"/>
                    <a:pt x="13545" y="1564"/>
                    <a:pt x="9842" y="3861"/>
                  </a:cubicBezTo>
                  <a:cubicBezTo>
                    <a:pt x="6140" y="6157"/>
                    <a:pt x="2437" y="9969"/>
                    <a:pt x="894" y="13048"/>
                  </a:cubicBezTo>
                  <a:cubicBezTo>
                    <a:pt x="-649" y="16127"/>
                    <a:pt x="-32" y="18472"/>
                    <a:pt x="1511" y="19841"/>
                  </a:cubicBezTo>
                  <a:cubicBezTo>
                    <a:pt x="3054" y="21209"/>
                    <a:pt x="5522" y="21600"/>
                    <a:pt x="7065" y="21453"/>
                  </a:cubicBezTo>
                  <a:cubicBezTo>
                    <a:pt x="8608" y="21307"/>
                    <a:pt x="9225" y="20623"/>
                    <a:pt x="984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097097" y="1657283"/>
              <a:ext cx="261399" cy="36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127" fill="norm" stroke="1" extrusionOk="0">
                  <a:moveTo>
                    <a:pt x="0" y="744"/>
                  </a:moveTo>
                  <a:cubicBezTo>
                    <a:pt x="1901" y="621"/>
                    <a:pt x="3802" y="497"/>
                    <a:pt x="5443" y="312"/>
                  </a:cubicBezTo>
                  <a:cubicBezTo>
                    <a:pt x="7085" y="127"/>
                    <a:pt x="8467" y="-120"/>
                    <a:pt x="9158" y="65"/>
                  </a:cubicBezTo>
                  <a:cubicBezTo>
                    <a:pt x="9850" y="250"/>
                    <a:pt x="9850" y="867"/>
                    <a:pt x="9936" y="1485"/>
                  </a:cubicBezTo>
                  <a:cubicBezTo>
                    <a:pt x="10022" y="2102"/>
                    <a:pt x="10195" y="2719"/>
                    <a:pt x="10714" y="3027"/>
                  </a:cubicBezTo>
                  <a:cubicBezTo>
                    <a:pt x="11232" y="3336"/>
                    <a:pt x="12096" y="3336"/>
                    <a:pt x="12874" y="3089"/>
                  </a:cubicBezTo>
                  <a:cubicBezTo>
                    <a:pt x="13651" y="2842"/>
                    <a:pt x="14342" y="2349"/>
                    <a:pt x="15034" y="1855"/>
                  </a:cubicBezTo>
                  <a:cubicBezTo>
                    <a:pt x="15725" y="1361"/>
                    <a:pt x="16416" y="867"/>
                    <a:pt x="16934" y="1053"/>
                  </a:cubicBezTo>
                  <a:cubicBezTo>
                    <a:pt x="17453" y="1238"/>
                    <a:pt x="17798" y="2102"/>
                    <a:pt x="18662" y="4509"/>
                  </a:cubicBezTo>
                  <a:cubicBezTo>
                    <a:pt x="19526" y="6915"/>
                    <a:pt x="20909" y="10865"/>
                    <a:pt x="21254" y="14013"/>
                  </a:cubicBezTo>
                  <a:cubicBezTo>
                    <a:pt x="21600" y="17160"/>
                    <a:pt x="20909" y="19505"/>
                    <a:pt x="19008" y="20493"/>
                  </a:cubicBezTo>
                  <a:cubicBezTo>
                    <a:pt x="17107" y="21480"/>
                    <a:pt x="13997" y="21110"/>
                    <a:pt x="10886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5967047" y="1315398"/>
              <a:ext cx="114301" cy="44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2423"/>
                  </a:moveTo>
                  <a:cubicBezTo>
                    <a:pt x="20800" y="1908"/>
                    <a:pt x="20000" y="1394"/>
                    <a:pt x="19000" y="931"/>
                  </a:cubicBezTo>
                  <a:cubicBezTo>
                    <a:pt x="18000" y="468"/>
                    <a:pt x="16800" y="57"/>
                    <a:pt x="15400" y="5"/>
                  </a:cubicBezTo>
                  <a:cubicBezTo>
                    <a:pt x="14000" y="-46"/>
                    <a:pt x="12400" y="263"/>
                    <a:pt x="10800" y="1497"/>
                  </a:cubicBezTo>
                  <a:cubicBezTo>
                    <a:pt x="9200" y="2731"/>
                    <a:pt x="7600" y="4891"/>
                    <a:pt x="6800" y="7925"/>
                  </a:cubicBezTo>
                  <a:cubicBezTo>
                    <a:pt x="6000" y="10960"/>
                    <a:pt x="6000" y="14868"/>
                    <a:pt x="5000" y="17285"/>
                  </a:cubicBezTo>
                  <a:cubicBezTo>
                    <a:pt x="4000" y="19703"/>
                    <a:pt x="2000" y="20628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5904489" y="1583466"/>
              <a:ext cx="446588" cy="13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25" fill="norm" stroke="1" extrusionOk="0">
                  <a:moveTo>
                    <a:pt x="563" y="20196"/>
                  </a:moveTo>
                  <a:cubicBezTo>
                    <a:pt x="259" y="16082"/>
                    <a:pt x="-45" y="11968"/>
                    <a:pt x="6" y="9396"/>
                  </a:cubicBezTo>
                  <a:cubicBezTo>
                    <a:pt x="56" y="6825"/>
                    <a:pt x="462" y="5796"/>
                    <a:pt x="1628" y="4939"/>
                  </a:cubicBezTo>
                  <a:cubicBezTo>
                    <a:pt x="2794" y="4082"/>
                    <a:pt x="4721" y="3396"/>
                    <a:pt x="5938" y="2882"/>
                  </a:cubicBezTo>
                  <a:cubicBezTo>
                    <a:pt x="7155" y="2368"/>
                    <a:pt x="7662" y="2025"/>
                    <a:pt x="8118" y="1339"/>
                  </a:cubicBezTo>
                  <a:cubicBezTo>
                    <a:pt x="8575" y="654"/>
                    <a:pt x="8980" y="-375"/>
                    <a:pt x="9031" y="139"/>
                  </a:cubicBezTo>
                  <a:cubicBezTo>
                    <a:pt x="9082" y="654"/>
                    <a:pt x="8778" y="2711"/>
                    <a:pt x="8625" y="5454"/>
                  </a:cubicBezTo>
                  <a:cubicBezTo>
                    <a:pt x="8473" y="8196"/>
                    <a:pt x="8473" y="11625"/>
                    <a:pt x="8575" y="14196"/>
                  </a:cubicBezTo>
                  <a:cubicBezTo>
                    <a:pt x="8676" y="16768"/>
                    <a:pt x="8879" y="18482"/>
                    <a:pt x="9234" y="19339"/>
                  </a:cubicBezTo>
                  <a:cubicBezTo>
                    <a:pt x="9589" y="20196"/>
                    <a:pt x="10096" y="20196"/>
                    <a:pt x="10704" y="18482"/>
                  </a:cubicBezTo>
                  <a:cubicBezTo>
                    <a:pt x="11313" y="16768"/>
                    <a:pt x="12023" y="13339"/>
                    <a:pt x="12479" y="10596"/>
                  </a:cubicBezTo>
                  <a:cubicBezTo>
                    <a:pt x="12935" y="7854"/>
                    <a:pt x="13138" y="5796"/>
                    <a:pt x="13240" y="3911"/>
                  </a:cubicBezTo>
                  <a:cubicBezTo>
                    <a:pt x="13341" y="2025"/>
                    <a:pt x="13341" y="311"/>
                    <a:pt x="13392" y="482"/>
                  </a:cubicBezTo>
                  <a:cubicBezTo>
                    <a:pt x="13442" y="654"/>
                    <a:pt x="13544" y="2711"/>
                    <a:pt x="13696" y="5796"/>
                  </a:cubicBezTo>
                  <a:cubicBezTo>
                    <a:pt x="13848" y="8882"/>
                    <a:pt x="14051" y="12996"/>
                    <a:pt x="14304" y="15911"/>
                  </a:cubicBezTo>
                  <a:cubicBezTo>
                    <a:pt x="14558" y="18825"/>
                    <a:pt x="14862" y="20539"/>
                    <a:pt x="15116" y="20539"/>
                  </a:cubicBezTo>
                  <a:cubicBezTo>
                    <a:pt x="15369" y="20539"/>
                    <a:pt x="15572" y="18825"/>
                    <a:pt x="15724" y="17111"/>
                  </a:cubicBezTo>
                  <a:cubicBezTo>
                    <a:pt x="15876" y="15396"/>
                    <a:pt x="15978" y="13682"/>
                    <a:pt x="16079" y="11968"/>
                  </a:cubicBezTo>
                  <a:cubicBezTo>
                    <a:pt x="16180" y="10254"/>
                    <a:pt x="16282" y="8539"/>
                    <a:pt x="16282" y="8539"/>
                  </a:cubicBezTo>
                  <a:cubicBezTo>
                    <a:pt x="16282" y="8539"/>
                    <a:pt x="16180" y="10254"/>
                    <a:pt x="16079" y="11968"/>
                  </a:cubicBezTo>
                  <a:cubicBezTo>
                    <a:pt x="15978" y="13682"/>
                    <a:pt x="15876" y="15396"/>
                    <a:pt x="16079" y="15054"/>
                  </a:cubicBezTo>
                  <a:cubicBezTo>
                    <a:pt x="16282" y="14711"/>
                    <a:pt x="16789" y="12311"/>
                    <a:pt x="17194" y="10254"/>
                  </a:cubicBezTo>
                  <a:cubicBezTo>
                    <a:pt x="17600" y="8196"/>
                    <a:pt x="17904" y="6482"/>
                    <a:pt x="18259" y="5111"/>
                  </a:cubicBezTo>
                  <a:cubicBezTo>
                    <a:pt x="18614" y="3739"/>
                    <a:pt x="19020" y="2711"/>
                    <a:pt x="19628" y="3739"/>
                  </a:cubicBezTo>
                  <a:cubicBezTo>
                    <a:pt x="20237" y="4768"/>
                    <a:pt x="21048" y="7854"/>
                    <a:pt x="21301" y="11111"/>
                  </a:cubicBezTo>
                  <a:cubicBezTo>
                    <a:pt x="21555" y="14368"/>
                    <a:pt x="21251" y="17796"/>
                    <a:pt x="20947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6407661" y="1570914"/>
              <a:ext cx="92787" cy="16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290" fill="norm" stroke="1" extrusionOk="0">
                  <a:moveTo>
                    <a:pt x="21041" y="5290"/>
                  </a:moveTo>
                  <a:cubicBezTo>
                    <a:pt x="19601" y="3423"/>
                    <a:pt x="18161" y="1557"/>
                    <a:pt x="16241" y="623"/>
                  </a:cubicBezTo>
                  <a:cubicBezTo>
                    <a:pt x="14321" y="-310"/>
                    <a:pt x="11921" y="-310"/>
                    <a:pt x="9041" y="1423"/>
                  </a:cubicBezTo>
                  <a:cubicBezTo>
                    <a:pt x="6161" y="3157"/>
                    <a:pt x="2801" y="6623"/>
                    <a:pt x="1121" y="9823"/>
                  </a:cubicBezTo>
                  <a:cubicBezTo>
                    <a:pt x="-559" y="13023"/>
                    <a:pt x="-559" y="15957"/>
                    <a:pt x="2561" y="17823"/>
                  </a:cubicBezTo>
                  <a:cubicBezTo>
                    <a:pt x="5681" y="19690"/>
                    <a:pt x="11921" y="20490"/>
                    <a:pt x="18161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6583638" y="1358641"/>
              <a:ext cx="66316" cy="36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20" fill="norm" stroke="1" extrusionOk="0">
                  <a:moveTo>
                    <a:pt x="20045" y="1899"/>
                  </a:moveTo>
                  <a:cubicBezTo>
                    <a:pt x="20720" y="1020"/>
                    <a:pt x="21395" y="141"/>
                    <a:pt x="21057" y="16"/>
                  </a:cubicBezTo>
                  <a:cubicBezTo>
                    <a:pt x="20720" y="-110"/>
                    <a:pt x="19370" y="518"/>
                    <a:pt x="16333" y="2590"/>
                  </a:cubicBezTo>
                  <a:cubicBezTo>
                    <a:pt x="13295" y="4662"/>
                    <a:pt x="8570" y="8178"/>
                    <a:pt x="5533" y="11004"/>
                  </a:cubicBezTo>
                  <a:cubicBezTo>
                    <a:pt x="2495" y="13830"/>
                    <a:pt x="1145" y="15964"/>
                    <a:pt x="470" y="17346"/>
                  </a:cubicBezTo>
                  <a:cubicBezTo>
                    <a:pt x="-205" y="18727"/>
                    <a:pt x="-205" y="19355"/>
                    <a:pt x="807" y="19920"/>
                  </a:cubicBezTo>
                  <a:cubicBezTo>
                    <a:pt x="1820" y="20485"/>
                    <a:pt x="3845" y="20988"/>
                    <a:pt x="6882" y="21239"/>
                  </a:cubicBezTo>
                  <a:cubicBezTo>
                    <a:pt x="9920" y="21490"/>
                    <a:pt x="13970" y="21490"/>
                    <a:pt x="16670" y="21176"/>
                  </a:cubicBezTo>
                  <a:cubicBezTo>
                    <a:pt x="19370" y="20862"/>
                    <a:pt x="20720" y="20234"/>
                    <a:pt x="21057" y="19857"/>
                  </a:cubicBezTo>
                  <a:cubicBezTo>
                    <a:pt x="21395" y="19481"/>
                    <a:pt x="20720" y="19355"/>
                    <a:pt x="20045" y="19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6547983" y="1524000"/>
              <a:ext cx="168365" cy="14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56" fill="norm" stroke="1" extrusionOk="0">
                  <a:moveTo>
                    <a:pt x="2846" y="12960"/>
                  </a:moveTo>
                  <a:cubicBezTo>
                    <a:pt x="1496" y="12034"/>
                    <a:pt x="146" y="11109"/>
                    <a:pt x="11" y="10183"/>
                  </a:cubicBezTo>
                  <a:cubicBezTo>
                    <a:pt x="-124" y="9257"/>
                    <a:pt x="956" y="8331"/>
                    <a:pt x="2846" y="7714"/>
                  </a:cubicBezTo>
                  <a:cubicBezTo>
                    <a:pt x="4736" y="7097"/>
                    <a:pt x="7436" y="6789"/>
                    <a:pt x="9461" y="6634"/>
                  </a:cubicBezTo>
                  <a:cubicBezTo>
                    <a:pt x="11486" y="6480"/>
                    <a:pt x="12836" y="6480"/>
                    <a:pt x="14186" y="6789"/>
                  </a:cubicBezTo>
                  <a:cubicBezTo>
                    <a:pt x="15536" y="7097"/>
                    <a:pt x="16886" y="7714"/>
                    <a:pt x="17426" y="9566"/>
                  </a:cubicBezTo>
                  <a:cubicBezTo>
                    <a:pt x="17966" y="11417"/>
                    <a:pt x="17696" y="14503"/>
                    <a:pt x="17561" y="16971"/>
                  </a:cubicBezTo>
                  <a:cubicBezTo>
                    <a:pt x="17426" y="19440"/>
                    <a:pt x="17426" y="21291"/>
                    <a:pt x="17696" y="21446"/>
                  </a:cubicBezTo>
                  <a:cubicBezTo>
                    <a:pt x="17966" y="21600"/>
                    <a:pt x="18506" y="20057"/>
                    <a:pt x="19181" y="16200"/>
                  </a:cubicBezTo>
                  <a:cubicBezTo>
                    <a:pt x="19856" y="12343"/>
                    <a:pt x="20666" y="6171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6728517" y="1553944"/>
              <a:ext cx="95781" cy="15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0850" fill="norm" stroke="1" extrusionOk="0">
                  <a:moveTo>
                    <a:pt x="19839" y="242"/>
                  </a:moveTo>
                  <a:cubicBezTo>
                    <a:pt x="17491" y="-42"/>
                    <a:pt x="15144" y="-326"/>
                    <a:pt x="12091" y="953"/>
                  </a:cubicBezTo>
                  <a:cubicBezTo>
                    <a:pt x="9039" y="2232"/>
                    <a:pt x="5283" y="5074"/>
                    <a:pt x="2935" y="8342"/>
                  </a:cubicBezTo>
                  <a:cubicBezTo>
                    <a:pt x="587" y="11611"/>
                    <a:pt x="-352" y="15306"/>
                    <a:pt x="118" y="17721"/>
                  </a:cubicBezTo>
                  <a:cubicBezTo>
                    <a:pt x="587" y="20137"/>
                    <a:pt x="2465" y="21274"/>
                    <a:pt x="5987" y="20706"/>
                  </a:cubicBezTo>
                  <a:cubicBezTo>
                    <a:pt x="9509" y="20137"/>
                    <a:pt x="14674" y="17863"/>
                    <a:pt x="17491" y="14169"/>
                  </a:cubicBezTo>
                  <a:cubicBezTo>
                    <a:pt x="20309" y="10474"/>
                    <a:pt x="20778" y="5358"/>
                    <a:pt x="21248" y="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6856047" y="1528233"/>
              <a:ext cx="101601" cy="15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4670"/>
                  </a:moveTo>
                  <a:cubicBezTo>
                    <a:pt x="1800" y="5546"/>
                    <a:pt x="3600" y="6422"/>
                    <a:pt x="4500" y="8465"/>
                  </a:cubicBezTo>
                  <a:cubicBezTo>
                    <a:pt x="5400" y="10508"/>
                    <a:pt x="5400" y="13719"/>
                    <a:pt x="5175" y="16346"/>
                  </a:cubicBezTo>
                  <a:cubicBezTo>
                    <a:pt x="4950" y="18973"/>
                    <a:pt x="4500" y="21016"/>
                    <a:pt x="4275" y="21308"/>
                  </a:cubicBezTo>
                  <a:cubicBezTo>
                    <a:pt x="4050" y="21600"/>
                    <a:pt x="4050" y="20141"/>
                    <a:pt x="5850" y="16784"/>
                  </a:cubicBezTo>
                  <a:cubicBezTo>
                    <a:pt x="7650" y="13427"/>
                    <a:pt x="11250" y="8173"/>
                    <a:pt x="13950" y="4816"/>
                  </a:cubicBezTo>
                  <a:cubicBezTo>
                    <a:pt x="16650" y="1459"/>
                    <a:pt x="18450" y="0"/>
                    <a:pt x="19350" y="0"/>
                  </a:cubicBezTo>
                  <a:cubicBezTo>
                    <a:pt x="20250" y="0"/>
                    <a:pt x="20250" y="1459"/>
                    <a:pt x="20475" y="5254"/>
                  </a:cubicBezTo>
                  <a:cubicBezTo>
                    <a:pt x="20700" y="9049"/>
                    <a:pt x="21150" y="15178"/>
                    <a:pt x="21600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7033847" y="17018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1650042" y="2717847"/>
              <a:ext cx="348256" cy="2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79" fill="norm" stroke="1" extrusionOk="0">
                  <a:moveTo>
                    <a:pt x="329" y="4162"/>
                  </a:moveTo>
                  <a:cubicBezTo>
                    <a:pt x="69" y="6939"/>
                    <a:pt x="-191" y="9716"/>
                    <a:pt x="199" y="12493"/>
                  </a:cubicBezTo>
                  <a:cubicBezTo>
                    <a:pt x="590" y="15271"/>
                    <a:pt x="1631" y="18048"/>
                    <a:pt x="2476" y="19591"/>
                  </a:cubicBezTo>
                  <a:cubicBezTo>
                    <a:pt x="3322" y="21133"/>
                    <a:pt x="3973" y="21442"/>
                    <a:pt x="4493" y="21211"/>
                  </a:cubicBezTo>
                  <a:cubicBezTo>
                    <a:pt x="5014" y="20979"/>
                    <a:pt x="5404" y="20208"/>
                    <a:pt x="5664" y="19359"/>
                  </a:cubicBezTo>
                  <a:cubicBezTo>
                    <a:pt x="5925" y="18511"/>
                    <a:pt x="6055" y="17585"/>
                    <a:pt x="6250" y="16428"/>
                  </a:cubicBezTo>
                  <a:cubicBezTo>
                    <a:pt x="6445" y="15271"/>
                    <a:pt x="6705" y="13882"/>
                    <a:pt x="6836" y="13573"/>
                  </a:cubicBezTo>
                  <a:cubicBezTo>
                    <a:pt x="6966" y="13265"/>
                    <a:pt x="6966" y="14036"/>
                    <a:pt x="6966" y="14885"/>
                  </a:cubicBezTo>
                  <a:cubicBezTo>
                    <a:pt x="6966" y="15733"/>
                    <a:pt x="6966" y="16659"/>
                    <a:pt x="7161" y="17508"/>
                  </a:cubicBezTo>
                  <a:cubicBezTo>
                    <a:pt x="7356" y="18356"/>
                    <a:pt x="7746" y="19128"/>
                    <a:pt x="8332" y="19668"/>
                  </a:cubicBezTo>
                  <a:cubicBezTo>
                    <a:pt x="8917" y="20208"/>
                    <a:pt x="9698" y="20516"/>
                    <a:pt x="10674" y="20208"/>
                  </a:cubicBezTo>
                  <a:cubicBezTo>
                    <a:pt x="11650" y="19899"/>
                    <a:pt x="12821" y="18973"/>
                    <a:pt x="13927" y="16351"/>
                  </a:cubicBezTo>
                  <a:cubicBezTo>
                    <a:pt x="15033" y="13728"/>
                    <a:pt x="16074" y="9408"/>
                    <a:pt x="16334" y="6476"/>
                  </a:cubicBezTo>
                  <a:cubicBezTo>
                    <a:pt x="16595" y="3545"/>
                    <a:pt x="16074" y="2002"/>
                    <a:pt x="15489" y="1076"/>
                  </a:cubicBezTo>
                  <a:cubicBezTo>
                    <a:pt x="14903" y="151"/>
                    <a:pt x="14252" y="-158"/>
                    <a:pt x="13602" y="73"/>
                  </a:cubicBezTo>
                  <a:cubicBezTo>
                    <a:pt x="12951" y="305"/>
                    <a:pt x="12301" y="1076"/>
                    <a:pt x="11910" y="2311"/>
                  </a:cubicBezTo>
                  <a:cubicBezTo>
                    <a:pt x="11520" y="3545"/>
                    <a:pt x="11390" y="5242"/>
                    <a:pt x="11780" y="6631"/>
                  </a:cubicBezTo>
                  <a:cubicBezTo>
                    <a:pt x="12170" y="8019"/>
                    <a:pt x="13081" y="9099"/>
                    <a:pt x="14773" y="9948"/>
                  </a:cubicBezTo>
                  <a:cubicBezTo>
                    <a:pt x="16464" y="10796"/>
                    <a:pt x="18937" y="11413"/>
                    <a:pt x="21409" y="12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2178389" y="2733042"/>
              <a:ext cx="194559" cy="29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39" fill="norm" stroke="1" extrusionOk="0">
                  <a:moveTo>
                    <a:pt x="18561" y="3011"/>
                  </a:moveTo>
                  <a:cubicBezTo>
                    <a:pt x="18561" y="1947"/>
                    <a:pt x="18561" y="882"/>
                    <a:pt x="17980" y="349"/>
                  </a:cubicBezTo>
                  <a:cubicBezTo>
                    <a:pt x="17400" y="-183"/>
                    <a:pt x="16238" y="-183"/>
                    <a:pt x="13916" y="882"/>
                  </a:cubicBezTo>
                  <a:cubicBezTo>
                    <a:pt x="11593" y="1947"/>
                    <a:pt x="8109" y="4076"/>
                    <a:pt x="5554" y="6738"/>
                  </a:cubicBezTo>
                  <a:cubicBezTo>
                    <a:pt x="3000" y="9400"/>
                    <a:pt x="1374" y="12594"/>
                    <a:pt x="561" y="14724"/>
                  </a:cubicBezTo>
                  <a:cubicBezTo>
                    <a:pt x="-252" y="16854"/>
                    <a:pt x="-252" y="17918"/>
                    <a:pt x="1025" y="18907"/>
                  </a:cubicBezTo>
                  <a:cubicBezTo>
                    <a:pt x="2303" y="19896"/>
                    <a:pt x="4858" y="20809"/>
                    <a:pt x="8458" y="21113"/>
                  </a:cubicBezTo>
                  <a:cubicBezTo>
                    <a:pt x="12058" y="21417"/>
                    <a:pt x="16703" y="21113"/>
                    <a:pt x="21348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2207847" y="291465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7" y="21600"/>
                  </a:moveTo>
                  <a:cubicBezTo>
                    <a:pt x="1394" y="20160"/>
                    <a:pt x="0" y="18720"/>
                    <a:pt x="0" y="15840"/>
                  </a:cubicBezTo>
                  <a:cubicBezTo>
                    <a:pt x="0" y="12960"/>
                    <a:pt x="1394" y="8640"/>
                    <a:pt x="5226" y="5760"/>
                  </a:cubicBezTo>
                  <a:cubicBezTo>
                    <a:pt x="9058" y="2880"/>
                    <a:pt x="153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2544397" y="2520447"/>
              <a:ext cx="558801" cy="52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21533"/>
                  </a:moveTo>
                  <a:cubicBezTo>
                    <a:pt x="2209" y="21008"/>
                    <a:pt x="4418" y="20484"/>
                    <a:pt x="5727" y="20134"/>
                  </a:cubicBezTo>
                  <a:cubicBezTo>
                    <a:pt x="7036" y="19784"/>
                    <a:pt x="7445" y="19609"/>
                    <a:pt x="7814" y="19390"/>
                  </a:cubicBezTo>
                  <a:cubicBezTo>
                    <a:pt x="8182" y="19172"/>
                    <a:pt x="8509" y="18910"/>
                    <a:pt x="8264" y="18079"/>
                  </a:cubicBezTo>
                  <a:cubicBezTo>
                    <a:pt x="8018" y="17248"/>
                    <a:pt x="7200" y="15849"/>
                    <a:pt x="6709" y="14012"/>
                  </a:cubicBezTo>
                  <a:cubicBezTo>
                    <a:pt x="6218" y="12176"/>
                    <a:pt x="6055" y="9902"/>
                    <a:pt x="6259" y="8153"/>
                  </a:cubicBezTo>
                  <a:cubicBezTo>
                    <a:pt x="6464" y="6404"/>
                    <a:pt x="7036" y="5180"/>
                    <a:pt x="8100" y="3956"/>
                  </a:cubicBezTo>
                  <a:cubicBezTo>
                    <a:pt x="9164" y="2731"/>
                    <a:pt x="10718" y="1507"/>
                    <a:pt x="12068" y="807"/>
                  </a:cubicBezTo>
                  <a:cubicBezTo>
                    <a:pt x="13418" y="108"/>
                    <a:pt x="14564" y="-67"/>
                    <a:pt x="15259" y="20"/>
                  </a:cubicBezTo>
                  <a:cubicBezTo>
                    <a:pt x="15955" y="108"/>
                    <a:pt x="16200" y="458"/>
                    <a:pt x="16241" y="1332"/>
                  </a:cubicBezTo>
                  <a:cubicBezTo>
                    <a:pt x="16282" y="2207"/>
                    <a:pt x="16118" y="3606"/>
                    <a:pt x="15545" y="5836"/>
                  </a:cubicBezTo>
                  <a:cubicBezTo>
                    <a:pt x="14973" y="8066"/>
                    <a:pt x="13991" y="11127"/>
                    <a:pt x="13377" y="13094"/>
                  </a:cubicBezTo>
                  <a:cubicBezTo>
                    <a:pt x="12764" y="15062"/>
                    <a:pt x="12518" y="15936"/>
                    <a:pt x="12395" y="16723"/>
                  </a:cubicBezTo>
                  <a:cubicBezTo>
                    <a:pt x="12273" y="17510"/>
                    <a:pt x="12273" y="18210"/>
                    <a:pt x="12518" y="18560"/>
                  </a:cubicBezTo>
                  <a:cubicBezTo>
                    <a:pt x="12764" y="18910"/>
                    <a:pt x="13255" y="18910"/>
                    <a:pt x="14809" y="18778"/>
                  </a:cubicBezTo>
                  <a:cubicBezTo>
                    <a:pt x="16364" y="18647"/>
                    <a:pt x="18982" y="18385"/>
                    <a:pt x="21600" y="18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3236547" y="3067050"/>
              <a:ext cx="1016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4015859" y="2370365"/>
              <a:ext cx="116039" cy="52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526" fill="norm" stroke="1" extrusionOk="0">
                  <a:moveTo>
                    <a:pt x="21145" y="4610"/>
                  </a:moveTo>
                  <a:cubicBezTo>
                    <a:pt x="20759" y="3483"/>
                    <a:pt x="20374" y="2355"/>
                    <a:pt x="19409" y="1574"/>
                  </a:cubicBezTo>
                  <a:cubicBezTo>
                    <a:pt x="18445" y="793"/>
                    <a:pt x="16902" y="360"/>
                    <a:pt x="14974" y="143"/>
                  </a:cubicBezTo>
                  <a:cubicBezTo>
                    <a:pt x="13045" y="-74"/>
                    <a:pt x="10731" y="-74"/>
                    <a:pt x="8609" y="360"/>
                  </a:cubicBezTo>
                  <a:cubicBezTo>
                    <a:pt x="6488" y="793"/>
                    <a:pt x="4559" y="1661"/>
                    <a:pt x="2824" y="3439"/>
                  </a:cubicBezTo>
                  <a:cubicBezTo>
                    <a:pt x="1088" y="5218"/>
                    <a:pt x="-455" y="7907"/>
                    <a:pt x="124" y="10683"/>
                  </a:cubicBezTo>
                  <a:cubicBezTo>
                    <a:pt x="702" y="13459"/>
                    <a:pt x="3402" y="16321"/>
                    <a:pt x="4752" y="18143"/>
                  </a:cubicBezTo>
                  <a:cubicBezTo>
                    <a:pt x="6102" y="19965"/>
                    <a:pt x="6102" y="20745"/>
                    <a:pt x="6102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3896947" y="2686050"/>
              <a:ext cx="2540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5508"/>
                    <a:pt x="4320" y="9415"/>
                    <a:pt x="7920" y="5815"/>
                  </a:cubicBezTo>
                  <a:cubicBezTo>
                    <a:pt x="11520" y="2215"/>
                    <a:pt x="1656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4189047" y="2789351"/>
              <a:ext cx="196851" cy="2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039"/>
                  </a:moveTo>
                  <a:cubicBezTo>
                    <a:pt x="929" y="439"/>
                    <a:pt x="1858" y="-161"/>
                    <a:pt x="2903" y="39"/>
                  </a:cubicBezTo>
                  <a:cubicBezTo>
                    <a:pt x="3948" y="239"/>
                    <a:pt x="5110" y="1239"/>
                    <a:pt x="7897" y="3939"/>
                  </a:cubicBezTo>
                  <a:cubicBezTo>
                    <a:pt x="10684" y="6639"/>
                    <a:pt x="15097" y="11039"/>
                    <a:pt x="17652" y="14239"/>
                  </a:cubicBezTo>
                  <a:cubicBezTo>
                    <a:pt x="20206" y="17439"/>
                    <a:pt x="20903" y="1943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4258897" y="2813050"/>
              <a:ext cx="1333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440"/>
                    <a:pt x="17486" y="2880"/>
                    <a:pt x="14057" y="5940"/>
                  </a:cubicBezTo>
                  <a:cubicBezTo>
                    <a:pt x="10629" y="9000"/>
                    <a:pt x="5829" y="13680"/>
                    <a:pt x="3257" y="16560"/>
                  </a:cubicBezTo>
                  <a:cubicBezTo>
                    <a:pt x="686" y="19440"/>
                    <a:pt x="343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4535859" y="2415860"/>
              <a:ext cx="135789" cy="42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50" fill="norm" stroke="1" extrusionOk="0">
                  <a:moveTo>
                    <a:pt x="21318" y="1763"/>
                  </a:moveTo>
                  <a:cubicBezTo>
                    <a:pt x="20321" y="1128"/>
                    <a:pt x="19324" y="492"/>
                    <a:pt x="17995" y="175"/>
                  </a:cubicBezTo>
                  <a:cubicBezTo>
                    <a:pt x="16666" y="-143"/>
                    <a:pt x="15004" y="-143"/>
                    <a:pt x="12346" y="1181"/>
                  </a:cubicBezTo>
                  <a:cubicBezTo>
                    <a:pt x="9687" y="2504"/>
                    <a:pt x="6032" y="5151"/>
                    <a:pt x="3540" y="8275"/>
                  </a:cubicBezTo>
                  <a:cubicBezTo>
                    <a:pt x="1047" y="11398"/>
                    <a:pt x="-282" y="14998"/>
                    <a:pt x="50" y="17328"/>
                  </a:cubicBezTo>
                  <a:cubicBezTo>
                    <a:pt x="383" y="19657"/>
                    <a:pt x="2376" y="20716"/>
                    <a:pt x="5201" y="21086"/>
                  </a:cubicBezTo>
                  <a:cubicBezTo>
                    <a:pt x="8026" y="21457"/>
                    <a:pt x="11681" y="21139"/>
                    <a:pt x="14173" y="20716"/>
                  </a:cubicBezTo>
                  <a:cubicBezTo>
                    <a:pt x="16666" y="20292"/>
                    <a:pt x="17995" y="19763"/>
                    <a:pt x="19324" y="19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4725532" y="2559520"/>
              <a:ext cx="320766" cy="23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059" fill="norm" stroke="1" extrusionOk="0">
                  <a:moveTo>
                    <a:pt x="1072" y="4007"/>
                  </a:moveTo>
                  <a:cubicBezTo>
                    <a:pt x="503" y="7093"/>
                    <a:pt x="-65" y="10178"/>
                    <a:pt x="6" y="12975"/>
                  </a:cubicBezTo>
                  <a:cubicBezTo>
                    <a:pt x="77" y="15771"/>
                    <a:pt x="788" y="18278"/>
                    <a:pt x="1498" y="19725"/>
                  </a:cubicBezTo>
                  <a:cubicBezTo>
                    <a:pt x="2209" y="21171"/>
                    <a:pt x="2919" y="21557"/>
                    <a:pt x="3985" y="20303"/>
                  </a:cubicBezTo>
                  <a:cubicBezTo>
                    <a:pt x="5051" y="19050"/>
                    <a:pt x="6472" y="16157"/>
                    <a:pt x="7253" y="13746"/>
                  </a:cubicBezTo>
                  <a:cubicBezTo>
                    <a:pt x="8035" y="11336"/>
                    <a:pt x="8177" y="9407"/>
                    <a:pt x="8248" y="8925"/>
                  </a:cubicBezTo>
                  <a:cubicBezTo>
                    <a:pt x="8319" y="8443"/>
                    <a:pt x="8319" y="9407"/>
                    <a:pt x="8603" y="10468"/>
                  </a:cubicBezTo>
                  <a:cubicBezTo>
                    <a:pt x="8888" y="11528"/>
                    <a:pt x="9456" y="12686"/>
                    <a:pt x="10024" y="13553"/>
                  </a:cubicBezTo>
                  <a:cubicBezTo>
                    <a:pt x="10593" y="14421"/>
                    <a:pt x="11161" y="15000"/>
                    <a:pt x="11801" y="15193"/>
                  </a:cubicBezTo>
                  <a:cubicBezTo>
                    <a:pt x="12440" y="15386"/>
                    <a:pt x="13151" y="15193"/>
                    <a:pt x="14288" y="13746"/>
                  </a:cubicBezTo>
                  <a:cubicBezTo>
                    <a:pt x="15424" y="12300"/>
                    <a:pt x="16988" y="9600"/>
                    <a:pt x="17840" y="7671"/>
                  </a:cubicBezTo>
                  <a:cubicBezTo>
                    <a:pt x="18693" y="5743"/>
                    <a:pt x="18835" y="4586"/>
                    <a:pt x="18835" y="3525"/>
                  </a:cubicBezTo>
                  <a:cubicBezTo>
                    <a:pt x="18835" y="2464"/>
                    <a:pt x="18693" y="1500"/>
                    <a:pt x="18267" y="921"/>
                  </a:cubicBezTo>
                  <a:cubicBezTo>
                    <a:pt x="17840" y="343"/>
                    <a:pt x="17130" y="150"/>
                    <a:pt x="16419" y="53"/>
                  </a:cubicBezTo>
                  <a:cubicBezTo>
                    <a:pt x="15709" y="-43"/>
                    <a:pt x="14998" y="-43"/>
                    <a:pt x="14430" y="343"/>
                  </a:cubicBezTo>
                  <a:cubicBezTo>
                    <a:pt x="13861" y="728"/>
                    <a:pt x="13435" y="1500"/>
                    <a:pt x="13506" y="2753"/>
                  </a:cubicBezTo>
                  <a:cubicBezTo>
                    <a:pt x="13577" y="4007"/>
                    <a:pt x="14146" y="5743"/>
                    <a:pt x="15567" y="6803"/>
                  </a:cubicBezTo>
                  <a:cubicBezTo>
                    <a:pt x="16988" y="7864"/>
                    <a:pt x="19261" y="8250"/>
                    <a:pt x="21535" y="8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5090747" y="2444750"/>
              <a:ext cx="7038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7406" y="0"/>
                  </a:moveTo>
                  <a:cubicBezTo>
                    <a:pt x="12960" y="3295"/>
                    <a:pt x="18514" y="6590"/>
                    <a:pt x="20057" y="9580"/>
                  </a:cubicBezTo>
                  <a:cubicBezTo>
                    <a:pt x="21600" y="12569"/>
                    <a:pt x="19131" y="15254"/>
                    <a:pt x="15120" y="17207"/>
                  </a:cubicBezTo>
                  <a:cubicBezTo>
                    <a:pt x="11109" y="19159"/>
                    <a:pt x="5554" y="203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4163647" y="318135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4227147" y="323850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4400"/>
                    <a:pt x="9120" y="7200"/>
                    <a:pt x="12720" y="3600"/>
                  </a:cubicBezTo>
                  <a:cubicBezTo>
                    <a:pt x="16320" y="0"/>
                    <a:pt x="189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4329324" y="3372792"/>
              <a:ext cx="177224" cy="31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36" fill="norm" stroke="1" extrusionOk="0">
                  <a:moveTo>
                    <a:pt x="1473" y="9806"/>
                  </a:moveTo>
                  <a:cubicBezTo>
                    <a:pt x="1216" y="12953"/>
                    <a:pt x="959" y="16100"/>
                    <a:pt x="701" y="18246"/>
                  </a:cubicBezTo>
                  <a:cubicBezTo>
                    <a:pt x="444" y="20392"/>
                    <a:pt x="187" y="21536"/>
                    <a:pt x="59" y="21536"/>
                  </a:cubicBezTo>
                  <a:cubicBezTo>
                    <a:pt x="-70" y="21536"/>
                    <a:pt x="-70" y="20392"/>
                    <a:pt x="959" y="17102"/>
                  </a:cubicBezTo>
                  <a:cubicBezTo>
                    <a:pt x="1987" y="13811"/>
                    <a:pt x="4044" y="8376"/>
                    <a:pt x="5459" y="5300"/>
                  </a:cubicBezTo>
                  <a:cubicBezTo>
                    <a:pt x="6873" y="2225"/>
                    <a:pt x="7644" y="1510"/>
                    <a:pt x="8544" y="937"/>
                  </a:cubicBezTo>
                  <a:cubicBezTo>
                    <a:pt x="9444" y="365"/>
                    <a:pt x="10473" y="-64"/>
                    <a:pt x="11373" y="8"/>
                  </a:cubicBezTo>
                  <a:cubicBezTo>
                    <a:pt x="12273" y="79"/>
                    <a:pt x="13044" y="651"/>
                    <a:pt x="13559" y="1653"/>
                  </a:cubicBezTo>
                  <a:cubicBezTo>
                    <a:pt x="14073" y="2654"/>
                    <a:pt x="14330" y="4084"/>
                    <a:pt x="13430" y="5443"/>
                  </a:cubicBezTo>
                  <a:cubicBezTo>
                    <a:pt x="12530" y="6802"/>
                    <a:pt x="10473" y="8090"/>
                    <a:pt x="8544" y="8733"/>
                  </a:cubicBezTo>
                  <a:cubicBezTo>
                    <a:pt x="6616" y="9377"/>
                    <a:pt x="4816" y="9377"/>
                    <a:pt x="4301" y="9663"/>
                  </a:cubicBezTo>
                  <a:cubicBezTo>
                    <a:pt x="3787" y="9949"/>
                    <a:pt x="4559" y="10521"/>
                    <a:pt x="6616" y="11594"/>
                  </a:cubicBezTo>
                  <a:cubicBezTo>
                    <a:pt x="8673" y="12667"/>
                    <a:pt x="12016" y="14241"/>
                    <a:pt x="14330" y="15099"/>
                  </a:cubicBezTo>
                  <a:cubicBezTo>
                    <a:pt x="16644" y="15957"/>
                    <a:pt x="17930" y="16100"/>
                    <a:pt x="18959" y="15886"/>
                  </a:cubicBezTo>
                  <a:cubicBezTo>
                    <a:pt x="19987" y="15671"/>
                    <a:pt x="20759" y="15099"/>
                    <a:pt x="21530" y="14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4544647" y="3390899"/>
              <a:ext cx="209551" cy="20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7273"/>
                  </a:moveTo>
                  <a:cubicBezTo>
                    <a:pt x="1091" y="11020"/>
                    <a:pt x="2182" y="14767"/>
                    <a:pt x="3055" y="17302"/>
                  </a:cubicBezTo>
                  <a:cubicBezTo>
                    <a:pt x="3927" y="19837"/>
                    <a:pt x="4582" y="21159"/>
                    <a:pt x="5455" y="21380"/>
                  </a:cubicBezTo>
                  <a:cubicBezTo>
                    <a:pt x="6327" y="21600"/>
                    <a:pt x="7418" y="20718"/>
                    <a:pt x="9273" y="18073"/>
                  </a:cubicBezTo>
                  <a:cubicBezTo>
                    <a:pt x="11127" y="15429"/>
                    <a:pt x="13745" y="11020"/>
                    <a:pt x="15927" y="7714"/>
                  </a:cubicBezTo>
                  <a:cubicBezTo>
                    <a:pt x="18109" y="4408"/>
                    <a:pt x="19855" y="22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847065" y="4107783"/>
              <a:ext cx="176561" cy="71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252" fill="norm" stroke="1" extrusionOk="0">
                  <a:moveTo>
                    <a:pt x="2513" y="7955"/>
                  </a:moveTo>
                  <a:cubicBezTo>
                    <a:pt x="2259" y="9088"/>
                    <a:pt x="2005" y="10222"/>
                    <a:pt x="2386" y="11796"/>
                  </a:cubicBezTo>
                  <a:cubicBezTo>
                    <a:pt x="2767" y="13370"/>
                    <a:pt x="3784" y="15386"/>
                    <a:pt x="4673" y="17275"/>
                  </a:cubicBezTo>
                  <a:cubicBezTo>
                    <a:pt x="5563" y="19164"/>
                    <a:pt x="6325" y="20927"/>
                    <a:pt x="6325" y="21211"/>
                  </a:cubicBezTo>
                  <a:cubicBezTo>
                    <a:pt x="6325" y="21494"/>
                    <a:pt x="5563" y="20297"/>
                    <a:pt x="4419" y="18597"/>
                  </a:cubicBezTo>
                  <a:cubicBezTo>
                    <a:pt x="3276" y="16897"/>
                    <a:pt x="1751" y="14693"/>
                    <a:pt x="862" y="12394"/>
                  </a:cubicBezTo>
                  <a:cubicBezTo>
                    <a:pt x="-28" y="10096"/>
                    <a:pt x="-282" y="7703"/>
                    <a:pt x="353" y="5845"/>
                  </a:cubicBezTo>
                  <a:cubicBezTo>
                    <a:pt x="989" y="3987"/>
                    <a:pt x="2513" y="2665"/>
                    <a:pt x="3784" y="1783"/>
                  </a:cubicBezTo>
                  <a:cubicBezTo>
                    <a:pt x="5054" y="902"/>
                    <a:pt x="6071" y="461"/>
                    <a:pt x="7214" y="209"/>
                  </a:cubicBezTo>
                  <a:cubicBezTo>
                    <a:pt x="8358" y="-43"/>
                    <a:pt x="9629" y="-106"/>
                    <a:pt x="11407" y="240"/>
                  </a:cubicBezTo>
                  <a:cubicBezTo>
                    <a:pt x="13186" y="587"/>
                    <a:pt x="15473" y="1342"/>
                    <a:pt x="17506" y="2507"/>
                  </a:cubicBezTo>
                  <a:cubicBezTo>
                    <a:pt x="19539" y="3672"/>
                    <a:pt x="21318" y="5247"/>
                    <a:pt x="21191" y="6727"/>
                  </a:cubicBezTo>
                  <a:cubicBezTo>
                    <a:pt x="21064" y="8207"/>
                    <a:pt x="19031" y="9592"/>
                    <a:pt x="15982" y="10379"/>
                  </a:cubicBezTo>
                  <a:cubicBezTo>
                    <a:pt x="12932" y="11166"/>
                    <a:pt x="8866" y="11355"/>
                    <a:pt x="6198" y="11418"/>
                  </a:cubicBezTo>
                  <a:cubicBezTo>
                    <a:pt x="3530" y="11481"/>
                    <a:pt x="2259" y="11418"/>
                    <a:pt x="1624" y="11387"/>
                  </a:cubicBezTo>
                  <a:cubicBezTo>
                    <a:pt x="989" y="11355"/>
                    <a:pt x="989" y="11355"/>
                    <a:pt x="989" y="1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982660" y="4464050"/>
              <a:ext cx="177438" cy="30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31" fill="norm" stroke="1" extrusionOk="0">
                  <a:moveTo>
                    <a:pt x="718" y="7250"/>
                  </a:moveTo>
                  <a:cubicBezTo>
                    <a:pt x="210" y="5891"/>
                    <a:pt x="-298" y="4531"/>
                    <a:pt x="210" y="3852"/>
                  </a:cubicBezTo>
                  <a:cubicBezTo>
                    <a:pt x="718" y="3172"/>
                    <a:pt x="2243" y="3172"/>
                    <a:pt x="4784" y="4380"/>
                  </a:cubicBezTo>
                  <a:cubicBezTo>
                    <a:pt x="7326" y="5589"/>
                    <a:pt x="10883" y="8006"/>
                    <a:pt x="13297" y="10422"/>
                  </a:cubicBezTo>
                  <a:cubicBezTo>
                    <a:pt x="15711" y="12839"/>
                    <a:pt x="16982" y="15256"/>
                    <a:pt x="17617" y="16917"/>
                  </a:cubicBezTo>
                  <a:cubicBezTo>
                    <a:pt x="18253" y="18579"/>
                    <a:pt x="18253" y="19485"/>
                    <a:pt x="17871" y="20241"/>
                  </a:cubicBezTo>
                  <a:cubicBezTo>
                    <a:pt x="17490" y="20996"/>
                    <a:pt x="16728" y="21600"/>
                    <a:pt x="16093" y="21524"/>
                  </a:cubicBezTo>
                  <a:cubicBezTo>
                    <a:pt x="15457" y="21449"/>
                    <a:pt x="14949" y="20694"/>
                    <a:pt x="14822" y="18050"/>
                  </a:cubicBezTo>
                  <a:cubicBezTo>
                    <a:pt x="14695" y="15407"/>
                    <a:pt x="14949" y="10876"/>
                    <a:pt x="16093" y="7552"/>
                  </a:cubicBezTo>
                  <a:cubicBezTo>
                    <a:pt x="17236" y="4229"/>
                    <a:pt x="19269" y="2115"/>
                    <a:pt x="21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1314984" y="4170177"/>
              <a:ext cx="191470" cy="59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511" fill="norm" stroke="1" extrusionOk="0">
                  <a:moveTo>
                    <a:pt x="20630" y="3293"/>
                  </a:moveTo>
                  <a:cubicBezTo>
                    <a:pt x="20863" y="2525"/>
                    <a:pt x="21095" y="1756"/>
                    <a:pt x="20979" y="1179"/>
                  </a:cubicBezTo>
                  <a:cubicBezTo>
                    <a:pt x="20863" y="603"/>
                    <a:pt x="20398" y="218"/>
                    <a:pt x="19585" y="65"/>
                  </a:cubicBezTo>
                  <a:cubicBezTo>
                    <a:pt x="18772" y="-89"/>
                    <a:pt x="17611" y="-12"/>
                    <a:pt x="15289" y="795"/>
                  </a:cubicBezTo>
                  <a:cubicBezTo>
                    <a:pt x="12966" y="1602"/>
                    <a:pt x="9482" y="3139"/>
                    <a:pt x="6463" y="5253"/>
                  </a:cubicBezTo>
                  <a:cubicBezTo>
                    <a:pt x="3443" y="7367"/>
                    <a:pt x="889" y="10058"/>
                    <a:pt x="192" y="12441"/>
                  </a:cubicBezTo>
                  <a:cubicBezTo>
                    <a:pt x="-505" y="14823"/>
                    <a:pt x="656" y="16899"/>
                    <a:pt x="4372" y="18359"/>
                  </a:cubicBezTo>
                  <a:cubicBezTo>
                    <a:pt x="8089" y="19820"/>
                    <a:pt x="14360" y="20665"/>
                    <a:pt x="2063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1598247" y="4305300"/>
              <a:ext cx="3429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2794"/>
                    <a:pt x="5600" y="5588"/>
                    <a:pt x="8267" y="8382"/>
                  </a:cubicBezTo>
                  <a:cubicBezTo>
                    <a:pt x="10933" y="11176"/>
                    <a:pt x="13467" y="13970"/>
                    <a:pt x="15667" y="16173"/>
                  </a:cubicBezTo>
                  <a:cubicBezTo>
                    <a:pt x="17867" y="18376"/>
                    <a:pt x="19733" y="199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1655397" y="4298950"/>
              <a:ext cx="24765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77" y="103"/>
                    <a:pt x="19754" y="206"/>
                    <a:pt x="18646" y="874"/>
                  </a:cubicBezTo>
                  <a:cubicBezTo>
                    <a:pt x="17538" y="1543"/>
                    <a:pt x="16246" y="2777"/>
                    <a:pt x="13938" y="5246"/>
                  </a:cubicBezTo>
                  <a:cubicBezTo>
                    <a:pt x="11631" y="7714"/>
                    <a:pt x="8308" y="11417"/>
                    <a:pt x="5815" y="14091"/>
                  </a:cubicBezTo>
                  <a:cubicBezTo>
                    <a:pt x="3323" y="16766"/>
                    <a:pt x="1662" y="18411"/>
                    <a:pt x="831" y="19491"/>
                  </a:cubicBezTo>
                  <a:cubicBezTo>
                    <a:pt x="0" y="20571"/>
                    <a:pt x="0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2096657" y="4341242"/>
              <a:ext cx="196003" cy="37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24" fill="norm" stroke="1" extrusionOk="0">
                  <a:moveTo>
                    <a:pt x="20811" y="2321"/>
                  </a:moveTo>
                  <a:cubicBezTo>
                    <a:pt x="21039" y="1588"/>
                    <a:pt x="21266" y="856"/>
                    <a:pt x="20698" y="429"/>
                  </a:cubicBezTo>
                  <a:cubicBezTo>
                    <a:pt x="20129" y="2"/>
                    <a:pt x="18765" y="-120"/>
                    <a:pt x="16946" y="124"/>
                  </a:cubicBezTo>
                  <a:cubicBezTo>
                    <a:pt x="15127" y="368"/>
                    <a:pt x="12853" y="978"/>
                    <a:pt x="9898" y="2809"/>
                  </a:cubicBezTo>
                  <a:cubicBezTo>
                    <a:pt x="6942" y="4639"/>
                    <a:pt x="3304" y="7690"/>
                    <a:pt x="1485" y="10741"/>
                  </a:cubicBezTo>
                  <a:cubicBezTo>
                    <a:pt x="-334" y="13792"/>
                    <a:pt x="-334" y="16843"/>
                    <a:pt x="689" y="18734"/>
                  </a:cubicBezTo>
                  <a:cubicBezTo>
                    <a:pt x="1712" y="20626"/>
                    <a:pt x="3759" y="21358"/>
                    <a:pt x="7169" y="21419"/>
                  </a:cubicBezTo>
                  <a:cubicBezTo>
                    <a:pt x="10580" y="21480"/>
                    <a:pt x="15354" y="20870"/>
                    <a:pt x="20129" y="20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2080847" y="4578350"/>
              <a:ext cx="228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2538893" y="4256237"/>
              <a:ext cx="196005" cy="50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09" fill="norm" stroke="1" extrusionOk="0">
                  <a:moveTo>
                    <a:pt x="21054" y="1282"/>
                  </a:moveTo>
                  <a:cubicBezTo>
                    <a:pt x="20827" y="830"/>
                    <a:pt x="20599" y="378"/>
                    <a:pt x="19690" y="152"/>
                  </a:cubicBezTo>
                  <a:cubicBezTo>
                    <a:pt x="18780" y="-74"/>
                    <a:pt x="17189" y="-74"/>
                    <a:pt x="15483" y="333"/>
                  </a:cubicBezTo>
                  <a:cubicBezTo>
                    <a:pt x="13778" y="739"/>
                    <a:pt x="11959" y="1553"/>
                    <a:pt x="9345" y="3405"/>
                  </a:cubicBezTo>
                  <a:cubicBezTo>
                    <a:pt x="6730" y="5258"/>
                    <a:pt x="3319" y="8150"/>
                    <a:pt x="1500" y="10681"/>
                  </a:cubicBezTo>
                  <a:cubicBezTo>
                    <a:pt x="-319" y="13211"/>
                    <a:pt x="-546" y="15380"/>
                    <a:pt x="1159" y="17143"/>
                  </a:cubicBezTo>
                  <a:cubicBezTo>
                    <a:pt x="2865" y="18905"/>
                    <a:pt x="6502" y="20261"/>
                    <a:pt x="9003" y="20893"/>
                  </a:cubicBezTo>
                  <a:cubicBezTo>
                    <a:pt x="11505" y="21526"/>
                    <a:pt x="12869" y="21436"/>
                    <a:pt x="14233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2704016" y="4446200"/>
              <a:ext cx="259482" cy="21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796" fill="norm" stroke="1" extrusionOk="0">
                  <a:moveTo>
                    <a:pt x="13515" y="4164"/>
                  </a:moveTo>
                  <a:cubicBezTo>
                    <a:pt x="12122" y="2330"/>
                    <a:pt x="10728" y="496"/>
                    <a:pt x="8986" y="89"/>
                  </a:cubicBezTo>
                  <a:cubicBezTo>
                    <a:pt x="7244" y="-319"/>
                    <a:pt x="5154" y="700"/>
                    <a:pt x="3499" y="2839"/>
                  </a:cubicBezTo>
                  <a:cubicBezTo>
                    <a:pt x="1844" y="4979"/>
                    <a:pt x="625" y="8239"/>
                    <a:pt x="189" y="11500"/>
                  </a:cubicBezTo>
                  <a:cubicBezTo>
                    <a:pt x="-246" y="14760"/>
                    <a:pt x="102" y="18021"/>
                    <a:pt x="886" y="19651"/>
                  </a:cubicBezTo>
                  <a:cubicBezTo>
                    <a:pt x="1670" y="21281"/>
                    <a:pt x="2889" y="21281"/>
                    <a:pt x="5154" y="18938"/>
                  </a:cubicBezTo>
                  <a:cubicBezTo>
                    <a:pt x="7419" y="16594"/>
                    <a:pt x="10728" y="11907"/>
                    <a:pt x="12383" y="9055"/>
                  </a:cubicBezTo>
                  <a:cubicBezTo>
                    <a:pt x="14038" y="6202"/>
                    <a:pt x="14038" y="5183"/>
                    <a:pt x="13951" y="5489"/>
                  </a:cubicBezTo>
                  <a:cubicBezTo>
                    <a:pt x="13864" y="5794"/>
                    <a:pt x="13689" y="7424"/>
                    <a:pt x="14909" y="9972"/>
                  </a:cubicBezTo>
                  <a:cubicBezTo>
                    <a:pt x="16128" y="12519"/>
                    <a:pt x="18741" y="15983"/>
                    <a:pt x="21354" y="19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3033347" y="4673600"/>
              <a:ext cx="61847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fill="norm" stroke="1" extrusionOk="0">
                  <a:moveTo>
                    <a:pt x="18813" y="0"/>
                  </a:moveTo>
                  <a:cubicBezTo>
                    <a:pt x="20206" y="2979"/>
                    <a:pt x="21600" y="5959"/>
                    <a:pt x="18465" y="9559"/>
                  </a:cubicBezTo>
                  <a:cubicBezTo>
                    <a:pt x="15329" y="13159"/>
                    <a:pt x="7665" y="17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3275117" y="4280263"/>
              <a:ext cx="137981" cy="42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51" fill="norm" stroke="1" extrusionOk="0">
                  <a:moveTo>
                    <a:pt x="5731" y="303"/>
                  </a:moveTo>
                  <a:cubicBezTo>
                    <a:pt x="4119" y="89"/>
                    <a:pt x="2507" y="-125"/>
                    <a:pt x="1540" y="89"/>
                  </a:cubicBezTo>
                  <a:cubicBezTo>
                    <a:pt x="573" y="303"/>
                    <a:pt x="250" y="944"/>
                    <a:pt x="250" y="3190"/>
                  </a:cubicBezTo>
                  <a:cubicBezTo>
                    <a:pt x="250" y="5435"/>
                    <a:pt x="573" y="9285"/>
                    <a:pt x="734" y="11798"/>
                  </a:cubicBezTo>
                  <a:cubicBezTo>
                    <a:pt x="895" y="14311"/>
                    <a:pt x="895" y="15487"/>
                    <a:pt x="734" y="16396"/>
                  </a:cubicBezTo>
                  <a:cubicBezTo>
                    <a:pt x="573" y="17305"/>
                    <a:pt x="250" y="17946"/>
                    <a:pt x="89" y="18000"/>
                  </a:cubicBezTo>
                  <a:cubicBezTo>
                    <a:pt x="-72" y="18053"/>
                    <a:pt x="-72" y="17519"/>
                    <a:pt x="573" y="16610"/>
                  </a:cubicBezTo>
                  <a:cubicBezTo>
                    <a:pt x="1218" y="15701"/>
                    <a:pt x="2507" y="14418"/>
                    <a:pt x="3797" y="13616"/>
                  </a:cubicBezTo>
                  <a:cubicBezTo>
                    <a:pt x="5086" y="12814"/>
                    <a:pt x="6376" y="12493"/>
                    <a:pt x="7827" y="12332"/>
                  </a:cubicBezTo>
                  <a:cubicBezTo>
                    <a:pt x="9277" y="12172"/>
                    <a:pt x="10889" y="12172"/>
                    <a:pt x="12985" y="12653"/>
                  </a:cubicBezTo>
                  <a:cubicBezTo>
                    <a:pt x="15080" y="13134"/>
                    <a:pt x="17659" y="14097"/>
                    <a:pt x="19271" y="15326"/>
                  </a:cubicBezTo>
                  <a:cubicBezTo>
                    <a:pt x="20883" y="16556"/>
                    <a:pt x="21528" y="18053"/>
                    <a:pt x="20561" y="19123"/>
                  </a:cubicBezTo>
                  <a:cubicBezTo>
                    <a:pt x="19594" y="20192"/>
                    <a:pt x="17015" y="20833"/>
                    <a:pt x="13791" y="21154"/>
                  </a:cubicBezTo>
                  <a:cubicBezTo>
                    <a:pt x="10567" y="21475"/>
                    <a:pt x="6698" y="21475"/>
                    <a:pt x="4119" y="20620"/>
                  </a:cubicBezTo>
                  <a:cubicBezTo>
                    <a:pt x="1540" y="19764"/>
                    <a:pt x="250" y="18053"/>
                    <a:pt x="250" y="16984"/>
                  </a:cubicBezTo>
                  <a:cubicBezTo>
                    <a:pt x="250" y="15915"/>
                    <a:pt x="1540" y="15487"/>
                    <a:pt x="2829" y="15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3503247" y="4292600"/>
              <a:ext cx="106158" cy="42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59" fill="norm" stroke="1" extrusionOk="0">
                  <a:moveTo>
                    <a:pt x="0" y="0"/>
                  </a:moveTo>
                  <a:cubicBezTo>
                    <a:pt x="2077" y="0"/>
                    <a:pt x="4154" y="0"/>
                    <a:pt x="7062" y="1059"/>
                  </a:cubicBezTo>
                  <a:cubicBezTo>
                    <a:pt x="9969" y="2118"/>
                    <a:pt x="13708" y="4235"/>
                    <a:pt x="16615" y="7041"/>
                  </a:cubicBezTo>
                  <a:cubicBezTo>
                    <a:pt x="19523" y="9847"/>
                    <a:pt x="21600" y="13341"/>
                    <a:pt x="20562" y="15882"/>
                  </a:cubicBezTo>
                  <a:cubicBezTo>
                    <a:pt x="19523" y="18424"/>
                    <a:pt x="15369" y="20012"/>
                    <a:pt x="12046" y="20806"/>
                  </a:cubicBezTo>
                  <a:cubicBezTo>
                    <a:pt x="8723" y="21600"/>
                    <a:pt x="6231" y="21600"/>
                    <a:pt x="4777" y="21176"/>
                  </a:cubicBezTo>
                  <a:cubicBezTo>
                    <a:pt x="3323" y="20753"/>
                    <a:pt x="2908" y="19906"/>
                    <a:pt x="2492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3706447" y="4211874"/>
              <a:ext cx="152597" cy="61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62" fill="norm" stroke="1" extrusionOk="0">
                  <a:moveTo>
                    <a:pt x="1751" y="158"/>
                  </a:moveTo>
                  <a:cubicBezTo>
                    <a:pt x="3211" y="10"/>
                    <a:pt x="4670" y="-138"/>
                    <a:pt x="6714" y="232"/>
                  </a:cubicBezTo>
                  <a:cubicBezTo>
                    <a:pt x="8757" y="602"/>
                    <a:pt x="11384" y="1489"/>
                    <a:pt x="14011" y="3191"/>
                  </a:cubicBezTo>
                  <a:cubicBezTo>
                    <a:pt x="16638" y="4892"/>
                    <a:pt x="19265" y="7407"/>
                    <a:pt x="20432" y="9700"/>
                  </a:cubicBezTo>
                  <a:cubicBezTo>
                    <a:pt x="21600" y="11994"/>
                    <a:pt x="21308" y="14065"/>
                    <a:pt x="17659" y="15988"/>
                  </a:cubicBezTo>
                  <a:cubicBezTo>
                    <a:pt x="14011" y="17911"/>
                    <a:pt x="7005" y="19687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4201747" y="454660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4233497" y="4679950"/>
              <a:ext cx="171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4944697" y="4208833"/>
              <a:ext cx="209045" cy="85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80" fill="norm" stroke="1" extrusionOk="0">
                  <a:moveTo>
                    <a:pt x="20945" y="3222"/>
                  </a:moveTo>
                  <a:cubicBezTo>
                    <a:pt x="21164" y="2637"/>
                    <a:pt x="21382" y="2052"/>
                    <a:pt x="21491" y="1546"/>
                  </a:cubicBezTo>
                  <a:cubicBezTo>
                    <a:pt x="21600" y="1041"/>
                    <a:pt x="21600" y="615"/>
                    <a:pt x="21055" y="349"/>
                  </a:cubicBezTo>
                  <a:cubicBezTo>
                    <a:pt x="20509" y="83"/>
                    <a:pt x="19418" y="-23"/>
                    <a:pt x="18327" y="4"/>
                  </a:cubicBezTo>
                  <a:cubicBezTo>
                    <a:pt x="17236" y="30"/>
                    <a:pt x="16145" y="190"/>
                    <a:pt x="14836" y="748"/>
                  </a:cubicBezTo>
                  <a:cubicBezTo>
                    <a:pt x="13527" y="1307"/>
                    <a:pt x="12000" y="2265"/>
                    <a:pt x="11127" y="3675"/>
                  </a:cubicBezTo>
                  <a:cubicBezTo>
                    <a:pt x="10255" y="5084"/>
                    <a:pt x="10036" y="6946"/>
                    <a:pt x="11018" y="8942"/>
                  </a:cubicBezTo>
                  <a:cubicBezTo>
                    <a:pt x="12000" y="10937"/>
                    <a:pt x="14182" y="13065"/>
                    <a:pt x="15600" y="14874"/>
                  </a:cubicBezTo>
                  <a:cubicBezTo>
                    <a:pt x="17018" y="16682"/>
                    <a:pt x="17673" y="18172"/>
                    <a:pt x="17345" y="19183"/>
                  </a:cubicBezTo>
                  <a:cubicBezTo>
                    <a:pt x="17018" y="20194"/>
                    <a:pt x="15709" y="20726"/>
                    <a:pt x="13745" y="21072"/>
                  </a:cubicBezTo>
                  <a:cubicBezTo>
                    <a:pt x="11782" y="21417"/>
                    <a:pt x="9164" y="21577"/>
                    <a:pt x="6764" y="21417"/>
                  </a:cubicBezTo>
                  <a:cubicBezTo>
                    <a:pt x="4364" y="21258"/>
                    <a:pt x="2182" y="20779"/>
                    <a:pt x="0" y="20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4850561" y="5296293"/>
              <a:ext cx="221137" cy="18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70" fill="norm" stroke="1" extrusionOk="0">
                  <a:moveTo>
                    <a:pt x="15321" y="7236"/>
                  </a:moveTo>
                  <a:cubicBezTo>
                    <a:pt x="14292" y="4809"/>
                    <a:pt x="13263" y="2382"/>
                    <a:pt x="12132" y="1048"/>
                  </a:cubicBezTo>
                  <a:cubicBezTo>
                    <a:pt x="11001" y="-287"/>
                    <a:pt x="9766" y="-530"/>
                    <a:pt x="7709" y="1412"/>
                  </a:cubicBezTo>
                  <a:cubicBezTo>
                    <a:pt x="5652" y="3353"/>
                    <a:pt x="2772" y="7479"/>
                    <a:pt x="1332" y="10149"/>
                  </a:cubicBezTo>
                  <a:cubicBezTo>
                    <a:pt x="-108" y="12818"/>
                    <a:pt x="-108" y="14032"/>
                    <a:pt x="98" y="15245"/>
                  </a:cubicBezTo>
                  <a:cubicBezTo>
                    <a:pt x="303" y="16459"/>
                    <a:pt x="715" y="17672"/>
                    <a:pt x="1846" y="17915"/>
                  </a:cubicBezTo>
                  <a:cubicBezTo>
                    <a:pt x="2978" y="18158"/>
                    <a:pt x="4829" y="17430"/>
                    <a:pt x="6063" y="16580"/>
                  </a:cubicBezTo>
                  <a:cubicBezTo>
                    <a:pt x="7298" y="15731"/>
                    <a:pt x="7915" y="14760"/>
                    <a:pt x="8738" y="13789"/>
                  </a:cubicBezTo>
                  <a:cubicBezTo>
                    <a:pt x="9561" y="12818"/>
                    <a:pt x="10589" y="11848"/>
                    <a:pt x="11309" y="11969"/>
                  </a:cubicBezTo>
                  <a:cubicBezTo>
                    <a:pt x="12029" y="12090"/>
                    <a:pt x="12441" y="13304"/>
                    <a:pt x="13469" y="14881"/>
                  </a:cubicBezTo>
                  <a:cubicBezTo>
                    <a:pt x="14498" y="16459"/>
                    <a:pt x="16143" y="18400"/>
                    <a:pt x="17583" y="19492"/>
                  </a:cubicBezTo>
                  <a:cubicBezTo>
                    <a:pt x="19023" y="20585"/>
                    <a:pt x="20258" y="20827"/>
                    <a:pt x="21492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5014547" y="3815220"/>
              <a:ext cx="136319" cy="28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26" fill="norm" stroke="1" extrusionOk="0">
                  <a:moveTo>
                    <a:pt x="6978" y="1991"/>
                  </a:moveTo>
                  <a:cubicBezTo>
                    <a:pt x="7311" y="1038"/>
                    <a:pt x="7643" y="85"/>
                    <a:pt x="7975" y="5"/>
                  </a:cubicBezTo>
                  <a:cubicBezTo>
                    <a:pt x="8308" y="-74"/>
                    <a:pt x="8640" y="720"/>
                    <a:pt x="8806" y="3579"/>
                  </a:cubicBezTo>
                  <a:cubicBezTo>
                    <a:pt x="8972" y="6438"/>
                    <a:pt x="8972" y="11361"/>
                    <a:pt x="8806" y="14220"/>
                  </a:cubicBezTo>
                  <a:cubicBezTo>
                    <a:pt x="8640" y="17079"/>
                    <a:pt x="8308" y="17873"/>
                    <a:pt x="8806" y="17794"/>
                  </a:cubicBezTo>
                  <a:cubicBezTo>
                    <a:pt x="9305" y="17714"/>
                    <a:pt x="10634" y="16761"/>
                    <a:pt x="11465" y="15888"/>
                  </a:cubicBezTo>
                  <a:cubicBezTo>
                    <a:pt x="12295" y="15014"/>
                    <a:pt x="12628" y="14220"/>
                    <a:pt x="13458" y="13267"/>
                  </a:cubicBezTo>
                  <a:cubicBezTo>
                    <a:pt x="14289" y="12314"/>
                    <a:pt x="15618" y="11202"/>
                    <a:pt x="16615" y="11044"/>
                  </a:cubicBezTo>
                  <a:cubicBezTo>
                    <a:pt x="17612" y="10885"/>
                    <a:pt x="18277" y="11679"/>
                    <a:pt x="18942" y="12870"/>
                  </a:cubicBezTo>
                  <a:cubicBezTo>
                    <a:pt x="19606" y="14061"/>
                    <a:pt x="20271" y="15650"/>
                    <a:pt x="20769" y="16841"/>
                  </a:cubicBezTo>
                  <a:cubicBezTo>
                    <a:pt x="21268" y="18032"/>
                    <a:pt x="21600" y="18826"/>
                    <a:pt x="21268" y="19541"/>
                  </a:cubicBezTo>
                  <a:cubicBezTo>
                    <a:pt x="20935" y="20255"/>
                    <a:pt x="19938" y="20891"/>
                    <a:pt x="17280" y="21208"/>
                  </a:cubicBezTo>
                  <a:cubicBezTo>
                    <a:pt x="14622" y="21526"/>
                    <a:pt x="10302" y="21526"/>
                    <a:pt x="7311" y="21447"/>
                  </a:cubicBezTo>
                  <a:cubicBezTo>
                    <a:pt x="4320" y="21367"/>
                    <a:pt x="2658" y="21208"/>
                    <a:pt x="1662" y="21208"/>
                  </a:cubicBezTo>
                  <a:cubicBezTo>
                    <a:pt x="665" y="21208"/>
                    <a:pt x="332" y="21367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5427297" y="4356091"/>
              <a:ext cx="127001" cy="51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1594"/>
                  </a:moveTo>
                  <a:cubicBezTo>
                    <a:pt x="21600" y="1151"/>
                    <a:pt x="21600" y="709"/>
                    <a:pt x="20520" y="399"/>
                  </a:cubicBezTo>
                  <a:cubicBezTo>
                    <a:pt x="19440" y="89"/>
                    <a:pt x="17280" y="-88"/>
                    <a:pt x="15660" y="45"/>
                  </a:cubicBezTo>
                  <a:cubicBezTo>
                    <a:pt x="14040" y="178"/>
                    <a:pt x="12960" y="620"/>
                    <a:pt x="11340" y="1992"/>
                  </a:cubicBezTo>
                  <a:cubicBezTo>
                    <a:pt x="9720" y="3364"/>
                    <a:pt x="7560" y="5666"/>
                    <a:pt x="6300" y="8322"/>
                  </a:cubicBezTo>
                  <a:cubicBezTo>
                    <a:pt x="5040" y="10978"/>
                    <a:pt x="4680" y="13987"/>
                    <a:pt x="3780" y="16245"/>
                  </a:cubicBezTo>
                  <a:cubicBezTo>
                    <a:pt x="2880" y="18502"/>
                    <a:pt x="1440" y="20007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5319347" y="4711700"/>
              <a:ext cx="273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4" y="17100"/>
                    <a:pt x="7367" y="12600"/>
                    <a:pt x="10967" y="9000"/>
                  </a:cubicBezTo>
                  <a:cubicBezTo>
                    <a:pt x="14567" y="5400"/>
                    <a:pt x="1808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5714499" y="4405088"/>
              <a:ext cx="127993" cy="42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29" fill="norm" stroke="1" extrusionOk="0">
                  <a:moveTo>
                    <a:pt x="20664" y="1375"/>
                  </a:moveTo>
                  <a:cubicBezTo>
                    <a:pt x="21013" y="840"/>
                    <a:pt x="21361" y="306"/>
                    <a:pt x="20664" y="92"/>
                  </a:cubicBezTo>
                  <a:cubicBezTo>
                    <a:pt x="19967" y="-122"/>
                    <a:pt x="18226" y="-15"/>
                    <a:pt x="15961" y="1001"/>
                  </a:cubicBezTo>
                  <a:cubicBezTo>
                    <a:pt x="13696" y="2017"/>
                    <a:pt x="10909" y="3941"/>
                    <a:pt x="8122" y="6508"/>
                  </a:cubicBezTo>
                  <a:cubicBezTo>
                    <a:pt x="5335" y="9074"/>
                    <a:pt x="2548" y="12282"/>
                    <a:pt x="1155" y="14741"/>
                  </a:cubicBezTo>
                  <a:cubicBezTo>
                    <a:pt x="-239" y="17201"/>
                    <a:pt x="-239" y="18912"/>
                    <a:pt x="458" y="19981"/>
                  </a:cubicBezTo>
                  <a:cubicBezTo>
                    <a:pt x="1155" y="21050"/>
                    <a:pt x="2548" y="21478"/>
                    <a:pt x="5161" y="21425"/>
                  </a:cubicBezTo>
                  <a:cubicBezTo>
                    <a:pt x="7774" y="21371"/>
                    <a:pt x="11606" y="20836"/>
                    <a:pt x="15438" y="20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5952095" y="4438649"/>
              <a:ext cx="78453" cy="4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90" fill="norm" stroke="1" extrusionOk="0">
                  <a:moveTo>
                    <a:pt x="21068" y="0"/>
                  </a:moveTo>
                  <a:cubicBezTo>
                    <a:pt x="17657" y="1425"/>
                    <a:pt x="14247" y="2851"/>
                    <a:pt x="11973" y="4715"/>
                  </a:cubicBezTo>
                  <a:cubicBezTo>
                    <a:pt x="9700" y="6579"/>
                    <a:pt x="8563" y="8881"/>
                    <a:pt x="6857" y="11348"/>
                  </a:cubicBezTo>
                  <a:cubicBezTo>
                    <a:pt x="5152" y="13815"/>
                    <a:pt x="2879" y="16447"/>
                    <a:pt x="1457" y="18146"/>
                  </a:cubicBezTo>
                  <a:cubicBezTo>
                    <a:pt x="36" y="19846"/>
                    <a:pt x="-532" y="20613"/>
                    <a:pt x="605" y="21052"/>
                  </a:cubicBezTo>
                  <a:cubicBezTo>
                    <a:pt x="1742" y="21490"/>
                    <a:pt x="4584" y="21600"/>
                    <a:pt x="6573" y="21381"/>
                  </a:cubicBezTo>
                  <a:cubicBezTo>
                    <a:pt x="8563" y="21161"/>
                    <a:pt x="9700" y="20613"/>
                    <a:pt x="10836" y="2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5859097" y="4654550"/>
              <a:ext cx="196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6800"/>
                    <a:pt x="11148" y="12000"/>
                    <a:pt x="14748" y="8400"/>
                  </a:cubicBezTo>
                  <a:cubicBezTo>
                    <a:pt x="18348" y="4800"/>
                    <a:pt x="1997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6125797" y="4451350"/>
              <a:ext cx="84044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4629" y="0"/>
                  </a:moveTo>
                  <a:cubicBezTo>
                    <a:pt x="10800" y="3026"/>
                    <a:pt x="16971" y="6052"/>
                    <a:pt x="19286" y="9026"/>
                  </a:cubicBezTo>
                  <a:cubicBezTo>
                    <a:pt x="21600" y="12000"/>
                    <a:pt x="20057" y="14922"/>
                    <a:pt x="17486" y="16957"/>
                  </a:cubicBezTo>
                  <a:cubicBezTo>
                    <a:pt x="14914" y="18991"/>
                    <a:pt x="11314" y="20139"/>
                    <a:pt x="8229" y="20765"/>
                  </a:cubicBezTo>
                  <a:cubicBezTo>
                    <a:pt x="5143" y="21391"/>
                    <a:pt x="2571" y="214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6416542" y="4404783"/>
              <a:ext cx="447378" cy="51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63" fill="norm" stroke="1" extrusionOk="0">
                  <a:moveTo>
                    <a:pt x="7029" y="15366"/>
                  </a:moveTo>
                  <a:cubicBezTo>
                    <a:pt x="7029" y="14927"/>
                    <a:pt x="7029" y="14488"/>
                    <a:pt x="6777" y="14180"/>
                  </a:cubicBezTo>
                  <a:cubicBezTo>
                    <a:pt x="6525" y="13873"/>
                    <a:pt x="6020" y="13698"/>
                    <a:pt x="5213" y="13785"/>
                  </a:cubicBezTo>
                  <a:cubicBezTo>
                    <a:pt x="4405" y="13873"/>
                    <a:pt x="3295" y="14224"/>
                    <a:pt x="2336" y="15322"/>
                  </a:cubicBezTo>
                  <a:cubicBezTo>
                    <a:pt x="1377" y="16420"/>
                    <a:pt x="570" y="18263"/>
                    <a:pt x="216" y="19405"/>
                  </a:cubicBezTo>
                  <a:cubicBezTo>
                    <a:pt x="-137" y="20546"/>
                    <a:pt x="-36" y="20985"/>
                    <a:pt x="368" y="21249"/>
                  </a:cubicBezTo>
                  <a:cubicBezTo>
                    <a:pt x="771" y="21512"/>
                    <a:pt x="1478" y="21600"/>
                    <a:pt x="2285" y="21117"/>
                  </a:cubicBezTo>
                  <a:cubicBezTo>
                    <a:pt x="3093" y="20634"/>
                    <a:pt x="4001" y="19580"/>
                    <a:pt x="5162" y="17517"/>
                  </a:cubicBezTo>
                  <a:cubicBezTo>
                    <a:pt x="6323" y="15454"/>
                    <a:pt x="7736" y="12380"/>
                    <a:pt x="8745" y="9702"/>
                  </a:cubicBezTo>
                  <a:cubicBezTo>
                    <a:pt x="9755" y="7024"/>
                    <a:pt x="10360" y="4741"/>
                    <a:pt x="10663" y="3337"/>
                  </a:cubicBezTo>
                  <a:cubicBezTo>
                    <a:pt x="10966" y="1932"/>
                    <a:pt x="10966" y="1405"/>
                    <a:pt x="10915" y="922"/>
                  </a:cubicBezTo>
                  <a:cubicBezTo>
                    <a:pt x="10865" y="439"/>
                    <a:pt x="10764" y="0"/>
                    <a:pt x="10562" y="0"/>
                  </a:cubicBezTo>
                  <a:cubicBezTo>
                    <a:pt x="10360" y="0"/>
                    <a:pt x="10057" y="439"/>
                    <a:pt x="9502" y="1976"/>
                  </a:cubicBezTo>
                  <a:cubicBezTo>
                    <a:pt x="8947" y="3512"/>
                    <a:pt x="8140" y="6146"/>
                    <a:pt x="7635" y="8868"/>
                  </a:cubicBezTo>
                  <a:cubicBezTo>
                    <a:pt x="7130" y="11590"/>
                    <a:pt x="6928" y="14400"/>
                    <a:pt x="6928" y="16288"/>
                  </a:cubicBezTo>
                  <a:cubicBezTo>
                    <a:pt x="6928" y="18176"/>
                    <a:pt x="7130" y="19141"/>
                    <a:pt x="7433" y="19756"/>
                  </a:cubicBezTo>
                  <a:cubicBezTo>
                    <a:pt x="7736" y="20371"/>
                    <a:pt x="8140" y="20634"/>
                    <a:pt x="8644" y="20722"/>
                  </a:cubicBezTo>
                  <a:cubicBezTo>
                    <a:pt x="9149" y="20810"/>
                    <a:pt x="9755" y="20722"/>
                    <a:pt x="10814" y="19800"/>
                  </a:cubicBezTo>
                  <a:cubicBezTo>
                    <a:pt x="11874" y="18878"/>
                    <a:pt x="13388" y="17122"/>
                    <a:pt x="14852" y="14883"/>
                  </a:cubicBezTo>
                  <a:cubicBezTo>
                    <a:pt x="16315" y="12644"/>
                    <a:pt x="17728" y="9922"/>
                    <a:pt x="18839" y="7595"/>
                  </a:cubicBezTo>
                  <a:cubicBezTo>
                    <a:pt x="19949" y="5268"/>
                    <a:pt x="20756" y="3337"/>
                    <a:pt x="21110" y="2151"/>
                  </a:cubicBezTo>
                  <a:cubicBezTo>
                    <a:pt x="21463" y="966"/>
                    <a:pt x="21362" y="527"/>
                    <a:pt x="21059" y="527"/>
                  </a:cubicBezTo>
                  <a:cubicBezTo>
                    <a:pt x="20756" y="527"/>
                    <a:pt x="20252" y="966"/>
                    <a:pt x="19394" y="2810"/>
                  </a:cubicBezTo>
                  <a:cubicBezTo>
                    <a:pt x="18536" y="4654"/>
                    <a:pt x="17325" y="7902"/>
                    <a:pt x="16467" y="10449"/>
                  </a:cubicBezTo>
                  <a:cubicBezTo>
                    <a:pt x="15609" y="12995"/>
                    <a:pt x="15104" y="14839"/>
                    <a:pt x="14953" y="16332"/>
                  </a:cubicBezTo>
                  <a:cubicBezTo>
                    <a:pt x="14801" y="17824"/>
                    <a:pt x="15003" y="18966"/>
                    <a:pt x="15710" y="19668"/>
                  </a:cubicBezTo>
                  <a:cubicBezTo>
                    <a:pt x="16416" y="20371"/>
                    <a:pt x="17627" y="20634"/>
                    <a:pt x="18586" y="20459"/>
                  </a:cubicBezTo>
                  <a:cubicBezTo>
                    <a:pt x="19545" y="20283"/>
                    <a:pt x="20252" y="19668"/>
                    <a:pt x="20958" y="19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6690947" y="4673600"/>
              <a:ext cx="241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4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07574" y="5013506"/>
              <a:ext cx="748374" cy="116501"/>
            </a:xfrm>
            <a:prstGeom prst="rect">
              <a:avLst/>
            </a:prstGeom>
            <a:effectLst/>
          </p:spPr>
        </p:pic>
        <p:sp>
          <p:nvSpPr>
            <p:cNvPr id="546" name="Line"/>
            <p:cNvSpPr/>
            <p:nvPr/>
          </p:nvSpPr>
          <p:spPr>
            <a:xfrm>
              <a:off x="956320" y="5982946"/>
              <a:ext cx="44301" cy="32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381" fill="norm" stroke="1" extrusionOk="0">
                  <a:moveTo>
                    <a:pt x="9104" y="1570"/>
                  </a:moveTo>
                  <a:cubicBezTo>
                    <a:pt x="5177" y="1982"/>
                    <a:pt x="1250" y="2395"/>
                    <a:pt x="268" y="3840"/>
                  </a:cubicBezTo>
                  <a:cubicBezTo>
                    <a:pt x="-714" y="5284"/>
                    <a:pt x="1250" y="7761"/>
                    <a:pt x="2231" y="10512"/>
                  </a:cubicBezTo>
                  <a:cubicBezTo>
                    <a:pt x="3213" y="13264"/>
                    <a:pt x="3213" y="16291"/>
                    <a:pt x="4195" y="18148"/>
                  </a:cubicBezTo>
                  <a:cubicBezTo>
                    <a:pt x="5177" y="20005"/>
                    <a:pt x="7141" y="20693"/>
                    <a:pt x="8122" y="20624"/>
                  </a:cubicBezTo>
                  <a:cubicBezTo>
                    <a:pt x="9104" y="20556"/>
                    <a:pt x="9104" y="19730"/>
                    <a:pt x="11068" y="17116"/>
                  </a:cubicBezTo>
                  <a:cubicBezTo>
                    <a:pt x="13031" y="14502"/>
                    <a:pt x="16959" y="10099"/>
                    <a:pt x="18922" y="7210"/>
                  </a:cubicBezTo>
                  <a:cubicBezTo>
                    <a:pt x="20886" y="4321"/>
                    <a:pt x="20886" y="2945"/>
                    <a:pt x="19904" y="1913"/>
                  </a:cubicBezTo>
                  <a:cubicBezTo>
                    <a:pt x="18922" y="882"/>
                    <a:pt x="16959" y="194"/>
                    <a:pt x="15486" y="194"/>
                  </a:cubicBezTo>
                  <a:cubicBezTo>
                    <a:pt x="14013" y="194"/>
                    <a:pt x="13031" y="882"/>
                    <a:pt x="11559" y="2739"/>
                  </a:cubicBezTo>
                  <a:cubicBezTo>
                    <a:pt x="10086" y="4596"/>
                    <a:pt x="8122" y="7623"/>
                    <a:pt x="6650" y="9824"/>
                  </a:cubicBezTo>
                  <a:cubicBezTo>
                    <a:pt x="5177" y="12026"/>
                    <a:pt x="4195" y="13401"/>
                    <a:pt x="3704" y="13608"/>
                  </a:cubicBezTo>
                  <a:cubicBezTo>
                    <a:pt x="3213" y="13814"/>
                    <a:pt x="3213" y="12851"/>
                    <a:pt x="3704" y="10856"/>
                  </a:cubicBezTo>
                  <a:cubicBezTo>
                    <a:pt x="4195" y="8861"/>
                    <a:pt x="5177" y="5835"/>
                    <a:pt x="6159" y="3702"/>
                  </a:cubicBezTo>
                  <a:cubicBezTo>
                    <a:pt x="7141" y="1570"/>
                    <a:pt x="8122" y="331"/>
                    <a:pt x="8613" y="56"/>
                  </a:cubicBezTo>
                  <a:cubicBezTo>
                    <a:pt x="9104" y="-219"/>
                    <a:pt x="9104" y="469"/>
                    <a:pt x="8613" y="3014"/>
                  </a:cubicBezTo>
                  <a:cubicBezTo>
                    <a:pt x="8122" y="5559"/>
                    <a:pt x="7141" y="9962"/>
                    <a:pt x="7141" y="13333"/>
                  </a:cubicBezTo>
                  <a:cubicBezTo>
                    <a:pt x="7141" y="16703"/>
                    <a:pt x="8122" y="19042"/>
                    <a:pt x="9104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963247" y="6167720"/>
              <a:ext cx="3564901" cy="25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2" fill="norm" stroke="1" extrusionOk="0">
                  <a:moveTo>
                    <a:pt x="0" y="5032"/>
                  </a:moveTo>
                  <a:cubicBezTo>
                    <a:pt x="372" y="4859"/>
                    <a:pt x="744" y="4686"/>
                    <a:pt x="1199" y="4600"/>
                  </a:cubicBezTo>
                  <a:cubicBezTo>
                    <a:pt x="1654" y="4513"/>
                    <a:pt x="2192" y="4513"/>
                    <a:pt x="2730" y="4513"/>
                  </a:cubicBezTo>
                  <a:cubicBezTo>
                    <a:pt x="3269" y="4513"/>
                    <a:pt x="3807" y="4513"/>
                    <a:pt x="4333" y="4513"/>
                  </a:cubicBezTo>
                  <a:cubicBezTo>
                    <a:pt x="4858" y="4513"/>
                    <a:pt x="5371" y="4513"/>
                    <a:pt x="5897" y="4427"/>
                  </a:cubicBezTo>
                  <a:cubicBezTo>
                    <a:pt x="6422" y="4340"/>
                    <a:pt x="6961" y="4168"/>
                    <a:pt x="7493" y="4168"/>
                  </a:cubicBezTo>
                  <a:cubicBezTo>
                    <a:pt x="8025" y="4168"/>
                    <a:pt x="8550" y="4340"/>
                    <a:pt x="9082" y="4513"/>
                  </a:cubicBezTo>
                  <a:cubicBezTo>
                    <a:pt x="9614" y="4686"/>
                    <a:pt x="10153" y="4859"/>
                    <a:pt x="10691" y="5032"/>
                  </a:cubicBezTo>
                  <a:cubicBezTo>
                    <a:pt x="11229" y="5204"/>
                    <a:pt x="11768" y="5377"/>
                    <a:pt x="12306" y="5550"/>
                  </a:cubicBezTo>
                  <a:cubicBezTo>
                    <a:pt x="12845" y="5723"/>
                    <a:pt x="13383" y="5896"/>
                    <a:pt x="13870" y="6068"/>
                  </a:cubicBezTo>
                  <a:cubicBezTo>
                    <a:pt x="14357" y="6241"/>
                    <a:pt x="14793" y="6414"/>
                    <a:pt x="15274" y="6760"/>
                  </a:cubicBezTo>
                  <a:cubicBezTo>
                    <a:pt x="15755" y="7105"/>
                    <a:pt x="16280" y="7624"/>
                    <a:pt x="16780" y="8056"/>
                  </a:cubicBezTo>
                  <a:cubicBezTo>
                    <a:pt x="17280" y="8488"/>
                    <a:pt x="17754" y="8833"/>
                    <a:pt x="18229" y="9179"/>
                  </a:cubicBezTo>
                  <a:cubicBezTo>
                    <a:pt x="18703" y="9524"/>
                    <a:pt x="19177" y="9870"/>
                    <a:pt x="19619" y="10302"/>
                  </a:cubicBezTo>
                  <a:cubicBezTo>
                    <a:pt x="20062" y="10734"/>
                    <a:pt x="20472" y="11252"/>
                    <a:pt x="20715" y="11512"/>
                  </a:cubicBezTo>
                  <a:cubicBezTo>
                    <a:pt x="20959" y="11771"/>
                    <a:pt x="21036" y="11771"/>
                    <a:pt x="21106" y="11857"/>
                  </a:cubicBezTo>
                  <a:cubicBezTo>
                    <a:pt x="21177" y="11944"/>
                    <a:pt x="21241" y="12116"/>
                    <a:pt x="21292" y="11857"/>
                  </a:cubicBezTo>
                  <a:cubicBezTo>
                    <a:pt x="21344" y="11598"/>
                    <a:pt x="21382" y="10907"/>
                    <a:pt x="21395" y="9697"/>
                  </a:cubicBezTo>
                  <a:cubicBezTo>
                    <a:pt x="21408" y="8488"/>
                    <a:pt x="21395" y="6760"/>
                    <a:pt x="21388" y="5464"/>
                  </a:cubicBezTo>
                  <a:cubicBezTo>
                    <a:pt x="21382" y="4168"/>
                    <a:pt x="21382" y="3304"/>
                    <a:pt x="21401" y="2353"/>
                  </a:cubicBezTo>
                  <a:cubicBezTo>
                    <a:pt x="21421" y="1403"/>
                    <a:pt x="21459" y="366"/>
                    <a:pt x="21478" y="280"/>
                  </a:cubicBezTo>
                  <a:cubicBezTo>
                    <a:pt x="21497" y="193"/>
                    <a:pt x="21497" y="1057"/>
                    <a:pt x="21465" y="3649"/>
                  </a:cubicBezTo>
                  <a:cubicBezTo>
                    <a:pt x="21433" y="6241"/>
                    <a:pt x="21369" y="10561"/>
                    <a:pt x="21324" y="13240"/>
                  </a:cubicBezTo>
                  <a:cubicBezTo>
                    <a:pt x="21280" y="15918"/>
                    <a:pt x="21254" y="16955"/>
                    <a:pt x="21254" y="17041"/>
                  </a:cubicBezTo>
                  <a:cubicBezTo>
                    <a:pt x="21254" y="17128"/>
                    <a:pt x="21280" y="16264"/>
                    <a:pt x="21318" y="14276"/>
                  </a:cubicBezTo>
                  <a:cubicBezTo>
                    <a:pt x="21356" y="12289"/>
                    <a:pt x="21408" y="9179"/>
                    <a:pt x="21446" y="6328"/>
                  </a:cubicBezTo>
                  <a:cubicBezTo>
                    <a:pt x="21485" y="3476"/>
                    <a:pt x="21510" y="884"/>
                    <a:pt x="21504" y="193"/>
                  </a:cubicBezTo>
                  <a:cubicBezTo>
                    <a:pt x="21497" y="-498"/>
                    <a:pt x="21459" y="712"/>
                    <a:pt x="21414" y="3131"/>
                  </a:cubicBezTo>
                  <a:cubicBezTo>
                    <a:pt x="21369" y="5550"/>
                    <a:pt x="21318" y="9179"/>
                    <a:pt x="21286" y="11425"/>
                  </a:cubicBezTo>
                  <a:cubicBezTo>
                    <a:pt x="21254" y="13672"/>
                    <a:pt x="21241" y="14536"/>
                    <a:pt x="21235" y="15400"/>
                  </a:cubicBezTo>
                  <a:cubicBezTo>
                    <a:pt x="21228" y="16264"/>
                    <a:pt x="21228" y="17128"/>
                    <a:pt x="21247" y="17128"/>
                  </a:cubicBezTo>
                  <a:cubicBezTo>
                    <a:pt x="21267" y="17128"/>
                    <a:pt x="21305" y="16264"/>
                    <a:pt x="21344" y="14881"/>
                  </a:cubicBezTo>
                  <a:cubicBezTo>
                    <a:pt x="21382" y="13499"/>
                    <a:pt x="21421" y="11598"/>
                    <a:pt x="21465" y="9784"/>
                  </a:cubicBezTo>
                  <a:cubicBezTo>
                    <a:pt x="21510" y="7969"/>
                    <a:pt x="21562" y="6241"/>
                    <a:pt x="21581" y="5809"/>
                  </a:cubicBezTo>
                  <a:cubicBezTo>
                    <a:pt x="21600" y="5377"/>
                    <a:pt x="21587" y="6241"/>
                    <a:pt x="21555" y="8574"/>
                  </a:cubicBezTo>
                  <a:cubicBezTo>
                    <a:pt x="21523" y="10907"/>
                    <a:pt x="21472" y="14708"/>
                    <a:pt x="21459" y="17041"/>
                  </a:cubicBezTo>
                  <a:cubicBezTo>
                    <a:pt x="21446" y="19374"/>
                    <a:pt x="21472" y="20238"/>
                    <a:pt x="21497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834130" y="6442256"/>
              <a:ext cx="192618" cy="15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13767" y="5591"/>
                  </a:moveTo>
                  <a:cubicBezTo>
                    <a:pt x="13292" y="4151"/>
                    <a:pt x="12818" y="2711"/>
                    <a:pt x="11512" y="1559"/>
                  </a:cubicBezTo>
                  <a:cubicBezTo>
                    <a:pt x="10207" y="407"/>
                    <a:pt x="8070" y="-457"/>
                    <a:pt x="6171" y="263"/>
                  </a:cubicBezTo>
                  <a:cubicBezTo>
                    <a:pt x="4273" y="983"/>
                    <a:pt x="2611" y="3287"/>
                    <a:pt x="1543" y="6023"/>
                  </a:cubicBezTo>
                  <a:cubicBezTo>
                    <a:pt x="475" y="8759"/>
                    <a:pt x="0" y="11927"/>
                    <a:pt x="0" y="14231"/>
                  </a:cubicBezTo>
                  <a:cubicBezTo>
                    <a:pt x="0" y="16535"/>
                    <a:pt x="475" y="17975"/>
                    <a:pt x="1780" y="18263"/>
                  </a:cubicBezTo>
                  <a:cubicBezTo>
                    <a:pt x="3086" y="18551"/>
                    <a:pt x="5222" y="17687"/>
                    <a:pt x="7002" y="15959"/>
                  </a:cubicBezTo>
                  <a:cubicBezTo>
                    <a:pt x="8782" y="14231"/>
                    <a:pt x="10207" y="11639"/>
                    <a:pt x="11275" y="9623"/>
                  </a:cubicBezTo>
                  <a:cubicBezTo>
                    <a:pt x="12343" y="7607"/>
                    <a:pt x="13055" y="6167"/>
                    <a:pt x="13411" y="6311"/>
                  </a:cubicBezTo>
                  <a:cubicBezTo>
                    <a:pt x="13767" y="6455"/>
                    <a:pt x="13767" y="8183"/>
                    <a:pt x="14479" y="10631"/>
                  </a:cubicBezTo>
                  <a:cubicBezTo>
                    <a:pt x="15191" y="13079"/>
                    <a:pt x="16615" y="16247"/>
                    <a:pt x="17921" y="18119"/>
                  </a:cubicBezTo>
                  <a:cubicBezTo>
                    <a:pt x="19226" y="19991"/>
                    <a:pt x="20413" y="20567"/>
                    <a:pt x="21600" y="21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4519247" y="6529692"/>
              <a:ext cx="202041" cy="33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63" fill="norm" stroke="1" extrusionOk="0">
                  <a:moveTo>
                    <a:pt x="4725" y="2339"/>
                  </a:moveTo>
                  <a:cubicBezTo>
                    <a:pt x="5625" y="1245"/>
                    <a:pt x="6525" y="151"/>
                    <a:pt x="6975" y="15"/>
                  </a:cubicBezTo>
                  <a:cubicBezTo>
                    <a:pt x="7425" y="-122"/>
                    <a:pt x="7425" y="698"/>
                    <a:pt x="7200" y="2954"/>
                  </a:cubicBezTo>
                  <a:cubicBezTo>
                    <a:pt x="6975" y="5210"/>
                    <a:pt x="6525" y="8901"/>
                    <a:pt x="6075" y="11840"/>
                  </a:cubicBezTo>
                  <a:cubicBezTo>
                    <a:pt x="5625" y="14779"/>
                    <a:pt x="5175" y="16967"/>
                    <a:pt x="4950" y="18470"/>
                  </a:cubicBezTo>
                  <a:cubicBezTo>
                    <a:pt x="4725" y="19974"/>
                    <a:pt x="4725" y="20794"/>
                    <a:pt x="4837" y="20794"/>
                  </a:cubicBezTo>
                  <a:cubicBezTo>
                    <a:pt x="4950" y="20794"/>
                    <a:pt x="5175" y="19974"/>
                    <a:pt x="6075" y="18607"/>
                  </a:cubicBezTo>
                  <a:cubicBezTo>
                    <a:pt x="6975" y="17240"/>
                    <a:pt x="8550" y="15326"/>
                    <a:pt x="9788" y="14096"/>
                  </a:cubicBezTo>
                  <a:cubicBezTo>
                    <a:pt x="11025" y="12865"/>
                    <a:pt x="11925" y="12319"/>
                    <a:pt x="12937" y="11977"/>
                  </a:cubicBezTo>
                  <a:cubicBezTo>
                    <a:pt x="13950" y="11635"/>
                    <a:pt x="15075" y="11498"/>
                    <a:pt x="16200" y="11840"/>
                  </a:cubicBezTo>
                  <a:cubicBezTo>
                    <a:pt x="17325" y="12182"/>
                    <a:pt x="18450" y="13002"/>
                    <a:pt x="19350" y="13686"/>
                  </a:cubicBezTo>
                  <a:cubicBezTo>
                    <a:pt x="20250" y="14369"/>
                    <a:pt x="20925" y="14916"/>
                    <a:pt x="21262" y="15668"/>
                  </a:cubicBezTo>
                  <a:cubicBezTo>
                    <a:pt x="21600" y="16420"/>
                    <a:pt x="21600" y="17377"/>
                    <a:pt x="20813" y="18334"/>
                  </a:cubicBezTo>
                  <a:cubicBezTo>
                    <a:pt x="20025" y="19291"/>
                    <a:pt x="18450" y="20248"/>
                    <a:pt x="15525" y="20794"/>
                  </a:cubicBezTo>
                  <a:cubicBezTo>
                    <a:pt x="12600" y="21341"/>
                    <a:pt x="8325" y="21478"/>
                    <a:pt x="5513" y="21273"/>
                  </a:cubicBezTo>
                  <a:cubicBezTo>
                    <a:pt x="2700" y="21068"/>
                    <a:pt x="1350" y="20521"/>
                    <a:pt x="0" y="19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4197" y="5305336"/>
              <a:ext cx="3606801" cy="720814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49397" y="5886450"/>
              <a:ext cx="527051" cy="38100"/>
            </a:xfrm>
            <a:prstGeom prst="rect">
              <a:avLst/>
            </a:prstGeom>
            <a:effectLst/>
          </p:spPr>
        </p:pic>
        <p:pic>
          <p:nvPicPr>
            <p:cNvPr id="55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98130" y="5791848"/>
              <a:ext cx="163663" cy="247003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44747" y="5717381"/>
              <a:ext cx="234951" cy="461169"/>
            </a:xfrm>
            <a:prstGeom prst="rect">
              <a:avLst/>
            </a:prstGeom>
            <a:effectLst/>
          </p:spPr>
        </p:pic>
        <p:pic>
          <p:nvPicPr>
            <p:cNvPr id="55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92347" y="5981700"/>
              <a:ext cx="323851" cy="63500"/>
            </a:xfrm>
            <a:prstGeom prst="rect">
              <a:avLst/>
            </a:prstGeom>
            <a:effectLst/>
          </p:spPr>
        </p:pic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591307" y="5796011"/>
              <a:ext cx="185241" cy="433339"/>
            </a:xfrm>
            <a:prstGeom prst="rect">
              <a:avLst/>
            </a:prstGeom>
            <a:effectLst/>
          </p:spPr>
        </p:pic>
        <p:pic>
          <p:nvPicPr>
            <p:cNvPr id="56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710930" y="5922470"/>
              <a:ext cx="351368" cy="244578"/>
            </a:xfrm>
            <a:prstGeom prst="rect">
              <a:avLst/>
            </a:prstGeom>
            <a:effectLst/>
          </p:spPr>
        </p:pic>
        <p:pic>
          <p:nvPicPr>
            <p:cNvPr id="56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68647" y="5835650"/>
              <a:ext cx="185783" cy="438150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422843" y="6256866"/>
              <a:ext cx="531505" cy="86785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89197" y="6339416"/>
              <a:ext cx="577851" cy="67734"/>
            </a:xfrm>
            <a:prstGeom prst="rect">
              <a:avLst/>
            </a:prstGeom>
            <a:effectLst/>
          </p:spPr>
        </p:pic>
        <p:sp>
          <p:nvSpPr>
            <p:cNvPr id="570" name="Line"/>
            <p:cNvSpPr/>
            <p:nvPr/>
          </p:nvSpPr>
          <p:spPr>
            <a:xfrm>
              <a:off x="1248997" y="6045200"/>
              <a:ext cx="25401" cy="43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5400" y="0"/>
                  </a:moveTo>
                  <a:cubicBezTo>
                    <a:pt x="3600" y="3460"/>
                    <a:pt x="1800" y="6920"/>
                    <a:pt x="900" y="10328"/>
                  </a:cubicBezTo>
                  <a:cubicBezTo>
                    <a:pt x="0" y="13736"/>
                    <a:pt x="0" y="17091"/>
                    <a:pt x="0" y="19031"/>
                  </a:cubicBezTo>
                  <a:cubicBezTo>
                    <a:pt x="0" y="20971"/>
                    <a:pt x="0" y="21495"/>
                    <a:pt x="3600" y="21548"/>
                  </a:cubicBezTo>
                  <a:cubicBezTo>
                    <a:pt x="7200" y="21600"/>
                    <a:pt x="14400" y="21181"/>
                    <a:pt x="2160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1502997" y="6064250"/>
              <a:ext cx="381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720"/>
                    <a:pt x="7200" y="7440"/>
                    <a:pt x="9000" y="10740"/>
                  </a:cubicBezTo>
                  <a:cubicBezTo>
                    <a:pt x="10800" y="14040"/>
                    <a:pt x="10800" y="16920"/>
                    <a:pt x="12600" y="18660"/>
                  </a:cubicBezTo>
                  <a:cubicBezTo>
                    <a:pt x="14400" y="20400"/>
                    <a:pt x="18000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744297" y="6082171"/>
              <a:ext cx="25401" cy="40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1425"/>
                  </a:moveTo>
                  <a:cubicBezTo>
                    <a:pt x="0" y="743"/>
                    <a:pt x="0" y="61"/>
                    <a:pt x="1800" y="4"/>
                  </a:cubicBezTo>
                  <a:cubicBezTo>
                    <a:pt x="3600" y="-53"/>
                    <a:pt x="7200" y="515"/>
                    <a:pt x="9900" y="2903"/>
                  </a:cubicBezTo>
                  <a:cubicBezTo>
                    <a:pt x="12600" y="5290"/>
                    <a:pt x="14400" y="9496"/>
                    <a:pt x="14400" y="12623"/>
                  </a:cubicBezTo>
                  <a:cubicBezTo>
                    <a:pt x="14400" y="15749"/>
                    <a:pt x="12600" y="17795"/>
                    <a:pt x="13500" y="19103"/>
                  </a:cubicBezTo>
                  <a:cubicBezTo>
                    <a:pt x="14400" y="20410"/>
                    <a:pt x="18000" y="20979"/>
                    <a:pt x="2160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1934797" y="6059784"/>
              <a:ext cx="33831" cy="40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500" fill="norm" stroke="1" extrusionOk="0">
                  <a:moveTo>
                    <a:pt x="3812" y="1250"/>
                  </a:moveTo>
                  <a:cubicBezTo>
                    <a:pt x="5082" y="575"/>
                    <a:pt x="6353" y="-100"/>
                    <a:pt x="8894" y="12"/>
                  </a:cubicBezTo>
                  <a:cubicBezTo>
                    <a:pt x="11435" y="125"/>
                    <a:pt x="15247" y="1025"/>
                    <a:pt x="17788" y="2881"/>
                  </a:cubicBezTo>
                  <a:cubicBezTo>
                    <a:pt x="20329" y="4737"/>
                    <a:pt x="21600" y="7550"/>
                    <a:pt x="18424" y="10812"/>
                  </a:cubicBezTo>
                  <a:cubicBezTo>
                    <a:pt x="15247" y="14075"/>
                    <a:pt x="7624" y="17788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2233247" y="6063121"/>
              <a:ext cx="10584" cy="40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1403"/>
                  </a:moveTo>
                  <a:cubicBezTo>
                    <a:pt x="4320" y="731"/>
                    <a:pt x="8640" y="60"/>
                    <a:pt x="10800" y="4"/>
                  </a:cubicBezTo>
                  <a:cubicBezTo>
                    <a:pt x="12960" y="-52"/>
                    <a:pt x="12960" y="508"/>
                    <a:pt x="15120" y="2746"/>
                  </a:cubicBezTo>
                  <a:cubicBezTo>
                    <a:pt x="17280" y="4984"/>
                    <a:pt x="21600" y="8901"/>
                    <a:pt x="21600" y="12315"/>
                  </a:cubicBezTo>
                  <a:cubicBezTo>
                    <a:pt x="21600" y="15728"/>
                    <a:pt x="17280" y="18638"/>
                    <a:pt x="1296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2480897" y="6070600"/>
              <a:ext cx="127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331"/>
                    <a:pt x="21600" y="6663"/>
                    <a:pt x="21600" y="9994"/>
                  </a:cubicBezTo>
                  <a:cubicBezTo>
                    <a:pt x="21600" y="13325"/>
                    <a:pt x="10800" y="16657"/>
                    <a:pt x="7200" y="18591"/>
                  </a:cubicBezTo>
                  <a:cubicBezTo>
                    <a:pt x="3600" y="20525"/>
                    <a:pt x="7200" y="21063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2715847" y="6108700"/>
              <a:ext cx="127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00"/>
                    <a:pt x="21600" y="9600"/>
                    <a:pt x="18000" y="13200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2919047" y="6115050"/>
              <a:ext cx="13926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0" y="0"/>
                  </a:moveTo>
                  <a:cubicBezTo>
                    <a:pt x="9257" y="2125"/>
                    <a:pt x="18514" y="4249"/>
                    <a:pt x="20057" y="7377"/>
                  </a:cubicBezTo>
                  <a:cubicBezTo>
                    <a:pt x="21600" y="10505"/>
                    <a:pt x="15429" y="14636"/>
                    <a:pt x="12343" y="17174"/>
                  </a:cubicBezTo>
                  <a:cubicBezTo>
                    <a:pt x="9257" y="19711"/>
                    <a:pt x="9257" y="20656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3160347" y="6115049"/>
              <a:ext cx="31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926"/>
                    <a:pt x="21600" y="9853"/>
                    <a:pt x="18000" y="13453"/>
                  </a:cubicBezTo>
                  <a:cubicBezTo>
                    <a:pt x="14400" y="17053"/>
                    <a:pt x="7200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3287347" y="6140450"/>
              <a:ext cx="317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979"/>
                    <a:pt x="18720" y="5959"/>
                    <a:pt x="15120" y="9186"/>
                  </a:cubicBezTo>
                  <a:cubicBezTo>
                    <a:pt x="11520" y="12414"/>
                    <a:pt x="5760" y="15890"/>
                    <a:pt x="2880" y="18000"/>
                  </a:cubicBezTo>
                  <a:cubicBezTo>
                    <a:pt x="0" y="20110"/>
                    <a:pt x="0" y="20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3452447" y="6146800"/>
              <a:ext cx="317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867"/>
                    <a:pt x="18720" y="7733"/>
                    <a:pt x="15120" y="11333"/>
                  </a:cubicBezTo>
                  <a:cubicBezTo>
                    <a:pt x="11520" y="14933"/>
                    <a:pt x="5760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3674697" y="6153150"/>
              <a:ext cx="635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47"/>
                    <a:pt x="21600" y="4295"/>
                    <a:pt x="19440" y="7074"/>
                  </a:cubicBezTo>
                  <a:cubicBezTo>
                    <a:pt x="17280" y="9853"/>
                    <a:pt x="12960" y="13263"/>
                    <a:pt x="9360" y="15789"/>
                  </a:cubicBezTo>
                  <a:cubicBezTo>
                    <a:pt x="5760" y="18316"/>
                    <a:pt x="2880" y="199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3833447" y="6191250"/>
              <a:ext cx="571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4708"/>
                    <a:pt x="13600" y="9415"/>
                    <a:pt x="10000" y="13015"/>
                  </a:cubicBezTo>
                  <a:cubicBezTo>
                    <a:pt x="6400" y="16615"/>
                    <a:pt x="3200" y="19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4023947" y="6216650"/>
              <a:ext cx="698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953"/>
                    <a:pt x="13745" y="7906"/>
                    <a:pt x="10145" y="11506"/>
                  </a:cubicBezTo>
                  <a:cubicBezTo>
                    <a:pt x="6545" y="15106"/>
                    <a:pt x="3273" y="183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4138247" y="6210299"/>
              <a:ext cx="508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171"/>
                    <a:pt x="10800" y="12343"/>
                    <a:pt x="7200" y="15943"/>
                  </a:cubicBezTo>
                  <a:cubicBezTo>
                    <a:pt x="3600" y="19543"/>
                    <a:pt x="180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4233497" y="6216650"/>
              <a:ext cx="762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640"/>
                    <a:pt x="16800" y="9280"/>
                    <a:pt x="13200" y="12880"/>
                  </a:cubicBezTo>
                  <a:cubicBezTo>
                    <a:pt x="9600" y="16480"/>
                    <a:pt x="4800" y="19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1230422" y="6394450"/>
              <a:ext cx="94776" cy="9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221" fill="norm" stroke="1" extrusionOk="0">
                  <a:moveTo>
                    <a:pt x="11164" y="0"/>
                  </a:moveTo>
                  <a:cubicBezTo>
                    <a:pt x="7877" y="4136"/>
                    <a:pt x="4590" y="8272"/>
                    <a:pt x="2477" y="11719"/>
                  </a:cubicBezTo>
                  <a:cubicBezTo>
                    <a:pt x="364" y="15166"/>
                    <a:pt x="-575" y="17923"/>
                    <a:pt x="364" y="19532"/>
                  </a:cubicBezTo>
                  <a:cubicBezTo>
                    <a:pt x="1303" y="21140"/>
                    <a:pt x="4121" y="21600"/>
                    <a:pt x="7877" y="20911"/>
                  </a:cubicBezTo>
                  <a:cubicBezTo>
                    <a:pt x="11634" y="20221"/>
                    <a:pt x="16329" y="18383"/>
                    <a:pt x="21025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1274397" y="6451600"/>
              <a:ext cx="177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395047" y="6413500"/>
              <a:ext cx="84962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0" y="0"/>
                  </a:moveTo>
                  <a:cubicBezTo>
                    <a:pt x="5268" y="1440"/>
                    <a:pt x="10537" y="2880"/>
                    <a:pt x="14224" y="4140"/>
                  </a:cubicBezTo>
                  <a:cubicBezTo>
                    <a:pt x="17912" y="5400"/>
                    <a:pt x="20020" y="6480"/>
                    <a:pt x="20810" y="7920"/>
                  </a:cubicBezTo>
                  <a:cubicBezTo>
                    <a:pt x="21600" y="9360"/>
                    <a:pt x="21073" y="11160"/>
                    <a:pt x="18439" y="13500"/>
                  </a:cubicBezTo>
                  <a:cubicBezTo>
                    <a:pt x="15805" y="15840"/>
                    <a:pt x="11063" y="18720"/>
                    <a:pt x="63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1266834" y="6605375"/>
              <a:ext cx="170547" cy="24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139" fill="norm" stroke="1" extrusionOk="0">
                  <a:moveTo>
                    <a:pt x="11353" y="6526"/>
                  </a:moveTo>
                  <a:cubicBezTo>
                    <a:pt x="8153" y="10772"/>
                    <a:pt x="4953" y="15018"/>
                    <a:pt x="2953" y="17603"/>
                  </a:cubicBezTo>
                  <a:cubicBezTo>
                    <a:pt x="953" y="20187"/>
                    <a:pt x="153" y="21110"/>
                    <a:pt x="19" y="21018"/>
                  </a:cubicBezTo>
                  <a:cubicBezTo>
                    <a:pt x="-114" y="20926"/>
                    <a:pt x="419" y="19818"/>
                    <a:pt x="2286" y="17326"/>
                  </a:cubicBezTo>
                  <a:cubicBezTo>
                    <a:pt x="4153" y="14833"/>
                    <a:pt x="7353" y="10957"/>
                    <a:pt x="10019" y="7910"/>
                  </a:cubicBezTo>
                  <a:cubicBezTo>
                    <a:pt x="12686" y="4864"/>
                    <a:pt x="14819" y="2649"/>
                    <a:pt x="16553" y="1357"/>
                  </a:cubicBezTo>
                  <a:cubicBezTo>
                    <a:pt x="18286" y="64"/>
                    <a:pt x="19619" y="-305"/>
                    <a:pt x="20419" y="249"/>
                  </a:cubicBezTo>
                  <a:cubicBezTo>
                    <a:pt x="21219" y="803"/>
                    <a:pt x="21486" y="2280"/>
                    <a:pt x="21486" y="5233"/>
                  </a:cubicBezTo>
                  <a:cubicBezTo>
                    <a:pt x="21486" y="8187"/>
                    <a:pt x="21219" y="12618"/>
                    <a:pt x="21086" y="15295"/>
                  </a:cubicBezTo>
                  <a:cubicBezTo>
                    <a:pt x="20953" y="17972"/>
                    <a:pt x="20953" y="18895"/>
                    <a:pt x="19886" y="19726"/>
                  </a:cubicBezTo>
                  <a:cubicBezTo>
                    <a:pt x="18819" y="20557"/>
                    <a:pt x="16686" y="21295"/>
                    <a:pt x="13886" y="21110"/>
                  </a:cubicBezTo>
                  <a:cubicBezTo>
                    <a:pt x="11086" y="20926"/>
                    <a:pt x="7619" y="19818"/>
                    <a:pt x="4153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1459726" y="6642099"/>
              <a:ext cx="62322" cy="236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347" fill="norm" stroke="1" extrusionOk="0">
                  <a:moveTo>
                    <a:pt x="21199" y="0"/>
                  </a:moveTo>
                  <a:cubicBezTo>
                    <a:pt x="16879" y="1912"/>
                    <a:pt x="12559" y="3823"/>
                    <a:pt x="8959" y="6690"/>
                  </a:cubicBezTo>
                  <a:cubicBezTo>
                    <a:pt x="5359" y="9558"/>
                    <a:pt x="2479" y="13381"/>
                    <a:pt x="1039" y="16057"/>
                  </a:cubicBezTo>
                  <a:cubicBezTo>
                    <a:pt x="-401" y="18733"/>
                    <a:pt x="-401" y="20262"/>
                    <a:pt x="1399" y="20931"/>
                  </a:cubicBezTo>
                  <a:cubicBezTo>
                    <a:pt x="3199" y="21600"/>
                    <a:pt x="6799" y="21409"/>
                    <a:pt x="9679" y="20740"/>
                  </a:cubicBezTo>
                  <a:cubicBezTo>
                    <a:pt x="12559" y="20071"/>
                    <a:pt x="14719" y="18924"/>
                    <a:pt x="16879" y="17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1452197" y="676910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623647" y="6832600"/>
              <a:ext cx="387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7" y="18000"/>
                    <a:pt x="5193" y="14400"/>
                    <a:pt x="8793" y="10800"/>
                  </a:cubicBezTo>
                  <a:cubicBezTo>
                    <a:pt x="12393" y="7200"/>
                    <a:pt x="169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909397" y="6794500"/>
              <a:ext cx="11078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0" y="0"/>
                  </a:moveTo>
                  <a:cubicBezTo>
                    <a:pt x="6400" y="1728"/>
                    <a:pt x="12800" y="3456"/>
                    <a:pt x="16600" y="4896"/>
                  </a:cubicBezTo>
                  <a:cubicBezTo>
                    <a:pt x="20400" y="6336"/>
                    <a:pt x="21600" y="7488"/>
                    <a:pt x="20600" y="10224"/>
                  </a:cubicBezTo>
                  <a:cubicBezTo>
                    <a:pt x="19600" y="12960"/>
                    <a:pt x="16400" y="17280"/>
                    <a:pt x="13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2143500" y="6818526"/>
              <a:ext cx="109887" cy="15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20686" fill="norm" stroke="1" extrusionOk="0">
                  <a:moveTo>
                    <a:pt x="20187" y="190"/>
                  </a:moveTo>
                  <a:cubicBezTo>
                    <a:pt x="16652" y="-102"/>
                    <a:pt x="13117" y="-394"/>
                    <a:pt x="9583" y="2087"/>
                  </a:cubicBezTo>
                  <a:cubicBezTo>
                    <a:pt x="6048" y="4568"/>
                    <a:pt x="2514" y="9822"/>
                    <a:pt x="943" y="13179"/>
                  </a:cubicBezTo>
                  <a:cubicBezTo>
                    <a:pt x="-628" y="16536"/>
                    <a:pt x="-235" y="17995"/>
                    <a:pt x="2121" y="19163"/>
                  </a:cubicBezTo>
                  <a:cubicBezTo>
                    <a:pt x="4477" y="20330"/>
                    <a:pt x="8797" y="21206"/>
                    <a:pt x="12528" y="20330"/>
                  </a:cubicBezTo>
                  <a:cubicBezTo>
                    <a:pt x="16259" y="19455"/>
                    <a:pt x="19401" y="16828"/>
                    <a:pt x="20187" y="13909"/>
                  </a:cubicBezTo>
                  <a:cubicBezTo>
                    <a:pt x="20972" y="10990"/>
                    <a:pt x="19401" y="7779"/>
                    <a:pt x="16652" y="5882"/>
                  </a:cubicBezTo>
                  <a:cubicBezTo>
                    <a:pt x="13903" y="3984"/>
                    <a:pt x="9976" y="3401"/>
                    <a:pt x="6048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9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8693" y="5786774"/>
              <a:ext cx="169392" cy="133543"/>
            </a:xfrm>
            <a:prstGeom prst="rect">
              <a:avLst/>
            </a:prstGeom>
            <a:effectLst/>
          </p:spPr>
        </p:pic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4248" y="5259873"/>
              <a:ext cx="158401" cy="455128"/>
            </a:xfrm>
            <a:prstGeom prst="rect">
              <a:avLst/>
            </a:prstGeom>
            <a:effectLst/>
          </p:spPr>
        </p:pic>
        <p:pic>
          <p:nvPicPr>
            <p:cNvPr id="59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8269" y="5480050"/>
              <a:ext cx="301129" cy="133350"/>
            </a:xfrm>
            <a:prstGeom prst="rect">
              <a:avLst/>
            </a:prstGeom>
            <a:effectLst/>
          </p:spPr>
        </p:pic>
        <p:pic>
          <p:nvPicPr>
            <p:cNvPr id="60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2622" y="5313427"/>
              <a:ext cx="297126" cy="326305"/>
            </a:xfrm>
            <a:prstGeom prst="rect">
              <a:avLst/>
            </a:prstGeom>
            <a:effectLst/>
          </p:spPr>
        </p:pic>
        <p:pic>
          <p:nvPicPr>
            <p:cNvPr id="60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4277" y="5409224"/>
              <a:ext cx="268971" cy="191476"/>
            </a:xfrm>
            <a:prstGeom prst="rect">
              <a:avLst/>
            </a:prstGeom>
            <a:effectLst/>
          </p:spPr>
        </p:pic>
        <p:pic>
          <p:nvPicPr>
            <p:cNvPr id="60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37847" y="5321249"/>
              <a:ext cx="119588" cy="330251"/>
            </a:xfrm>
            <a:prstGeom prst="rect">
              <a:avLst/>
            </a:prstGeom>
            <a:effectLst/>
          </p:spPr>
        </p:pic>
        <p:pic>
          <p:nvPicPr>
            <p:cNvPr id="60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6875" y="5892800"/>
              <a:ext cx="146073" cy="107950"/>
            </a:xfrm>
            <a:prstGeom prst="rect">
              <a:avLst/>
            </a:prstGeom>
            <a:effectLst/>
          </p:spPr>
        </p:pic>
        <p:pic>
          <p:nvPicPr>
            <p:cNvPr id="60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75947" y="5956300"/>
              <a:ext cx="254001" cy="31750"/>
            </a:xfrm>
            <a:prstGeom prst="rect">
              <a:avLst/>
            </a:prstGeom>
            <a:effectLst/>
          </p:spPr>
        </p:pic>
        <p:pic>
          <p:nvPicPr>
            <p:cNvPr id="61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79147" y="5916204"/>
              <a:ext cx="63509" cy="84547"/>
            </a:xfrm>
            <a:prstGeom prst="rect">
              <a:avLst/>
            </a:prstGeom>
            <a:effectLst/>
          </p:spPr>
        </p:pic>
        <p:pic>
          <p:nvPicPr>
            <p:cNvPr id="61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91847" y="5829300"/>
              <a:ext cx="77480" cy="279400"/>
            </a:xfrm>
            <a:prstGeom prst="rect">
              <a:avLst/>
            </a:prstGeom>
            <a:effectLst/>
          </p:spPr>
        </p:pic>
        <p:pic>
          <p:nvPicPr>
            <p:cNvPr id="61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77547" y="5357030"/>
              <a:ext cx="234951" cy="554820"/>
            </a:xfrm>
            <a:prstGeom prst="rect">
              <a:avLst/>
            </a:prstGeom>
            <a:effectLst/>
          </p:spPr>
        </p:pic>
        <p:pic>
          <p:nvPicPr>
            <p:cNvPr id="61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77597" y="5091868"/>
              <a:ext cx="133351" cy="267533"/>
            </a:xfrm>
            <a:prstGeom prst="rect">
              <a:avLst/>
            </a:prstGeom>
            <a:effectLst/>
          </p:spPr>
        </p:pic>
        <p:pic>
          <p:nvPicPr>
            <p:cNvPr id="61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86251" y="5276850"/>
              <a:ext cx="205647" cy="107950"/>
            </a:xfrm>
            <a:prstGeom prst="rect">
              <a:avLst/>
            </a:prstGeom>
            <a:effectLst/>
          </p:spPr>
        </p:pic>
        <p:pic>
          <p:nvPicPr>
            <p:cNvPr id="62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00606" y="5143018"/>
              <a:ext cx="232592" cy="240839"/>
            </a:xfrm>
            <a:prstGeom prst="rect">
              <a:avLst/>
            </a:prstGeom>
            <a:effectLst/>
          </p:spPr>
        </p:pic>
        <p:pic>
          <p:nvPicPr>
            <p:cNvPr id="62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33197" y="5174978"/>
              <a:ext cx="105486" cy="292372"/>
            </a:xfrm>
            <a:prstGeom prst="rect">
              <a:avLst/>
            </a:prstGeom>
            <a:effectLst/>
          </p:spPr>
        </p:pic>
        <p:pic>
          <p:nvPicPr>
            <p:cNvPr id="62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646152" y="5287105"/>
              <a:ext cx="174346" cy="135796"/>
            </a:xfrm>
            <a:prstGeom prst="rect">
              <a:avLst/>
            </a:prstGeom>
            <a:effectLst/>
          </p:spPr>
        </p:pic>
        <p:pic>
          <p:nvPicPr>
            <p:cNvPr id="62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7849" y="6211842"/>
              <a:ext cx="366528" cy="939891"/>
            </a:xfrm>
            <a:prstGeom prst="rect">
              <a:avLst/>
            </a:prstGeom>
            <a:effectLst/>
          </p:spPr>
        </p:pic>
        <p:pic>
          <p:nvPicPr>
            <p:cNvPr id="62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87022" y="7000875"/>
              <a:ext cx="114301" cy="123825"/>
            </a:xfrm>
            <a:prstGeom prst="rect">
              <a:avLst/>
            </a:prstGeom>
            <a:effectLst/>
          </p:spPr>
        </p:pic>
        <p:pic>
          <p:nvPicPr>
            <p:cNvPr id="63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31472" y="7064375"/>
              <a:ext cx="155576" cy="92075"/>
            </a:xfrm>
            <a:prstGeom prst="rect">
              <a:avLst/>
            </a:prstGeom>
            <a:effectLst/>
          </p:spPr>
        </p:pic>
        <p:pic>
          <p:nvPicPr>
            <p:cNvPr id="63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922" y="7054149"/>
              <a:ext cx="111126" cy="283276"/>
            </a:xfrm>
            <a:prstGeom prst="rect">
              <a:avLst/>
            </a:prstGeom>
            <a:effectLst/>
          </p:spPr>
        </p:pic>
        <p:pic>
          <p:nvPicPr>
            <p:cNvPr id="63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2700" y="7213600"/>
              <a:ext cx="112348" cy="57150"/>
            </a:xfrm>
            <a:prstGeom prst="rect">
              <a:avLst/>
            </a:prstGeom>
            <a:effectLst/>
          </p:spPr>
        </p:pic>
        <p:pic>
          <p:nvPicPr>
            <p:cNvPr id="63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2279" y="7104427"/>
              <a:ext cx="105319" cy="217924"/>
            </a:xfrm>
            <a:prstGeom prst="rect">
              <a:avLst/>
            </a:prstGeom>
            <a:effectLst/>
          </p:spPr>
        </p:pic>
        <p:pic>
          <p:nvPicPr>
            <p:cNvPr id="63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57458" y="7207722"/>
              <a:ext cx="113640" cy="92833"/>
            </a:xfrm>
            <a:prstGeom prst="rect">
              <a:avLst/>
            </a:prstGeom>
            <a:effectLst/>
          </p:spPr>
        </p:pic>
        <p:pic>
          <p:nvPicPr>
            <p:cNvPr id="64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48872" y="7115175"/>
              <a:ext cx="88307" cy="180975"/>
            </a:xfrm>
            <a:prstGeom prst="rect">
              <a:avLst/>
            </a:prstGeom>
            <a:effectLst/>
          </p:spPr>
        </p:pic>
        <p:pic>
          <p:nvPicPr>
            <p:cNvPr id="64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2241" y="7113543"/>
              <a:ext cx="133979" cy="204959"/>
            </a:xfrm>
            <a:prstGeom prst="rect">
              <a:avLst/>
            </a:prstGeom>
            <a:effectLst/>
          </p:spPr>
        </p:pic>
        <p:pic>
          <p:nvPicPr>
            <p:cNvPr id="64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74801" y="7118375"/>
              <a:ext cx="78872" cy="184112"/>
            </a:xfrm>
            <a:prstGeom prst="rect">
              <a:avLst/>
            </a:prstGeom>
            <a:effectLst/>
          </p:spPr>
        </p:pic>
        <p:pic>
          <p:nvPicPr>
            <p:cNvPr id="64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4663" y="7194550"/>
              <a:ext cx="131235" cy="44450"/>
            </a:xfrm>
            <a:prstGeom prst="rect">
              <a:avLst/>
            </a:prstGeom>
            <a:effectLst/>
          </p:spPr>
        </p:pic>
        <p:pic>
          <p:nvPicPr>
            <p:cNvPr id="649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69547" y="7216775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65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29382" y="6146800"/>
              <a:ext cx="301942" cy="52917"/>
            </a:xfrm>
            <a:prstGeom prst="rect">
              <a:avLst/>
            </a:prstGeom>
            <a:effectLst/>
          </p:spPr>
        </p:pic>
        <p:pic>
          <p:nvPicPr>
            <p:cNvPr id="65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363297" y="5905780"/>
              <a:ext cx="269876" cy="294996"/>
            </a:xfrm>
            <a:prstGeom prst="rect">
              <a:avLst/>
            </a:prstGeom>
            <a:effectLst/>
          </p:spPr>
        </p:pic>
        <p:pic>
          <p:nvPicPr>
            <p:cNvPr id="65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59088" y="5877429"/>
              <a:ext cx="66581" cy="107446"/>
            </a:xfrm>
            <a:prstGeom prst="rect">
              <a:avLst/>
            </a:prstGeom>
            <a:effectLst/>
          </p:spPr>
        </p:pic>
        <p:pic>
          <p:nvPicPr>
            <p:cNvPr id="65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22072" y="5752123"/>
              <a:ext cx="83162" cy="207352"/>
            </a:xfrm>
            <a:prstGeom prst="rect">
              <a:avLst/>
            </a:prstGeom>
            <a:effectLst/>
          </p:spPr>
        </p:pic>
        <p:pic>
          <p:nvPicPr>
            <p:cNvPr id="65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661747" y="5854700"/>
              <a:ext cx="196851" cy="63500"/>
            </a:xfrm>
            <a:prstGeom prst="rect">
              <a:avLst/>
            </a:prstGeom>
            <a:effectLst/>
          </p:spPr>
        </p:pic>
        <p:pic>
          <p:nvPicPr>
            <p:cNvPr id="66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828763" y="5768641"/>
              <a:ext cx="175885" cy="163361"/>
            </a:xfrm>
            <a:prstGeom prst="rect">
              <a:avLst/>
            </a:prstGeom>
            <a:effectLst/>
          </p:spPr>
        </p:pic>
        <p:pic>
          <p:nvPicPr>
            <p:cNvPr id="663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995122" y="5876925"/>
              <a:ext cx="107951" cy="28575"/>
            </a:xfrm>
            <a:prstGeom prst="rect">
              <a:avLst/>
            </a:prstGeom>
            <a:effectLst/>
          </p:spPr>
        </p:pic>
        <p:pic>
          <p:nvPicPr>
            <p:cNvPr id="66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49097" y="5848350"/>
              <a:ext cx="28576" cy="117475"/>
            </a:xfrm>
            <a:prstGeom prst="rect">
              <a:avLst/>
            </a:prstGeom>
            <a:effectLst/>
          </p:spPr>
        </p:pic>
        <p:pic>
          <p:nvPicPr>
            <p:cNvPr id="66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077672" y="5771091"/>
              <a:ext cx="157582" cy="194734"/>
            </a:xfrm>
            <a:prstGeom prst="rect">
              <a:avLst/>
            </a:prstGeom>
            <a:effectLst/>
          </p:spPr>
        </p:pic>
        <p:pic>
          <p:nvPicPr>
            <p:cNvPr id="66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258903" y="5772150"/>
              <a:ext cx="60070" cy="174625"/>
            </a:xfrm>
            <a:prstGeom prst="rect">
              <a:avLst/>
            </a:prstGeom>
            <a:effectLst/>
          </p:spPr>
        </p:pic>
        <p:pic>
          <p:nvPicPr>
            <p:cNvPr id="671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214197" y="5854700"/>
              <a:ext cx="101601" cy="31750"/>
            </a:xfrm>
            <a:prstGeom prst="rect">
              <a:avLst/>
            </a:prstGeom>
            <a:effectLst/>
          </p:spPr>
        </p:pic>
        <p:pic>
          <p:nvPicPr>
            <p:cNvPr id="67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41197" y="5781675"/>
              <a:ext cx="98562" cy="200025"/>
            </a:xfrm>
            <a:prstGeom prst="rect">
              <a:avLst/>
            </a:prstGeom>
            <a:effectLst/>
          </p:spPr>
        </p:pic>
        <p:pic>
          <p:nvPicPr>
            <p:cNvPr id="67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330208" y="6245225"/>
              <a:ext cx="77807" cy="920278"/>
            </a:xfrm>
            <a:prstGeom prst="rect">
              <a:avLst/>
            </a:prstGeom>
            <a:effectLst/>
          </p:spPr>
        </p:pic>
        <p:pic>
          <p:nvPicPr>
            <p:cNvPr id="67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265722" y="7079651"/>
              <a:ext cx="100751" cy="70450"/>
            </a:xfrm>
            <a:prstGeom prst="rect">
              <a:avLst/>
            </a:prstGeom>
            <a:effectLst/>
          </p:spPr>
        </p:pic>
        <p:pic>
          <p:nvPicPr>
            <p:cNvPr id="67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334722" y="7089775"/>
              <a:ext cx="107951" cy="92075"/>
            </a:xfrm>
            <a:prstGeom prst="rect">
              <a:avLst/>
            </a:prstGeom>
            <a:effectLst/>
          </p:spPr>
        </p:pic>
        <p:pic>
          <p:nvPicPr>
            <p:cNvPr id="68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207889" y="7196808"/>
              <a:ext cx="56731" cy="207293"/>
            </a:xfrm>
            <a:prstGeom prst="rect">
              <a:avLst/>
            </a:prstGeom>
            <a:effectLst/>
          </p:spPr>
        </p:pic>
        <p:pic>
          <p:nvPicPr>
            <p:cNvPr id="68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48562" y="7296150"/>
              <a:ext cx="129011" cy="50800"/>
            </a:xfrm>
            <a:prstGeom prst="rect">
              <a:avLst/>
            </a:prstGeom>
            <a:effectLst/>
          </p:spPr>
        </p:pic>
        <p:pic>
          <p:nvPicPr>
            <p:cNvPr id="68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302228" y="7227077"/>
              <a:ext cx="105520" cy="180199"/>
            </a:xfrm>
            <a:prstGeom prst="rect">
              <a:avLst/>
            </a:prstGeom>
            <a:effectLst/>
          </p:spPr>
        </p:pic>
        <p:pic>
          <p:nvPicPr>
            <p:cNvPr id="68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368915" y="7295586"/>
              <a:ext cx="105508" cy="95815"/>
            </a:xfrm>
            <a:prstGeom prst="rect">
              <a:avLst/>
            </a:prstGeom>
            <a:effectLst/>
          </p:spPr>
        </p:pic>
        <p:pic>
          <p:nvPicPr>
            <p:cNvPr id="68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473290" y="7324725"/>
              <a:ext cx="121783" cy="44450"/>
            </a:xfrm>
            <a:prstGeom prst="rect">
              <a:avLst/>
            </a:prstGeom>
            <a:effectLst/>
          </p:spPr>
        </p:pic>
        <p:pic>
          <p:nvPicPr>
            <p:cNvPr id="69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527175" y="7286625"/>
              <a:ext cx="39323" cy="111125"/>
            </a:xfrm>
            <a:prstGeom prst="rect">
              <a:avLst/>
            </a:prstGeom>
            <a:effectLst/>
          </p:spPr>
        </p:pic>
        <p:pic>
          <p:nvPicPr>
            <p:cNvPr id="69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563322" y="7205635"/>
              <a:ext cx="153078" cy="223866"/>
            </a:xfrm>
            <a:prstGeom prst="rect">
              <a:avLst/>
            </a:prstGeom>
            <a:effectLst/>
          </p:spPr>
        </p:pic>
        <p:pic>
          <p:nvPicPr>
            <p:cNvPr id="69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729885" y="7207250"/>
              <a:ext cx="55688" cy="196127"/>
            </a:xfrm>
            <a:prstGeom prst="rect">
              <a:avLst/>
            </a:prstGeom>
            <a:effectLst/>
          </p:spPr>
        </p:pic>
        <p:pic>
          <p:nvPicPr>
            <p:cNvPr id="69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702456" y="7277100"/>
              <a:ext cx="108517" cy="41094"/>
            </a:xfrm>
            <a:prstGeom prst="rect">
              <a:avLst/>
            </a:prstGeom>
            <a:effectLst/>
          </p:spPr>
        </p:pic>
        <p:pic>
          <p:nvPicPr>
            <p:cNvPr id="69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826847" y="7213600"/>
              <a:ext cx="61012" cy="196850"/>
            </a:xfrm>
            <a:prstGeom prst="rect">
              <a:avLst/>
            </a:prstGeom>
            <a:effectLst/>
          </p:spPr>
        </p:pic>
        <p:pic>
          <p:nvPicPr>
            <p:cNvPr id="70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883997" y="7208308"/>
              <a:ext cx="164511" cy="224368"/>
            </a:xfrm>
            <a:prstGeom prst="rect">
              <a:avLst/>
            </a:prstGeom>
            <a:effectLst/>
          </p:spPr>
        </p:pic>
        <p:pic>
          <p:nvPicPr>
            <p:cNvPr id="70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076613" y="7216775"/>
              <a:ext cx="83610" cy="212725"/>
            </a:xfrm>
            <a:prstGeom prst="rect">
              <a:avLst/>
            </a:prstGeom>
            <a:effectLst/>
          </p:spPr>
        </p:pic>
        <p:pic>
          <p:nvPicPr>
            <p:cNvPr id="70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031589" y="7296150"/>
              <a:ext cx="125459" cy="57150"/>
            </a:xfrm>
            <a:prstGeom prst="rect">
              <a:avLst/>
            </a:prstGeom>
            <a:effectLst/>
          </p:spPr>
        </p:pic>
        <p:pic>
          <p:nvPicPr>
            <p:cNvPr id="707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836372" y="6524625"/>
              <a:ext cx="123826" cy="41275"/>
            </a:xfrm>
            <a:prstGeom prst="rect">
              <a:avLst/>
            </a:prstGeom>
            <a:effectLst/>
          </p:spPr>
        </p:pic>
        <p:pic>
          <p:nvPicPr>
            <p:cNvPr id="709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172922" y="6546850"/>
              <a:ext cx="79376" cy="31750"/>
            </a:xfrm>
            <a:prstGeom prst="rect">
              <a:avLst/>
            </a:prstGeom>
            <a:effectLst/>
          </p:spPr>
        </p:pic>
        <p:pic>
          <p:nvPicPr>
            <p:cNvPr id="711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445972" y="6559550"/>
              <a:ext cx="76201" cy="31750"/>
            </a:xfrm>
            <a:prstGeom prst="rect">
              <a:avLst/>
            </a:prstGeom>
            <a:effectLst/>
          </p:spPr>
        </p:pic>
        <p:pic>
          <p:nvPicPr>
            <p:cNvPr id="713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801572" y="6610350"/>
              <a:ext cx="50801" cy="44450"/>
            </a:xfrm>
            <a:prstGeom prst="rect">
              <a:avLst/>
            </a:prstGeom>
            <a:effectLst/>
          </p:spPr>
        </p:pic>
        <p:pic>
          <p:nvPicPr>
            <p:cNvPr id="715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319097" y="6629400"/>
              <a:ext cx="63501" cy="28575"/>
            </a:xfrm>
            <a:prstGeom prst="rect">
              <a:avLst/>
            </a:prstGeom>
            <a:effectLst/>
          </p:spPr>
        </p:pic>
        <p:pic>
          <p:nvPicPr>
            <p:cNvPr id="717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614372" y="6631516"/>
              <a:ext cx="155576" cy="29635"/>
            </a:xfrm>
            <a:prstGeom prst="rect">
              <a:avLst/>
            </a:prstGeom>
            <a:effectLst/>
          </p:spPr>
        </p:pic>
        <p:pic>
          <p:nvPicPr>
            <p:cNvPr id="719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109672" y="6664325"/>
              <a:ext cx="50801" cy="28575"/>
            </a:xfrm>
            <a:prstGeom prst="rect">
              <a:avLst/>
            </a:prstGeom>
            <a:effectLst/>
          </p:spPr>
        </p:pic>
        <p:pic>
          <p:nvPicPr>
            <p:cNvPr id="721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366847" y="6708775"/>
              <a:ext cx="69851" cy="31750"/>
            </a:xfrm>
            <a:prstGeom prst="rect">
              <a:avLst/>
            </a:prstGeom>
            <a:effectLst/>
          </p:spPr>
        </p:pic>
        <p:pic>
          <p:nvPicPr>
            <p:cNvPr id="723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239722" y="7223125"/>
              <a:ext cx="111126" cy="38100"/>
            </a:xfrm>
            <a:prstGeom prst="rect">
              <a:avLst/>
            </a:prstGeom>
            <a:effectLst/>
          </p:spPr>
        </p:pic>
        <p:pic>
          <p:nvPicPr>
            <p:cNvPr id="725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207972" y="7273925"/>
              <a:ext cx="149226" cy="47625"/>
            </a:xfrm>
            <a:prstGeom prst="rect">
              <a:avLst/>
            </a:prstGeom>
            <a:effectLst/>
          </p:spPr>
        </p:pic>
        <p:pic>
          <p:nvPicPr>
            <p:cNvPr id="727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985722" y="6966192"/>
              <a:ext cx="174036" cy="223067"/>
            </a:xfrm>
            <a:prstGeom prst="rect">
              <a:avLst/>
            </a:prstGeom>
            <a:effectLst/>
          </p:spPr>
        </p:pic>
        <p:pic>
          <p:nvPicPr>
            <p:cNvPr id="729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141348" y="6969623"/>
              <a:ext cx="149175" cy="196115"/>
            </a:xfrm>
            <a:prstGeom prst="rect">
              <a:avLst/>
            </a:prstGeom>
            <a:effectLst/>
          </p:spPr>
        </p:pic>
        <p:pic>
          <p:nvPicPr>
            <p:cNvPr id="731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290522" y="7051675"/>
              <a:ext cx="184151" cy="66675"/>
            </a:xfrm>
            <a:prstGeom prst="rect">
              <a:avLst/>
            </a:prstGeom>
            <a:effectLst/>
          </p:spPr>
        </p:pic>
        <p:pic>
          <p:nvPicPr>
            <p:cNvPr id="733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417522" y="6997700"/>
              <a:ext cx="95770" cy="130175"/>
            </a:xfrm>
            <a:prstGeom prst="rect">
              <a:avLst/>
            </a:prstGeom>
            <a:effectLst/>
          </p:spPr>
        </p:pic>
        <p:pic>
          <p:nvPicPr>
            <p:cNvPr id="735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539823" y="6973508"/>
              <a:ext cx="112392" cy="143935"/>
            </a:xfrm>
            <a:prstGeom prst="rect">
              <a:avLst/>
            </a:prstGeom>
            <a:effectLst/>
          </p:spPr>
        </p:pic>
        <p:pic>
          <p:nvPicPr>
            <p:cNvPr id="737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903297" y="7086104"/>
              <a:ext cx="92076" cy="314821"/>
            </a:xfrm>
            <a:prstGeom prst="rect">
              <a:avLst/>
            </a:prstGeom>
            <a:effectLst/>
          </p:spPr>
        </p:pic>
        <p:pic>
          <p:nvPicPr>
            <p:cNvPr id="739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903024" y="7439828"/>
              <a:ext cx="130449" cy="71561"/>
            </a:xfrm>
            <a:prstGeom prst="rect">
              <a:avLst/>
            </a:prstGeom>
            <a:effectLst/>
          </p:spPr>
        </p:pic>
        <p:pic>
          <p:nvPicPr>
            <p:cNvPr id="741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881072" y="6910342"/>
              <a:ext cx="88429" cy="141088"/>
            </a:xfrm>
            <a:prstGeom prst="rect">
              <a:avLst/>
            </a:prstGeom>
            <a:effectLst/>
          </p:spPr>
        </p:pic>
        <p:pic>
          <p:nvPicPr>
            <p:cNvPr id="743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081097" y="7103994"/>
              <a:ext cx="111126" cy="242957"/>
            </a:xfrm>
            <a:prstGeom prst="rect">
              <a:avLst/>
            </a:prstGeom>
            <a:effectLst/>
          </p:spPr>
        </p:pic>
        <p:pic>
          <p:nvPicPr>
            <p:cNvPr id="745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027122" y="7242175"/>
              <a:ext cx="123826" cy="50800"/>
            </a:xfrm>
            <a:prstGeom prst="rect">
              <a:avLst/>
            </a:prstGeom>
            <a:effectLst/>
          </p:spPr>
        </p:pic>
        <p:pic>
          <p:nvPicPr>
            <p:cNvPr id="747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201855" y="7131024"/>
              <a:ext cx="107843" cy="212751"/>
            </a:xfrm>
            <a:prstGeom prst="rect">
              <a:avLst/>
            </a:prstGeom>
            <a:effectLst/>
          </p:spPr>
        </p:pic>
        <p:pic>
          <p:nvPicPr>
            <p:cNvPr id="749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303619" y="7118350"/>
              <a:ext cx="63229" cy="206375"/>
            </a:xfrm>
            <a:prstGeom prst="rect">
              <a:avLst/>
            </a:prstGeom>
            <a:effectLst/>
          </p:spPr>
        </p:pic>
        <p:pic>
          <p:nvPicPr>
            <p:cNvPr id="751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262072" y="7213600"/>
              <a:ext cx="117476" cy="57150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376372" y="7118350"/>
              <a:ext cx="74632" cy="209550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474009" y="7069094"/>
              <a:ext cx="263841" cy="259161"/>
            </a:xfrm>
            <a:prstGeom prst="rect">
              <a:avLst/>
            </a:prstGeom>
            <a:effectLst/>
          </p:spPr>
        </p:pic>
        <p:pic>
          <p:nvPicPr>
            <p:cNvPr id="757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624022" y="7175500"/>
              <a:ext cx="139701" cy="34925"/>
            </a:xfrm>
            <a:prstGeom prst="rect">
              <a:avLst/>
            </a:prstGeom>
            <a:effectLst/>
          </p:spPr>
        </p:pic>
      </p:grpSp>
      <p:grpSp>
        <p:nvGrpSpPr>
          <p:cNvPr id="840" name="Drawing"/>
          <p:cNvGrpSpPr/>
          <p:nvPr/>
        </p:nvGrpSpPr>
        <p:grpSpPr>
          <a:xfrm>
            <a:off x="8814270" y="1801944"/>
            <a:ext cx="3753444" cy="6205457"/>
            <a:chOff x="-12700" y="-12700"/>
            <a:chExt cx="3753442" cy="6205455"/>
          </a:xfrm>
        </p:grpSpPr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-12701" y="325305"/>
              <a:ext cx="386881" cy="5867451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73271" y="930"/>
              <a:ext cx="169984" cy="529262"/>
            </a:xfrm>
            <a:prstGeom prst="rect">
              <a:avLst/>
            </a:prstGeom>
            <a:effectLst/>
          </p:spPr>
        </p:pic>
        <p:pic>
          <p:nvPicPr>
            <p:cNvPr id="764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39329" y="331655"/>
              <a:ext cx="57151" cy="120651"/>
            </a:xfrm>
            <a:prstGeom prst="rect">
              <a:avLst/>
            </a:prstGeom>
            <a:effectLst/>
          </p:spPr>
        </p:pic>
        <p:pic>
          <p:nvPicPr>
            <p:cNvPr id="766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45679" y="198305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12628" y="210442"/>
              <a:ext cx="102855" cy="278804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68926" y="236405"/>
              <a:ext cx="113304" cy="222251"/>
            </a:xfrm>
            <a:prstGeom prst="rect">
              <a:avLst/>
            </a:prstGeom>
            <a:effectLst/>
          </p:spPr>
        </p:pic>
        <p:pic>
          <p:nvPicPr>
            <p:cNvPr id="772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313979" y="261805"/>
              <a:ext cx="120651" cy="183154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460029" y="22621"/>
              <a:ext cx="419101" cy="429685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542579" y="64955"/>
              <a:ext cx="266701" cy="139701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411984" y="-12700"/>
              <a:ext cx="432346" cy="523284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768129" y="275010"/>
              <a:ext cx="158751" cy="204812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67829" y="598355"/>
              <a:ext cx="2349501" cy="234951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618987" y="661855"/>
              <a:ext cx="2117393" cy="272409"/>
            </a:xfrm>
            <a:prstGeom prst="rect">
              <a:avLst/>
            </a:prstGeom>
            <a:effectLst/>
          </p:spPr>
        </p:pic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77379" y="1247806"/>
              <a:ext cx="225973" cy="680273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80579" y="1506405"/>
              <a:ext cx="190501" cy="266701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99629" y="1550855"/>
              <a:ext cx="139701" cy="247651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34606" y="1241821"/>
              <a:ext cx="95224" cy="359835"/>
            </a:xfrm>
            <a:prstGeom prst="rect">
              <a:avLst/>
            </a:prstGeom>
            <a:effectLst/>
          </p:spPr>
        </p:pic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333029" y="1215247"/>
              <a:ext cx="134752" cy="418159"/>
            </a:xfrm>
            <a:prstGeom prst="rect">
              <a:avLst/>
            </a:prstGeom>
            <a:effectLst/>
          </p:spPr>
        </p:pic>
        <p:pic>
          <p:nvPicPr>
            <p:cNvPr id="796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802929" y="1383311"/>
              <a:ext cx="165101" cy="53245"/>
            </a:xfrm>
            <a:prstGeom prst="rect">
              <a:avLst/>
            </a:prstGeom>
            <a:effectLst/>
          </p:spPr>
        </p:pic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828329" y="1474655"/>
              <a:ext cx="184151" cy="63501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2241079" y="982442"/>
              <a:ext cx="144308" cy="664794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314835" y="1277805"/>
              <a:ext cx="199295" cy="316557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601898" y="1095403"/>
              <a:ext cx="197982" cy="518953"/>
            </a:xfrm>
            <a:prstGeom prst="rect">
              <a:avLst/>
            </a:prstGeom>
            <a:effectLst/>
          </p:spPr>
        </p:pic>
        <p:pic>
          <p:nvPicPr>
            <p:cNvPr id="806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831629" y="1188905"/>
              <a:ext cx="203201" cy="431801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851621" y="1206616"/>
              <a:ext cx="214959" cy="471240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3098329" y="1334955"/>
              <a:ext cx="190501" cy="38101"/>
            </a:xfrm>
            <a:prstGeom prst="rect">
              <a:avLst/>
            </a:prstGeom>
            <a:effectLst/>
          </p:spPr>
        </p:pic>
        <p:pic>
          <p:nvPicPr>
            <p:cNvPr id="812" name="Line Line" descr="Line 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161829" y="1430205"/>
              <a:ext cx="177801" cy="38101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606329" y="1131755"/>
              <a:ext cx="134414" cy="527051"/>
            </a:xfrm>
            <a:prstGeom prst="rect">
              <a:avLst/>
            </a:prstGeom>
            <a:effectLst/>
          </p:spPr>
        </p:pic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10779" y="1318248"/>
              <a:ext cx="266701" cy="204122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3391155" y="1279128"/>
              <a:ext cx="259625" cy="223180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204808" y="2170605"/>
              <a:ext cx="293322" cy="311977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613375" y="2228036"/>
              <a:ext cx="183205" cy="271399"/>
            </a:xfrm>
            <a:prstGeom prst="rect">
              <a:avLst/>
            </a:prstGeom>
            <a:effectLst/>
          </p:spPr>
        </p:pic>
        <p:pic>
          <p:nvPicPr>
            <p:cNvPr id="824" name="Line Line" descr="Line 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606079" y="2376355"/>
              <a:ext cx="165101" cy="25401"/>
            </a:xfrm>
            <a:prstGeom prst="rect">
              <a:avLst/>
            </a:prstGeom>
            <a:effectLst/>
          </p:spPr>
        </p:pic>
        <p:pic>
          <p:nvPicPr>
            <p:cNvPr id="82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879129" y="2060058"/>
              <a:ext cx="622301" cy="439828"/>
            </a:xfrm>
            <a:prstGeom prst="rect">
              <a:avLst/>
            </a:prstGeom>
            <a:effectLst/>
          </p:spPr>
        </p:pic>
        <p:pic>
          <p:nvPicPr>
            <p:cNvPr id="828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929929" y="1739238"/>
              <a:ext cx="1644651" cy="65618"/>
            </a:xfrm>
            <a:prstGeom prst="rect">
              <a:avLst/>
            </a:prstGeom>
            <a:effectLst/>
          </p:spPr>
        </p:pic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980729" y="1875068"/>
              <a:ext cx="1460501" cy="101238"/>
            </a:xfrm>
            <a:prstGeom prst="rect">
              <a:avLst/>
            </a:prstGeom>
            <a:effectLst/>
          </p:spPr>
        </p:pic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091729" y="2952572"/>
              <a:ext cx="274130" cy="590298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440979" y="2968622"/>
              <a:ext cx="260351" cy="220534"/>
            </a:xfrm>
            <a:prstGeom prst="rect">
              <a:avLst/>
            </a:prstGeom>
            <a:effectLst/>
          </p:spPr>
        </p:pic>
        <p:pic>
          <p:nvPicPr>
            <p:cNvPr id="836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860079" y="2710460"/>
              <a:ext cx="228601" cy="485046"/>
            </a:xfrm>
            <a:prstGeom prst="rect">
              <a:avLst/>
            </a:prstGeom>
            <a:effectLst/>
          </p:spPr>
        </p:pic>
        <p:pic>
          <p:nvPicPr>
            <p:cNvPr id="838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733079" y="3003009"/>
              <a:ext cx="304801" cy="718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Drawing"/>
          <p:cNvGrpSpPr/>
          <p:nvPr/>
        </p:nvGrpSpPr>
        <p:grpSpPr>
          <a:xfrm>
            <a:off x="1029410" y="552012"/>
            <a:ext cx="11204233" cy="8882447"/>
            <a:chOff x="0" y="0"/>
            <a:chExt cx="11204231" cy="8882445"/>
          </a:xfrm>
        </p:grpSpPr>
        <p:sp>
          <p:nvSpPr>
            <p:cNvPr id="842" name="Line"/>
            <p:cNvSpPr/>
            <p:nvPr/>
          </p:nvSpPr>
          <p:spPr>
            <a:xfrm>
              <a:off x="174282" y="41577"/>
              <a:ext cx="184006" cy="71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3120"/>
                  </a:moveTo>
                  <a:cubicBezTo>
                    <a:pt x="21300" y="2354"/>
                    <a:pt x="21000" y="1588"/>
                    <a:pt x="18750" y="975"/>
                  </a:cubicBezTo>
                  <a:cubicBezTo>
                    <a:pt x="16500" y="363"/>
                    <a:pt x="12300" y="-97"/>
                    <a:pt x="9450" y="18"/>
                  </a:cubicBezTo>
                  <a:cubicBezTo>
                    <a:pt x="6600" y="133"/>
                    <a:pt x="5100" y="822"/>
                    <a:pt x="3450" y="2584"/>
                  </a:cubicBezTo>
                  <a:cubicBezTo>
                    <a:pt x="1800" y="4346"/>
                    <a:pt x="0" y="7180"/>
                    <a:pt x="0" y="9631"/>
                  </a:cubicBezTo>
                  <a:cubicBezTo>
                    <a:pt x="0" y="12082"/>
                    <a:pt x="1800" y="14150"/>
                    <a:pt x="2850" y="16065"/>
                  </a:cubicBezTo>
                  <a:cubicBezTo>
                    <a:pt x="3900" y="17980"/>
                    <a:pt x="4200" y="19741"/>
                    <a:pt x="450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0" y="444676"/>
              <a:ext cx="35828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96" y="21600"/>
                  </a:moveTo>
                  <a:cubicBezTo>
                    <a:pt x="337" y="19964"/>
                    <a:pt x="-123" y="18327"/>
                    <a:pt x="30" y="16855"/>
                  </a:cubicBezTo>
                  <a:cubicBezTo>
                    <a:pt x="183" y="15382"/>
                    <a:pt x="949" y="14073"/>
                    <a:pt x="3783" y="11455"/>
                  </a:cubicBezTo>
                  <a:cubicBezTo>
                    <a:pt x="6617" y="8836"/>
                    <a:pt x="11520" y="4909"/>
                    <a:pt x="14813" y="2782"/>
                  </a:cubicBezTo>
                  <a:cubicBezTo>
                    <a:pt x="18107" y="655"/>
                    <a:pt x="19792" y="327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396621" y="659348"/>
              <a:ext cx="222339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3086"/>
                    <a:pt x="9931" y="6171"/>
                    <a:pt x="13531" y="9771"/>
                  </a:cubicBezTo>
                  <a:cubicBezTo>
                    <a:pt x="17131" y="13371"/>
                    <a:pt x="19366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497427" y="613347"/>
              <a:ext cx="12920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15482" y="3337"/>
                    <a:pt x="9552" y="6673"/>
                    <a:pt x="5740" y="9922"/>
                  </a:cubicBezTo>
                  <a:cubicBezTo>
                    <a:pt x="1929" y="13171"/>
                    <a:pt x="235" y="16332"/>
                    <a:pt x="23" y="18263"/>
                  </a:cubicBezTo>
                  <a:cubicBezTo>
                    <a:pt x="-189" y="20195"/>
                    <a:pt x="1082" y="20898"/>
                    <a:pt x="23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836493" y="100107"/>
              <a:ext cx="227144" cy="57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14" fill="norm" stroke="1" extrusionOk="0">
                  <a:moveTo>
                    <a:pt x="14851" y="270"/>
                  </a:moveTo>
                  <a:cubicBezTo>
                    <a:pt x="13651" y="79"/>
                    <a:pt x="12451" y="-111"/>
                    <a:pt x="11371" y="79"/>
                  </a:cubicBezTo>
                  <a:cubicBezTo>
                    <a:pt x="10291" y="270"/>
                    <a:pt x="9331" y="841"/>
                    <a:pt x="7651" y="2553"/>
                  </a:cubicBezTo>
                  <a:cubicBezTo>
                    <a:pt x="5971" y="4266"/>
                    <a:pt x="3571" y="7121"/>
                    <a:pt x="2011" y="10070"/>
                  </a:cubicBezTo>
                  <a:cubicBezTo>
                    <a:pt x="451" y="13020"/>
                    <a:pt x="-269" y="16065"/>
                    <a:pt x="91" y="18063"/>
                  </a:cubicBezTo>
                  <a:cubicBezTo>
                    <a:pt x="451" y="20062"/>
                    <a:pt x="1891" y="21013"/>
                    <a:pt x="5611" y="21251"/>
                  </a:cubicBezTo>
                  <a:cubicBezTo>
                    <a:pt x="9331" y="21489"/>
                    <a:pt x="15331" y="21013"/>
                    <a:pt x="21331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1205140" y="107335"/>
              <a:ext cx="88502" cy="49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90" fill="norm" stroke="1" extrusionOk="0">
                  <a:moveTo>
                    <a:pt x="4709" y="0"/>
                  </a:moveTo>
                  <a:cubicBezTo>
                    <a:pt x="3475" y="3527"/>
                    <a:pt x="2241" y="7053"/>
                    <a:pt x="1315" y="10304"/>
                  </a:cubicBezTo>
                  <a:cubicBezTo>
                    <a:pt x="389" y="13555"/>
                    <a:pt x="-228" y="16531"/>
                    <a:pt x="81" y="18294"/>
                  </a:cubicBezTo>
                  <a:cubicBezTo>
                    <a:pt x="389" y="20057"/>
                    <a:pt x="1623" y="20608"/>
                    <a:pt x="3783" y="20994"/>
                  </a:cubicBezTo>
                  <a:cubicBezTo>
                    <a:pt x="5943" y="21380"/>
                    <a:pt x="9029" y="21600"/>
                    <a:pt x="12115" y="21435"/>
                  </a:cubicBezTo>
                  <a:cubicBezTo>
                    <a:pt x="15201" y="21269"/>
                    <a:pt x="18286" y="20718"/>
                    <a:pt x="21372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124971" y="306673"/>
              <a:ext cx="23000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364"/>
                    <a:pt x="12000" y="11127"/>
                    <a:pt x="15600" y="7527"/>
                  </a:cubicBezTo>
                  <a:cubicBezTo>
                    <a:pt x="19200" y="3927"/>
                    <a:pt x="204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446978" y="0"/>
              <a:ext cx="167468" cy="64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41" fill="norm" stroke="1" extrusionOk="0">
                  <a:moveTo>
                    <a:pt x="0" y="0"/>
                  </a:moveTo>
                  <a:cubicBezTo>
                    <a:pt x="5564" y="2143"/>
                    <a:pt x="11127" y="4286"/>
                    <a:pt x="15055" y="6729"/>
                  </a:cubicBezTo>
                  <a:cubicBezTo>
                    <a:pt x="18982" y="9171"/>
                    <a:pt x="21273" y="11914"/>
                    <a:pt x="21436" y="14271"/>
                  </a:cubicBezTo>
                  <a:cubicBezTo>
                    <a:pt x="21600" y="16629"/>
                    <a:pt x="19636" y="18600"/>
                    <a:pt x="18000" y="19757"/>
                  </a:cubicBezTo>
                  <a:cubicBezTo>
                    <a:pt x="16364" y="20914"/>
                    <a:pt x="15055" y="21257"/>
                    <a:pt x="13582" y="21429"/>
                  </a:cubicBezTo>
                  <a:cubicBezTo>
                    <a:pt x="12109" y="21600"/>
                    <a:pt x="10473" y="21600"/>
                    <a:pt x="9327" y="21257"/>
                  </a:cubicBezTo>
                  <a:cubicBezTo>
                    <a:pt x="8182" y="20914"/>
                    <a:pt x="7527" y="20229"/>
                    <a:pt x="6873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1845653" y="253005"/>
              <a:ext cx="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853320" y="513678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2505002" y="61334"/>
              <a:ext cx="15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2552141" y="38334"/>
              <a:ext cx="4486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1066" y="0"/>
                  </a:moveTo>
                  <a:cubicBezTo>
                    <a:pt x="16266" y="2618"/>
                    <a:pt x="11466" y="5236"/>
                    <a:pt x="7266" y="7855"/>
                  </a:cubicBezTo>
                  <a:cubicBezTo>
                    <a:pt x="3066" y="10473"/>
                    <a:pt x="-534" y="13091"/>
                    <a:pt x="66" y="15382"/>
                  </a:cubicBezTo>
                  <a:cubicBezTo>
                    <a:pt x="666" y="17673"/>
                    <a:pt x="5466" y="19636"/>
                    <a:pt x="102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2811675" y="83745"/>
              <a:ext cx="161005" cy="52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21600" y="4134"/>
                  </a:moveTo>
                  <a:cubicBezTo>
                    <a:pt x="20914" y="3080"/>
                    <a:pt x="20229" y="2026"/>
                    <a:pt x="19371" y="1289"/>
                  </a:cubicBezTo>
                  <a:cubicBezTo>
                    <a:pt x="18514" y="551"/>
                    <a:pt x="17486" y="130"/>
                    <a:pt x="16114" y="24"/>
                  </a:cubicBezTo>
                  <a:cubicBezTo>
                    <a:pt x="14743" y="-81"/>
                    <a:pt x="13029" y="130"/>
                    <a:pt x="10971" y="1183"/>
                  </a:cubicBezTo>
                  <a:cubicBezTo>
                    <a:pt x="8914" y="2237"/>
                    <a:pt x="6514" y="4134"/>
                    <a:pt x="5143" y="6926"/>
                  </a:cubicBezTo>
                  <a:cubicBezTo>
                    <a:pt x="3771" y="9718"/>
                    <a:pt x="3429" y="13406"/>
                    <a:pt x="2743" y="15987"/>
                  </a:cubicBezTo>
                  <a:cubicBezTo>
                    <a:pt x="2057" y="18569"/>
                    <a:pt x="1029" y="20044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2750340" y="406342"/>
              <a:ext cx="199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8327"/>
                    <a:pt x="7754" y="15055"/>
                    <a:pt x="11354" y="11455"/>
                  </a:cubicBezTo>
                  <a:cubicBezTo>
                    <a:pt x="14954" y="7855"/>
                    <a:pt x="18277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3045406" y="185489"/>
              <a:ext cx="130226" cy="49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220" fill="norm" stroke="1" extrusionOk="0">
                  <a:moveTo>
                    <a:pt x="20579" y="2216"/>
                  </a:moveTo>
                  <a:cubicBezTo>
                    <a:pt x="20995" y="1239"/>
                    <a:pt x="21410" y="262"/>
                    <a:pt x="20995" y="45"/>
                  </a:cubicBezTo>
                  <a:cubicBezTo>
                    <a:pt x="20579" y="-172"/>
                    <a:pt x="19333" y="371"/>
                    <a:pt x="16425" y="2053"/>
                  </a:cubicBezTo>
                  <a:cubicBezTo>
                    <a:pt x="13518" y="3736"/>
                    <a:pt x="8948" y="6558"/>
                    <a:pt x="5625" y="9488"/>
                  </a:cubicBezTo>
                  <a:cubicBezTo>
                    <a:pt x="2302" y="12419"/>
                    <a:pt x="225" y="15458"/>
                    <a:pt x="18" y="17520"/>
                  </a:cubicBezTo>
                  <a:cubicBezTo>
                    <a:pt x="-190" y="19583"/>
                    <a:pt x="1472" y="20668"/>
                    <a:pt x="4172" y="21048"/>
                  </a:cubicBezTo>
                  <a:cubicBezTo>
                    <a:pt x="6872" y="21428"/>
                    <a:pt x="10610" y="21102"/>
                    <a:pt x="14348" y="20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3210351" y="429343"/>
              <a:ext cx="222339" cy="23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3972" y="1899"/>
                  </a:cubicBezTo>
                  <a:cubicBezTo>
                    <a:pt x="5462" y="3798"/>
                    <a:pt x="7200" y="7596"/>
                    <a:pt x="7821" y="10800"/>
                  </a:cubicBezTo>
                  <a:cubicBezTo>
                    <a:pt x="8441" y="14004"/>
                    <a:pt x="7945" y="16615"/>
                    <a:pt x="7324" y="18514"/>
                  </a:cubicBezTo>
                  <a:cubicBezTo>
                    <a:pt x="6703" y="20413"/>
                    <a:pt x="5959" y="21600"/>
                    <a:pt x="5214" y="21600"/>
                  </a:cubicBezTo>
                  <a:cubicBezTo>
                    <a:pt x="4469" y="21600"/>
                    <a:pt x="3724" y="20413"/>
                    <a:pt x="3724" y="18396"/>
                  </a:cubicBezTo>
                  <a:cubicBezTo>
                    <a:pt x="3724" y="16378"/>
                    <a:pt x="4469" y="13530"/>
                    <a:pt x="5462" y="11275"/>
                  </a:cubicBezTo>
                  <a:cubicBezTo>
                    <a:pt x="6455" y="9020"/>
                    <a:pt x="7697" y="7358"/>
                    <a:pt x="8938" y="6171"/>
                  </a:cubicBezTo>
                  <a:cubicBezTo>
                    <a:pt x="10179" y="4985"/>
                    <a:pt x="11421" y="4273"/>
                    <a:pt x="11669" y="4747"/>
                  </a:cubicBezTo>
                  <a:cubicBezTo>
                    <a:pt x="11917" y="5222"/>
                    <a:pt x="11172" y="6884"/>
                    <a:pt x="10676" y="8782"/>
                  </a:cubicBezTo>
                  <a:cubicBezTo>
                    <a:pt x="10179" y="10681"/>
                    <a:pt x="9931" y="12818"/>
                    <a:pt x="11172" y="14360"/>
                  </a:cubicBezTo>
                  <a:cubicBezTo>
                    <a:pt x="12414" y="15903"/>
                    <a:pt x="15145" y="16853"/>
                    <a:pt x="17131" y="16971"/>
                  </a:cubicBezTo>
                  <a:cubicBezTo>
                    <a:pt x="19117" y="17090"/>
                    <a:pt x="20359" y="16378"/>
                    <a:pt x="21600" y="15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3547692" y="214671"/>
              <a:ext cx="70199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fill="norm" stroke="1" extrusionOk="0">
                  <a:moveTo>
                    <a:pt x="0" y="0"/>
                  </a:moveTo>
                  <a:cubicBezTo>
                    <a:pt x="6703" y="2400"/>
                    <a:pt x="13407" y="4800"/>
                    <a:pt x="17131" y="7543"/>
                  </a:cubicBezTo>
                  <a:cubicBezTo>
                    <a:pt x="20855" y="10286"/>
                    <a:pt x="21600" y="13371"/>
                    <a:pt x="18621" y="15771"/>
                  </a:cubicBezTo>
                  <a:cubicBezTo>
                    <a:pt x="15641" y="18171"/>
                    <a:pt x="8938" y="19886"/>
                    <a:pt x="22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4276042" y="467677"/>
              <a:ext cx="1533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4283709" y="337340"/>
              <a:ext cx="2300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4370111" y="379880"/>
              <a:ext cx="120603" cy="30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79" fill="norm" stroke="1" extrusionOk="0">
                  <a:moveTo>
                    <a:pt x="21236" y="1324"/>
                  </a:moveTo>
                  <a:cubicBezTo>
                    <a:pt x="16736" y="784"/>
                    <a:pt x="12236" y="244"/>
                    <a:pt x="8636" y="64"/>
                  </a:cubicBezTo>
                  <a:cubicBezTo>
                    <a:pt x="5036" y="-116"/>
                    <a:pt x="2336" y="64"/>
                    <a:pt x="986" y="874"/>
                  </a:cubicBezTo>
                  <a:cubicBezTo>
                    <a:pt x="-364" y="1684"/>
                    <a:pt x="-364" y="3124"/>
                    <a:pt x="1211" y="4834"/>
                  </a:cubicBezTo>
                  <a:cubicBezTo>
                    <a:pt x="2786" y="6544"/>
                    <a:pt x="5936" y="8524"/>
                    <a:pt x="9086" y="10504"/>
                  </a:cubicBezTo>
                  <a:cubicBezTo>
                    <a:pt x="12236" y="12484"/>
                    <a:pt x="15386" y="14464"/>
                    <a:pt x="15611" y="16354"/>
                  </a:cubicBezTo>
                  <a:cubicBezTo>
                    <a:pt x="15836" y="18244"/>
                    <a:pt x="13136" y="20044"/>
                    <a:pt x="10436" y="20764"/>
                  </a:cubicBezTo>
                  <a:cubicBezTo>
                    <a:pt x="7736" y="21484"/>
                    <a:pt x="5036" y="21124"/>
                    <a:pt x="2336" y="20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5154802" y="144303"/>
              <a:ext cx="669942" cy="56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12" fill="norm" stroke="1" extrusionOk="0">
                  <a:moveTo>
                    <a:pt x="4283" y="924"/>
                  </a:moveTo>
                  <a:cubicBezTo>
                    <a:pt x="4365" y="439"/>
                    <a:pt x="4447" y="-45"/>
                    <a:pt x="4488" y="3"/>
                  </a:cubicBezTo>
                  <a:cubicBezTo>
                    <a:pt x="4529" y="52"/>
                    <a:pt x="4529" y="633"/>
                    <a:pt x="4406" y="2473"/>
                  </a:cubicBezTo>
                  <a:cubicBezTo>
                    <a:pt x="4283" y="4314"/>
                    <a:pt x="4036" y="7413"/>
                    <a:pt x="3708" y="10368"/>
                  </a:cubicBezTo>
                  <a:cubicBezTo>
                    <a:pt x="3379" y="13322"/>
                    <a:pt x="2969" y="16131"/>
                    <a:pt x="2763" y="17826"/>
                  </a:cubicBezTo>
                  <a:cubicBezTo>
                    <a:pt x="2558" y="19521"/>
                    <a:pt x="2558" y="20102"/>
                    <a:pt x="2681" y="20586"/>
                  </a:cubicBezTo>
                  <a:cubicBezTo>
                    <a:pt x="2805" y="21071"/>
                    <a:pt x="3051" y="21458"/>
                    <a:pt x="3338" y="21507"/>
                  </a:cubicBezTo>
                  <a:cubicBezTo>
                    <a:pt x="3626" y="21555"/>
                    <a:pt x="3954" y="21264"/>
                    <a:pt x="4283" y="20441"/>
                  </a:cubicBezTo>
                  <a:cubicBezTo>
                    <a:pt x="4611" y="19618"/>
                    <a:pt x="4940" y="18262"/>
                    <a:pt x="4652" y="17003"/>
                  </a:cubicBezTo>
                  <a:cubicBezTo>
                    <a:pt x="4365" y="15743"/>
                    <a:pt x="3462" y="14581"/>
                    <a:pt x="2763" y="13903"/>
                  </a:cubicBezTo>
                  <a:cubicBezTo>
                    <a:pt x="2065" y="13225"/>
                    <a:pt x="1573" y="13031"/>
                    <a:pt x="1080" y="12934"/>
                  </a:cubicBezTo>
                  <a:cubicBezTo>
                    <a:pt x="587" y="12838"/>
                    <a:pt x="94" y="12838"/>
                    <a:pt x="12" y="12692"/>
                  </a:cubicBezTo>
                  <a:cubicBezTo>
                    <a:pt x="-70" y="12547"/>
                    <a:pt x="259" y="12256"/>
                    <a:pt x="1449" y="11191"/>
                  </a:cubicBezTo>
                  <a:cubicBezTo>
                    <a:pt x="2640" y="10125"/>
                    <a:pt x="4693" y="8285"/>
                    <a:pt x="6049" y="6881"/>
                  </a:cubicBezTo>
                  <a:cubicBezTo>
                    <a:pt x="7404" y="5476"/>
                    <a:pt x="8061" y="4507"/>
                    <a:pt x="8595" y="3636"/>
                  </a:cubicBezTo>
                  <a:cubicBezTo>
                    <a:pt x="9128" y="2764"/>
                    <a:pt x="9539" y="1989"/>
                    <a:pt x="9703" y="2038"/>
                  </a:cubicBezTo>
                  <a:cubicBezTo>
                    <a:pt x="9868" y="2086"/>
                    <a:pt x="9786" y="2958"/>
                    <a:pt x="9539" y="4750"/>
                  </a:cubicBezTo>
                  <a:cubicBezTo>
                    <a:pt x="9293" y="6542"/>
                    <a:pt x="8882" y="9254"/>
                    <a:pt x="8554" y="11675"/>
                  </a:cubicBezTo>
                  <a:cubicBezTo>
                    <a:pt x="8225" y="14097"/>
                    <a:pt x="7979" y="16228"/>
                    <a:pt x="7773" y="17584"/>
                  </a:cubicBezTo>
                  <a:cubicBezTo>
                    <a:pt x="7568" y="18940"/>
                    <a:pt x="7404" y="19521"/>
                    <a:pt x="7322" y="19472"/>
                  </a:cubicBezTo>
                  <a:cubicBezTo>
                    <a:pt x="7240" y="19424"/>
                    <a:pt x="7240" y="18746"/>
                    <a:pt x="7486" y="17874"/>
                  </a:cubicBezTo>
                  <a:cubicBezTo>
                    <a:pt x="7732" y="17003"/>
                    <a:pt x="8225" y="15937"/>
                    <a:pt x="8677" y="15259"/>
                  </a:cubicBezTo>
                  <a:cubicBezTo>
                    <a:pt x="9128" y="14581"/>
                    <a:pt x="9539" y="14290"/>
                    <a:pt x="9950" y="14145"/>
                  </a:cubicBezTo>
                  <a:cubicBezTo>
                    <a:pt x="10360" y="14000"/>
                    <a:pt x="10771" y="14000"/>
                    <a:pt x="11100" y="14194"/>
                  </a:cubicBezTo>
                  <a:cubicBezTo>
                    <a:pt x="11428" y="14387"/>
                    <a:pt x="11674" y="14775"/>
                    <a:pt x="11880" y="15453"/>
                  </a:cubicBezTo>
                  <a:cubicBezTo>
                    <a:pt x="12085" y="16131"/>
                    <a:pt x="12249" y="17099"/>
                    <a:pt x="12373" y="17826"/>
                  </a:cubicBezTo>
                  <a:cubicBezTo>
                    <a:pt x="12496" y="18552"/>
                    <a:pt x="12578" y="19037"/>
                    <a:pt x="12824" y="19327"/>
                  </a:cubicBezTo>
                  <a:cubicBezTo>
                    <a:pt x="13071" y="19618"/>
                    <a:pt x="13481" y="19715"/>
                    <a:pt x="13974" y="19424"/>
                  </a:cubicBezTo>
                  <a:cubicBezTo>
                    <a:pt x="14467" y="19133"/>
                    <a:pt x="15042" y="18455"/>
                    <a:pt x="15617" y="17438"/>
                  </a:cubicBezTo>
                  <a:cubicBezTo>
                    <a:pt x="16192" y="16421"/>
                    <a:pt x="16767" y="15065"/>
                    <a:pt x="17054" y="14097"/>
                  </a:cubicBezTo>
                  <a:cubicBezTo>
                    <a:pt x="17341" y="13128"/>
                    <a:pt x="17341" y="12547"/>
                    <a:pt x="17136" y="12256"/>
                  </a:cubicBezTo>
                  <a:cubicBezTo>
                    <a:pt x="16931" y="11966"/>
                    <a:pt x="16520" y="11966"/>
                    <a:pt x="16068" y="12450"/>
                  </a:cubicBezTo>
                  <a:cubicBezTo>
                    <a:pt x="15617" y="12934"/>
                    <a:pt x="15124" y="13903"/>
                    <a:pt x="14836" y="14920"/>
                  </a:cubicBezTo>
                  <a:cubicBezTo>
                    <a:pt x="14549" y="15937"/>
                    <a:pt x="14467" y="17003"/>
                    <a:pt x="14590" y="17826"/>
                  </a:cubicBezTo>
                  <a:cubicBezTo>
                    <a:pt x="14713" y="18649"/>
                    <a:pt x="15042" y="19230"/>
                    <a:pt x="16233" y="19376"/>
                  </a:cubicBezTo>
                  <a:cubicBezTo>
                    <a:pt x="17424" y="19521"/>
                    <a:pt x="19477" y="19230"/>
                    <a:pt x="21530" y="18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6315421" y="421676"/>
              <a:ext cx="276007" cy="28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5071"/>
                  </a:moveTo>
                  <a:cubicBezTo>
                    <a:pt x="200" y="4132"/>
                    <a:pt x="400" y="3193"/>
                    <a:pt x="1100" y="2817"/>
                  </a:cubicBezTo>
                  <a:cubicBezTo>
                    <a:pt x="1800" y="2442"/>
                    <a:pt x="3000" y="2630"/>
                    <a:pt x="4800" y="4602"/>
                  </a:cubicBezTo>
                  <a:cubicBezTo>
                    <a:pt x="6600" y="6574"/>
                    <a:pt x="9000" y="10330"/>
                    <a:pt x="10300" y="12678"/>
                  </a:cubicBezTo>
                  <a:cubicBezTo>
                    <a:pt x="11600" y="15026"/>
                    <a:pt x="11800" y="15965"/>
                    <a:pt x="12000" y="17092"/>
                  </a:cubicBezTo>
                  <a:cubicBezTo>
                    <a:pt x="12200" y="18219"/>
                    <a:pt x="12400" y="19534"/>
                    <a:pt x="12000" y="20379"/>
                  </a:cubicBezTo>
                  <a:cubicBezTo>
                    <a:pt x="11600" y="21224"/>
                    <a:pt x="10600" y="21600"/>
                    <a:pt x="9600" y="19910"/>
                  </a:cubicBezTo>
                  <a:cubicBezTo>
                    <a:pt x="8600" y="18219"/>
                    <a:pt x="7600" y="14463"/>
                    <a:pt x="8600" y="11082"/>
                  </a:cubicBezTo>
                  <a:cubicBezTo>
                    <a:pt x="9600" y="7701"/>
                    <a:pt x="12600" y="4696"/>
                    <a:pt x="15100" y="2911"/>
                  </a:cubicBezTo>
                  <a:cubicBezTo>
                    <a:pt x="17600" y="1127"/>
                    <a:pt x="19600" y="5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6562752" y="162208"/>
              <a:ext cx="496353" cy="49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08" fill="norm" stroke="1" extrusionOk="0">
                  <a:moveTo>
                    <a:pt x="6228" y="14750"/>
                  </a:moveTo>
                  <a:cubicBezTo>
                    <a:pt x="5563" y="14092"/>
                    <a:pt x="4899" y="13434"/>
                    <a:pt x="4289" y="13160"/>
                  </a:cubicBezTo>
                  <a:cubicBezTo>
                    <a:pt x="3680" y="12886"/>
                    <a:pt x="3126" y="12996"/>
                    <a:pt x="2406" y="14147"/>
                  </a:cubicBezTo>
                  <a:cubicBezTo>
                    <a:pt x="1686" y="15298"/>
                    <a:pt x="800" y="17491"/>
                    <a:pt x="357" y="18862"/>
                  </a:cubicBezTo>
                  <a:cubicBezTo>
                    <a:pt x="-86" y="20232"/>
                    <a:pt x="-86" y="20780"/>
                    <a:pt x="191" y="21109"/>
                  </a:cubicBezTo>
                  <a:cubicBezTo>
                    <a:pt x="468" y="21438"/>
                    <a:pt x="1022" y="21548"/>
                    <a:pt x="1742" y="21164"/>
                  </a:cubicBezTo>
                  <a:cubicBezTo>
                    <a:pt x="2462" y="20780"/>
                    <a:pt x="3348" y="19903"/>
                    <a:pt x="4068" y="19081"/>
                  </a:cubicBezTo>
                  <a:cubicBezTo>
                    <a:pt x="4788" y="18259"/>
                    <a:pt x="5342" y="17491"/>
                    <a:pt x="5508" y="17382"/>
                  </a:cubicBezTo>
                  <a:cubicBezTo>
                    <a:pt x="5674" y="17272"/>
                    <a:pt x="5452" y="17820"/>
                    <a:pt x="5508" y="18313"/>
                  </a:cubicBezTo>
                  <a:cubicBezTo>
                    <a:pt x="5563" y="18807"/>
                    <a:pt x="5896" y="19245"/>
                    <a:pt x="6339" y="19355"/>
                  </a:cubicBezTo>
                  <a:cubicBezTo>
                    <a:pt x="6782" y="19465"/>
                    <a:pt x="7336" y="19245"/>
                    <a:pt x="8332" y="18259"/>
                  </a:cubicBezTo>
                  <a:cubicBezTo>
                    <a:pt x="9329" y="17272"/>
                    <a:pt x="10769" y="15518"/>
                    <a:pt x="11932" y="13325"/>
                  </a:cubicBezTo>
                  <a:cubicBezTo>
                    <a:pt x="13096" y="11132"/>
                    <a:pt x="13982" y="8500"/>
                    <a:pt x="14536" y="6472"/>
                  </a:cubicBezTo>
                  <a:cubicBezTo>
                    <a:pt x="15089" y="4443"/>
                    <a:pt x="15311" y="3018"/>
                    <a:pt x="15477" y="1922"/>
                  </a:cubicBezTo>
                  <a:cubicBezTo>
                    <a:pt x="15643" y="825"/>
                    <a:pt x="15754" y="58"/>
                    <a:pt x="15643" y="3"/>
                  </a:cubicBezTo>
                  <a:cubicBezTo>
                    <a:pt x="15532" y="-52"/>
                    <a:pt x="15200" y="606"/>
                    <a:pt x="14702" y="2470"/>
                  </a:cubicBezTo>
                  <a:cubicBezTo>
                    <a:pt x="14203" y="4334"/>
                    <a:pt x="13539" y="7404"/>
                    <a:pt x="13096" y="10309"/>
                  </a:cubicBezTo>
                  <a:cubicBezTo>
                    <a:pt x="12652" y="13215"/>
                    <a:pt x="12431" y="15956"/>
                    <a:pt x="12431" y="17601"/>
                  </a:cubicBezTo>
                  <a:cubicBezTo>
                    <a:pt x="12431" y="19245"/>
                    <a:pt x="12652" y="19794"/>
                    <a:pt x="13040" y="20068"/>
                  </a:cubicBezTo>
                  <a:cubicBezTo>
                    <a:pt x="13428" y="20342"/>
                    <a:pt x="13982" y="20342"/>
                    <a:pt x="15089" y="19574"/>
                  </a:cubicBezTo>
                  <a:cubicBezTo>
                    <a:pt x="16197" y="18807"/>
                    <a:pt x="17859" y="17272"/>
                    <a:pt x="18966" y="15846"/>
                  </a:cubicBezTo>
                  <a:cubicBezTo>
                    <a:pt x="20074" y="14421"/>
                    <a:pt x="20628" y="13105"/>
                    <a:pt x="20905" y="12119"/>
                  </a:cubicBezTo>
                  <a:cubicBezTo>
                    <a:pt x="21182" y="11132"/>
                    <a:pt x="21182" y="10474"/>
                    <a:pt x="20905" y="10200"/>
                  </a:cubicBezTo>
                  <a:cubicBezTo>
                    <a:pt x="20628" y="9926"/>
                    <a:pt x="20074" y="10035"/>
                    <a:pt x="19299" y="10912"/>
                  </a:cubicBezTo>
                  <a:cubicBezTo>
                    <a:pt x="18523" y="11790"/>
                    <a:pt x="17526" y="13434"/>
                    <a:pt x="17028" y="14860"/>
                  </a:cubicBezTo>
                  <a:cubicBezTo>
                    <a:pt x="16529" y="16285"/>
                    <a:pt x="16529" y="17491"/>
                    <a:pt x="16751" y="18259"/>
                  </a:cubicBezTo>
                  <a:cubicBezTo>
                    <a:pt x="16972" y="19026"/>
                    <a:pt x="17416" y="19355"/>
                    <a:pt x="18246" y="19245"/>
                  </a:cubicBezTo>
                  <a:cubicBezTo>
                    <a:pt x="19077" y="19136"/>
                    <a:pt x="20296" y="18588"/>
                    <a:pt x="21514" y="18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6819416" y="253005"/>
              <a:ext cx="293357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941" y="21600"/>
                  </a:moveTo>
                  <a:cubicBezTo>
                    <a:pt x="1637" y="21150"/>
                    <a:pt x="334" y="20700"/>
                    <a:pt x="54" y="19575"/>
                  </a:cubicBezTo>
                  <a:cubicBezTo>
                    <a:pt x="-225" y="18450"/>
                    <a:pt x="520" y="16650"/>
                    <a:pt x="3778" y="13500"/>
                  </a:cubicBezTo>
                  <a:cubicBezTo>
                    <a:pt x="7037" y="10350"/>
                    <a:pt x="12809" y="5850"/>
                    <a:pt x="16161" y="3375"/>
                  </a:cubicBezTo>
                  <a:cubicBezTo>
                    <a:pt x="19513" y="900"/>
                    <a:pt x="20444" y="450"/>
                    <a:pt x="21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7701462" y="131479"/>
              <a:ext cx="492336" cy="92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67" fill="norm" stroke="1" extrusionOk="0">
                  <a:moveTo>
                    <a:pt x="9709" y="8340"/>
                  </a:moveTo>
                  <a:cubicBezTo>
                    <a:pt x="9598" y="7806"/>
                    <a:pt x="9488" y="7272"/>
                    <a:pt x="8435" y="6916"/>
                  </a:cubicBezTo>
                  <a:cubicBezTo>
                    <a:pt x="7383" y="6560"/>
                    <a:pt x="5389" y="6382"/>
                    <a:pt x="3728" y="6857"/>
                  </a:cubicBezTo>
                  <a:cubicBezTo>
                    <a:pt x="2066" y="7331"/>
                    <a:pt x="737" y="8459"/>
                    <a:pt x="238" y="9468"/>
                  </a:cubicBezTo>
                  <a:cubicBezTo>
                    <a:pt x="-260" y="10476"/>
                    <a:pt x="72" y="11366"/>
                    <a:pt x="792" y="11900"/>
                  </a:cubicBezTo>
                  <a:cubicBezTo>
                    <a:pt x="1512" y="12435"/>
                    <a:pt x="2620" y="12613"/>
                    <a:pt x="3672" y="12524"/>
                  </a:cubicBezTo>
                  <a:cubicBezTo>
                    <a:pt x="4725" y="12435"/>
                    <a:pt x="5722" y="12078"/>
                    <a:pt x="6386" y="10951"/>
                  </a:cubicBezTo>
                  <a:cubicBezTo>
                    <a:pt x="7051" y="9824"/>
                    <a:pt x="7383" y="7925"/>
                    <a:pt x="7882" y="6441"/>
                  </a:cubicBezTo>
                  <a:cubicBezTo>
                    <a:pt x="8380" y="4958"/>
                    <a:pt x="9045" y="3889"/>
                    <a:pt x="10042" y="2940"/>
                  </a:cubicBezTo>
                  <a:cubicBezTo>
                    <a:pt x="11038" y="1991"/>
                    <a:pt x="12368" y="1160"/>
                    <a:pt x="13309" y="655"/>
                  </a:cubicBezTo>
                  <a:cubicBezTo>
                    <a:pt x="14251" y="151"/>
                    <a:pt x="14805" y="-27"/>
                    <a:pt x="15303" y="3"/>
                  </a:cubicBezTo>
                  <a:cubicBezTo>
                    <a:pt x="15802" y="32"/>
                    <a:pt x="16245" y="270"/>
                    <a:pt x="16245" y="744"/>
                  </a:cubicBezTo>
                  <a:cubicBezTo>
                    <a:pt x="16245" y="1219"/>
                    <a:pt x="15802" y="1931"/>
                    <a:pt x="14915" y="3207"/>
                  </a:cubicBezTo>
                  <a:cubicBezTo>
                    <a:pt x="14029" y="4483"/>
                    <a:pt x="12700" y="6322"/>
                    <a:pt x="11426" y="8281"/>
                  </a:cubicBezTo>
                  <a:cubicBezTo>
                    <a:pt x="10152" y="10239"/>
                    <a:pt x="8934" y="12316"/>
                    <a:pt x="8048" y="14333"/>
                  </a:cubicBezTo>
                  <a:cubicBezTo>
                    <a:pt x="7162" y="16351"/>
                    <a:pt x="6608" y="18309"/>
                    <a:pt x="6331" y="19526"/>
                  </a:cubicBezTo>
                  <a:cubicBezTo>
                    <a:pt x="6054" y="20742"/>
                    <a:pt x="6054" y="21217"/>
                    <a:pt x="6331" y="21395"/>
                  </a:cubicBezTo>
                  <a:cubicBezTo>
                    <a:pt x="6608" y="21573"/>
                    <a:pt x="7162" y="21454"/>
                    <a:pt x="8158" y="20624"/>
                  </a:cubicBezTo>
                  <a:cubicBezTo>
                    <a:pt x="9155" y="19793"/>
                    <a:pt x="10595" y="18250"/>
                    <a:pt x="11371" y="17063"/>
                  </a:cubicBezTo>
                  <a:cubicBezTo>
                    <a:pt x="12146" y="15876"/>
                    <a:pt x="12257" y="15046"/>
                    <a:pt x="12146" y="14511"/>
                  </a:cubicBezTo>
                  <a:cubicBezTo>
                    <a:pt x="12035" y="13977"/>
                    <a:pt x="11703" y="13740"/>
                    <a:pt x="11814" y="13562"/>
                  </a:cubicBezTo>
                  <a:cubicBezTo>
                    <a:pt x="11925" y="13384"/>
                    <a:pt x="12478" y="13265"/>
                    <a:pt x="14140" y="12880"/>
                  </a:cubicBezTo>
                  <a:cubicBezTo>
                    <a:pt x="15802" y="12494"/>
                    <a:pt x="18571" y="11841"/>
                    <a:pt x="21340" y="1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8639383" y="340316"/>
              <a:ext cx="229096" cy="29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26" fill="norm" stroke="1" extrusionOk="0">
                  <a:moveTo>
                    <a:pt x="15581" y="3631"/>
                  </a:moveTo>
                  <a:cubicBezTo>
                    <a:pt x="15581" y="2350"/>
                    <a:pt x="15581" y="1068"/>
                    <a:pt x="14988" y="428"/>
                  </a:cubicBezTo>
                  <a:cubicBezTo>
                    <a:pt x="14395" y="-213"/>
                    <a:pt x="13208" y="-213"/>
                    <a:pt x="11190" y="977"/>
                  </a:cubicBezTo>
                  <a:cubicBezTo>
                    <a:pt x="9173" y="2167"/>
                    <a:pt x="6324" y="4546"/>
                    <a:pt x="4188" y="7841"/>
                  </a:cubicBezTo>
                  <a:cubicBezTo>
                    <a:pt x="2052" y="11136"/>
                    <a:pt x="627" y="15346"/>
                    <a:pt x="153" y="17909"/>
                  </a:cubicBezTo>
                  <a:cubicBezTo>
                    <a:pt x="-322" y="20472"/>
                    <a:pt x="153" y="21387"/>
                    <a:pt x="3832" y="21204"/>
                  </a:cubicBezTo>
                  <a:cubicBezTo>
                    <a:pt x="7511" y="21021"/>
                    <a:pt x="14394" y="19740"/>
                    <a:pt x="21278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8883924" y="368008"/>
              <a:ext cx="140809" cy="20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193" fill="norm" stroke="1" extrusionOk="0">
                  <a:moveTo>
                    <a:pt x="17859" y="781"/>
                  </a:moveTo>
                  <a:cubicBezTo>
                    <a:pt x="12273" y="2863"/>
                    <a:pt x="6687" y="4945"/>
                    <a:pt x="3521" y="7417"/>
                  </a:cubicBezTo>
                  <a:cubicBezTo>
                    <a:pt x="356" y="9889"/>
                    <a:pt x="-389" y="12752"/>
                    <a:pt x="170" y="15224"/>
                  </a:cubicBezTo>
                  <a:cubicBezTo>
                    <a:pt x="728" y="17696"/>
                    <a:pt x="2590" y="19778"/>
                    <a:pt x="5942" y="20689"/>
                  </a:cubicBezTo>
                  <a:cubicBezTo>
                    <a:pt x="9294" y="21600"/>
                    <a:pt x="14135" y="21340"/>
                    <a:pt x="17114" y="19388"/>
                  </a:cubicBezTo>
                  <a:cubicBezTo>
                    <a:pt x="20094" y="17436"/>
                    <a:pt x="21211" y="13793"/>
                    <a:pt x="20094" y="10280"/>
                  </a:cubicBezTo>
                  <a:cubicBezTo>
                    <a:pt x="18977" y="6766"/>
                    <a:pt x="15625" y="3383"/>
                    <a:pt x="12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9117900" y="84335"/>
              <a:ext cx="49587" cy="49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22" fill="norm" stroke="1" extrusionOk="0">
                  <a:moveTo>
                    <a:pt x="20955" y="0"/>
                  </a:moveTo>
                  <a:cubicBezTo>
                    <a:pt x="16635" y="3102"/>
                    <a:pt x="12315" y="6203"/>
                    <a:pt x="9075" y="9360"/>
                  </a:cubicBezTo>
                  <a:cubicBezTo>
                    <a:pt x="5835" y="12517"/>
                    <a:pt x="3675" y="15729"/>
                    <a:pt x="2055" y="17889"/>
                  </a:cubicBezTo>
                  <a:cubicBezTo>
                    <a:pt x="435" y="20049"/>
                    <a:pt x="-645" y="21157"/>
                    <a:pt x="435" y="21378"/>
                  </a:cubicBezTo>
                  <a:cubicBezTo>
                    <a:pt x="1515" y="21600"/>
                    <a:pt x="4755" y="20935"/>
                    <a:pt x="7995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9259488" y="123874"/>
              <a:ext cx="22562" cy="42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39" fill="norm" stroke="1" extrusionOk="0">
                  <a:moveTo>
                    <a:pt x="0" y="3796"/>
                  </a:moveTo>
                  <a:cubicBezTo>
                    <a:pt x="4800" y="3153"/>
                    <a:pt x="9600" y="2510"/>
                    <a:pt x="13200" y="1739"/>
                  </a:cubicBezTo>
                  <a:cubicBezTo>
                    <a:pt x="16800" y="968"/>
                    <a:pt x="19200" y="68"/>
                    <a:pt x="20400" y="3"/>
                  </a:cubicBezTo>
                  <a:cubicBezTo>
                    <a:pt x="21600" y="-61"/>
                    <a:pt x="21600" y="710"/>
                    <a:pt x="19200" y="3153"/>
                  </a:cubicBezTo>
                  <a:cubicBezTo>
                    <a:pt x="16800" y="5596"/>
                    <a:pt x="12000" y="9710"/>
                    <a:pt x="8400" y="13053"/>
                  </a:cubicBezTo>
                  <a:cubicBezTo>
                    <a:pt x="4800" y="16396"/>
                    <a:pt x="2400" y="18968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9334636" y="273929"/>
              <a:ext cx="149474" cy="27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367" fill="norm" stroke="1" extrusionOk="0">
                  <a:moveTo>
                    <a:pt x="4459" y="12531"/>
                  </a:moveTo>
                  <a:cubicBezTo>
                    <a:pt x="8709" y="10174"/>
                    <a:pt x="12958" y="7818"/>
                    <a:pt x="15613" y="6149"/>
                  </a:cubicBezTo>
                  <a:cubicBezTo>
                    <a:pt x="18269" y="4480"/>
                    <a:pt x="19332" y="3498"/>
                    <a:pt x="20040" y="2516"/>
                  </a:cubicBezTo>
                  <a:cubicBezTo>
                    <a:pt x="20748" y="1534"/>
                    <a:pt x="21102" y="552"/>
                    <a:pt x="20040" y="160"/>
                  </a:cubicBezTo>
                  <a:cubicBezTo>
                    <a:pt x="18977" y="-233"/>
                    <a:pt x="16499" y="-37"/>
                    <a:pt x="12958" y="2320"/>
                  </a:cubicBezTo>
                  <a:cubicBezTo>
                    <a:pt x="9417" y="4676"/>
                    <a:pt x="4814" y="9192"/>
                    <a:pt x="2335" y="12138"/>
                  </a:cubicBezTo>
                  <a:cubicBezTo>
                    <a:pt x="-144" y="15083"/>
                    <a:pt x="-498" y="16458"/>
                    <a:pt x="564" y="17734"/>
                  </a:cubicBezTo>
                  <a:cubicBezTo>
                    <a:pt x="1627" y="19011"/>
                    <a:pt x="4105" y="20189"/>
                    <a:pt x="5876" y="20778"/>
                  </a:cubicBezTo>
                  <a:cubicBezTo>
                    <a:pt x="7646" y="21367"/>
                    <a:pt x="8709" y="21367"/>
                    <a:pt x="9771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9505394" y="308692"/>
              <a:ext cx="198771" cy="2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33" fill="norm" stroke="1" extrusionOk="0">
                  <a:moveTo>
                    <a:pt x="21538" y="1739"/>
                  </a:moveTo>
                  <a:cubicBezTo>
                    <a:pt x="20153" y="1104"/>
                    <a:pt x="18769" y="468"/>
                    <a:pt x="17107" y="151"/>
                  </a:cubicBezTo>
                  <a:cubicBezTo>
                    <a:pt x="15446" y="-167"/>
                    <a:pt x="13507" y="-167"/>
                    <a:pt x="10738" y="2057"/>
                  </a:cubicBezTo>
                  <a:cubicBezTo>
                    <a:pt x="7969" y="4280"/>
                    <a:pt x="4369" y="8727"/>
                    <a:pt x="2430" y="11586"/>
                  </a:cubicBezTo>
                  <a:cubicBezTo>
                    <a:pt x="492" y="14445"/>
                    <a:pt x="215" y="15715"/>
                    <a:pt x="76" y="16880"/>
                  </a:cubicBezTo>
                  <a:cubicBezTo>
                    <a:pt x="-62" y="18045"/>
                    <a:pt x="-62" y="19104"/>
                    <a:pt x="492" y="19951"/>
                  </a:cubicBezTo>
                  <a:cubicBezTo>
                    <a:pt x="1046" y="20798"/>
                    <a:pt x="2153" y="21433"/>
                    <a:pt x="4784" y="21433"/>
                  </a:cubicBezTo>
                  <a:cubicBezTo>
                    <a:pt x="7415" y="21433"/>
                    <a:pt x="11569" y="20798"/>
                    <a:pt x="15723" y="20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9744245" y="43080"/>
              <a:ext cx="151591" cy="51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15" fill="norm" stroke="1" extrusionOk="0">
                  <a:moveTo>
                    <a:pt x="21354" y="1405"/>
                  </a:moveTo>
                  <a:cubicBezTo>
                    <a:pt x="21354" y="763"/>
                    <a:pt x="21354" y="122"/>
                    <a:pt x="20634" y="15"/>
                  </a:cubicBezTo>
                  <a:cubicBezTo>
                    <a:pt x="19914" y="-92"/>
                    <a:pt x="18474" y="336"/>
                    <a:pt x="15954" y="2154"/>
                  </a:cubicBezTo>
                  <a:cubicBezTo>
                    <a:pt x="13434" y="3971"/>
                    <a:pt x="9834" y="7179"/>
                    <a:pt x="6954" y="10066"/>
                  </a:cubicBezTo>
                  <a:cubicBezTo>
                    <a:pt x="4074" y="12954"/>
                    <a:pt x="1914" y="15520"/>
                    <a:pt x="834" y="17338"/>
                  </a:cubicBezTo>
                  <a:cubicBezTo>
                    <a:pt x="-246" y="19156"/>
                    <a:pt x="-246" y="20225"/>
                    <a:pt x="654" y="20813"/>
                  </a:cubicBezTo>
                  <a:cubicBezTo>
                    <a:pt x="1554" y="21401"/>
                    <a:pt x="3354" y="21508"/>
                    <a:pt x="5514" y="21348"/>
                  </a:cubicBezTo>
                  <a:cubicBezTo>
                    <a:pt x="7674" y="21187"/>
                    <a:pt x="10194" y="20759"/>
                    <a:pt x="12714" y="20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9750165" y="314340"/>
              <a:ext cx="214673" cy="24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40"/>
                  </a:moveTo>
                  <a:cubicBezTo>
                    <a:pt x="4629" y="2895"/>
                    <a:pt x="9257" y="2449"/>
                    <a:pt x="12214" y="2449"/>
                  </a:cubicBezTo>
                  <a:cubicBezTo>
                    <a:pt x="15171" y="2449"/>
                    <a:pt x="16457" y="2895"/>
                    <a:pt x="16457" y="5567"/>
                  </a:cubicBezTo>
                  <a:cubicBezTo>
                    <a:pt x="16457" y="8239"/>
                    <a:pt x="15171" y="13138"/>
                    <a:pt x="14400" y="16478"/>
                  </a:cubicBezTo>
                  <a:cubicBezTo>
                    <a:pt x="13629" y="19819"/>
                    <a:pt x="13371" y="21600"/>
                    <a:pt x="13500" y="21600"/>
                  </a:cubicBezTo>
                  <a:cubicBezTo>
                    <a:pt x="13629" y="21600"/>
                    <a:pt x="14143" y="19819"/>
                    <a:pt x="15429" y="16033"/>
                  </a:cubicBezTo>
                  <a:cubicBezTo>
                    <a:pt x="16714" y="12247"/>
                    <a:pt x="18771" y="6458"/>
                    <a:pt x="19929" y="3452"/>
                  </a:cubicBezTo>
                  <a:cubicBezTo>
                    <a:pt x="21086" y="445"/>
                    <a:pt x="21343" y="2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9961692" y="345165"/>
              <a:ext cx="407404" cy="73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02" fill="norm" stroke="1" extrusionOk="0">
                  <a:moveTo>
                    <a:pt x="4164" y="439"/>
                  </a:moveTo>
                  <a:cubicBezTo>
                    <a:pt x="3897" y="2214"/>
                    <a:pt x="3631" y="3989"/>
                    <a:pt x="3297" y="5062"/>
                  </a:cubicBezTo>
                  <a:cubicBezTo>
                    <a:pt x="2964" y="6135"/>
                    <a:pt x="2564" y="6505"/>
                    <a:pt x="2097" y="6874"/>
                  </a:cubicBezTo>
                  <a:cubicBezTo>
                    <a:pt x="1631" y="7244"/>
                    <a:pt x="1097" y="7614"/>
                    <a:pt x="631" y="7614"/>
                  </a:cubicBezTo>
                  <a:cubicBezTo>
                    <a:pt x="164" y="7614"/>
                    <a:pt x="-236" y="7244"/>
                    <a:pt x="164" y="6209"/>
                  </a:cubicBezTo>
                  <a:cubicBezTo>
                    <a:pt x="564" y="5173"/>
                    <a:pt x="1764" y="3472"/>
                    <a:pt x="2697" y="2362"/>
                  </a:cubicBezTo>
                  <a:cubicBezTo>
                    <a:pt x="3631" y="1253"/>
                    <a:pt x="4297" y="735"/>
                    <a:pt x="5031" y="439"/>
                  </a:cubicBezTo>
                  <a:cubicBezTo>
                    <a:pt x="5764" y="143"/>
                    <a:pt x="6564" y="69"/>
                    <a:pt x="7097" y="1105"/>
                  </a:cubicBezTo>
                  <a:cubicBezTo>
                    <a:pt x="7631" y="2140"/>
                    <a:pt x="7897" y="4285"/>
                    <a:pt x="8031" y="5580"/>
                  </a:cubicBezTo>
                  <a:cubicBezTo>
                    <a:pt x="8164" y="6874"/>
                    <a:pt x="8164" y="7318"/>
                    <a:pt x="8564" y="7577"/>
                  </a:cubicBezTo>
                  <a:cubicBezTo>
                    <a:pt x="8964" y="7836"/>
                    <a:pt x="9764" y="7910"/>
                    <a:pt x="10897" y="7540"/>
                  </a:cubicBezTo>
                  <a:cubicBezTo>
                    <a:pt x="12031" y="7170"/>
                    <a:pt x="13497" y="6357"/>
                    <a:pt x="15164" y="5173"/>
                  </a:cubicBezTo>
                  <a:cubicBezTo>
                    <a:pt x="16831" y="3989"/>
                    <a:pt x="18697" y="2436"/>
                    <a:pt x="19831" y="1474"/>
                  </a:cubicBezTo>
                  <a:cubicBezTo>
                    <a:pt x="20964" y="513"/>
                    <a:pt x="21364" y="143"/>
                    <a:pt x="21231" y="32"/>
                  </a:cubicBezTo>
                  <a:cubicBezTo>
                    <a:pt x="21097" y="-79"/>
                    <a:pt x="20431" y="69"/>
                    <a:pt x="19164" y="883"/>
                  </a:cubicBezTo>
                  <a:cubicBezTo>
                    <a:pt x="17897" y="1696"/>
                    <a:pt x="16031" y="3176"/>
                    <a:pt x="15031" y="4100"/>
                  </a:cubicBezTo>
                  <a:cubicBezTo>
                    <a:pt x="14031" y="5025"/>
                    <a:pt x="13897" y="5395"/>
                    <a:pt x="14164" y="5469"/>
                  </a:cubicBezTo>
                  <a:cubicBezTo>
                    <a:pt x="14431" y="5543"/>
                    <a:pt x="15097" y="5321"/>
                    <a:pt x="15697" y="5099"/>
                  </a:cubicBezTo>
                  <a:cubicBezTo>
                    <a:pt x="16297" y="4877"/>
                    <a:pt x="16831" y="4655"/>
                    <a:pt x="17364" y="4433"/>
                  </a:cubicBezTo>
                  <a:cubicBezTo>
                    <a:pt x="17897" y="4211"/>
                    <a:pt x="18431" y="3989"/>
                    <a:pt x="18697" y="4137"/>
                  </a:cubicBezTo>
                  <a:cubicBezTo>
                    <a:pt x="18964" y="4285"/>
                    <a:pt x="18964" y="4803"/>
                    <a:pt x="18831" y="6098"/>
                  </a:cubicBezTo>
                  <a:cubicBezTo>
                    <a:pt x="18697" y="7392"/>
                    <a:pt x="18431" y="9463"/>
                    <a:pt x="18031" y="11646"/>
                  </a:cubicBezTo>
                  <a:cubicBezTo>
                    <a:pt x="17631" y="13828"/>
                    <a:pt x="17097" y="16121"/>
                    <a:pt x="15631" y="17785"/>
                  </a:cubicBezTo>
                  <a:cubicBezTo>
                    <a:pt x="14164" y="19450"/>
                    <a:pt x="11764" y="20485"/>
                    <a:pt x="10164" y="21003"/>
                  </a:cubicBezTo>
                  <a:cubicBezTo>
                    <a:pt x="8564" y="21521"/>
                    <a:pt x="7764" y="21521"/>
                    <a:pt x="6964" y="21077"/>
                  </a:cubicBezTo>
                  <a:cubicBezTo>
                    <a:pt x="6164" y="20633"/>
                    <a:pt x="5364" y="19746"/>
                    <a:pt x="4564" y="18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3046396" y="1153898"/>
              <a:ext cx="175064" cy="70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481" fill="norm" stroke="1" extrusionOk="0">
                  <a:moveTo>
                    <a:pt x="351" y="6455"/>
                  </a:moveTo>
                  <a:cubicBezTo>
                    <a:pt x="47" y="8098"/>
                    <a:pt x="-257" y="9742"/>
                    <a:pt x="351" y="11698"/>
                  </a:cubicBezTo>
                  <a:cubicBezTo>
                    <a:pt x="960" y="13655"/>
                    <a:pt x="2481" y="15924"/>
                    <a:pt x="3242" y="17451"/>
                  </a:cubicBezTo>
                  <a:cubicBezTo>
                    <a:pt x="4002" y="18977"/>
                    <a:pt x="4002" y="19759"/>
                    <a:pt x="4154" y="20385"/>
                  </a:cubicBezTo>
                  <a:cubicBezTo>
                    <a:pt x="4306" y="21011"/>
                    <a:pt x="4611" y="21481"/>
                    <a:pt x="4611" y="21481"/>
                  </a:cubicBezTo>
                  <a:cubicBezTo>
                    <a:pt x="4611" y="21481"/>
                    <a:pt x="4306" y="21011"/>
                    <a:pt x="3850" y="19329"/>
                  </a:cubicBezTo>
                  <a:cubicBezTo>
                    <a:pt x="3394" y="17646"/>
                    <a:pt x="2785" y="14751"/>
                    <a:pt x="2785" y="11698"/>
                  </a:cubicBezTo>
                  <a:cubicBezTo>
                    <a:pt x="2785" y="8646"/>
                    <a:pt x="3394" y="5438"/>
                    <a:pt x="4611" y="3442"/>
                  </a:cubicBezTo>
                  <a:cubicBezTo>
                    <a:pt x="5827" y="1446"/>
                    <a:pt x="7653" y="664"/>
                    <a:pt x="9478" y="272"/>
                  </a:cubicBezTo>
                  <a:cubicBezTo>
                    <a:pt x="11304" y="-119"/>
                    <a:pt x="13129" y="-119"/>
                    <a:pt x="15258" y="468"/>
                  </a:cubicBezTo>
                  <a:cubicBezTo>
                    <a:pt x="17388" y="1055"/>
                    <a:pt x="19822" y="2229"/>
                    <a:pt x="20582" y="3520"/>
                  </a:cubicBezTo>
                  <a:cubicBezTo>
                    <a:pt x="21343" y="4811"/>
                    <a:pt x="20430" y="6220"/>
                    <a:pt x="17692" y="7238"/>
                  </a:cubicBezTo>
                  <a:cubicBezTo>
                    <a:pt x="14954" y="8255"/>
                    <a:pt x="10391" y="8881"/>
                    <a:pt x="5828" y="9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3218018" y="1127025"/>
              <a:ext cx="245340" cy="2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3567"/>
                  </a:moveTo>
                  <a:cubicBezTo>
                    <a:pt x="2925" y="3171"/>
                    <a:pt x="5850" y="2774"/>
                    <a:pt x="8325" y="4855"/>
                  </a:cubicBezTo>
                  <a:cubicBezTo>
                    <a:pt x="10800" y="6936"/>
                    <a:pt x="12825" y="11494"/>
                    <a:pt x="13725" y="14367"/>
                  </a:cubicBezTo>
                  <a:cubicBezTo>
                    <a:pt x="14625" y="17240"/>
                    <a:pt x="14400" y="18429"/>
                    <a:pt x="13500" y="19519"/>
                  </a:cubicBezTo>
                  <a:cubicBezTo>
                    <a:pt x="12600" y="20609"/>
                    <a:pt x="11025" y="21600"/>
                    <a:pt x="10012" y="21204"/>
                  </a:cubicBezTo>
                  <a:cubicBezTo>
                    <a:pt x="9000" y="20807"/>
                    <a:pt x="8550" y="19024"/>
                    <a:pt x="9000" y="15655"/>
                  </a:cubicBezTo>
                  <a:cubicBezTo>
                    <a:pt x="9450" y="12286"/>
                    <a:pt x="10800" y="7332"/>
                    <a:pt x="13050" y="4459"/>
                  </a:cubicBezTo>
                  <a:cubicBezTo>
                    <a:pt x="15300" y="1585"/>
                    <a:pt x="18450" y="7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3469664" y="1111691"/>
              <a:ext cx="112638" cy="2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339" fill="norm" stroke="1" extrusionOk="0">
                  <a:moveTo>
                    <a:pt x="15746" y="4362"/>
                  </a:moveTo>
                  <a:cubicBezTo>
                    <a:pt x="13398" y="3946"/>
                    <a:pt x="11050" y="3531"/>
                    <a:pt x="8937" y="3842"/>
                  </a:cubicBezTo>
                  <a:cubicBezTo>
                    <a:pt x="6824" y="4154"/>
                    <a:pt x="4946" y="5192"/>
                    <a:pt x="3068" y="7685"/>
                  </a:cubicBezTo>
                  <a:cubicBezTo>
                    <a:pt x="1189" y="10177"/>
                    <a:pt x="-689" y="14123"/>
                    <a:pt x="250" y="16719"/>
                  </a:cubicBezTo>
                  <a:cubicBezTo>
                    <a:pt x="1189" y="19315"/>
                    <a:pt x="4946" y="20562"/>
                    <a:pt x="8233" y="21081"/>
                  </a:cubicBezTo>
                  <a:cubicBezTo>
                    <a:pt x="11520" y="21600"/>
                    <a:pt x="14337" y="21392"/>
                    <a:pt x="16685" y="19938"/>
                  </a:cubicBezTo>
                  <a:cubicBezTo>
                    <a:pt x="19033" y="18485"/>
                    <a:pt x="20911" y="15785"/>
                    <a:pt x="20676" y="12254"/>
                  </a:cubicBezTo>
                  <a:cubicBezTo>
                    <a:pt x="20441" y="8723"/>
                    <a:pt x="18094" y="4362"/>
                    <a:pt x="157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3670361" y="886797"/>
              <a:ext cx="162516" cy="51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06" fill="norm" stroke="1" extrusionOk="0">
                  <a:moveTo>
                    <a:pt x="1994" y="1075"/>
                  </a:moveTo>
                  <a:cubicBezTo>
                    <a:pt x="1994" y="537"/>
                    <a:pt x="1994" y="0"/>
                    <a:pt x="2160" y="0"/>
                  </a:cubicBezTo>
                  <a:cubicBezTo>
                    <a:pt x="2326" y="0"/>
                    <a:pt x="2658" y="537"/>
                    <a:pt x="2991" y="2579"/>
                  </a:cubicBezTo>
                  <a:cubicBezTo>
                    <a:pt x="3323" y="4621"/>
                    <a:pt x="3655" y="8167"/>
                    <a:pt x="3822" y="11176"/>
                  </a:cubicBezTo>
                  <a:cubicBezTo>
                    <a:pt x="3988" y="14185"/>
                    <a:pt x="3988" y="16657"/>
                    <a:pt x="3822" y="18215"/>
                  </a:cubicBezTo>
                  <a:cubicBezTo>
                    <a:pt x="3655" y="19773"/>
                    <a:pt x="3323" y="20418"/>
                    <a:pt x="3157" y="20310"/>
                  </a:cubicBezTo>
                  <a:cubicBezTo>
                    <a:pt x="2991" y="20203"/>
                    <a:pt x="2991" y="19343"/>
                    <a:pt x="3822" y="18054"/>
                  </a:cubicBezTo>
                  <a:cubicBezTo>
                    <a:pt x="4652" y="16764"/>
                    <a:pt x="6314" y="15045"/>
                    <a:pt x="7975" y="13970"/>
                  </a:cubicBezTo>
                  <a:cubicBezTo>
                    <a:pt x="9637" y="12896"/>
                    <a:pt x="11298" y="12466"/>
                    <a:pt x="12960" y="12197"/>
                  </a:cubicBezTo>
                  <a:cubicBezTo>
                    <a:pt x="14622" y="11928"/>
                    <a:pt x="16283" y="11821"/>
                    <a:pt x="17612" y="11982"/>
                  </a:cubicBezTo>
                  <a:cubicBezTo>
                    <a:pt x="18942" y="12143"/>
                    <a:pt x="19938" y="12573"/>
                    <a:pt x="20603" y="13648"/>
                  </a:cubicBezTo>
                  <a:cubicBezTo>
                    <a:pt x="21268" y="14722"/>
                    <a:pt x="21600" y="16442"/>
                    <a:pt x="19772" y="17839"/>
                  </a:cubicBezTo>
                  <a:cubicBezTo>
                    <a:pt x="17945" y="19236"/>
                    <a:pt x="13957" y="20310"/>
                    <a:pt x="10800" y="20901"/>
                  </a:cubicBezTo>
                  <a:cubicBezTo>
                    <a:pt x="7643" y="21493"/>
                    <a:pt x="5317" y="21600"/>
                    <a:pt x="3655" y="21439"/>
                  </a:cubicBezTo>
                  <a:cubicBezTo>
                    <a:pt x="1994" y="21278"/>
                    <a:pt x="997" y="20848"/>
                    <a:pt x="0" y="2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3904994" y="1150678"/>
              <a:ext cx="263713" cy="22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619" fill="norm" stroke="1" extrusionOk="0">
                  <a:moveTo>
                    <a:pt x="13332" y="9593"/>
                  </a:moveTo>
                  <a:cubicBezTo>
                    <a:pt x="13332" y="8444"/>
                    <a:pt x="13332" y="7295"/>
                    <a:pt x="12294" y="5456"/>
                  </a:cubicBezTo>
                  <a:cubicBezTo>
                    <a:pt x="11255" y="3618"/>
                    <a:pt x="9178" y="1091"/>
                    <a:pt x="7309" y="286"/>
                  </a:cubicBezTo>
                  <a:cubicBezTo>
                    <a:pt x="5440" y="-518"/>
                    <a:pt x="3778" y="401"/>
                    <a:pt x="2532" y="2699"/>
                  </a:cubicBezTo>
                  <a:cubicBezTo>
                    <a:pt x="1286" y="4997"/>
                    <a:pt x="455" y="8673"/>
                    <a:pt x="144" y="11891"/>
                  </a:cubicBezTo>
                  <a:cubicBezTo>
                    <a:pt x="-168" y="15108"/>
                    <a:pt x="40" y="17865"/>
                    <a:pt x="663" y="19359"/>
                  </a:cubicBezTo>
                  <a:cubicBezTo>
                    <a:pt x="1286" y="20852"/>
                    <a:pt x="2324" y="21082"/>
                    <a:pt x="4297" y="19703"/>
                  </a:cubicBezTo>
                  <a:cubicBezTo>
                    <a:pt x="6270" y="18325"/>
                    <a:pt x="9178" y="15337"/>
                    <a:pt x="11151" y="13729"/>
                  </a:cubicBezTo>
                  <a:cubicBezTo>
                    <a:pt x="13124" y="12120"/>
                    <a:pt x="14163" y="11891"/>
                    <a:pt x="14786" y="12465"/>
                  </a:cubicBezTo>
                  <a:cubicBezTo>
                    <a:pt x="15409" y="13039"/>
                    <a:pt x="15617" y="14418"/>
                    <a:pt x="15824" y="15682"/>
                  </a:cubicBezTo>
                  <a:cubicBezTo>
                    <a:pt x="16032" y="16946"/>
                    <a:pt x="16240" y="18095"/>
                    <a:pt x="17174" y="18439"/>
                  </a:cubicBezTo>
                  <a:cubicBezTo>
                    <a:pt x="18109" y="18784"/>
                    <a:pt x="19770" y="18325"/>
                    <a:pt x="21432" y="17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4199373" y="935354"/>
              <a:ext cx="176306" cy="50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58" fill="norm" stroke="1" extrusionOk="0">
                  <a:moveTo>
                    <a:pt x="8331" y="0"/>
                  </a:moveTo>
                  <a:cubicBezTo>
                    <a:pt x="8331" y="2412"/>
                    <a:pt x="8331" y="4824"/>
                    <a:pt x="8177" y="7894"/>
                  </a:cubicBezTo>
                  <a:cubicBezTo>
                    <a:pt x="8023" y="10964"/>
                    <a:pt x="7714" y="14692"/>
                    <a:pt x="7097" y="17105"/>
                  </a:cubicBezTo>
                  <a:cubicBezTo>
                    <a:pt x="6480" y="19517"/>
                    <a:pt x="5554" y="20613"/>
                    <a:pt x="4937" y="20887"/>
                  </a:cubicBezTo>
                  <a:cubicBezTo>
                    <a:pt x="4320" y="21161"/>
                    <a:pt x="4011" y="20613"/>
                    <a:pt x="4937" y="19188"/>
                  </a:cubicBezTo>
                  <a:cubicBezTo>
                    <a:pt x="5863" y="17762"/>
                    <a:pt x="8023" y="15460"/>
                    <a:pt x="9566" y="14089"/>
                  </a:cubicBezTo>
                  <a:cubicBezTo>
                    <a:pt x="11109" y="12719"/>
                    <a:pt x="12034" y="12280"/>
                    <a:pt x="13269" y="12006"/>
                  </a:cubicBezTo>
                  <a:cubicBezTo>
                    <a:pt x="14503" y="11732"/>
                    <a:pt x="16046" y="11622"/>
                    <a:pt x="17589" y="12006"/>
                  </a:cubicBezTo>
                  <a:cubicBezTo>
                    <a:pt x="19131" y="12390"/>
                    <a:pt x="20674" y="13267"/>
                    <a:pt x="21137" y="14254"/>
                  </a:cubicBezTo>
                  <a:cubicBezTo>
                    <a:pt x="21600" y="15241"/>
                    <a:pt x="20983" y="16337"/>
                    <a:pt x="19440" y="17488"/>
                  </a:cubicBezTo>
                  <a:cubicBezTo>
                    <a:pt x="17897" y="18640"/>
                    <a:pt x="15429" y="19846"/>
                    <a:pt x="13114" y="20558"/>
                  </a:cubicBezTo>
                  <a:cubicBezTo>
                    <a:pt x="10800" y="21271"/>
                    <a:pt x="8640" y="21490"/>
                    <a:pt x="6480" y="21545"/>
                  </a:cubicBezTo>
                  <a:cubicBezTo>
                    <a:pt x="4320" y="21600"/>
                    <a:pt x="2160" y="21490"/>
                    <a:pt x="1080" y="21052"/>
                  </a:cubicBezTo>
                  <a:cubicBezTo>
                    <a:pt x="0" y="20613"/>
                    <a:pt x="0" y="19846"/>
                    <a:pt x="0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4444712" y="1234361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4483046" y="1042690"/>
              <a:ext cx="2300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4621050" y="912353"/>
              <a:ext cx="138003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6600" y="309"/>
                  </a:cubicBezTo>
                  <a:cubicBezTo>
                    <a:pt x="15600" y="617"/>
                    <a:pt x="15600" y="1234"/>
                    <a:pt x="14200" y="3343"/>
                  </a:cubicBezTo>
                  <a:cubicBezTo>
                    <a:pt x="12800" y="5451"/>
                    <a:pt x="10000" y="9051"/>
                    <a:pt x="7400" y="12343"/>
                  </a:cubicBezTo>
                  <a:cubicBezTo>
                    <a:pt x="4800" y="15634"/>
                    <a:pt x="2400" y="18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4755929" y="1257361"/>
              <a:ext cx="41459" cy="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0771" fill="norm" stroke="1" extrusionOk="0">
                  <a:moveTo>
                    <a:pt x="12988" y="0"/>
                  </a:moveTo>
                  <a:cubicBezTo>
                    <a:pt x="7906" y="2618"/>
                    <a:pt x="2824" y="5236"/>
                    <a:pt x="918" y="9491"/>
                  </a:cubicBezTo>
                  <a:cubicBezTo>
                    <a:pt x="-988" y="13745"/>
                    <a:pt x="283" y="19636"/>
                    <a:pt x="2824" y="20618"/>
                  </a:cubicBezTo>
                  <a:cubicBezTo>
                    <a:pt x="5365" y="21600"/>
                    <a:pt x="9177" y="17673"/>
                    <a:pt x="12353" y="14073"/>
                  </a:cubicBezTo>
                  <a:cubicBezTo>
                    <a:pt x="15530" y="10473"/>
                    <a:pt x="18071" y="7200"/>
                    <a:pt x="20612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4828054" y="1012022"/>
              <a:ext cx="6133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4876129" y="904687"/>
              <a:ext cx="266266" cy="83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22" fill="norm" stroke="1" extrusionOk="0">
                  <a:moveTo>
                    <a:pt x="9707" y="0"/>
                  </a:moveTo>
                  <a:cubicBezTo>
                    <a:pt x="8473" y="2187"/>
                    <a:pt x="7239" y="4373"/>
                    <a:pt x="6210" y="6294"/>
                  </a:cubicBezTo>
                  <a:cubicBezTo>
                    <a:pt x="5182" y="8216"/>
                    <a:pt x="4359" y="9872"/>
                    <a:pt x="3947" y="10866"/>
                  </a:cubicBezTo>
                  <a:cubicBezTo>
                    <a:pt x="3536" y="11860"/>
                    <a:pt x="3536" y="12191"/>
                    <a:pt x="4050" y="12291"/>
                  </a:cubicBezTo>
                  <a:cubicBezTo>
                    <a:pt x="4564" y="12390"/>
                    <a:pt x="5593" y="12258"/>
                    <a:pt x="6210" y="12026"/>
                  </a:cubicBezTo>
                  <a:cubicBezTo>
                    <a:pt x="6827" y="11794"/>
                    <a:pt x="7033" y="11463"/>
                    <a:pt x="6724" y="10866"/>
                  </a:cubicBezTo>
                  <a:cubicBezTo>
                    <a:pt x="6416" y="10270"/>
                    <a:pt x="5593" y="9409"/>
                    <a:pt x="4770" y="8812"/>
                  </a:cubicBezTo>
                  <a:cubicBezTo>
                    <a:pt x="3947" y="8216"/>
                    <a:pt x="3124" y="7885"/>
                    <a:pt x="2199" y="7719"/>
                  </a:cubicBezTo>
                  <a:cubicBezTo>
                    <a:pt x="1273" y="7553"/>
                    <a:pt x="244" y="7553"/>
                    <a:pt x="39" y="7686"/>
                  </a:cubicBezTo>
                  <a:cubicBezTo>
                    <a:pt x="-167" y="7818"/>
                    <a:pt x="450" y="8083"/>
                    <a:pt x="1787" y="8282"/>
                  </a:cubicBezTo>
                  <a:cubicBezTo>
                    <a:pt x="3124" y="8481"/>
                    <a:pt x="5182" y="8613"/>
                    <a:pt x="7753" y="8613"/>
                  </a:cubicBezTo>
                  <a:cubicBezTo>
                    <a:pt x="10324" y="8613"/>
                    <a:pt x="13410" y="8481"/>
                    <a:pt x="15262" y="8282"/>
                  </a:cubicBezTo>
                  <a:cubicBezTo>
                    <a:pt x="17113" y="8083"/>
                    <a:pt x="17730" y="7818"/>
                    <a:pt x="18450" y="7553"/>
                  </a:cubicBezTo>
                  <a:cubicBezTo>
                    <a:pt x="19170" y="7288"/>
                    <a:pt x="19993" y="7023"/>
                    <a:pt x="20302" y="7056"/>
                  </a:cubicBezTo>
                  <a:cubicBezTo>
                    <a:pt x="20610" y="7090"/>
                    <a:pt x="20404" y="7421"/>
                    <a:pt x="20507" y="8415"/>
                  </a:cubicBezTo>
                  <a:cubicBezTo>
                    <a:pt x="20610" y="9409"/>
                    <a:pt x="21022" y="11065"/>
                    <a:pt x="21227" y="13020"/>
                  </a:cubicBezTo>
                  <a:cubicBezTo>
                    <a:pt x="21433" y="14974"/>
                    <a:pt x="21433" y="17227"/>
                    <a:pt x="21433" y="18519"/>
                  </a:cubicBezTo>
                  <a:cubicBezTo>
                    <a:pt x="21433" y="19811"/>
                    <a:pt x="21433" y="20142"/>
                    <a:pt x="20507" y="20540"/>
                  </a:cubicBezTo>
                  <a:cubicBezTo>
                    <a:pt x="19582" y="20937"/>
                    <a:pt x="17730" y="21401"/>
                    <a:pt x="15570" y="21501"/>
                  </a:cubicBezTo>
                  <a:cubicBezTo>
                    <a:pt x="13410" y="21600"/>
                    <a:pt x="10942" y="21335"/>
                    <a:pt x="8473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5630680" y="1198119"/>
              <a:ext cx="240065" cy="21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940" fill="norm" stroke="1" extrusionOk="0">
                  <a:moveTo>
                    <a:pt x="15219" y="8836"/>
                  </a:moveTo>
                  <a:cubicBezTo>
                    <a:pt x="15446" y="6827"/>
                    <a:pt x="15674" y="4817"/>
                    <a:pt x="15560" y="3185"/>
                  </a:cubicBezTo>
                  <a:cubicBezTo>
                    <a:pt x="15446" y="1552"/>
                    <a:pt x="14992" y="296"/>
                    <a:pt x="13627" y="45"/>
                  </a:cubicBezTo>
                  <a:cubicBezTo>
                    <a:pt x="12263" y="-206"/>
                    <a:pt x="9990" y="547"/>
                    <a:pt x="7602" y="3185"/>
                  </a:cubicBezTo>
                  <a:cubicBezTo>
                    <a:pt x="5215" y="5822"/>
                    <a:pt x="2714" y="10343"/>
                    <a:pt x="1350" y="13608"/>
                  </a:cubicBezTo>
                  <a:cubicBezTo>
                    <a:pt x="-15" y="16873"/>
                    <a:pt x="-242" y="18882"/>
                    <a:pt x="213" y="20013"/>
                  </a:cubicBezTo>
                  <a:cubicBezTo>
                    <a:pt x="667" y="21143"/>
                    <a:pt x="1804" y="21394"/>
                    <a:pt x="3851" y="19887"/>
                  </a:cubicBezTo>
                  <a:cubicBezTo>
                    <a:pt x="5897" y="18380"/>
                    <a:pt x="8853" y="15115"/>
                    <a:pt x="10785" y="12854"/>
                  </a:cubicBezTo>
                  <a:cubicBezTo>
                    <a:pt x="12718" y="10594"/>
                    <a:pt x="13627" y="9338"/>
                    <a:pt x="14423" y="9338"/>
                  </a:cubicBezTo>
                  <a:cubicBezTo>
                    <a:pt x="15219" y="9338"/>
                    <a:pt x="15901" y="10594"/>
                    <a:pt x="16470" y="12352"/>
                  </a:cubicBezTo>
                  <a:cubicBezTo>
                    <a:pt x="17038" y="14110"/>
                    <a:pt x="17493" y="16371"/>
                    <a:pt x="18289" y="17375"/>
                  </a:cubicBezTo>
                  <a:cubicBezTo>
                    <a:pt x="19084" y="18380"/>
                    <a:pt x="20221" y="18129"/>
                    <a:pt x="21358" y="17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5895799" y="1194550"/>
              <a:ext cx="220285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60" fill="norm" stroke="1" extrusionOk="0">
                  <a:moveTo>
                    <a:pt x="1290" y="9192"/>
                  </a:moveTo>
                  <a:cubicBezTo>
                    <a:pt x="545" y="7102"/>
                    <a:pt x="-200" y="5012"/>
                    <a:pt x="48" y="4315"/>
                  </a:cubicBezTo>
                  <a:cubicBezTo>
                    <a:pt x="297" y="3618"/>
                    <a:pt x="1538" y="4315"/>
                    <a:pt x="3400" y="6521"/>
                  </a:cubicBezTo>
                  <a:cubicBezTo>
                    <a:pt x="5262" y="8728"/>
                    <a:pt x="7745" y="12444"/>
                    <a:pt x="9110" y="14883"/>
                  </a:cubicBezTo>
                  <a:cubicBezTo>
                    <a:pt x="10476" y="17321"/>
                    <a:pt x="10724" y="18483"/>
                    <a:pt x="10476" y="19528"/>
                  </a:cubicBezTo>
                  <a:cubicBezTo>
                    <a:pt x="10228" y="20573"/>
                    <a:pt x="9483" y="21502"/>
                    <a:pt x="8738" y="21037"/>
                  </a:cubicBezTo>
                  <a:cubicBezTo>
                    <a:pt x="7993" y="20573"/>
                    <a:pt x="7248" y="18715"/>
                    <a:pt x="7497" y="15231"/>
                  </a:cubicBezTo>
                  <a:cubicBezTo>
                    <a:pt x="7745" y="11747"/>
                    <a:pt x="8986" y="6637"/>
                    <a:pt x="10848" y="3734"/>
                  </a:cubicBezTo>
                  <a:cubicBezTo>
                    <a:pt x="12710" y="831"/>
                    <a:pt x="15193" y="134"/>
                    <a:pt x="17055" y="18"/>
                  </a:cubicBezTo>
                  <a:cubicBezTo>
                    <a:pt x="18917" y="-98"/>
                    <a:pt x="20159" y="367"/>
                    <a:pt x="21400" y="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6057629" y="1252323"/>
              <a:ext cx="131397" cy="192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908" fill="norm" stroke="1" extrusionOk="0">
                  <a:moveTo>
                    <a:pt x="19103" y="3869"/>
                  </a:moveTo>
                  <a:cubicBezTo>
                    <a:pt x="16658" y="2484"/>
                    <a:pt x="14213" y="1100"/>
                    <a:pt x="11971" y="407"/>
                  </a:cubicBezTo>
                  <a:cubicBezTo>
                    <a:pt x="9730" y="-285"/>
                    <a:pt x="7692" y="-285"/>
                    <a:pt x="5450" y="1930"/>
                  </a:cubicBezTo>
                  <a:cubicBezTo>
                    <a:pt x="3209" y="4146"/>
                    <a:pt x="764" y="8577"/>
                    <a:pt x="152" y="12177"/>
                  </a:cubicBezTo>
                  <a:cubicBezTo>
                    <a:pt x="-459" y="15777"/>
                    <a:pt x="764" y="18546"/>
                    <a:pt x="4024" y="19930"/>
                  </a:cubicBezTo>
                  <a:cubicBezTo>
                    <a:pt x="7284" y="21315"/>
                    <a:pt x="12582" y="21315"/>
                    <a:pt x="16047" y="19377"/>
                  </a:cubicBezTo>
                  <a:cubicBezTo>
                    <a:pt x="19511" y="17438"/>
                    <a:pt x="21141" y="13561"/>
                    <a:pt x="20937" y="11207"/>
                  </a:cubicBezTo>
                  <a:cubicBezTo>
                    <a:pt x="20733" y="8853"/>
                    <a:pt x="18696" y="8023"/>
                    <a:pt x="16658" y="7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6254086" y="1280362"/>
              <a:ext cx="337342" cy="18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0"/>
                  </a:moveTo>
                  <a:cubicBezTo>
                    <a:pt x="0" y="5326"/>
                    <a:pt x="0" y="10652"/>
                    <a:pt x="82" y="14055"/>
                  </a:cubicBezTo>
                  <a:cubicBezTo>
                    <a:pt x="164" y="17458"/>
                    <a:pt x="327" y="18937"/>
                    <a:pt x="818" y="19233"/>
                  </a:cubicBezTo>
                  <a:cubicBezTo>
                    <a:pt x="1309" y="19529"/>
                    <a:pt x="2127" y="18641"/>
                    <a:pt x="3027" y="16570"/>
                  </a:cubicBezTo>
                  <a:cubicBezTo>
                    <a:pt x="3927" y="14499"/>
                    <a:pt x="4909" y="11244"/>
                    <a:pt x="5564" y="8877"/>
                  </a:cubicBezTo>
                  <a:cubicBezTo>
                    <a:pt x="6218" y="6510"/>
                    <a:pt x="6545" y="5030"/>
                    <a:pt x="6709" y="5326"/>
                  </a:cubicBezTo>
                  <a:cubicBezTo>
                    <a:pt x="6873" y="5622"/>
                    <a:pt x="6873" y="7693"/>
                    <a:pt x="6873" y="9469"/>
                  </a:cubicBezTo>
                  <a:cubicBezTo>
                    <a:pt x="6873" y="11244"/>
                    <a:pt x="6873" y="12723"/>
                    <a:pt x="7609" y="14055"/>
                  </a:cubicBezTo>
                  <a:cubicBezTo>
                    <a:pt x="8345" y="15386"/>
                    <a:pt x="9818" y="16570"/>
                    <a:pt x="11291" y="16126"/>
                  </a:cubicBezTo>
                  <a:cubicBezTo>
                    <a:pt x="12764" y="15682"/>
                    <a:pt x="14236" y="13611"/>
                    <a:pt x="15136" y="11836"/>
                  </a:cubicBezTo>
                  <a:cubicBezTo>
                    <a:pt x="16036" y="10060"/>
                    <a:pt x="16364" y="8581"/>
                    <a:pt x="16282" y="8581"/>
                  </a:cubicBezTo>
                  <a:cubicBezTo>
                    <a:pt x="16200" y="8581"/>
                    <a:pt x="15709" y="10060"/>
                    <a:pt x="15300" y="11984"/>
                  </a:cubicBezTo>
                  <a:cubicBezTo>
                    <a:pt x="14891" y="13907"/>
                    <a:pt x="14564" y="16274"/>
                    <a:pt x="14400" y="18197"/>
                  </a:cubicBezTo>
                  <a:cubicBezTo>
                    <a:pt x="14236" y="20121"/>
                    <a:pt x="14236" y="21600"/>
                    <a:pt x="14318" y="21304"/>
                  </a:cubicBezTo>
                  <a:cubicBezTo>
                    <a:pt x="14400" y="21008"/>
                    <a:pt x="14564" y="18937"/>
                    <a:pt x="15218" y="15682"/>
                  </a:cubicBezTo>
                  <a:cubicBezTo>
                    <a:pt x="15873" y="12427"/>
                    <a:pt x="17018" y="7989"/>
                    <a:pt x="18000" y="5474"/>
                  </a:cubicBezTo>
                  <a:cubicBezTo>
                    <a:pt x="18982" y="2959"/>
                    <a:pt x="19800" y="2367"/>
                    <a:pt x="20373" y="2811"/>
                  </a:cubicBezTo>
                  <a:cubicBezTo>
                    <a:pt x="20945" y="3255"/>
                    <a:pt x="21273" y="4734"/>
                    <a:pt x="21436" y="7841"/>
                  </a:cubicBezTo>
                  <a:cubicBezTo>
                    <a:pt x="21600" y="10948"/>
                    <a:pt x="21600" y="15682"/>
                    <a:pt x="21600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6678288" y="945087"/>
              <a:ext cx="257271" cy="55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63" fill="norm" stroke="1" extrusionOk="0">
                  <a:moveTo>
                    <a:pt x="11226" y="16490"/>
                  </a:moveTo>
                  <a:cubicBezTo>
                    <a:pt x="11862" y="15997"/>
                    <a:pt x="12497" y="15504"/>
                    <a:pt x="12497" y="14813"/>
                  </a:cubicBezTo>
                  <a:cubicBezTo>
                    <a:pt x="12497" y="14123"/>
                    <a:pt x="11862" y="13235"/>
                    <a:pt x="10379" y="12988"/>
                  </a:cubicBezTo>
                  <a:cubicBezTo>
                    <a:pt x="8897" y="12742"/>
                    <a:pt x="6567" y="13136"/>
                    <a:pt x="4662" y="14320"/>
                  </a:cubicBezTo>
                  <a:cubicBezTo>
                    <a:pt x="2756" y="15504"/>
                    <a:pt x="1273" y="17476"/>
                    <a:pt x="532" y="18709"/>
                  </a:cubicBezTo>
                  <a:cubicBezTo>
                    <a:pt x="-209" y="19942"/>
                    <a:pt x="-209" y="20435"/>
                    <a:pt x="744" y="20830"/>
                  </a:cubicBezTo>
                  <a:cubicBezTo>
                    <a:pt x="1697" y="21224"/>
                    <a:pt x="3603" y="21520"/>
                    <a:pt x="5932" y="20928"/>
                  </a:cubicBezTo>
                  <a:cubicBezTo>
                    <a:pt x="8262" y="20336"/>
                    <a:pt x="11015" y="18857"/>
                    <a:pt x="13450" y="16736"/>
                  </a:cubicBezTo>
                  <a:cubicBezTo>
                    <a:pt x="15885" y="14616"/>
                    <a:pt x="18003" y="11854"/>
                    <a:pt x="19273" y="9388"/>
                  </a:cubicBezTo>
                  <a:cubicBezTo>
                    <a:pt x="20544" y="6923"/>
                    <a:pt x="20967" y="4753"/>
                    <a:pt x="21179" y="3323"/>
                  </a:cubicBezTo>
                  <a:cubicBezTo>
                    <a:pt x="21391" y="1893"/>
                    <a:pt x="21391" y="1202"/>
                    <a:pt x="20967" y="709"/>
                  </a:cubicBezTo>
                  <a:cubicBezTo>
                    <a:pt x="20544" y="216"/>
                    <a:pt x="19697" y="-80"/>
                    <a:pt x="18956" y="19"/>
                  </a:cubicBezTo>
                  <a:cubicBezTo>
                    <a:pt x="18215" y="117"/>
                    <a:pt x="17579" y="610"/>
                    <a:pt x="16838" y="2682"/>
                  </a:cubicBezTo>
                  <a:cubicBezTo>
                    <a:pt x="16097" y="4753"/>
                    <a:pt x="15250" y="8402"/>
                    <a:pt x="14932" y="11509"/>
                  </a:cubicBezTo>
                  <a:cubicBezTo>
                    <a:pt x="14615" y="14616"/>
                    <a:pt x="14826" y="17180"/>
                    <a:pt x="15356" y="18709"/>
                  </a:cubicBezTo>
                  <a:cubicBezTo>
                    <a:pt x="15885" y="20238"/>
                    <a:pt x="16732" y="20731"/>
                    <a:pt x="17579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7418795" y="1037310"/>
              <a:ext cx="130988" cy="51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27" fill="norm" stroke="1" extrusionOk="0">
                  <a:moveTo>
                    <a:pt x="1352" y="1793"/>
                  </a:moveTo>
                  <a:cubicBezTo>
                    <a:pt x="3844" y="955"/>
                    <a:pt x="6336" y="116"/>
                    <a:pt x="7582" y="11"/>
                  </a:cubicBezTo>
                  <a:cubicBezTo>
                    <a:pt x="8828" y="-94"/>
                    <a:pt x="8828" y="535"/>
                    <a:pt x="7582" y="2527"/>
                  </a:cubicBezTo>
                  <a:cubicBezTo>
                    <a:pt x="6336" y="4520"/>
                    <a:pt x="3844" y="7875"/>
                    <a:pt x="2182" y="10968"/>
                  </a:cubicBezTo>
                  <a:cubicBezTo>
                    <a:pt x="521" y="14061"/>
                    <a:pt x="-310" y="16892"/>
                    <a:pt x="105" y="18570"/>
                  </a:cubicBezTo>
                  <a:cubicBezTo>
                    <a:pt x="521" y="20248"/>
                    <a:pt x="2182" y="20772"/>
                    <a:pt x="4052" y="21087"/>
                  </a:cubicBezTo>
                  <a:cubicBezTo>
                    <a:pt x="5921" y="21401"/>
                    <a:pt x="7998" y="21506"/>
                    <a:pt x="10905" y="20772"/>
                  </a:cubicBezTo>
                  <a:cubicBezTo>
                    <a:pt x="13813" y="20038"/>
                    <a:pt x="17552" y="18465"/>
                    <a:pt x="21290" y="16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7335111" y="1288029"/>
              <a:ext cx="20700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6200"/>
                    <a:pt x="11200" y="10800"/>
                    <a:pt x="14800" y="7200"/>
                  </a:cubicBezTo>
                  <a:cubicBezTo>
                    <a:pt x="18400" y="3600"/>
                    <a:pt x="20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588116" y="966021"/>
              <a:ext cx="2300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618784" y="958354"/>
              <a:ext cx="38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7726119" y="1617703"/>
              <a:ext cx="15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230833" y="3135502"/>
              <a:ext cx="55142" cy="43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03" fill="norm" stroke="1" extrusionOk="0">
                  <a:moveTo>
                    <a:pt x="15293" y="1492"/>
                  </a:moveTo>
                  <a:cubicBezTo>
                    <a:pt x="14311" y="3343"/>
                    <a:pt x="13329" y="5195"/>
                    <a:pt x="12348" y="6799"/>
                  </a:cubicBezTo>
                  <a:cubicBezTo>
                    <a:pt x="11366" y="8404"/>
                    <a:pt x="10384" y="9762"/>
                    <a:pt x="9402" y="10070"/>
                  </a:cubicBezTo>
                  <a:cubicBezTo>
                    <a:pt x="8420" y="10379"/>
                    <a:pt x="7439" y="9638"/>
                    <a:pt x="5475" y="7108"/>
                  </a:cubicBezTo>
                  <a:cubicBezTo>
                    <a:pt x="3511" y="4578"/>
                    <a:pt x="566" y="258"/>
                    <a:pt x="75" y="11"/>
                  </a:cubicBezTo>
                  <a:cubicBezTo>
                    <a:pt x="-416" y="-236"/>
                    <a:pt x="1548" y="3590"/>
                    <a:pt x="4493" y="7540"/>
                  </a:cubicBezTo>
                  <a:cubicBezTo>
                    <a:pt x="7439" y="11490"/>
                    <a:pt x="11366" y="15563"/>
                    <a:pt x="13329" y="18031"/>
                  </a:cubicBezTo>
                  <a:cubicBezTo>
                    <a:pt x="15293" y="20500"/>
                    <a:pt x="15293" y="21364"/>
                    <a:pt x="16275" y="21179"/>
                  </a:cubicBezTo>
                  <a:cubicBezTo>
                    <a:pt x="17257" y="20994"/>
                    <a:pt x="19220" y="19759"/>
                    <a:pt x="21184" y="18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109637" y="3335075"/>
              <a:ext cx="7682235" cy="12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207" fill="norm" stroke="1" extrusionOk="0">
                  <a:moveTo>
                    <a:pt x="0" y="11664"/>
                  </a:moveTo>
                  <a:cubicBezTo>
                    <a:pt x="79" y="12960"/>
                    <a:pt x="158" y="14256"/>
                    <a:pt x="298" y="14256"/>
                  </a:cubicBezTo>
                  <a:cubicBezTo>
                    <a:pt x="438" y="14256"/>
                    <a:pt x="639" y="12960"/>
                    <a:pt x="876" y="11880"/>
                  </a:cubicBezTo>
                  <a:cubicBezTo>
                    <a:pt x="1113" y="10800"/>
                    <a:pt x="1386" y="9936"/>
                    <a:pt x="1663" y="9288"/>
                  </a:cubicBezTo>
                  <a:cubicBezTo>
                    <a:pt x="1939" y="8640"/>
                    <a:pt x="2220" y="8208"/>
                    <a:pt x="2485" y="7560"/>
                  </a:cubicBezTo>
                  <a:cubicBezTo>
                    <a:pt x="2751" y="6912"/>
                    <a:pt x="3003" y="6048"/>
                    <a:pt x="3265" y="5400"/>
                  </a:cubicBezTo>
                  <a:cubicBezTo>
                    <a:pt x="3527" y="4752"/>
                    <a:pt x="3800" y="4320"/>
                    <a:pt x="4098" y="4104"/>
                  </a:cubicBezTo>
                  <a:cubicBezTo>
                    <a:pt x="4396" y="3888"/>
                    <a:pt x="4719" y="3888"/>
                    <a:pt x="5014" y="3888"/>
                  </a:cubicBezTo>
                  <a:cubicBezTo>
                    <a:pt x="5308" y="3888"/>
                    <a:pt x="5574" y="3888"/>
                    <a:pt x="5844" y="3888"/>
                  </a:cubicBezTo>
                  <a:cubicBezTo>
                    <a:pt x="6113" y="3888"/>
                    <a:pt x="6386" y="3888"/>
                    <a:pt x="6673" y="3888"/>
                  </a:cubicBezTo>
                  <a:cubicBezTo>
                    <a:pt x="6961" y="3888"/>
                    <a:pt x="7262" y="3888"/>
                    <a:pt x="7571" y="3888"/>
                  </a:cubicBezTo>
                  <a:cubicBezTo>
                    <a:pt x="7880" y="3888"/>
                    <a:pt x="8196" y="3888"/>
                    <a:pt x="8473" y="3672"/>
                  </a:cubicBezTo>
                  <a:cubicBezTo>
                    <a:pt x="8749" y="3456"/>
                    <a:pt x="8986" y="3024"/>
                    <a:pt x="9227" y="2592"/>
                  </a:cubicBezTo>
                  <a:cubicBezTo>
                    <a:pt x="9468" y="2160"/>
                    <a:pt x="9712" y="1728"/>
                    <a:pt x="9952" y="1512"/>
                  </a:cubicBezTo>
                  <a:cubicBezTo>
                    <a:pt x="10193" y="1296"/>
                    <a:pt x="10430" y="1296"/>
                    <a:pt x="10707" y="1080"/>
                  </a:cubicBezTo>
                  <a:cubicBezTo>
                    <a:pt x="10983" y="864"/>
                    <a:pt x="11299" y="432"/>
                    <a:pt x="11619" y="216"/>
                  </a:cubicBezTo>
                  <a:cubicBezTo>
                    <a:pt x="11939" y="0"/>
                    <a:pt x="12262" y="0"/>
                    <a:pt x="12574" y="0"/>
                  </a:cubicBezTo>
                  <a:cubicBezTo>
                    <a:pt x="12887" y="0"/>
                    <a:pt x="13188" y="0"/>
                    <a:pt x="13490" y="0"/>
                  </a:cubicBezTo>
                  <a:cubicBezTo>
                    <a:pt x="13792" y="0"/>
                    <a:pt x="14094" y="0"/>
                    <a:pt x="14395" y="0"/>
                  </a:cubicBezTo>
                  <a:cubicBezTo>
                    <a:pt x="14697" y="0"/>
                    <a:pt x="14999" y="0"/>
                    <a:pt x="15286" y="0"/>
                  </a:cubicBezTo>
                  <a:cubicBezTo>
                    <a:pt x="15573" y="0"/>
                    <a:pt x="15846" y="0"/>
                    <a:pt x="16119" y="216"/>
                  </a:cubicBezTo>
                  <a:cubicBezTo>
                    <a:pt x="16392" y="432"/>
                    <a:pt x="16665" y="864"/>
                    <a:pt x="16934" y="1512"/>
                  </a:cubicBezTo>
                  <a:cubicBezTo>
                    <a:pt x="17204" y="2160"/>
                    <a:pt x="17470" y="3024"/>
                    <a:pt x="17725" y="3888"/>
                  </a:cubicBezTo>
                  <a:cubicBezTo>
                    <a:pt x="17980" y="4752"/>
                    <a:pt x="18224" y="5616"/>
                    <a:pt x="18486" y="6696"/>
                  </a:cubicBezTo>
                  <a:cubicBezTo>
                    <a:pt x="18748" y="7776"/>
                    <a:pt x="19028" y="9072"/>
                    <a:pt x="19294" y="10152"/>
                  </a:cubicBezTo>
                  <a:cubicBezTo>
                    <a:pt x="19560" y="11232"/>
                    <a:pt x="19811" y="12096"/>
                    <a:pt x="20066" y="13176"/>
                  </a:cubicBezTo>
                  <a:cubicBezTo>
                    <a:pt x="20321" y="14256"/>
                    <a:pt x="20580" y="15552"/>
                    <a:pt x="20821" y="16848"/>
                  </a:cubicBezTo>
                  <a:cubicBezTo>
                    <a:pt x="21061" y="18144"/>
                    <a:pt x="21284" y="19440"/>
                    <a:pt x="21413" y="20304"/>
                  </a:cubicBezTo>
                  <a:cubicBezTo>
                    <a:pt x="21543" y="21168"/>
                    <a:pt x="21578" y="21600"/>
                    <a:pt x="21589" y="20736"/>
                  </a:cubicBezTo>
                  <a:cubicBezTo>
                    <a:pt x="21600" y="19872"/>
                    <a:pt x="21586" y="17712"/>
                    <a:pt x="21571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8786699" y="3227739"/>
              <a:ext cx="5112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423"/>
                    <a:pt x="21600" y="6846"/>
                    <a:pt x="16200" y="9856"/>
                  </a:cubicBezTo>
                  <a:cubicBezTo>
                    <a:pt x="10800" y="12866"/>
                    <a:pt x="0" y="15462"/>
                    <a:pt x="0" y="17351"/>
                  </a:cubicBezTo>
                  <a:cubicBezTo>
                    <a:pt x="0" y="19239"/>
                    <a:pt x="10800" y="20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923077" y="3937053"/>
              <a:ext cx="339898" cy="29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13805" y="5708"/>
                  </a:moveTo>
                  <a:cubicBezTo>
                    <a:pt x="13480" y="4074"/>
                    <a:pt x="13155" y="2441"/>
                    <a:pt x="12262" y="1261"/>
                  </a:cubicBezTo>
                  <a:cubicBezTo>
                    <a:pt x="11368" y="81"/>
                    <a:pt x="9907" y="-645"/>
                    <a:pt x="7877" y="807"/>
                  </a:cubicBezTo>
                  <a:cubicBezTo>
                    <a:pt x="5847" y="2259"/>
                    <a:pt x="3248" y="5889"/>
                    <a:pt x="1786" y="8612"/>
                  </a:cubicBezTo>
                  <a:cubicBezTo>
                    <a:pt x="325" y="11335"/>
                    <a:pt x="0" y="13150"/>
                    <a:pt x="0" y="14511"/>
                  </a:cubicBezTo>
                  <a:cubicBezTo>
                    <a:pt x="0" y="15873"/>
                    <a:pt x="325" y="16780"/>
                    <a:pt x="1786" y="16599"/>
                  </a:cubicBezTo>
                  <a:cubicBezTo>
                    <a:pt x="3248" y="16417"/>
                    <a:pt x="5847" y="15147"/>
                    <a:pt x="7714" y="13604"/>
                  </a:cubicBezTo>
                  <a:cubicBezTo>
                    <a:pt x="9582" y="12061"/>
                    <a:pt x="10719" y="10246"/>
                    <a:pt x="11450" y="8612"/>
                  </a:cubicBezTo>
                  <a:cubicBezTo>
                    <a:pt x="12180" y="6979"/>
                    <a:pt x="12505" y="5526"/>
                    <a:pt x="12749" y="5345"/>
                  </a:cubicBezTo>
                  <a:cubicBezTo>
                    <a:pt x="12992" y="5163"/>
                    <a:pt x="13155" y="6252"/>
                    <a:pt x="14617" y="9066"/>
                  </a:cubicBezTo>
                  <a:cubicBezTo>
                    <a:pt x="16078" y="11879"/>
                    <a:pt x="18839" y="16417"/>
                    <a:pt x="21600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8905336" y="3940755"/>
              <a:ext cx="9145" cy="60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0" h="21600" fill="norm" stroke="1" extrusionOk="0">
                  <a:moveTo>
                    <a:pt x="19319" y="0"/>
                  </a:moveTo>
                  <a:cubicBezTo>
                    <a:pt x="8520" y="1094"/>
                    <a:pt x="-2280" y="2187"/>
                    <a:pt x="420" y="4375"/>
                  </a:cubicBezTo>
                  <a:cubicBezTo>
                    <a:pt x="3120" y="6562"/>
                    <a:pt x="19320" y="9843"/>
                    <a:pt x="19320" y="12486"/>
                  </a:cubicBezTo>
                  <a:cubicBezTo>
                    <a:pt x="19320" y="15129"/>
                    <a:pt x="3120" y="17134"/>
                    <a:pt x="420" y="18547"/>
                  </a:cubicBezTo>
                  <a:cubicBezTo>
                    <a:pt x="-2280" y="19959"/>
                    <a:pt x="8520" y="20780"/>
                    <a:pt x="19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8822477" y="4279241"/>
              <a:ext cx="261943" cy="23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496" fill="norm" stroke="1" extrusionOk="0">
                  <a:moveTo>
                    <a:pt x="6113" y="9651"/>
                  </a:moveTo>
                  <a:cubicBezTo>
                    <a:pt x="5298" y="7096"/>
                    <a:pt x="4483" y="4541"/>
                    <a:pt x="4381" y="2799"/>
                  </a:cubicBezTo>
                  <a:cubicBezTo>
                    <a:pt x="4279" y="1057"/>
                    <a:pt x="4891" y="128"/>
                    <a:pt x="7540" y="12"/>
                  </a:cubicBezTo>
                  <a:cubicBezTo>
                    <a:pt x="10189" y="-104"/>
                    <a:pt x="14875" y="593"/>
                    <a:pt x="17728" y="3148"/>
                  </a:cubicBezTo>
                  <a:cubicBezTo>
                    <a:pt x="20581" y="5702"/>
                    <a:pt x="21600" y="10115"/>
                    <a:pt x="20377" y="13483"/>
                  </a:cubicBezTo>
                  <a:cubicBezTo>
                    <a:pt x="19155" y="16851"/>
                    <a:pt x="15691" y="19173"/>
                    <a:pt x="11921" y="20335"/>
                  </a:cubicBezTo>
                  <a:cubicBezTo>
                    <a:pt x="8151" y="21496"/>
                    <a:pt x="4075" y="21496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1262974" y="2921066"/>
              <a:ext cx="84336" cy="50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1290"/>
                  </a:moveTo>
                  <a:cubicBezTo>
                    <a:pt x="0" y="645"/>
                    <a:pt x="0" y="0"/>
                    <a:pt x="0" y="0"/>
                  </a:cubicBezTo>
                  <a:cubicBezTo>
                    <a:pt x="0" y="0"/>
                    <a:pt x="0" y="645"/>
                    <a:pt x="0" y="2472"/>
                  </a:cubicBezTo>
                  <a:cubicBezTo>
                    <a:pt x="0" y="4299"/>
                    <a:pt x="0" y="7307"/>
                    <a:pt x="1636" y="10478"/>
                  </a:cubicBezTo>
                  <a:cubicBezTo>
                    <a:pt x="3273" y="13648"/>
                    <a:pt x="6545" y="16979"/>
                    <a:pt x="9164" y="18967"/>
                  </a:cubicBezTo>
                  <a:cubicBezTo>
                    <a:pt x="11782" y="20955"/>
                    <a:pt x="13745" y="21600"/>
                    <a:pt x="15709" y="21385"/>
                  </a:cubicBezTo>
                  <a:cubicBezTo>
                    <a:pt x="17673" y="21170"/>
                    <a:pt x="19636" y="20096"/>
                    <a:pt x="21600" y="19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1232306" y="2599058"/>
              <a:ext cx="53668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1" y="18843"/>
                    <a:pt x="3703" y="16085"/>
                    <a:pt x="6120" y="13557"/>
                  </a:cubicBezTo>
                  <a:cubicBezTo>
                    <a:pt x="8537" y="11030"/>
                    <a:pt x="11520" y="8732"/>
                    <a:pt x="13937" y="6587"/>
                  </a:cubicBezTo>
                  <a:cubicBezTo>
                    <a:pt x="16354" y="4443"/>
                    <a:pt x="18206" y="2451"/>
                    <a:pt x="19389" y="1379"/>
                  </a:cubicBezTo>
                  <a:cubicBezTo>
                    <a:pt x="20571" y="306"/>
                    <a:pt x="21086" y="1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1763874" y="2547946"/>
              <a:ext cx="350120" cy="35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1" y="1234"/>
                  </a:moveTo>
                  <a:cubicBezTo>
                    <a:pt x="631" y="617"/>
                    <a:pt x="0" y="0"/>
                    <a:pt x="0" y="0"/>
                  </a:cubicBezTo>
                  <a:cubicBezTo>
                    <a:pt x="0" y="0"/>
                    <a:pt x="631" y="617"/>
                    <a:pt x="2523" y="2469"/>
                  </a:cubicBezTo>
                  <a:cubicBezTo>
                    <a:pt x="4415" y="4320"/>
                    <a:pt x="7568" y="7406"/>
                    <a:pt x="10485" y="10106"/>
                  </a:cubicBezTo>
                  <a:cubicBezTo>
                    <a:pt x="13401" y="12806"/>
                    <a:pt x="16082" y="15120"/>
                    <a:pt x="17895" y="16971"/>
                  </a:cubicBezTo>
                  <a:cubicBezTo>
                    <a:pt x="19708" y="18823"/>
                    <a:pt x="20654" y="20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2090992" y="2882731"/>
              <a:ext cx="69003" cy="59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0" y="0"/>
                  </a:moveTo>
                  <a:cubicBezTo>
                    <a:pt x="800" y="2979"/>
                    <a:pt x="1600" y="5959"/>
                    <a:pt x="2400" y="8984"/>
                  </a:cubicBezTo>
                  <a:cubicBezTo>
                    <a:pt x="3200" y="12010"/>
                    <a:pt x="4000" y="15083"/>
                    <a:pt x="4800" y="17084"/>
                  </a:cubicBezTo>
                  <a:cubicBezTo>
                    <a:pt x="5600" y="19086"/>
                    <a:pt x="6400" y="20017"/>
                    <a:pt x="8400" y="20622"/>
                  </a:cubicBezTo>
                  <a:cubicBezTo>
                    <a:pt x="10400" y="21228"/>
                    <a:pt x="13600" y="21507"/>
                    <a:pt x="16000" y="21553"/>
                  </a:cubicBezTo>
                  <a:cubicBezTo>
                    <a:pt x="18400" y="21600"/>
                    <a:pt x="20000" y="21414"/>
                    <a:pt x="2160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2182994" y="2913398"/>
              <a:ext cx="107337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1286"/>
                    <a:pt x="3086" y="2571"/>
                    <a:pt x="4886" y="5464"/>
                  </a:cubicBezTo>
                  <a:cubicBezTo>
                    <a:pt x="6686" y="8357"/>
                    <a:pt x="8743" y="12857"/>
                    <a:pt x="11571" y="15814"/>
                  </a:cubicBezTo>
                  <a:cubicBezTo>
                    <a:pt x="14400" y="18771"/>
                    <a:pt x="18000" y="201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523646" y="3158737"/>
              <a:ext cx="9200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0"/>
                    <a:pt x="6000" y="0"/>
                    <a:pt x="8100" y="540"/>
                  </a:cubicBezTo>
                  <a:cubicBezTo>
                    <a:pt x="10200" y="1080"/>
                    <a:pt x="11400" y="2160"/>
                    <a:pt x="13500" y="5040"/>
                  </a:cubicBezTo>
                  <a:cubicBezTo>
                    <a:pt x="15600" y="7920"/>
                    <a:pt x="18600" y="12600"/>
                    <a:pt x="20100" y="15660"/>
                  </a:cubicBezTo>
                  <a:cubicBezTo>
                    <a:pt x="21600" y="18720"/>
                    <a:pt x="216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527655" y="3079559"/>
              <a:ext cx="310333" cy="37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52" fill="norm" stroke="1" extrusionOk="0">
                  <a:moveTo>
                    <a:pt x="779" y="8405"/>
                  </a:moveTo>
                  <a:cubicBezTo>
                    <a:pt x="252" y="7390"/>
                    <a:pt x="-275" y="6375"/>
                    <a:pt x="164" y="5578"/>
                  </a:cubicBezTo>
                  <a:cubicBezTo>
                    <a:pt x="603" y="4781"/>
                    <a:pt x="2008" y="4201"/>
                    <a:pt x="4818" y="3331"/>
                  </a:cubicBezTo>
                  <a:cubicBezTo>
                    <a:pt x="7627" y="2461"/>
                    <a:pt x="11842" y="1302"/>
                    <a:pt x="14388" y="649"/>
                  </a:cubicBezTo>
                  <a:cubicBezTo>
                    <a:pt x="16935" y="-3"/>
                    <a:pt x="17813" y="-148"/>
                    <a:pt x="18252" y="142"/>
                  </a:cubicBezTo>
                  <a:cubicBezTo>
                    <a:pt x="18691" y="432"/>
                    <a:pt x="18691" y="1157"/>
                    <a:pt x="19042" y="3186"/>
                  </a:cubicBezTo>
                  <a:cubicBezTo>
                    <a:pt x="19393" y="5216"/>
                    <a:pt x="20096" y="8550"/>
                    <a:pt x="20535" y="11812"/>
                  </a:cubicBezTo>
                  <a:cubicBezTo>
                    <a:pt x="20974" y="15073"/>
                    <a:pt x="21149" y="18263"/>
                    <a:pt x="21325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2121660" y="2468722"/>
              <a:ext cx="835686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6" y="19593"/>
                    <a:pt x="3831" y="17587"/>
                    <a:pt x="5879" y="15462"/>
                  </a:cubicBezTo>
                  <a:cubicBezTo>
                    <a:pt x="7927" y="13338"/>
                    <a:pt x="10106" y="11095"/>
                    <a:pt x="12220" y="8970"/>
                  </a:cubicBezTo>
                  <a:cubicBezTo>
                    <a:pt x="14334" y="6846"/>
                    <a:pt x="16382" y="4839"/>
                    <a:pt x="17934" y="3364"/>
                  </a:cubicBezTo>
                  <a:cubicBezTo>
                    <a:pt x="19486" y="1889"/>
                    <a:pt x="20543" y="9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2942012" y="2468722"/>
              <a:ext cx="1279160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0" y="0"/>
                  </a:moveTo>
                  <a:cubicBezTo>
                    <a:pt x="1035" y="554"/>
                    <a:pt x="2069" y="1108"/>
                    <a:pt x="3320" y="2105"/>
                  </a:cubicBezTo>
                  <a:cubicBezTo>
                    <a:pt x="4570" y="3102"/>
                    <a:pt x="6036" y="4542"/>
                    <a:pt x="7588" y="6258"/>
                  </a:cubicBezTo>
                  <a:cubicBezTo>
                    <a:pt x="9140" y="7975"/>
                    <a:pt x="10778" y="9969"/>
                    <a:pt x="12309" y="11742"/>
                  </a:cubicBezTo>
                  <a:cubicBezTo>
                    <a:pt x="13840" y="13514"/>
                    <a:pt x="15262" y="15065"/>
                    <a:pt x="16685" y="16394"/>
                  </a:cubicBezTo>
                  <a:cubicBezTo>
                    <a:pt x="18108" y="17723"/>
                    <a:pt x="19531" y="18831"/>
                    <a:pt x="20393" y="19440"/>
                  </a:cubicBezTo>
                  <a:cubicBezTo>
                    <a:pt x="21255" y="20049"/>
                    <a:pt x="21557" y="20160"/>
                    <a:pt x="21578" y="20437"/>
                  </a:cubicBezTo>
                  <a:cubicBezTo>
                    <a:pt x="21600" y="20714"/>
                    <a:pt x="21341" y="21157"/>
                    <a:pt x="210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4145705" y="2967066"/>
              <a:ext cx="23002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487"/>
                    <a:pt x="9600" y="6975"/>
                    <a:pt x="13200" y="10575"/>
                  </a:cubicBezTo>
                  <a:cubicBezTo>
                    <a:pt x="16800" y="14175"/>
                    <a:pt x="19200" y="178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2942012" y="3059069"/>
              <a:ext cx="53668" cy="34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0"/>
                  </a:moveTo>
                  <a:cubicBezTo>
                    <a:pt x="5143" y="5440"/>
                    <a:pt x="10286" y="10880"/>
                    <a:pt x="13371" y="14000"/>
                  </a:cubicBezTo>
                  <a:cubicBezTo>
                    <a:pt x="16457" y="17120"/>
                    <a:pt x="17486" y="17920"/>
                    <a:pt x="18514" y="18960"/>
                  </a:cubicBezTo>
                  <a:cubicBezTo>
                    <a:pt x="19543" y="20000"/>
                    <a:pt x="20571" y="21280"/>
                    <a:pt x="21086" y="21440"/>
                  </a:cubicBezTo>
                  <a:cubicBezTo>
                    <a:pt x="21600" y="21600"/>
                    <a:pt x="21600" y="20640"/>
                    <a:pt x="21600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2900726" y="2994199"/>
              <a:ext cx="565583" cy="50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2" fill="norm" stroke="1" extrusionOk="0">
                  <a:moveTo>
                    <a:pt x="112" y="6072"/>
                  </a:moveTo>
                  <a:cubicBezTo>
                    <a:pt x="15" y="5414"/>
                    <a:pt x="-82" y="4756"/>
                    <a:pt x="112" y="4263"/>
                  </a:cubicBezTo>
                  <a:cubicBezTo>
                    <a:pt x="305" y="3770"/>
                    <a:pt x="790" y="3441"/>
                    <a:pt x="2582" y="2892"/>
                  </a:cubicBezTo>
                  <a:cubicBezTo>
                    <a:pt x="4374" y="2344"/>
                    <a:pt x="7473" y="1577"/>
                    <a:pt x="10185" y="1028"/>
                  </a:cubicBezTo>
                  <a:cubicBezTo>
                    <a:pt x="12897" y="480"/>
                    <a:pt x="15222" y="151"/>
                    <a:pt x="16675" y="42"/>
                  </a:cubicBezTo>
                  <a:cubicBezTo>
                    <a:pt x="18128" y="-68"/>
                    <a:pt x="18709" y="42"/>
                    <a:pt x="19145" y="316"/>
                  </a:cubicBezTo>
                  <a:cubicBezTo>
                    <a:pt x="19581" y="590"/>
                    <a:pt x="19871" y="1028"/>
                    <a:pt x="20017" y="2344"/>
                  </a:cubicBezTo>
                  <a:cubicBezTo>
                    <a:pt x="20162" y="3660"/>
                    <a:pt x="20162" y="5853"/>
                    <a:pt x="20404" y="8923"/>
                  </a:cubicBezTo>
                  <a:cubicBezTo>
                    <a:pt x="20646" y="11993"/>
                    <a:pt x="21131" y="15940"/>
                    <a:pt x="21324" y="18188"/>
                  </a:cubicBezTo>
                  <a:cubicBezTo>
                    <a:pt x="21518" y="20436"/>
                    <a:pt x="21421" y="20984"/>
                    <a:pt x="21324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4360377" y="2959399"/>
              <a:ext cx="23001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84"/>
                    <a:pt x="4800" y="11167"/>
                    <a:pt x="8400" y="14767"/>
                  </a:cubicBezTo>
                  <a:cubicBezTo>
                    <a:pt x="12000" y="18367"/>
                    <a:pt x="16800" y="199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4352710" y="2231050"/>
              <a:ext cx="1939712" cy="74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" y="21080"/>
                    <a:pt x="1025" y="20561"/>
                    <a:pt x="1636" y="19596"/>
                  </a:cubicBezTo>
                  <a:cubicBezTo>
                    <a:pt x="2248" y="18631"/>
                    <a:pt x="2960" y="17221"/>
                    <a:pt x="3799" y="15885"/>
                  </a:cubicBezTo>
                  <a:cubicBezTo>
                    <a:pt x="4639" y="14548"/>
                    <a:pt x="5606" y="13287"/>
                    <a:pt x="6645" y="12136"/>
                  </a:cubicBezTo>
                  <a:cubicBezTo>
                    <a:pt x="7684" y="10986"/>
                    <a:pt x="8794" y="9946"/>
                    <a:pt x="9932" y="8944"/>
                  </a:cubicBezTo>
                  <a:cubicBezTo>
                    <a:pt x="11070" y="7942"/>
                    <a:pt x="12237" y="6977"/>
                    <a:pt x="13290" y="6124"/>
                  </a:cubicBezTo>
                  <a:cubicBezTo>
                    <a:pt x="14343" y="5270"/>
                    <a:pt x="15282" y="4528"/>
                    <a:pt x="16193" y="3897"/>
                  </a:cubicBezTo>
                  <a:cubicBezTo>
                    <a:pt x="17104" y="3266"/>
                    <a:pt x="17986" y="2746"/>
                    <a:pt x="18697" y="2338"/>
                  </a:cubicBezTo>
                  <a:cubicBezTo>
                    <a:pt x="19409" y="1930"/>
                    <a:pt x="19949" y="1633"/>
                    <a:pt x="20334" y="1299"/>
                  </a:cubicBezTo>
                  <a:cubicBezTo>
                    <a:pt x="20718" y="965"/>
                    <a:pt x="20945" y="594"/>
                    <a:pt x="21130" y="371"/>
                  </a:cubicBezTo>
                  <a:cubicBezTo>
                    <a:pt x="21315" y="148"/>
                    <a:pt x="21458" y="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6252724" y="2285487"/>
              <a:ext cx="1366061" cy="54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69" fill="norm" stroke="1" extrusionOk="0">
                  <a:moveTo>
                    <a:pt x="506" y="273"/>
                  </a:moveTo>
                  <a:cubicBezTo>
                    <a:pt x="264" y="172"/>
                    <a:pt x="21" y="70"/>
                    <a:pt x="1" y="20"/>
                  </a:cubicBezTo>
                  <a:cubicBezTo>
                    <a:pt x="-19" y="-31"/>
                    <a:pt x="183" y="-31"/>
                    <a:pt x="1031" y="577"/>
                  </a:cubicBezTo>
                  <a:cubicBezTo>
                    <a:pt x="1879" y="1186"/>
                    <a:pt x="3372" y="2403"/>
                    <a:pt x="4826" y="3772"/>
                  </a:cubicBezTo>
                  <a:cubicBezTo>
                    <a:pt x="6279" y="5141"/>
                    <a:pt x="7692" y="6662"/>
                    <a:pt x="9146" y="8234"/>
                  </a:cubicBezTo>
                  <a:cubicBezTo>
                    <a:pt x="10599" y="9806"/>
                    <a:pt x="12093" y="11428"/>
                    <a:pt x="13446" y="12949"/>
                  </a:cubicBezTo>
                  <a:cubicBezTo>
                    <a:pt x="14798" y="14470"/>
                    <a:pt x="16009" y="15890"/>
                    <a:pt x="17221" y="17006"/>
                  </a:cubicBezTo>
                  <a:cubicBezTo>
                    <a:pt x="18432" y="18121"/>
                    <a:pt x="19643" y="18932"/>
                    <a:pt x="20350" y="19389"/>
                  </a:cubicBezTo>
                  <a:cubicBezTo>
                    <a:pt x="21056" y="19845"/>
                    <a:pt x="21258" y="19946"/>
                    <a:pt x="21379" y="20251"/>
                  </a:cubicBezTo>
                  <a:cubicBezTo>
                    <a:pt x="21500" y="20555"/>
                    <a:pt x="21541" y="21062"/>
                    <a:pt x="21581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7473114" y="2868207"/>
              <a:ext cx="84336" cy="65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223"/>
                  </a:moveTo>
                  <a:cubicBezTo>
                    <a:pt x="2618" y="-26"/>
                    <a:pt x="5236" y="-274"/>
                    <a:pt x="7854" y="719"/>
                  </a:cubicBezTo>
                  <a:cubicBezTo>
                    <a:pt x="10473" y="1712"/>
                    <a:pt x="13091" y="3947"/>
                    <a:pt x="15054" y="6388"/>
                  </a:cubicBezTo>
                  <a:cubicBezTo>
                    <a:pt x="17018" y="8829"/>
                    <a:pt x="18327" y="11478"/>
                    <a:pt x="19309" y="14002"/>
                  </a:cubicBezTo>
                  <a:cubicBezTo>
                    <a:pt x="20291" y="16526"/>
                    <a:pt x="20945" y="18926"/>
                    <a:pt x="21600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5817076" y="3059069"/>
              <a:ext cx="38335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420"/>
                    <a:pt x="11520" y="6840"/>
                    <a:pt x="15120" y="10440"/>
                  </a:cubicBezTo>
                  <a:cubicBezTo>
                    <a:pt x="18720" y="14040"/>
                    <a:pt x="20160" y="178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5790462" y="3029360"/>
              <a:ext cx="394624" cy="428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52" fill="norm" stroke="1" extrusionOk="0">
                  <a:moveTo>
                    <a:pt x="197" y="5352"/>
                  </a:moveTo>
                  <a:cubicBezTo>
                    <a:pt x="57" y="4709"/>
                    <a:pt x="-82" y="4066"/>
                    <a:pt x="57" y="3423"/>
                  </a:cubicBezTo>
                  <a:cubicBezTo>
                    <a:pt x="197" y="2781"/>
                    <a:pt x="615" y="2138"/>
                    <a:pt x="1799" y="1688"/>
                  </a:cubicBezTo>
                  <a:cubicBezTo>
                    <a:pt x="2984" y="1238"/>
                    <a:pt x="4935" y="981"/>
                    <a:pt x="7583" y="723"/>
                  </a:cubicBezTo>
                  <a:cubicBezTo>
                    <a:pt x="10230" y="466"/>
                    <a:pt x="13575" y="209"/>
                    <a:pt x="15735" y="81"/>
                  </a:cubicBezTo>
                  <a:cubicBezTo>
                    <a:pt x="17895" y="-48"/>
                    <a:pt x="18870" y="-48"/>
                    <a:pt x="19497" y="273"/>
                  </a:cubicBezTo>
                  <a:cubicBezTo>
                    <a:pt x="20124" y="595"/>
                    <a:pt x="20403" y="1238"/>
                    <a:pt x="20682" y="3423"/>
                  </a:cubicBezTo>
                  <a:cubicBezTo>
                    <a:pt x="20961" y="5609"/>
                    <a:pt x="21239" y="9338"/>
                    <a:pt x="21379" y="12616"/>
                  </a:cubicBezTo>
                  <a:cubicBezTo>
                    <a:pt x="21518" y="15895"/>
                    <a:pt x="21518" y="18723"/>
                    <a:pt x="21518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7664785" y="2882731"/>
              <a:ext cx="38335" cy="4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0"/>
                  </a:moveTo>
                  <a:cubicBezTo>
                    <a:pt x="2880" y="2671"/>
                    <a:pt x="5760" y="5342"/>
                    <a:pt x="7200" y="8535"/>
                  </a:cubicBezTo>
                  <a:cubicBezTo>
                    <a:pt x="8640" y="11729"/>
                    <a:pt x="8640" y="15445"/>
                    <a:pt x="8640" y="17826"/>
                  </a:cubicBezTo>
                  <a:cubicBezTo>
                    <a:pt x="8640" y="20206"/>
                    <a:pt x="8640" y="21252"/>
                    <a:pt x="10800" y="21426"/>
                  </a:cubicBezTo>
                  <a:cubicBezTo>
                    <a:pt x="12960" y="21600"/>
                    <a:pt x="17280" y="20903"/>
                    <a:pt x="21600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7624974" y="2629725"/>
              <a:ext cx="30815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639" y="21600"/>
                  </a:moveTo>
                  <a:cubicBezTo>
                    <a:pt x="282" y="20653"/>
                    <a:pt x="-75" y="19705"/>
                    <a:pt x="14" y="18853"/>
                  </a:cubicBezTo>
                  <a:cubicBezTo>
                    <a:pt x="104" y="18000"/>
                    <a:pt x="639" y="17242"/>
                    <a:pt x="2692" y="15158"/>
                  </a:cubicBezTo>
                  <a:cubicBezTo>
                    <a:pt x="4745" y="13074"/>
                    <a:pt x="8315" y="9663"/>
                    <a:pt x="11707" y="6916"/>
                  </a:cubicBezTo>
                  <a:cubicBezTo>
                    <a:pt x="15099" y="4168"/>
                    <a:pt x="18312" y="2084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7880594" y="2573132"/>
              <a:ext cx="297870" cy="26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22" fill="norm" stroke="1" extrusionOk="0">
                  <a:moveTo>
                    <a:pt x="1026" y="2730"/>
                  </a:moveTo>
                  <a:cubicBezTo>
                    <a:pt x="472" y="1484"/>
                    <a:pt x="-82" y="237"/>
                    <a:pt x="10" y="30"/>
                  </a:cubicBezTo>
                  <a:cubicBezTo>
                    <a:pt x="103" y="-178"/>
                    <a:pt x="841" y="653"/>
                    <a:pt x="2964" y="3664"/>
                  </a:cubicBezTo>
                  <a:cubicBezTo>
                    <a:pt x="5087" y="6676"/>
                    <a:pt x="8595" y="11868"/>
                    <a:pt x="11918" y="15191"/>
                  </a:cubicBezTo>
                  <a:cubicBezTo>
                    <a:pt x="15241" y="18514"/>
                    <a:pt x="18380" y="19968"/>
                    <a:pt x="21518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8071127" y="2852064"/>
              <a:ext cx="30669" cy="64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343"/>
                    <a:pt x="21600" y="6686"/>
                    <a:pt x="18000" y="9857"/>
                  </a:cubicBezTo>
                  <a:cubicBezTo>
                    <a:pt x="14400" y="13029"/>
                    <a:pt x="7200" y="16029"/>
                    <a:pt x="3600" y="17743"/>
                  </a:cubicBezTo>
                  <a:cubicBezTo>
                    <a:pt x="0" y="19457"/>
                    <a:pt x="0" y="19886"/>
                    <a:pt x="0" y="20314"/>
                  </a:cubicBezTo>
                  <a:cubicBezTo>
                    <a:pt x="0" y="20743"/>
                    <a:pt x="0" y="21171"/>
                    <a:pt x="900" y="21386"/>
                  </a:cubicBezTo>
                  <a:cubicBezTo>
                    <a:pt x="1800" y="21600"/>
                    <a:pt x="3600" y="21600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7833455" y="3143404"/>
              <a:ext cx="15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7833455" y="3097403"/>
              <a:ext cx="132893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0" y="3411"/>
                  </a:moveTo>
                  <a:cubicBezTo>
                    <a:pt x="408" y="2463"/>
                    <a:pt x="815" y="1516"/>
                    <a:pt x="2038" y="947"/>
                  </a:cubicBezTo>
                  <a:cubicBezTo>
                    <a:pt x="3260" y="379"/>
                    <a:pt x="5298" y="189"/>
                    <a:pt x="7336" y="95"/>
                  </a:cubicBezTo>
                  <a:cubicBezTo>
                    <a:pt x="9374" y="0"/>
                    <a:pt x="11411" y="0"/>
                    <a:pt x="13857" y="0"/>
                  </a:cubicBezTo>
                  <a:cubicBezTo>
                    <a:pt x="16302" y="0"/>
                    <a:pt x="19155" y="0"/>
                    <a:pt x="20377" y="1137"/>
                  </a:cubicBezTo>
                  <a:cubicBezTo>
                    <a:pt x="21600" y="2274"/>
                    <a:pt x="21192" y="4547"/>
                    <a:pt x="20785" y="8147"/>
                  </a:cubicBezTo>
                  <a:cubicBezTo>
                    <a:pt x="20377" y="11747"/>
                    <a:pt x="19970" y="16674"/>
                    <a:pt x="195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8201463" y="2928732"/>
              <a:ext cx="1533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97"/>
                    <a:pt x="7200" y="8193"/>
                    <a:pt x="10800" y="11793"/>
                  </a:cubicBezTo>
                  <a:cubicBezTo>
                    <a:pt x="14400" y="15393"/>
                    <a:pt x="18000" y="184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8161770" y="2591391"/>
              <a:ext cx="42303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845" y="21600"/>
                  </a:moveTo>
                  <a:cubicBezTo>
                    <a:pt x="327" y="20960"/>
                    <a:pt x="-190" y="20320"/>
                    <a:pt x="69" y="19440"/>
                  </a:cubicBezTo>
                  <a:cubicBezTo>
                    <a:pt x="327" y="18560"/>
                    <a:pt x="1362" y="17440"/>
                    <a:pt x="3690" y="15200"/>
                  </a:cubicBezTo>
                  <a:cubicBezTo>
                    <a:pt x="6018" y="12960"/>
                    <a:pt x="9640" y="9600"/>
                    <a:pt x="12809" y="6880"/>
                  </a:cubicBezTo>
                  <a:cubicBezTo>
                    <a:pt x="15978" y="4160"/>
                    <a:pt x="18694" y="2080"/>
                    <a:pt x="214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8569472" y="2576058"/>
              <a:ext cx="26834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186"/>
                    <a:pt x="8640" y="8372"/>
                    <a:pt x="12240" y="11972"/>
                  </a:cubicBezTo>
                  <a:cubicBezTo>
                    <a:pt x="15840" y="15572"/>
                    <a:pt x="18720" y="185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8699808" y="2844397"/>
              <a:ext cx="76669" cy="7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78"/>
                    <a:pt x="14400" y="3757"/>
                    <a:pt x="11520" y="6222"/>
                  </a:cubicBezTo>
                  <a:cubicBezTo>
                    <a:pt x="8640" y="8687"/>
                    <a:pt x="6480" y="11739"/>
                    <a:pt x="5040" y="14322"/>
                  </a:cubicBezTo>
                  <a:cubicBezTo>
                    <a:pt x="3600" y="16904"/>
                    <a:pt x="2880" y="19017"/>
                    <a:pt x="2160" y="20152"/>
                  </a:cubicBezTo>
                  <a:cubicBezTo>
                    <a:pt x="1440" y="21287"/>
                    <a:pt x="720" y="214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8339466" y="3174071"/>
              <a:ext cx="7668" cy="232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21600" y="0"/>
                  </a:moveTo>
                  <a:cubicBezTo>
                    <a:pt x="14400" y="6104"/>
                    <a:pt x="7200" y="12209"/>
                    <a:pt x="3600" y="15848"/>
                  </a:cubicBezTo>
                  <a:cubicBezTo>
                    <a:pt x="0" y="19487"/>
                    <a:pt x="0" y="20661"/>
                    <a:pt x="0" y="21130"/>
                  </a:cubicBezTo>
                  <a:cubicBezTo>
                    <a:pt x="0" y="21600"/>
                    <a:pt x="0" y="21365"/>
                    <a:pt x="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8313234" y="3096335"/>
              <a:ext cx="240905" cy="45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09" fill="norm" stroke="1" extrusionOk="0">
                  <a:moveTo>
                    <a:pt x="288" y="4756"/>
                  </a:moveTo>
                  <a:cubicBezTo>
                    <a:pt x="60" y="4153"/>
                    <a:pt x="-167" y="3550"/>
                    <a:pt x="174" y="3007"/>
                  </a:cubicBezTo>
                  <a:cubicBezTo>
                    <a:pt x="515" y="2464"/>
                    <a:pt x="1425" y="1981"/>
                    <a:pt x="4153" y="1498"/>
                  </a:cubicBezTo>
                  <a:cubicBezTo>
                    <a:pt x="6881" y="1016"/>
                    <a:pt x="11429" y="533"/>
                    <a:pt x="14385" y="231"/>
                  </a:cubicBezTo>
                  <a:cubicBezTo>
                    <a:pt x="17340" y="-70"/>
                    <a:pt x="18705" y="-191"/>
                    <a:pt x="19728" y="593"/>
                  </a:cubicBezTo>
                  <a:cubicBezTo>
                    <a:pt x="20751" y="1378"/>
                    <a:pt x="21433" y="3067"/>
                    <a:pt x="21433" y="5481"/>
                  </a:cubicBezTo>
                  <a:cubicBezTo>
                    <a:pt x="21433" y="7894"/>
                    <a:pt x="20751" y="11031"/>
                    <a:pt x="19955" y="13807"/>
                  </a:cubicBezTo>
                  <a:cubicBezTo>
                    <a:pt x="19159" y="16582"/>
                    <a:pt x="18250" y="18996"/>
                    <a:pt x="1734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229566" y="4630906"/>
              <a:ext cx="202261" cy="34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1" h="20807" fill="norm" stroke="1" extrusionOk="0">
                  <a:moveTo>
                    <a:pt x="8761" y="6985"/>
                  </a:moveTo>
                  <a:cubicBezTo>
                    <a:pt x="9275" y="5431"/>
                    <a:pt x="9790" y="3877"/>
                    <a:pt x="10047" y="2711"/>
                  </a:cubicBezTo>
                  <a:cubicBezTo>
                    <a:pt x="10304" y="1546"/>
                    <a:pt x="10304" y="769"/>
                    <a:pt x="9661" y="613"/>
                  </a:cubicBezTo>
                  <a:cubicBezTo>
                    <a:pt x="9018" y="458"/>
                    <a:pt x="7733" y="924"/>
                    <a:pt x="5675" y="2944"/>
                  </a:cubicBezTo>
                  <a:cubicBezTo>
                    <a:pt x="3618" y="4964"/>
                    <a:pt x="790" y="8539"/>
                    <a:pt x="147" y="11802"/>
                  </a:cubicBezTo>
                  <a:cubicBezTo>
                    <a:pt x="-496" y="15065"/>
                    <a:pt x="1047" y="18018"/>
                    <a:pt x="3233" y="19572"/>
                  </a:cubicBezTo>
                  <a:cubicBezTo>
                    <a:pt x="5418" y="21126"/>
                    <a:pt x="8247" y="21281"/>
                    <a:pt x="11590" y="19649"/>
                  </a:cubicBezTo>
                  <a:cubicBezTo>
                    <a:pt x="14933" y="18018"/>
                    <a:pt x="18790" y="14599"/>
                    <a:pt x="19947" y="11025"/>
                  </a:cubicBezTo>
                  <a:cubicBezTo>
                    <a:pt x="21104" y="7451"/>
                    <a:pt x="19561" y="3721"/>
                    <a:pt x="18018" y="1779"/>
                  </a:cubicBezTo>
                  <a:cubicBezTo>
                    <a:pt x="16475" y="-164"/>
                    <a:pt x="14933" y="-319"/>
                    <a:pt x="12875" y="380"/>
                  </a:cubicBezTo>
                  <a:cubicBezTo>
                    <a:pt x="10818" y="1080"/>
                    <a:pt x="8247" y="2634"/>
                    <a:pt x="5675" y="4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1347309" y="4968112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1347309" y="4960445"/>
              <a:ext cx="76350" cy="56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55" fill="norm" stroke="1" extrusionOk="0">
                  <a:moveTo>
                    <a:pt x="0" y="0"/>
                  </a:moveTo>
                  <a:cubicBezTo>
                    <a:pt x="2880" y="2712"/>
                    <a:pt x="5760" y="5424"/>
                    <a:pt x="9000" y="8524"/>
                  </a:cubicBezTo>
                  <a:cubicBezTo>
                    <a:pt x="12240" y="11623"/>
                    <a:pt x="15840" y="15110"/>
                    <a:pt x="18000" y="17193"/>
                  </a:cubicBezTo>
                  <a:cubicBezTo>
                    <a:pt x="20160" y="19275"/>
                    <a:pt x="20880" y="19953"/>
                    <a:pt x="21240" y="20535"/>
                  </a:cubicBezTo>
                  <a:cubicBezTo>
                    <a:pt x="21600" y="21116"/>
                    <a:pt x="21600" y="21600"/>
                    <a:pt x="21240" y="21552"/>
                  </a:cubicBezTo>
                  <a:cubicBezTo>
                    <a:pt x="20880" y="21503"/>
                    <a:pt x="20160" y="20922"/>
                    <a:pt x="19440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1215606" y="5233895"/>
              <a:ext cx="139371" cy="12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094" fill="norm" stroke="1" extrusionOk="0">
                  <a:moveTo>
                    <a:pt x="21417" y="10800"/>
                  </a:moveTo>
                  <a:cubicBezTo>
                    <a:pt x="21024" y="8640"/>
                    <a:pt x="20632" y="6480"/>
                    <a:pt x="20239" y="4320"/>
                  </a:cubicBezTo>
                  <a:cubicBezTo>
                    <a:pt x="19846" y="2160"/>
                    <a:pt x="19453" y="0"/>
                    <a:pt x="18668" y="0"/>
                  </a:cubicBezTo>
                  <a:cubicBezTo>
                    <a:pt x="17882" y="0"/>
                    <a:pt x="16704" y="2160"/>
                    <a:pt x="14348" y="4968"/>
                  </a:cubicBezTo>
                  <a:cubicBezTo>
                    <a:pt x="11992" y="7776"/>
                    <a:pt x="8457" y="11232"/>
                    <a:pt x="5512" y="14256"/>
                  </a:cubicBezTo>
                  <a:cubicBezTo>
                    <a:pt x="2566" y="17280"/>
                    <a:pt x="210" y="19872"/>
                    <a:pt x="13" y="20736"/>
                  </a:cubicBezTo>
                  <a:cubicBezTo>
                    <a:pt x="-183" y="21600"/>
                    <a:pt x="1781" y="20736"/>
                    <a:pt x="3155" y="19872"/>
                  </a:cubicBezTo>
                  <a:cubicBezTo>
                    <a:pt x="4530" y="19008"/>
                    <a:pt x="5315" y="18144"/>
                    <a:pt x="6101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1331975" y="5249009"/>
              <a:ext cx="253007" cy="11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4635"/>
                  </a:moveTo>
                  <a:cubicBezTo>
                    <a:pt x="873" y="2797"/>
                    <a:pt x="1745" y="959"/>
                    <a:pt x="2727" y="269"/>
                  </a:cubicBezTo>
                  <a:cubicBezTo>
                    <a:pt x="3709" y="-420"/>
                    <a:pt x="4800" y="40"/>
                    <a:pt x="7964" y="3716"/>
                  </a:cubicBezTo>
                  <a:cubicBezTo>
                    <a:pt x="11127" y="7393"/>
                    <a:pt x="16364" y="14286"/>
                    <a:pt x="21600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262974" y="5550791"/>
              <a:ext cx="17633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1400977" y="5566125"/>
              <a:ext cx="14567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853320" y="4952778"/>
              <a:ext cx="1716235" cy="13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61" fill="norm" stroke="1" extrusionOk="0">
                  <a:moveTo>
                    <a:pt x="0" y="20785"/>
                  </a:moveTo>
                  <a:cubicBezTo>
                    <a:pt x="804" y="21192"/>
                    <a:pt x="1607" y="21600"/>
                    <a:pt x="2571" y="21192"/>
                  </a:cubicBezTo>
                  <a:cubicBezTo>
                    <a:pt x="3536" y="20785"/>
                    <a:pt x="4661" y="19562"/>
                    <a:pt x="5898" y="18543"/>
                  </a:cubicBezTo>
                  <a:cubicBezTo>
                    <a:pt x="7136" y="17525"/>
                    <a:pt x="8486" y="16709"/>
                    <a:pt x="9820" y="16098"/>
                  </a:cubicBezTo>
                  <a:cubicBezTo>
                    <a:pt x="11154" y="15487"/>
                    <a:pt x="12471" y="15079"/>
                    <a:pt x="13741" y="14875"/>
                  </a:cubicBezTo>
                  <a:cubicBezTo>
                    <a:pt x="15011" y="14672"/>
                    <a:pt x="16232" y="14672"/>
                    <a:pt x="17405" y="14060"/>
                  </a:cubicBezTo>
                  <a:cubicBezTo>
                    <a:pt x="18579" y="13449"/>
                    <a:pt x="19704" y="12226"/>
                    <a:pt x="20362" y="11411"/>
                  </a:cubicBezTo>
                  <a:cubicBezTo>
                    <a:pt x="21021" y="10596"/>
                    <a:pt x="21214" y="10189"/>
                    <a:pt x="21359" y="9170"/>
                  </a:cubicBezTo>
                  <a:cubicBezTo>
                    <a:pt x="21504" y="8151"/>
                    <a:pt x="21600" y="6521"/>
                    <a:pt x="21584" y="5094"/>
                  </a:cubicBezTo>
                  <a:cubicBezTo>
                    <a:pt x="21568" y="3668"/>
                    <a:pt x="21439" y="2445"/>
                    <a:pt x="21327" y="1630"/>
                  </a:cubicBezTo>
                  <a:cubicBezTo>
                    <a:pt x="21214" y="815"/>
                    <a:pt x="21118" y="408"/>
                    <a:pt x="210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3307090" y="4889983"/>
              <a:ext cx="218959" cy="29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520" fill="norm" stroke="1" extrusionOk="0">
                  <a:moveTo>
                    <a:pt x="17024" y="4052"/>
                  </a:moveTo>
                  <a:cubicBezTo>
                    <a:pt x="11928" y="3113"/>
                    <a:pt x="6831" y="2174"/>
                    <a:pt x="3797" y="1423"/>
                  </a:cubicBezTo>
                  <a:cubicBezTo>
                    <a:pt x="764" y="671"/>
                    <a:pt x="-207" y="108"/>
                    <a:pt x="36" y="14"/>
                  </a:cubicBezTo>
                  <a:cubicBezTo>
                    <a:pt x="278" y="-80"/>
                    <a:pt x="1735" y="296"/>
                    <a:pt x="5496" y="1892"/>
                  </a:cubicBezTo>
                  <a:cubicBezTo>
                    <a:pt x="9258" y="3489"/>
                    <a:pt x="15326" y="6306"/>
                    <a:pt x="18359" y="8654"/>
                  </a:cubicBezTo>
                  <a:cubicBezTo>
                    <a:pt x="21393" y="11002"/>
                    <a:pt x="21393" y="12880"/>
                    <a:pt x="19451" y="14946"/>
                  </a:cubicBezTo>
                  <a:cubicBezTo>
                    <a:pt x="17510" y="17012"/>
                    <a:pt x="13627" y="19266"/>
                    <a:pt x="9744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19937" y="2460738"/>
              <a:ext cx="677083" cy="404027"/>
            </a:xfrm>
            <a:prstGeom prst="rect">
              <a:avLst/>
            </a:prstGeom>
            <a:effectLst/>
          </p:spPr>
        </p:pic>
        <p:pic>
          <p:nvPicPr>
            <p:cNvPr id="9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25557" y="2438996"/>
              <a:ext cx="370470" cy="356767"/>
            </a:xfrm>
            <a:prstGeom prst="rect">
              <a:avLst/>
            </a:prstGeom>
            <a:effectLst/>
          </p:spPr>
        </p:pic>
        <p:pic>
          <p:nvPicPr>
            <p:cNvPr id="9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39627" y="2320220"/>
              <a:ext cx="832975" cy="467877"/>
            </a:xfrm>
            <a:prstGeom prst="rect">
              <a:avLst/>
            </a:prstGeom>
            <a:effectLst/>
          </p:spPr>
        </p:pic>
        <p:pic>
          <p:nvPicPr>
            <p:cNvPr id="9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85959" y="2448355"/>
              <a:ext cx="876420" cy="393409"/>
            </a:xfrm>
            <a:prstGeom prst="rect">
              <a:avLst/>
            </a:prstGeom>
            <a:effectLst/>
          </p:spPr>
        </p:pic>
        <p:pic>
          <p:nvPicPr>
            <p:cNvPr id="9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00631" y="2410021"/>
              <a:ext cx="738417" cy="385742"/>
            </a:xfrm>
            <a:prstGeom prst="rect">
              <a:avLst/>
            </a:prstGeom>
            <a:effectLst/>
          </p:spPr>
        </p:pic>
        <p:pic>
          <p:nvPicPr>
            <p:cNvPr id="9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8629" y="2356353"/>
              <a:ext cx="845752" cy="447077"/>
            </a:xfrm>
            <a:prstGeom prst="rect">
              <a:avLst/>
            </a:prstGeom>
            <a:effectLst/>
          </p:spPr>
        </p:pic>
        <p:pic>
          <p:nvPicPr>
            <p:cNvPr id="95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90604" y="2341019"/>
              <a:ext cx="410109" cy="163404"/>
            </a:xfrm>
            <a:prstGeom prst="rect">
              <a:avLst/>
            </a:prstGeom>
            <a:effectLst/>
          </p:spPr>
        </p:pic>
        <p:pic>
          <p:nvPicPr>
            <p:cNvPr id="95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36647" y="2410021"/>
              <a:ext cx="677083" cy="370409"/>
            </a:xfrm>
            <a:prstGeom prst="rect">
              <a:avLst/>
            </a:prstGeom>
            <a:effectLst/>
          </p:spPr>
        </p:pic>
        <p:pic>
          <p:nvPicPr>
            <p:cNvPr id="95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28650" y="2440688"/>
              <a:ext cx="914754" cy="516079"/>
            </a:xfrm>
            <a:prstGeom prst="rect">
              <a:avLst/>
            </a:prstGeom>
            <a:effectLst/>
          </p:spPr>
        </p:pic>
        <p:pic>
          <p:nvPicPr>
            <p:cNvPr id="96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25034" y="2463099"/>
              <a:ext cx="864040" cy="539669"/>
            </a:xfrm>
            <a:prstGeom prst="rect">
              <a:avLst/>
            </a:prstGeom>
            <a:effectLst/>
          </p:spPr>
        </p:pic>
        <p:pic>
          <p:nvPicPr>
            <p:cNvPr id="96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53373" y="2400641"/>
              <a:ext cx="866699" cy="533125"/>
            </a:xfrm>
            <a:prstGeom prst="rect">
              <a:avLst/>
            </a:prstGeom>
            <a:effectLst/>
          </p:spPr>
        </p:pic>
        <p:pic>
          <p:nvPicPr>
            <p:cNvPr id="96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12985" y="2425355"/>
              <a:ext cx="661748" cy="332074"/>
            </a:xfrm>
            <a:prstGeom prst="rect">
              <a:avLst/>
            </a:prstGeom>
            <a:effectLst/>
          </p:spPr>
        </p:pic>
        <p:pic>
          <p:nvPicPr>
            <p:cNvPr id="96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42659" y="2295018"/>
              <a:ext cx="569746" cy="293741"/>
            </a:xfrm>
            <a:prstGeom prst="rect">
              <a:avLst/>
            </a:prstGeom>
            <a:effectLst/>
          </p:spPr>
        </p:pic>
        <p:pic>
          <p:nvPicPr>
            <p:cNvPr id="96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86673" y="2088014"/>
              <a:ext cx="1796441" cy="868753"/>
            </a:xfrm>
            <a:prstGeom prst="rect">
              <a:avLst/>
            </a:prstGeom>
            <a:effectLst/>
          </p:spPr>
        </p:pic>
        <p:pic>
          <p:nvPicPr>
            <p:cNvPr id="97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67180" y="2101431"/>
              <a:ext cx="1772303" cy="632998"/>
            </a:xfrm>
            <a:prstGeom prst="rect">
              <a:avLst/>
            </a:prstGeom>
            <a:effectLst/>
          </p:spPr>
        </p:pic>
        <p:pic>
          <p:nvPicPr>
            <p:cNvPr id="97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501001" y="2203016"/>
              <a:ext cx="398823" cy="578658"/>
            </a:xfrm>
            <a:prstGeom prst="rect">
              <a:avLst/>
            </a:prstGeom>
            <a:effectLst/>
          </p:spPr>
        </p:pic>
        <p:pic>
          <p:nvPicPr>
            <p:cNvPr id="97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59420" y="2203626"/>
              <a:ext cx="375990" cy="456164"/>
            </a:xfrm>
            <a:prstGeom prst="rect">
              <a:avLst/>
            </a:prstGeom>
            <a:effectLst/>
          </p:spPr>
        </p:pic>
        <p:pic>
          <p:nvPicPr>
            <p:cNvPr id="97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201541" y="2476921"/>
              <a:ext cx="533969" cy="295730"/>
            </a:xfrm>
            <a:prstGeom prst="rect">
              <a:avLst/>
            </a:prstGeom>
            <a:effectLst/>
          </p:spPr>
        </p:pic>
        <p:pic>
          <p:nvPicPr>
            <p:cNvPr id="97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574202" y="2486689"/>
              <a:ext cx="299311" cy="293741"/>
            </a:xfrm>
            <a:prstGeom prst="rect">
              <a:avLst/>
            </a:prstGeom>
            <a:effectLst/>
          </p:spPr>
        </p:pic>
        <p:pic>
          <p:nvPicPr>
            <p:cNvPr id="98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621211" y="3538185"/>
              <a:ext cx="131801" cy="276183"/>
            </a:xfrm>
            <a:prstGeom prst="rect">
              <a:avLst/>
            </a:prstGeom>
            <a:effectLst/>
          </p:spPr>
        </p:pic>
        <p:pic>
          <p:nvPicPr>
            <p:cNvPr id="98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659751" y="3514046"/>
              <a:ext cx="33068" cy="385742"/>
            </a:xfrm>
            <a:prstGeom prst="rect">
              <a:avLst/>
            </a:prstGeom>
            <a:effectLst/>
          </p:spPr>
        </p:pic>
        <p:pic>
          <p:nvPicPr>
            <p:cNvPr id="98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94715" y="3583047"/>
              <a:ext cx="105109" cy="332075"/>
            </a:xfrm>
            <a:prstGeom prst="rect">
              <a:avLst/>
            </a:prstGeom>
            <a:effectLst/>
          </p:spPr>
        </p:pic>
        <p:pic>
          <p:nvPicPr>
            <p:cNvPr id="98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889757" y="3687150"/>
              <a:ext cx="171071" cy="219204"/>
            </a:xfrm>
            <a:prstGeom prst="rect">
              <a:avLst/>
            </a:prstGeom>
            <a:effectLst/>
          </p:spPr>
        </p:pic>
        <p:pic>
          <p:nvPicPr>
            <p:cNvPr id="98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02247" y="3748183"/>
              <a:ext cx="127582" cy="336976"/>
            </a:xfrm>
            <a:prstGeom prst="rect">
              <a:avLst/>
            </a:prstGeom>
            <a:effectLst/>
          </p:spPr>
        </p:pic>
        <p:pic>
          <p:nvPicPr>
            <p:cNvPr id="99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88763" y="3626233"/>
              <a:ext cx="163404" cy="357891"/>
            </a:xfrm>
            <a:prstGeom prst="rect">
              <a:avLst/>
            </a:prstGeom>
            <a:effectLst/>
          </p:spPr>
        </p:pic>
        <p:pic>
          <p:nvPicPr>
            <p:cNvPr id="99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128566" y="3751718"/>
              <a:ext cx="146933" cy="186405"/>
            </a:xfrm>
            <a:prstGeom prst="rect">
              <a:avLst/>
            </a:prstGeom>
            <a:effectLst/>
          </p:spPr>
        </p:pic>
        <p:pic>
          <p:nvPicPr>
            <p:cNvPr id="99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329322" y="3629048"/>
              <a:ext cx="99514" cy="357347"/>
            </a:xfrm>
            <a:prstGeom prst="rect">
              <a:avLst/>
            </a:prstGeom>
            <a:effectLst/>
          </p:spPr>
        </p:pic>
        <p:pic>
          <p:nvPicPr>
            <p:cNvPr id="997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80765" y="3805386"/>
              <a:ext cx="148071" cy="56068"/>
            </a:xfrm>
            <a:prstGeom prst="rect">
              <a:avLst/>
            </a:prstGeom>
            <a:effectLst/>
          </p:spPr>
        </p:pic>
        <p:pic>
          <p:nvPicPr>
            <p:cNvPr id="99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406746" y="3587675"/>
              <a:ext cx="121344" cy="231925"/>
            </a:xfrm>
            <a:prstGeom prst="rect">
              <a:avLst/>
            </a:prstGeom>
            <a:effectLst/>
          </p:spPr>
        </p:pic>
        <p:pic>
          <p:nvPicPr>
            <p:cNvPr id="100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445080" y="3606048"/>
              <a:ext cx="71402" cy="293740"/>
            </a:xfrm>
            <a:prstGeom prst="rect">
              <a:avLst/>
            </a:prstGeom>
            <a:effectLst/>
          </p:spPr>
        </p:pic>
        <p:pic>
          <p:nvPicPr>
            <p:cNvPr id="100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261076" y="3520856"/>
              <a:ext cx="132737" cy="350221"/>
            </a:xfrm>
            <a:prstGeom prst="rect">
              <a:avLst/>
            </a:prstGeom>
            <a:effectLst/>
          </p:spPr>
        </p:pic>
        <p:pic>
          <p:nvPicPr>
            <p:cNvPr id="1005" name="Line Oval" descr="Line Oval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307077" y="3506379"/>
              <a:ext cx="25401" cy="439410"/>
            </a:xfrm>
            <a:prstGeom prst="rect">
              <a:avLst/>
            </a:prstGeom>
            <a:effectLst/>
          </p:spPr>
        </p:pic>
        <p:pic>
          <p:nvPicPr>
            <p:cNvPr id="100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741457" y="3494588"/>
              <a:ext cx="150313" cy="283164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68665" y="3442091"/>
              <a:ext cx="72090" cy="404029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53357" y="3445044"/>
              <a:ext cx="140404" cy="454744"/>
            </a:xfrm>
            <a:prstGeom prst="rect">
              <a:avLst/>
            </a:prstGeom>
            <a:effectLst/>
          </p:spPr>
        </p:pic>
        <p:pic>
          <p:nvPicPr>
            <p:cNvPr id="101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132250" y="3592429"/>
              <a:ext cx="112750" cy="233410"/>
            </a:xfrm>
            <a:prstGeom prst="rect">
              <a:avLst/>
            </a:prstGeom>
            <a:effectLst/>
          </p:spPr>
        </p:pic>
        <p:pic>
          <p:nvPicPr>
            <p:cNvPr id="101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276503" y="3614815"/>
              <a:ext cx="139265" cy="376375"/>
            </a:xfrm>
            <a:prstGeom prst="rect">
              <a:avLst/>
            </a:prstGeom>
            <a:effectLst/>
          </p:spPr>
        </p:pic>
        <p:pic>
          <p:nvPicPr>
            <p:cNvPr id="1017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46669" y="375938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574371" y="3466733"/>
              <a:ext cx="155738" cy="402388"/>
            </a:xfrm>
            <a:prstGeom prst="rect">
              <a:avLst/>
            </a:prstGeom>
            <a:effectLst/>
          </p:spPr>
        </p:pic>
        <p:pic>
          <p:nvPicPr>
            <p:cNvPr id="102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527184" y="3652049"/>
              <a:ext cx="195258" cy="194071"/>
            </a:xfrm>
            <a:prstGeom prst="rect">
              <a:avLst/>
            </a:prstGeom>
            <a:effectLst/>
          </p:spPr>
        </p:pic>
        <p:pic>
          <p:nvPicPr>
            <p:cNvPr id="102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49312" y="3506379"/>
              <a:ext cx="88132" cy="370409"/>
            </a:xfrm>
            <a:prstGeom prst="rect">
              <a:avLst/>
            </a:prstGeom>
            <a:effectLst/>
          </p:spPr>
        </p:pic>
        <p:pic>
          <p:nvPicPr>
            <p:cNvPr id="102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691929" y="3721050"/>
              <a:ext cx="199183" cy="63736"/>
            </a:xfrm>
            <a:prstGeom prst="rect">
              <a:avLst/>
            </a:prstGeom>
            <a:effectLst/>
          </p:spPr>
        </p:pic>
        <p:pic>
          <p:nvPicPr>
            <p:cNvPr id="102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326942" y="3567714"/>
              <a:ext cx="48402" cy="378075"/>
            </a:xfrm>
            <a:prstGeom prst="rect">
              <a:avLst/>
            </a:prstGeom>
            <a:effectLst/>
          </p:spPr>
        </p:pic>
        <p:pic>
          <p:nvPicPr>
            <p:cNvPr id="102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356213" y="3678776"/>
              <a:ext cx="187801" cy="184851"/>
            </a:xfrm>
            <a:prstGeom prst="rect">
              <a:avLst/>
            </a:prstGeom>
            <a:effectLst/>
          </p:spPr>
        </p:pic>
        <p:pic>
          <p:nvPicPr>
            <p:cNvPr id="103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444422" y="3629623"/>
              <a:ext cx="645274" cy="224164"/>
            </a:xfrm>
            <a:prstGeom prst="rect">
              <a:avLst/>
            </a:prstGeom>
            <a:effectLst/>
          </p:spPr>
        </p:pic>
        <p:pic>
          <p:nvPicPr>
            <p:cNvPr id="103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070626" y="3613715"/>
              <a:ext cx="56068" cy="385742"/>
            </a:xfrm>
            <a:prstGeom prst="rect">
              <a:avLst/>
            </a:prstGeom>
            <a:effectLst/>
          </p:spPr>
        </p:pic>
        <p:pic>
          <p:nvPicPr>
            <p:cNvPr id="103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626423" y="3968715"/>
              <a:ext cx="155748" cy="305607"/>
            </a:xfrm>
            <a:prstGeom prst="rect">
              <a:avLst/>
            </a:prstGeom>
            <a:effectLst/>
          </p:spPr>
        </p:pic>
        <p:pic>
          <p:nvPicPr>
            <p:cNvPr id="103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664283" y="3928055"/>
              <a:ext cx="86736" cy="493078"/>
            </a:xfrm>
            <a:prstGeom prst="rect">
              <a:avLst/>
            </a:prstGeom>
            <a:effectLst/>
          </p:spPr>
        </p:pic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506142" y="3465326"/>
              <a:ext cx="152436" cy="249581"/>
            </a:xfrm>
            <a:prstGeom prst="rect">
              <a:avLst/>
            </a:prstGeom>
            <a:effectLst/>
          </p:spPr>
        </p:pic>
        <p:pic>
          <p:nvPicPr>
            <p:cNvPr id="104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527132" y="3468045"/>
              <a:ext cx="254554" cy="86735"/>
            </a:xfrm>
            <a:prstGeom prst="rect">
              <a:avLst/>
            </a:prstGeom>
            <a:effectLst/>
          </p:spPr>
        </p:pic>
        <p:pic>
          <p:nvPicPr>
            <p:cNvPr id="104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44544" y="6267318"/>
              <a:ext cx="278440" cy="421983"/>
            </a:xfrm>
            <a:prstGeom prst="rect">
              <a:avLst/>
            </a:prstGeom>
            <a:effectLst/>
          </p:spPr>
        </p:pic>
        <p:pic>
          <p:nvPicPr>
            <p:cNvPr id="104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599637" y="6463677"/>
              <a:ext cx="301408" cy="234507"/>
            </a:xfrm>
            <a:prstGeom prst="rect">
              <a:avLst/>
            </a:prstGeom>
            <a:effectLst/>
          </p:spPr>
        </p:pic>
        <p:pic>
          <p:nvPicPr>
            <p:cNvPr id="104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668639" y="6458112"/>
              <a:ext cx="194072" cy="263073"/>
            </a:xfrm>
            <a:prstGeom prst="rect">
              <a:avLst/>
            </a:prstGeom>
            <a:effectLst/>
          </p:spPr>
        </p:pic>
        <p:pic>
          <p:nvPicPr>
            <p:cNvPr id="104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345788" y="3840781"/>
              <a:ext cx="818950" cy="648076"/>
            </a:xfrm>
            <a:prstGeom prst="rect">
              <a:avLst/>
            </a:prstGeom>
            <a:effectLst/>
          </p:spPr>
        </p:pic>
        <p:pic>
          <p:nvPicPr>
            <p:cNvPr id="105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019227" y="6321709"/>
              <a:ext cx="173158" cy="377133"/>
            </a:xfrm>
            <a:prstGeom prst="rect">
              <a:avLst/>
            </a:prstGeom>
            <a:effectLst/>
          </p:spPr>
        </p:pic>
        <p:pic>
          <p:nvPicPr>
            <p:cNvPr id="105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082648" y="6320109"/>
              <a:ext cx="48402" cy="577414"/>
            </a:xfrm>
            <a:prstGeom prst="rect">
              <a:avLst/>
            </a:prstGeom>
            <a:effectLst/>
          </p:spPr>
        </p:pic>
        <p:pic>
          <p:nvPicPr>
            <p:cNvPr id="105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265711" y="3556105"/>
              <a:ext cx="197898" cy="359017"/>
            </a:xfrm>
            <a:prstGeom prst="rect">
              <a:avLst/>
            </a:prstGeom>
            <a:effectLst/>
          </p:spPr>
        </p:pic>
        <p:pic>
          <p:nvPicPr>
            <p:cNvPr id="105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327987" y="3544713"/>
              <a:ext cx="117403" cy="447077"/>
            </a:xfrm>
            <a:prstGeom prst="rect">
              <a:avLst/>
            </a:prstGeom>
            <a:effectLst/>
          </p:spPr>
        </p:pic>
        <p:pic>
          <p:nvPicPr>
            <p:cNvPr id="105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544887" y="3585896"/>
              <a:ext cx="168843" cy="327163"/>
            </a:xfrm>
            <a:prstGeom prst="rect">
              <a:avLst/>
            </a:prstGeom>
            <a:effectLst/>
          </p:spPr>
        </p:pic>
        <p:pic>
          <p:nvPicPr>
            <p:cNvPr id="106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611660" y="3567714"/>
              <a:ext cx="71402" cy="454744"/>
            </a:xfrm>
            <a:prstGeom prst="rect">
              <a:avLst/>
            </a:prstGeom>
            <a:effectLst/>
          </p:spPr>
        </p:pic>
        <p:pic>
          <p:nvPicPr>
            <p:cNvPr id="106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296174" y="3376043"/>
              <a:ext cx="305864" cy="234611"/>
            </a:xfrm>
            <a:prstGeom prst="rect">
              <a:avLst/>
            </a:prstGeom>
            <a:effectLst/>
          </p:spPr>
        </p:pic>
        <p:pic>
          <p:nvPicPr>
            <p:cNvPr id="106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392633" y="3414377"/>
              <a:ext cx="1730392" cy="140403"/>
            </a:xfrm>
            <a:prstGeom prst="rect">
              <a:avLst/>
            </a:prstGeom>
            <a:effectLst/>
          </p:spPr>
        </p:pic>
        <p:pic>
          <p:nvPicPr>
            <p:cNvPr id="106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962252" y="3349102"/>
              <a:ext cx="105661" cy="267013"/>
            </a:xfrm>
            <a:prstGeom prst="rect">
              <a:avLst/>
            </a:prstGeom>
            <a:effectLst/>
          </p:spPr>
        </p:pic>
        <p:pic>
          <p:nvPicPr>
            <p:cNvPr id="106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592168" y="3082605"/>
              <a:ext cx="186838" cy="336516"/>
            </a:xfrm>
            <a:prstGeom prst="rect">
              <a:avLst/>
            </a:prstGeom>
            <a:effectLst/>
          </p:spPr>
        </p:pic>
        <p:pic>
          <p:nvPicPr>
            <p:cNvPr id="107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550325" y="6539215"/>
              <a:ext cx="477745" cy="97635"/>
            </a:xfrm>
            <a:prstGeom prst="rect">
              <a:avLst/>
            </a:prstGeom>
            <a:effectLst/>
          </p:spPr>
        </p:pic>
        <p:pic>
          <p:nvPicPr>
            <p:cNvPr id="107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772664" y="6465779"/>
              <a:ext cx="63735" cy="309074"/>
            </a:xfrm>
            <a:prstGeom prst="rect">
              <a:avLst/>
            </a:prstGeom>
            <a:effectLst/>
          </p:spPr>
        </p:pic>
        <p:pic>
          <p:nvPicPr>
            <p:cNvPr id="107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275321" y="6280497"/>
              <a:ext cx="321808" cy="519857"/>
            </a:xfrm>
            <a:prstGeom prst="rect">
              <a:avLst/>
            </a:prstGeom>
            <a:effectLst/>
          </p:spPr>
        </p:pic>
        <p:pic>
          <p:nvPicPr>
            <p:cNvPr id="1077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654351" y="6504113"/>
              <a:ext cx="217071" cy="201738"/>
            </a:xfrm>
            <a:prstGeom prst="rect">
              <a:avLst/>
            </a:prstGeom>
            <a:effectLst/>
          </p:spPr>
        </p:pic>
        <p:pic>
          <p:nvPicPr>
            <p:cNvPr id="1079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724855" y="6557781"/>
              <a:ext cx="123567" cy="186404"/>
            </a:xfrm>
            <a:prstGeom prst="rect">
              <a:avLst/>
            </a:prstGeom>
            <a:effectLst/>
          </p:spPr>
        </p:pic>
        <p:pic>
          <p:nvPicPr>
            <p:cNvPr id="1081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979855" y="6360431"/>
              <a:ext cx="198241" cy="338950"/>
            </a:xfrm>
            <a:prstGeom prst="rect">
              <a:avLst/>
            </a:prstGeom>
            <a:effectLst/>
          </p:spPr>
        </p:pic>
        <p:pic>
          <p:nvPicPr>
            <p:cNvPr id="1083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037692" y="6312442"/>
              <a:ext cx="77984" cy="439410"/>
            </a:xfrm>
            <a:prstGeom prst="rect">
              <a:avLst/>
            </a:prstGeom>
            <a:effectLst/>
          </p:spPr>
        </p:pic>
        <p:pic>
          <p:nvPicPr>
            <p:cNvPr id="1085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313075" y="6307804"/>
              <a:ext cx="179362" cy="363307"/>
            </a:xfrm>
            <a:prstGeom prst="rect">
              <a:avLst/>
            </a:prstGeom>
            <a:effectLst/>
          </p:spPr>
        </p:pic>
        <p:pic>
          <p:nvPicPr>
            <p:cNvPr id="1087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352033" y="6281775"/>
              <a:ext cx="60929" cy="562079"/>
            </a:xfrm>
            <a:prstGeom prst="rect">
              <a:avLst/>
            </a:prstGeom>
            <a:effectLst/>
          </p:spPr>
        </p:pic>
        <p:pic>
          <p:nvPicPr>
            <p:cNvPr id="1089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628039" y="6545003"/>
              <a:ext cx="332074" cy="61180"/>
            </a:xfrm>
            <a:prstGeom prst="rect">
              <a:avLst/>
            </a:prstGeom>
            <a:effectLst/>
          </p:spPr>
        </p:pic>
        <p:pic>
          <p:nvPicPr>
            <p:cNvPr id="1091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758375" y="6419778"/>
              <a:ext cx="94403" cy="309074"/>
            </a:xfrm>
            <a:prstGeom prst="rect">
              <a:avLst/>
            </a:prstGeom>
            <a:effectLst/>
          </p:spPr>
        </p:pic>
        <p:pic>
          <p:nvPicPr>
            <p:cNvPr id="1093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649033" y="3995690"/>
              <a:ext cx="322058" cy="302335"/>
            </a:xfrm>
            <a:prstGeom prst="rect">
              <a:avLst/>
            </a:prstGeom>
            <a:effectLst/>
          </p:spPr>
        </p:pic>
        <p:pic>
          <p:nvPicPr>
            <p:cNvPr id="1095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853688" y="4211728"/>
              <a:ext cx="2248785" cy="56069"/>
            </a:xfrm>
            <a:prstGeom prst="rect">
              <a:avLst/>
            </a:prstGeom>
            <a:effectLst/>
          </p:spPr>
        </p:pic>
        <p:pic>
          <p:nvPicPr>
            <p:cNvPr id="1097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730297" y="4060947"/>
              <a:ext cx="206501" cy="459855"/>
            </a:xfrm>
            <a:prstGeom prst="rect">
              <a:avLst/>
            </a:prstGeom>
            <a:effectLst/>
          </p:spPr>
        </p:pic>
        <p:pic>
          <p:nvPicPr>
            <p:cNvPr id="1099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831733" y="6941123"/>
              <a:ext cx="301407" cy="94403"/>
            </a:xfrm>
            <a:prstGeom prst="rect">
              <a:avLst/>
            </a:prstGeom>
            <a:effectLst/>
          </p:spPr>
        </p:pic>
        <p:pic>
          <p:nvPicPr>
            <p:cNvPr id="1101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173430" y="6924313"/>
              <a:ext cx="148070" cy="42211"/>
            </a:xfrm>
            <a:prstGeom prst="rect">
              <a:avLst/>
            </a:prstGeom>
            <a:effectLst/>
          </p:spPr>
        </p:pic>
        <p:pic>
          <p:nvPicPr>
            <p:cNvPr id="1103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909446" y="7002458"/>
              <a:ext cx="125070" cy="33068"/>
            </a:xfrm>
            <a:prstGeom prst="rect">
              <a:avLst/>
            </a:prstGeom>
            <a:effectLst/>
          </p:spPr>
        </p:pic>
        <p:pic>
          <p:nvPicPr>
            <p:cNvPr id="1105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453792" y="6657450"/>
              <a:ext cx="209405" cy="48401"/>
            </a:xfrm>
            <a:prstGeom prst="rect">
              <a:avLst/>
            </a:prstGeom>
            <a:effectLst/>
          </p:spPr>
        </p:pic>
        <p:pic>
          <p:nvPicPr>
            <p:cNvPr id="1107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446125" y="6810786"/>
              <a:ext cx="217072" cy="56069"/>
            </a:xfrm>
            <a:prstGeom prst="rect">
              <a:avLst/>
            </a:prstGeom>
            <a:effectLst/>
          </p:spPr>
        </p:pic>
        <p:pic>
          <p:nvPicPr>
            <p:cNvPr id="1109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003249" y="6388781"/>
              <a:ext cx="227294" cy="527589"/>
            </a:xfrm>
            <a:prstGeom prst="rect">
              <a:avLst/>
            </a:prstGeom>
            <a:effectLst/>
          </p:spPr>
        </p:pic>
        <p:pic>
          <p:nvPicPr>
            <p:cNvPr id="1111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187149" y="6639163"/>
              <a:ext cx="357735" cy="235359"/>
            </a:xfrm>
            <a:prstGeom prst="rect">
              <a:avLst/>
            </a:prstGeom>
            <a:effectLst/>
          </p:spPr>
        </p:pic>
        <p:pic>
          <p:nvPicPr>
            <p:cNvPr id="1113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405660" y="6672783"/>
              <a:ext cx="169891" cy="247740"/>
            </a:xfrm>
            <a:prstGeom prst="rect">
              <a:avLst/>
            </a:prstGeom>
            <a:effectLst/>
          </p:spPr>
        </p:pic>
        <p:pic>
          <p:nvPicPr>
            <p:cNvPr id="1115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793060" y="6661501"/>
              <a:ext cx="204168" cy="211057"/>
            </a:xfrm>
            <a:prstGeom prst="rect">
              <a:avLst/>
            </a:prstGeom>
            <a:effectLst/>
          </p:spPr>
        </p:pic>
        <p:pic>
          <p:nvPicPr>
            <p:cNvPr id="1117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010161" y="6649783"/>
              <a:ext cx="194071" cy="247740"/>
            </a:xfrm>
            <a:prstGeom prst="rect">
              <a:avLst/>
            </a:prstGeom>
            <a:effectLst/>
          </p:spPr>
        </p:pic>
        <p:pic>
          <p:nvPicPr>
            <p:cNvPr id="1119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115420" y="7014418"/>
              <a:ext cx="245460" cy="444815"/>
            </a:xfrm>
            <a:prstGeom prst="rect">
              <a:avLst/>
            </a:prstGeom>
            <a:effectLst/>
          </p:spPr>
        </p:pic>
        <p:pic>
          <p:nvPicPr>
            <p:cNvPr id="1121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339025" y="7165328"/>
              <a:ext cx="251860" cy="213139"/>
            </a:xfrm>
            <a:prstGeom prst="rect">
              <a:avLst/>
            </a:prstGeom>
            <a:effectLst/>
          </p:spPr>
        </p:pic>
        <p:pic>
          <p:nvPicPr>
            <p:cNvPr id="1123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573151" y="7385799"/>
              <a:ext cx="117402" cy="178739"/>
            </a:xfrm>
            <a:prstGeom prst="rect">
              <a:avLst/>
            </a:prstGeom>
            <a:effectLst/>
          </p:spPr>
        </p:pic>
        <p:pic>
          <p:nvPicPr>
            <p:cNvPr id="1125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803156" y="7086793"/>
              <a:ext cx="208224" cy="372393"/>
            </a:xfrm>
            <a:prstGeom prst="rect">
              <a:avLst/>
            </a:prstGeom>
            <a:effectLst/>
          </p:spPr>
        </p:pic>
        <p:pic>
          <p:nvPicPr>
            <p:cNvPr id="1127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979493" y="7144011"/>
              <a:ext cx="213901" cy="420527"/>
            </a:xfrm>
            <a:prstGeom prst="rect">
              <a:avLst/>
            </a:prstGeom>
            <a:effectLst/>
          </p:spPr>
        </p:pic>
        <p:pic>
          <p:nvPicPr>
            <p:cNvPr id="1129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929981" y="3481551"/>
              <a:ext cx="1307279" cy="865858"/>
            </a:xfrm>
            <a:prstGeom prst="rect">
              <a:avLst/>
            </a:prstGeom>
            <a:effectLst/>
          </p:spPr>
        </p:pic>
        <p:pic>
          <p:nvPicPr>
            <p:cNvPr id="1131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910667" y="4334398"/>
              <a:ext cx="500745" cy="631081"/>
            </a:xfrm>
            <a:prstGeom prst="rect">
              <a:avLst/>
            </a:prstGeom>
            <a:effectLst/>
          </p:spPr>
        </p:pic>
        <p:pic>
          <p:nvPicPr>
            <p:cNvPr id="1133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186673" y="4687072"/>
              <a:ext cx="350353" cy="393409"/>
            </a:xfrm>
            <a:prstGeom prst="rect">
              <a:avLst/>
            </a:prstGeom>
            <a:effectLst/>
          </p:spPr>
        </p:pic>
        <p:pic>
          <p:nvPicPr>
            <p:cNvPr id="1135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4907356" y="4708117"/>
              <a:ext cx="263073" cy="663704"/>
            </a:xfrm>
            <a:prstGeom prst="rect">
              <a:avLst/>
            </a:prstGeom>
            <a:effectLst/>
          </p:spPr>
        </p:pic>
        <p:pic>
          <p:nvPicPr>
            <p:cNvPr id="1137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4735562" y="5044858"/>
              <a:ext cx="404200" cy="142959"/>
            </a:xfrm>
            <a:prstGeom prst="rect">
              <a:avLst/>
            </a:prstGeom>
            <a:effectLst/>
          </p:spPr>
        </p:pic>
        <p:pic>
          <p:nvPicPr>
            <p:cNvPr id="1139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378293" y="4825015"/>
              <a:ext cx="336482" cy="576202"/>
            </a:xfrm>
            <a:prstGeom prst="rect">
              <a:avLst/>
            </a:prstGeom>
            <a:effectLst/>
          </p:spPr>
        </p:pic>
        <p:pic>
          <p:nvPicPr>
            <p:cNvPr id="1141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5684263" y="4871076"/>
              <a:ext cx="206849" cy="498999"/>
            </a:xfrm>
            <a:prstGeom prst="rect">
              <a:avLst/>
            </a:prstGeom>
            <a:effectLst/>
          </p:spPr>
        </p:pic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5586913" y="5116854"/>
              <a:ext cx="373200" cy="78630"/>
            </a:xfrm>
            <a:prstGeom prst="rect">
              <a:avLst/>
            </a:prstGeom>
            <a:effectLst/>
          </p:spPr>
        </p:pic>
        <p:pic>
          <p:nvPicPr>
            <p:cNvPr id="1145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5819710" y="4878743"/>
              <a:ext cx="406630" cy="631082"/>
            </a:xfrm>
            <a:prstGeom prst="rect">
              <a:avLst/>
            </a:prstGeom>
            <a:effectLst/>
          </p:spPr>
        </p:pic>
        <p:sp>
          <p:nvSpPr>
            <p:cNvPr id="1147" name="Line"/>
            <p:cNvSpPr/>
            <p:nvPr/>
          </p:nvSpPr>
          <p:spPr>
            <a:xfrm>
              <a:off x="412599" y="7547087"/>
              <a:ext cx="228182" cy="95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534" fill="norm" stroke="1" extrusionOk="0">
                  <a:moveTo>
                    <a:pt x="2054" y="7578"/>
                  </a:moveTo>
                  <a:cubicBezTo>
                    <a:pt x="2524" y="9721"/>
                    <a:pt x="2993" y="11863"/>
                    <a:pt x="3228" y="14093"/>
                  </a:cubicBezTo>
                  <a:cubicBezTo>
                    <a:pt x="3463" y="16322"/>
                    <a:pt x="3463" y="18639"/>
                    <a:pt x="3345" y="19942"/>
                  </a:cubicBezTo>
                  <a:cubicBezTo>
                    <a:pt x="3228" y="21244"/>
                    <a:pt x="2993" y="21534"/>
                    <a:pt x="2876" y="21534"/>
                  </a:cubicBezTo>
                  <a:cubicBezTo>
                    <a:pt x="2758" y="21534"/>
                    <a:pt x="2758" y="21244"/>
                    <a:pt x="2406" y="20115"/>
                  </a:cubicBezTo>
                  <a:cubicBezTo>
                    <a:pt x="2054" y="18986"/>
                    <a:pt x="1350" y="17017"/>
                    <a:pt x="880" y="14961"/>
                  </a:cubicBezTo>
                  <a:cubicBezTo>
                    <a:pt x="411" y="12906"/>
                    <a:pt x="176" y="10763"/>
                    <a:pt x="58" y="8881"/>
                  </a:cubicBezTo>
                  <a:cubicBezTo>
                    <a:pt x="-59" y="6999"/>
                    <a:pt x="-59" y="5377"/>
                    <a:pt x="645" y="3988"/>
                  </a:cubicBezTo>
                  <a:cubicBezTo>
                    <a:pt x="1350" y="2598"/>
                    <a:pt x="2758" y="1440"/>
                    <a:pt x="4050" y="774"/>
                  </a:cubicBezTo>
                  <a:cubicBezTo>
                    <a:pt x="5341" y="108"/>
                    <a:pt x="6515" y="-66"/>
                    <a:pt x="8628" y="21"/>
                  </a:cubicBezTo>
                  <a:cubicBezTo>
                    <a:pt x="10741" y="108"/>
                    <a:pt x="13793" y="455"/>
                    <a:pt x="16493" y="1411"/>
                  </a:cubicBezTo>
                  <a:cubicBezTo>
                    <a:pt x="19193" y="2366"/>
                    <a:pt x="21541" y="3930"/>
                    <a:pt x="20837" y="5291"/>
                  </a:cubicBezTo>
                  <a:cubicBezTo>
                    <a:pt x="20132" y="6651"/>
                    <a:pt x="16376" y="7810"/>
                    <a:pt x="12971" y="8562"/>
                  </a:cubicBezTo>
                  <a:cubicBezTo>
                    <a:pt x="9567" y="9315"/>
                    <a:pt x="6515" y="9663"/>
                    <a:pt x="3463" y="10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580625" y="7988846"/>
              <a:ext cx="345009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17"/>
                  </a:moveTo>
                  <a:cubicBezTo>
                    <a:pt x="0" y="10007"/>
                    <a:pt x="0" y="9397"/>
                    <a:pt x="0" y="8786"/>
                  </a:cubicBezTo>
                  <a:cubicBezTo>
                    <a:pt x="0" y="8176"/>
                    <a:pt x="0" y="7566"/>
                    <a:pt x="800" y="7200"/>
                  </a:cubicBezTo>
                  <a:cubicBezTo>
                    <a:pt x="1600" y="6834"/>
                    <a:pt x="3200" y="6712"/>
                    <a:pt x="5040" y="7566"/>
                  </a:cubicBezTo>
                  <a:cubicBezTo>
                    <a:pt x="6880" y="8420"/>
                    <a:pt x="8960" y="10251"/>
                    <a:pt x="10400" y="12325"/>
                  </a:cubicBezTo>
                  <a:cubicBezTo>
                    <a:pt x="11840" y="14400"/>
                    <a:pt x="12640" y="16719"/>
                    <a:pt x="13040" y="18183"/>
                  </a:cubicBezTo>
                  <a:cubicBezTo>
                    <a:pt x="13440" y="19647"/>
                    <a:pt x="13440" y="20258"/>
                    <a:pt x="13120" y="20746"/>
                  </a:cubicBezTo>
                  <a:cubicBezTo>
                    <a:pt x="12800" y="21234"/>
                    <a:pt x="12160" y="21600"/>
                    <a:pt x="11520" y="21600"/>
                  </a:cubicBezTo>
                  <a:cubicBezTo>
                    <a:pt x="10880" y="21600"/>
                    <a:pt x="10240" y="21234"/>
                    <a:pt x="9600" y="19464"/>
                  </a:cubicBezTo>
                  <a:cubicBezTo>
                    <a:pt x="8960" y="17695"/>
                    <a:pt x="8320" y="14522"/>
                    <a:pt x="9520" y="11410"/>
                  </a:cubicBezTo>
                  <a:cubicBezTo>
                    <a:pt x="10720" y="8298"/>
                    <a:pt x="13760" y="5247"/>
                    <a:pt x="16080" y="3356"/>
                  </a:cubicBezTo>
                  <a:cubicBezTo>
                    <a:pt x="18400" y="1464"/>
                    <a:pt x="20000" y="7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1039279" y="7589829"/>
              <a:ext cx="346365" cy="81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474" fill="norm" stroke="1" extrusionOk="0">
                  <a:moveTo>
                    <a:pt x="21061" y="1831"/>
                  </a:moveTo>
                  <a:cubicBezTo>
                    <a:pt x="20129" y="1224"/>
                    <a:pt x="19196" y="616"/>
                    <a:pt x="18264" y="279"/>
                  </a:cubicBezTo>
                  <a:cubicBezTo>
                    <a:pt x="17332" y="-58"/>
                    <a:pt x="16399" y="-126"/>
                    <a:pt x="15078" y="279"/>
                  </a:cubicBezTo>
                  <a:cubicBezTo>
                    <a:pt x="13757" y="684"/>
                    <a:pt x="12048" y="1562"/>
                    <a:pt x="9639" y="3215"/>
                  </a:cubicBezTo>
                  <a:cubicBezTo>
                    <a:pt x="7231" y="4869"/>
                    <a:pt x="4123" y="7299"/>
                    <a:pt x="2180" y="9594"/>
                  </a:cubicBezTo>
                  <a:cubicBezTo>
                    <a:pt x="238" y="11889"/>
                    <a:pt x="-539" y="14049"/>
                    <a:pt x="393" y="15804"/>
                  </a:cubicBezTo>
                  <a:cubicBezTo>
                    <a:pt x="1326" y="17559"/>
                    <a:pt x="3967" y="18909"/>
                    <a:pt x="6765" y="19786"/>
                  </a:cubicBezTo>
                  <a:cubicBezTo>
                    <a:pt x="9562" y="20664"/>
                    <a:pt x="12514" y="21069"/>
                    <a:pt x="15467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1285974" y="7882657"/>
              <a:ext cx="429344" cy="48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962"/>
                  </a:moveTo>
                  <a:cubicBezTo>
                    <a:pt x="386" y="512"/>
                    <a:pt x="771" y="63"/>
                    <a:pt x="1350" y="6"/>
                  </a:cubicBezTo>
                  <a:cubicBezTo>
                    <a:pt x="1929" y="-50"/>
                    <a:pt x="2700" y="287"/>
                    <a:pt x="4500" y="1694"/>
                  </a:cubicBezTo>
                  <a:cubicBezTo>
                    <a:pt x="6300" y="3100"/>
                    <a:pt x="9129" y="5575"/>
                    <a:pt x="11700" y="8219"/>
                  </a:cubicBezTo>
                  <a:cubicBezTo>
                    <a:pt x="14271" y="10862"/>
                    <a:pt x="16586" y="13675"/>
                    <a:pt x="18193" y="15925"/>
                  </a:cubicBezTo>
                  <a:cubicBezTo>
                    <a:pt x="19800" y="18175"/>
                    <a:pt x="20700" y="19863"/>
                    <a:pt x="2160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1490041" y="7881510"/>
              <a:ext cx="25594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cubicBezTo>
                    <a:pt x="17996" y="2110"/>
                    <a:pt x="14574" y="4221"/>
                    <a:pt x="11260" y="6703"/>
                  </a:cubicBezTo>
                  <a:cubicBezTo>
                    <a:pt x="7945" y="9186"/>
                    <a:pt x="4737" y="12041"/>
                    <a:pt x="2705" y="14400"/>
                  </a:cubicBezTo>
                  <a:cubicBezTo>
                    <a:pt x="673" y="16759"/>
                    <a:pt x="-182" y="18621"/>
                    <a:pt x="32" y="19738"/>
                  </a:cubicBezTo>
                  <a:cubicBezTo>
                    <a:pt x="246" y="20855"/>
                    <a:pt x="1529" y="21228"/>
                    <a:pt x="2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1918789" y="7887735"/>
              <a:ext cx="317874" cy="4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095" fill="norm" stroke="1" extrusionOk="0">
                  <a:moveTo>
                    <a:pt x="21323" y="461"/>
                  </a:moveTo>
                  <a:cubicBezTo>
                    <a:pt x="19437" y="73"/>
                    <a:pt x="17552" y="-315"/>
                    <a:pt x="14980" y="396"/>
                  </a:cubicBezTo>
                  <a:cubicBezTo>
                    <a:pt x="12409" y="1108"/>
                    <a:pt x="9152" y="2919"/>
                    <a:pt x="6494" y="5505"/>
                  </a:cubicBezTo>
                  <a:cubicBezTo>
                    <a:pt x="3837" y="8092"/>
                    <a:pt x="1780" y="11455"/>
                    <a:pt x="752" y="13783"/>
                  </a:cubicBezTo>
                  <a:cubicBezTo>
                    <a:pt x="-277" y="16111"/>
                    <a:pt x="-277" y="17405"/>
                    <a:pt x="923" y="18569"/>
                  </a:cubicBezTo>
                  <a:cubicBezTo>
                    <a:pt x="2123" y="19733"/>
                    <a:pt x="4523" y="20768"/>
                    <a:pt x="6666" y="21026"/>
                  </a:cubicBezTo>
                  <a:cubicBezTo>
                    <a:pt x="8809" y="21285"/>
                    <a:pt x="10694" y="20768"/>
                    <a:pt x="1258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1929989" y="8096182"/>
              <a:ext cx="245340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7673"/>
                    <a:pt x="4500" y="13745"/>
                    <a:pt x="8100" y="10145"/>
                  </a:cubicBezTo>
                  <a:cubicBezTo>
                    <a:pt x="11700" y="6545"/>
                    <a:pt x="1665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2473000" y="7749558"/>
              <a:ext cx="285008" cy="49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48" fill="norm" stroke="1" extrusionOk="0">
                  <a:moveTo>
                    <a:pt x="21508" y="71"/>
                  </a:moveTo>
                  <a:cubicBezTo>
                    <a:pt x="18615" y="-41"/>
                    <a:pt x="15722" y="-152"/>
                    <a:pt x="12637" y="850"/>
                  </a:cubicBezTo>
                  <a:cubicBezTo>
                    <a:pt x="9551" y="1852"/>
                    <a:pt x="6272" y="3968"/>
                    <a:pt x="3862" y="6584"/>
                  </a:cubicBezTo>
                  <a:cubicBezTo>
                    <a:pt x="1451" y="9201"/>
                    <a:pt x="-92" y="12318"/>
                    <a:pt x="4" y="14879"/>
                  </a:cubicBezTo>
                  <a:cubicBezTo>
                    <a:pt x="101" y="17440"/>
                    <a:pt x="1837" y="19444"/>
                    <a:pt x="3572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2687899" y="7912027"/>
              <a:ext cx="323115" cy="20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95" fill="norm" stroke="1" extrusionOk="0">
                  <a:moveTo>
                    <a:pt x="14755" y="7042"/>
                  </a:moveTo>
                  <a:cubicBezTo>
                    <a:pt x="13742" y="4440"/>
                    <a:pt x="12730" y="1837"/>
                    <a:pt x="10958" y="666"/>
                  </a:cubicBezTo>
                  <a:cubicBezTo>
                    <a:pt x="9186" y="-505"/>
                    <a:pt x="6655" y="-245"/>
                    <a:pt x="4630" y="2358"/>
                  </a:cubicBezTo>
                  <a:cubicBezTo>
                    <a:pt x="2605" y="4960"/>
                    <a:pt x="1086" y="9905"/>
                    <a:pt x="411" y="13028"/>
                  </a:cubicBezTo>
                  <a:cubicBezTo>
                    <a:pt x="-264" y="16150"/>
                    <a:pt x="-95" y="17452"/>
                    <a:pt x="833" y="18623"/>
                  </a:cubicBezTo>
                  <a:cubicBezTo>
                    <a:pt x="1761" y="19794"/>
                    <a:pt x="3448" y="20835"/>
                    <a:pt x="5305" y="19794"/>
                  </a:cubicBezTo>
                  <a:cubicBezTo>
                    <a:pt x="7161" y="18753"/>
                    <a:pt x="9186" y="15630"/>
                    <a:pt x="10620" y="12767"/>
                  </a:cubicBezTo>
                  <a:cubicBezTo>
                    <a:pt x="12055" y="9905"/>
                    <a:pt x="12899" y="7302"/>
                    <a:pt x="13742" y="6652"/>
                  </a:cubicBezTo>
                  <a:cubicBezTo>
                    <a:pt x="14586" y="6001"/>
                    <a:pt x="15430" y="7302"/>
                    <a:pt x="16695" y="10035"/>
                  </a:cubicBezTo>
                  <a:cubicBezTo>
                    <a:pt x="17961" y="12767"/>
                    <a:pt x="19649" y="16931"/>
                    <a:pt x="21336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3057014" y="8211185"/>
              <a:ext cx="15333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4000"/>
                    <a:pt x="12240" y="8000"/>
                    <a:pt x="8640" y="11600"/>
                  </a:cubicBezTo>
                  <a:cubicBezTo>
                    <a:pt x="5040" y="15200"/>
                    <a:pt x="252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338601" y="7674506"/>
              <a:ext cx="247744" cy="56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84" fill="norm" stroke="1" extrusionOk="0">
                  <a:moveTo>
                    <a:pt x="6724" y="0"/>
                  </a:moveTo>
                  <a:cubicBezTo>
                    <a:pt x="6287" y="3616"/>
                    <a:pt x="5851" y="7233"/>
                    <a:pt x="5633" y="9920"/>
                  </a:cubicBezTo>
                  <a:cubicBezTo>
                    <a:pt x="5415" y="12608"/>
                    <a:pt x="5415" y="14367"/>
                    <a:pt x="5415" y="15687"/>
                  </a:cubicBezTo>
                  <a:cubicBezTo>
                    <a:pt x="5415" y="17006"/>
                    <a:pt x="5415" y="17886"/>
                    <a:pt x="5633" y="18081"/>
                  </a:cubicBezTo>
                  <a:cubicBezTo>
                    <a:pt x="5851" y="18277"/>
                    <a:pt x="6287" y="17788"/>
                    <a:pt x="7269" y="17006"/>
                  </a:cubicBezTo>
                  <a:cubicBezTo>
                    <a:pt x="8251" y="16224"/>
                    <a:pt x="9778" y="15149"/>
                    <a:pt x="11087" y="14514"/>
                  </a:cubicBezTo>
                  <a:cubicBezTo>
                    <a:pt x="12397" y="13879"/>
                    <a:pt x="13487" y="13683"/>
                    <a:pt x="14578" y="13683"/>
                  </a:cubicBezTo>
                  <a:cubicBezTo>
                    <a:pt x="15669" y="13683"/>
                    <a:pt x="16760" y="13879"/>
                    <a:pt x="18069" y="14612"/>
                  </a:cubicBezTo>
                  <a:cubicBezTo>
                    <a:pt x="19378" y="15345"/>
                    <a:pt x="20906" y="16615"/>
                    <a:pt x="21124" y="17739"/>
                  </a:cubicBezTo>
                  <a:cubicBezTo>
                    <a:pt x="21342" y="18863"/>
                    <a:pt x="20251" y="19841"/>
                    <a:pt x="17633" y="20525"/>
                  </a:cubicBezTo>
                  <a:cubicBezTo>
                    <a:pt x="15015" y="21209"/>
                    <a:pt x="10869" y="21600"/>
                    <a:pt x="7597" y="21453"/>
                  </a:cubicBezTo>
                  <a:cubicBezTo>
                    <a:pt x="4324" y="21307"/>
                    <a:pt x="1924" y="20623"/>
                    <a:pt x="833" y="19841"/>
                  </a:cubicBezTo>
                  <a:cubicBezTo>
                    <a:pt x="-258" y="19059"/>
                    <a:pt x="-40" y="18179"/>
                    <a:pt x="178" y="17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578359" y="7707561"/>
              <a:ext cx="216007" cy="58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18" fill="norm" stroke="1" extrusionOk="0">
                  <a:moveTo>
                    <a:pt x="5336" y="195"/>
                  </a:moveTo>
                  <a:cubicBezTo>
                    <a:pt x="6607" y="7"/>
                    <a:pt x="7878" y="-182"/>
                    <a:pt x="9911" y="337"/>
                  </a:cubicBezTo>
                  <a:cubicBezTo>
                    <a:pt x="11944" y="856"/>
                    <a:pt x="14739" y="2082"/>
                    <a:pt x="17153" y="4157"/>
                  </a:cubicBezTo>
                  <a:cubicBezTo>
                    <a:pt x="19567" y="6232"/>
                    <a:pt x="21600" y="9156"/>
                    <a:pt x="21473" y="11844"/>
                  </a:cubicBezTo>
                  <a:cubicBezTo>
                    <a:pt x="21346" y="14532"/>
                    <a:pt x="19059" y="16985"/>
                    <a:pt x="15120" y="18541"/>
                  </a:cubicBezTo>
                  <a:cubicBezTo>
                    <a:pt x="11181" y="20097"/>
                    <a:pt x="5591" y="20758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3808364" y="7628505"/>
              <a:ext cx="190907" cy="7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4208" y="0"/>
                  </a:moveTo>
                  <a:cubicBezTo>
                    <a:pt x="7294" y="157"/>
                    <a:pt x="10379" y="313"/>
                    <a:pt x="13465" y="1409"/>
                  </a:cubicBezTo>
                  <a:cubicBezTo>
                    <a:pt x="16551" y="2504"/>
                    <a:pt x="19636" y="4539"/>
                    <a:pt x="20618" y="6965"/>
                  </a:cubicBezTo>
                  <a:cubicBezTo>
                    <a:pt x="21600" y="9391"/>
                    <a:pt x="20478" y="12209"/>
                    <a:pt x="16691" y="14713"/>
                  </a:cubicBezTo>
                  <a:cubicBezTo>
                    <a:pt x="12904" y="17217"/>
                    <a:pt x="6452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4398711" y="7973512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0"/>
                    <a:pt x="11657" y="0"/>
                    <a:pt x="15257" y="3600"/>
                  </a:cubicBezTo>
                  <a:cubicBezTo>
                    <a:pt x="18857" y="7200"/>
                    <a:pt x="2022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391044" y="8188185"/>
              <a:ext cx="18400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973815" y="7706318"/>
              <a:ext cx="566118" cy="66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06" fill="norm" stroke="1" extrusionOk="0">
                  <a:moveTo>
                    <a:pt x="19668" y="1701"/>
                  </a:moveTo>
                  <a:cubicBezTo>
                    <a:pt x="20054" y="1370"/>
                    <a:pt x="20440" y="1039"/>
                    <a:pt x="20777" y="708"/>
                  </a:cubicBezTo>
                  <a:cubicBezTo>
                    <a:pt x="21115" y="377"/>
                    <a:pt x="21404" y="46"/>
                    <a:pt x="21356" y="4"/>
                  </a:cubicBezTo>
                  <a:cubicBezTo>
                    <a:pt x="21308" y="-37"/>
                    <a:pt x="20922" y="211"/>
                    <a:pt x="19138" y="1080"/>
                  </a:cubicBezTo>
                  <a:cubicBezTo>
                    <a:pt x="17354" y="1949"/>
                    <a:pt x="14172" y="3439"/>
                    <a:pt x="11086" y="4887"/>
                  </a:cubicBezTo>
                  <a:cubicBezTo>
                    <a:pt x="8000" y="6335"/>
                    <a:pt x="5011" y="7742"/>
                    <a:pt x="3275" y="8611"/>
                  </a:cubicBezTo>
                  <a:cubicBezTo>
                    <a:pt x="1540" y="9480"/>
                    <a:pt x="1058" y="9811"/>
                    <a:pt x="865" y="10184"/>
                  </a:cubicBezTo>
                  <a:cubicBezTo>
                    <a:pt x="672" y="10556"/>
                    <a:pt x="768" y="10970"/>
                    <a:pt x="1492" y="11218"/>
                  </a:cubicBezTo>
                  <a:cubicBezTo>
                    <a:pt x="2215" y="11466"/>
                    <a:pt x="3565" y="11549"/>
                    <a:pt x="5445" y="11591"/>
                  </a:cubicBezTo>
                  <a:cubicBezTo>
                    <a:pt x="7325" y="11632"/>
                    <a:pt x="9736" y="11632"/>
                    <a:pt x="11231" y="11756"/>
                  </a:cubicBezTo>
                  <a:cubicBezTo>
                    <a:pt x="12725" y="11880"/>
                    <a:pt x="13304" y="12129"/>
                    <a:pt x="13545" y="12460"/>
                  </a:cubicBezTo>
                  <a:cubicBezTo>
                    <a:pt x="13786" y="12791"/>
                    <a:pt x="13690" y="13204"/>
                    <a:pt x="12340" y="14032"/>
                  </a:cubicBezTo>
                  <a:cubicBezTo>
                    <a:pt x="10990" y="14860"/>
                    <a:pt x="8386" y="16101"/>
                    <a:pt x="6217" y="17177"/>
                  </a:cubicBezTo>
                  <a:cubicBezTo>
                    <a:pt x="4047" y="18253"/>
                    <a:pt x="2311" y="19163"/>
                    <a:pt x="1250" y="19866"/>
                  </a:cubicBezTo>
                  <a:cubicBezTo>
                    <a:pt x="190" y="20570"/>
                    <a:pt x="-196" y="21066"/>
                    <a:pt x="93" y="21315"/>
                  </a:cubicBezTo>
                  <a:cubicBezTo>
                    <a:pt x="383" y="21563"/>
                    <a:pt x="1347" y="21563"/>
                    <a:pt x="3179" y="21356"/>
                  </a:cubicBezTo>
                  <a:cubicBezTo>
                    <a:pt x="5011" y="21149"/>
                    <a:pt x="7711" y="20735"/>
                    <a:pt x="10411" y="20446"/>
                  </a:cubicBezTo>
                  <a:cubicBezTo>
                    <a:pt x="13111" y="20156"/>
                    <a:pt x="15811" y="19991"/>
                    <a:pt x="18511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5990455" y="7657870"/>
              <a:ext cx="171630" cy="61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67" fill="norm" stroke="1" extrusionOk="0">
                  <a:moveTo>
                    <a:pt x="21332" y="3794"/>
                  </a:moveTo>
                  <a:cubicBezTo>
                    <a:pt x="21014" y="2723"/>
                    <a:pt x="20697" y="1652"/>
                    <a:pt x="20061" y="938"/>
                  </a:cubicBezTo>
                  <a:cubicBezTo>
                    <a:pt x="19426" y="224"/>
                    <a:pt x="18473" y="-133"/>
                    <a:pt x="15773" y="46"/>
                  </a:cubicBezTo>
                  <a:cubicBezTo>
                    <a:pt x="13073" y="224"/>
                    <a:pt x="8626" y="938"/>
                    <a:pt x="5450" y="2277"/>
                  </a:cubicBezTo>
                  <a:cubicBezTo>
                    <a:pt x="2273" y="3616"/>
                    <a:pt x="367" y="5579"/>
                    <a:pt x="50" y="7900"/>
                  </a:cubicBezTo>
                  <a:cubicBezTo>
                    <a:pt x="-268" y="10221"/>
                    <a:pt x="1003" y="12898"/>
                    <a:pt x="1638" y="15219"/>
                  </a:cubicBezTo>
                  <a:cubicBezTo>
                    <a:pt x="2273" y="17540"/>
                    <a:pt x="2273" y="19503"/>
                    <a:pt x="2273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5832410" y="8057848"/>
              <a:ext cx="35267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7" y="18831"/>
                    <a:pt x="313" y="16062"/>
                    <a:pt x="2504" y="12738"/>
                  </a:cubicBezTo>
                  <a:cubicBezTo>
                    <a:pt x="4696" y="9415"/>
                    <a:pt x="8922" y="5538"/>
                    <a:pt x="12443" y="3323"/>
                  </a:cubicBezTo>
                  <a:cubicBezTo>
                    <a:pt x="15965" y="1108"/>
                    <a:pt x="18783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6085416" y="8254435"/>
              <a:ext cx="191672" cy="14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1" fill="norm" stroke="1" extrusionOk="0">
                  <a:moveTo>
                    <a:pt x="0" y="1545"/>
                  </a:moveTo>
                  <a:cubicBezTo>
                    <a:pt x="1152" y="408"/>
                    <a:pt x="2304" y="-729"/>
                    <a:pt x="4464" y="597"/>
                  </a:cubicBezTo>
                  <a:cubicBezTo>
                    <a:pt x="6624" y="1924"/>
                    <a:pt x="9792" y="5713"/>
                    <a:pt x="12816" y="9503"/>
                  </a:cubicBezTo>
                  <a:cubicBezTo>
                    <a:pt x="15840" y="13292"/>
                    <a:pt x="18720" y="17082"/>
                    <a:pt x="21600" y="20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6100750" y="8257186"/>
              <a:ext cx="161004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14" y="3086"/>
                    <a:pt x="10629" y="6171"/>
                    <a:pt x="7029" y="9771"/>
                  </a:cubicBezTo>
                  <a:cubicBezTo>
                    <a:pt x="3429" y="13371"/>
                    <a:pt x="1714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6369697" y="7753730"/>
              <a:ext cx="221731" cy="52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01" fill="norm" stroke="1" extrusionOk="0">
                  <a:moveTo>
                    <a:pt x="21296" y="827"/>
                  </a:moveTo>
                  <a:cubicBezTo>
                    <a:pt x="20069" y="413"/>
                    <a:pt x="18841" y="0"/>
                    <a:pt x="17737" y="0"/>
                  </a:cubicBezTo>
                  <a:cubicBezTo>
                    <a:pt x="16632" y="0"/>
                    <a:pt x="15651" y="413"/>
                    <a:pt x="13441" y="1964"/>
                  </a:cubicBezTo>
                  <a:cubicBezTo>
                    <a:pt x="11232" y="3514"/>
                    <a:pt x="7796" y="6201"/>
                    <a:pt x="5096" y="9198"/>
                  </a:cubicBezTo>
                  <a:cubicBezTo>
                    <a:pt x="2396" y="12195"/>
                    <a:pt x="432" y="15502"/>
                    <a:pt x="64" y="17673"/>
                  </a:cubicBezTo>
                  <a:cubicBezTo>
                    <a:pt x="-304" y="19843"/>
                    <a:pt x="923" y="20877"/>
                    <a:pt x="3378" y="21238"/>
                  </a:cubicBezTo>
                  <a:cubicBezTo>
                    <a:pt x="5832" y="21600"/>
                    <a:pt x="9514" y="21290"/>
                    <a:pt x="13196" y="20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6647088" y="7812509"/>
              <a:ext cx="90011" cy="38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84" fill="norm" stroke="1" extrusionOk="0">
                  <a:moveTo>
                    <a:pt x="19332" y="0"/>
                  </a:moveTo>
                  <a:cubicBezTo>
                    <a:pt x="15732" y="1584"/>
                    <a:pt x="12132" y="3168"/>
                    <a:pt x="8832" y="6048"/>
                  </a:cubicBezTo>
                  <a:cubicBezTo>
                    <a:pt x="5532" y="8928"/>
                    <a:pt x="2532" y="13104"/>
                    <a:pt x="1032" y="15624"/>
                  </a:cubicBezTo>
                  <a:cubicBezTo>
                    <a:pt x="-468" y="18144"/>
                    <a:pt x="-468" y="19008"/>
                    <a:pt x="1932" y="19800"/>
                  </a:cubicBezTo>
                  <a:cubicBezTo>
                    <a:pt x="4332" y="20592"/>
                    <a:pt x="9132" y="21312"/>
                    <a:pt x="12732" y="21456"/>
                  </a:cubicBezTo>
                  <a:cubicBezTo>
                    <a:pt x="16332" y="21600"/>
                    <a:pt x="18732" y="21168"/>
                    <a:pt x="21132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6537447" y="7981179"/>
              <a:ext cx="23798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3475" y="21600"/>
                  </a:moveTo>
                  <a:cubicBezTo>
                    <a:pt x="1866" y="21600"/>
                    <a:pt x="258" y="21600"/>
                    <a:pt x="28" y="20880"/>
                  </a:cubicBezTo>
                  <a:cubicBezTo>
                    <a:pt x="-202" y="20160"/>
                    <a:pt x="947" y="18720"/>
                    <a:pt x="4738" y="15120"/>
                  </a:cubicBezTo>
                  <a:cubicBezTo>
                    <a:pt x="8530" y="11520"/>
                    <a:pt x="14964" y="5760"/>
                    <a:pt x="21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6836766" y="7804842"/>
              <a:ext cx="152442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600" fill="norm" stroke="1" extrusionOk="0">
                  <a:moveTo>
                    <a:pt x="11314" y="0"/>
                  </a:moveTo>
                  <a:cubicBezTo>
                    <a:pt x="14057" y="1043"/>
                    <a:pt x="16800" y="2087"/>
                    <a:pt x="18686" y="4017"/>
                  </a:cubicBezTo>
                  <a:cubicBezTo>
                    <a:pt x="20571" y="5948"/>
                    <a:pt x="21600" y="8765"/>
                    <a:pt x="18343" y="11843"/>
                  </a:cubicBezTo>
                  <a:cubicBezTo>
                    <a:pt x="15086" y="14922"/>
                    <a:pt x="7543" y="182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7143439" y="8241852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7319777" y="7666839"/>
              <a:ext cx="393565" cy="64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11" fill="norm" stroke="1" extrusionOk="0">
                  <a:moveTo>
                    <a:pt x="0" y="21258"/>
                  </a:moveTo>
                  <a:cubicBezTo>
                    <a:pt x="2090" y="18356"/>
                    <a:pt x="4181" y="15453"/>
                    <a:pt x="5783" y="12849"/>
                  </a:cubicBezTo>
                  <a:cubicBezTo>
                    <a:pt x="7386" y="10245"/>
                    <a:pt x="8501" y="7940"/>
                    <a:pt x="9476" y="6019"/>
                  </a:cubicBezTo>
                  <a:cubicBezTo>
                    <a:pt x="10452" y="4098"/>
                    <a:pt x="11288" y="2561"/>
                    <a:pt x="11915" y="1537"/>
                  </a:cubicBezTo>
                  <a:cubicBezTo>
                    <a:pt x="12542" y="512"/>
                    <a:pt x="12960" y="0"/>
                    <a:pt x="13308" y="0"/>
                  </a:cubicBezTo>
                  <a:cubicBezTo>
                    <a:pt x="13657" y="0"/>
                    <a:pt x="13935" y="512"/>
                    <a:pt x="14772" y="2348"/>
                  </a:cubicBezTo>
                  <a:cubicBezTo>
                    <a:pt x="15608" y="4183"/>
                    <a:pt x="17001" y="7342"/>
                    <a:pt x="18186" y="10074"/>
                  </a:cubicBezTo>
                  <a:cubicBezTo>
                    <a:pt x="19370" y="12806"/>
                    <a:pt x="20346" y="15111"/>
                    <a:pt x="20903" y="16904"/>
                  </a:cubicBezTo>
                  <a:cubicBezTo>
                    <a:pt x="21461" y="18697"/>
                    <a:pt x="21600" y="19978"/>
                    <a:pt x="21321" y="20704"/>
                  </a:cubicBezTo>
                  <a:cubicBezTo>
                    <a:pt x="21043" y="21429"/>
                    <a:pt x="20346" y="21600"/>
                    <a:pt x="18046" y="21472"/>
                  </a:cubicBezTo>
                  <a:cubicBezTo>
                    <a:pt x="15747" y="21344"/>
                    <a:pt x="11845" y="20917"/>
                    <a:pt x="9406" y="20661"/>
                  </a:cubicBezTo>
                  <a:cubicBezTo>
                    <a:pt x="6968" y="20405"/>
                    <a:pt x="5992" y="20319"/>
                    <a:pt x="5017" y="20234"/>
                  </a:cubicBezTo>
                  <a:cubicBezTo>
                    <a:pt x="4041" y="20149"/>
                    <a:pt x="3066" y="20063"/>
                    <a:pt x="3135" y="19850"/>
                  </a:cubicBezTo>
                  <a:cubicBezTo>
                    <a:pt x="3205" y="19636"/>
                    <a:pt x="4320" y="19295"/>
                    <a:pt x="5435" y="18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7835372" y="7700062"/>
              <a:ext cx="105420" cy="54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73" fill="norm" stroke="1" extrusionOk="0">
                  <a:moveTo>
                    <a:pt x="18128" y="1413"/>
                  </a:moveTo>
                  <a:cubicBezTo>
                    <a:pt x="18643" y="707"/>
                    <a:pt x="19157" y="0"/>
                    <a:pt x="19414" y="0"/>
                  </a:cubicBezTo>
                  <a:cubicBezTo>
                    <a:pt x="19671" y="0"/>
                    <a:pt x="19671" y="707"/>
                    <a:pt x="17871" y="2877"/>
                  </a:cubicBezTo>
                  <a:cubicBezTo>
                    <a:pt x="16071" y="5047"/>
                    <a:pt x="12471" y="8680"/>
                    <a:pt x="9128" y="11658"/>
                  </a:cubicBezTo>
                  <a:cubicBezTo>
                    <a:pt x="5785" y="14636"/>
                    <a:pt x="2700" y="16957"/>
                    <a:pt x="1157" y="18471"/>
                  </a:cubicBezTo>
                  <a:cubicBezTo>
                    <a:pt x="-386" y="19985"/>
                    <a:pt x="-386" y="20692"/>
                    <a:pt x="1157" y="21095"/>
                  </a:cubicBezTo>
                  <a:cubicBezTo>
                    <a:pt x="2700" y="21499"/>
                    <a:pt x="5785" y="21600"/>
                    <a:pt x="9385" y="21297"/>
                  </a:cubicBezTo>
                  <a:cubicBezTo>
                    <a:pt x="12985" y="20994"/>
                    <a:pt x="17100" y="20288"/>
                    <a:pt x="19157" y="19733"/>
                  </a:cubicBezTo>
                  <a:cubicBezTo>
                    <a:pt x="21214" y="19178"/>
                    <a:pt x="21214" y="18774"/>
                    <a:pt x="21214" y="18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7772120" y="7996513"/>
              <a:ext cx="207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7281382" y="8487705"/>
              <a:ext cx="601972" cy="9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9" fill="norm" stroke="1" extrusionOk="0">
                  <a:moveTo>
                    <a:pt x="276" y="21479"/>
                  </a:moveTo>
                  <a:cubicBezTo>
                    <a:pt x="93" y="18479"/>
                    <a:pt x="-89" y="15479"/>
                    <a:pt x="48" y="13979"/>
                  </a:cubicBezTo>
                  <a:cubicBezTo>
                    <a:pt x="184" y="12479"/>
                    <a:pt x="640" y="12479"/>
                    <a:pt x="2417" y="11279"/>
                  </a:cubicBezTo>
                  <a:cubicBezTo>
                    <a:pt x="4195" y="10079"/>
                    <a:pt x="7293" y="7679"/>
                    <a:pt x="10483" y="5579"/>
                  </a:cubicBezTo>
                  <a:cubicBezTo>
                    <a:pt x="13673" y="3479"/>
                    <a:pt x="16954" y="1679"/>
                    <a:pt x="18914" y="779"/>
                  </a:cubicBezTo>
                  <a:cubicBezTo>
                    <a:pt x="20873" y="-121"/>
                    <a:pt x="21511" y="-121"/>
                    <a:pt x="21465" y="179"/>
                  </a:cubicBezTo>
                  <a:cubicBezTo>
                    <a:pt x="21420" y="479"/>
                    <a:pt x="20691" y="1079"/>
                    <a:pt x="18822" y="2579"/>
                  </a:cubicBezTo>
                  <a:cubicBezTo>
                    <a:pt x="16954" y="4079"/>
                    <a:pt x="13946" y="6479"/>
                    <a:pt x="10802" y="8279"/>
                  </a:cubicBezTo>
                  <a:cubicBezTo>
                    <a:pt x="7658" y="10079"/>
                    <a:pt x="4377" y="11279"/>
                    <a:pt x="4195" y="11279"/>
                  </a:cubicBezTo>
                  <a:cubicBezTo>
                    <a:pt x="4012" y="11279"/>
                    <a:pt x="6929" y="10079"/>
                    <a:pt x="9754" y="8879"/>
                  </a:cubicBezTo>
                  <a:cubicBezTo>
                    <a:pt x="12579" y="7679"/>
                    <a:pt x="15314" y="6479"/>
                    <a:pt x="16908" y="5879"/>
                  </a:cubicBezTo>
                  <a:cubicBezTo>
                    <a:pt x="18503" y="5279"/>
                    <a:pt x="18959" y="5279"/>
                    <a:pt x="19005" y="6179"/>
                  </a:cubicBezTo>
                  <a:cubicBezTo>
                    <a:pt x="19050" y="7079"/>
                    <a:pt x="18686" y="8879"/>
                    <a:pt x="16954" y="10679"/>
                  </a:cubicBezTo>
                  <a:cubicBezTo>
                    <a:pt x="15222" y="12479"/>
                    <a:pt x="12124" y="14279"/>
                    <a:pt x="10301" y="15479"/>
                  </a:cubicBezTo>
                  <a:cubicBezTo>
                    <a:pt x="8478" y="16679"/>
                    <a:pt x="7931" y="17279"/>
                    <a:pt x="7430" y="17579"/>
                  </a:cubicBezTo>
                  <a:cubicBezTo>
                    <a:pt x="6929" y="17879"/>
                    <a:pt x="6473" y="17879"/>
                    <a:pt x="6473" y="17279"/>
                  </a:cubicBezTo>
                  <a:cubicBezTo>
                    <a:pt x="6473" y="16679"/>
                    <a:pt x="6929" y="15479"/>
                    <a:pt x="8888" y="14579"/>
                  </a:cubicBezTo>
                  <a:cubicBezTo>
                    <a:pt x="10848" y="13679"/>
                    <a:pt x="14311" y="13079"/>
                    <a:pt x="16407" y="13379"/>
                  </a:cubicBezTo>
                  <a:cubicBezTo>
                    <a:pt x="18503" y="13679"/>
                    <a:pt x="19233" y="14879"/>
                    <a:pt x="19962" y="16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7273776" y="8752580"/>
              <a:ext cx="460011" cy="8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21078"/>
                  </a:moveTo>
                  <a:cubicBezTo>
                    <a:pt x="2040" y="16758"/>
                    <a:pt x="4080" y="12438"/>
                    <a:pt x="7380" y="8735"/>
                  </a:cubicBezTo>
                  <a:cubicBezTo>
                    <a:pt x="10680" y="5032"/>
                    <a:pt x="15240" y="1947"/>
                    <a:pt x="17820" y="712"/>
                  </a:cubicBezTo>
                  <a:cubicBezTo>
                    <a:pt x="20400" y="-522"/>
                    <a:pt x="21000" y="95"/>
                    <a:pt x="2160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7621598" y="8657929"/>
              <a:ext cx="139289" cy="18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357" fill="norm" stroke="1" extrusionOk="0">
                  <a:moveTo>
                    <a:pt x="1857" y="6057"/>
                  </a:moveTo>
                  <a:cubicBezTo>
                    <a:pt x="720" y="3957"/>
                    <a:pt x="-417" y="1857"/>
                    <a:pt x="151" y="807"/>
                  </a:cubicBezTo>
                  <a:cubicBezTo>
                    <a:pt x="720" y="-243"/>
                    <a:pt x="2994" y="-243"/>
                    <a:pt x="6404" y="657"/>
                  </a:cubicBezTo>
                  <a:cubicBezTo>
                    <a:pt x="9815" y="1557"/>
                    <a:pt x="14362" y="3357"/>
                    <a:pt x="17204" y="4857"/>
                  </a:cubicBezTo>
                  <a:cubicBezTo>
                    <a:pt x="20046" y="6357"/>
                    <a:pt x="21183" y="7557"/>
                    <a:pt x="20425" y="9657"/>
                  </a:cubicBezTo>
                  <a:cubicBezTo>
                    <a:pt x="19667" y="11757"/>
                    <a:pt x="17015" y="14757"/>
                    <a:pt x="14741" y="16857"/>
                  </a:cubicBezTo>
                  <a:cubicBezTo>
                    <a:pt x="12467" y="18957"/>
                    <a:pt x="10572" y="20157"/>
                    <a:pt x="8678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7867074" y="8704065"/>
              <a:ext cx="215197" cy="17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9" h="20374" fill="norm" stroke="1" extrusionOk="0">
                  <a:moveTo>
                    <a:pt x="15563" y="625"/>
                  </a:moveTo>
                  <a:cubicBezTo>
                    <a:pt x="12443" y="41"/>
                    <a:pt x="9323" y="-543"/>
                    <a:pt x="6563" y="916"/>
                  </a:cubicBezTo>
                  <a:cubicBezTo>
                    <a:pt x="3803" y="2376"/>
                    <a:pt x="1403" y="5879"/>
                    <a:pt x="443" y="9381"/>
                  </a:cubicBezTo>
                  <a:cubicBezTo>
                    <a:pt x="-517" y="12884"/>
                    <a:pt x="-37" y="16387"/>
                    <a:pt x="3083" y="18430"/>
                  </a:cubicBezTo>
                  <a:cubicBezTo>
                    <a:pt x="6203" y="20473"/>
                    <a:pt x="11963" y="21057"/>
                    <a:pt x="15683" y="19452"/>
                  </a:cubicBezTo>
                  <a:cubicBezTo>
                    <a:pt x="19403" y="17846"/>
                    <a:pt x="21083" y="14052"/>
                    <a:pt x="19763" y="10549"/>
                  </a:cubicBezTo>
                  <a:cubicBezTo>
                    <a:pt x="18443" y="7046"/>
                    <a:pt x="14123" y="3835"/>
                    <a:pt x="11363" y="2376"/>
                  </a:cubicBezTo>
                  <a:cubicBezTo>
                    <a:pt x="8603" y="916"/>
                    <a:pt x="7403" y="1208"/>
                    <a:pt x="6203" y="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8462136" y="8126850"/>
              <a:ext cx="176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7100"/>
                    <a:pt x="1252" y="12600"/>
                    <a:pt x="4852" y="9000"/>
                  </a:cubicBezTo>
                  <a:cubicBezTo>
                    <a:pt x="8452" y="5400"/>
                    <a:pt x="15026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8462136" y="8241852"/>
              <a:ext cx="237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6" y="16457"/>
                    <a:pt x="7432" y="11314"/>
                    <a:pt x="11032" y="7714"/>
                  </a:cubicBezTo>
                  <a:cubicBezTo>
                    <a:pt x="14632" y="4114"/>
                    <a:pt x="1811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9127285" y="7630939"/>
              <a:ext cx="277873" cy="82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37" fill="norm" stroke="1" extrusionOk="0">
                  <a:moveTo>
                    <a:pt x="21351" y="4137"/>
                  </a:moveTo>
                  <a:cubicBezTo>
                    <a:pt x="21155" y="3070"/>
                    <a:pt x="20958" y="2004"/>
                    <a:pt x="20467" y="1304"/>
                  </a:cubicBezTo>
                  <a:cubicBezTo>
                    <a:pt x="19976" y="604"/>
                    <a:pt x="19191" y="270"/>
                    <a:pt x="18307" y="104"/>
                  </a:cubicBezTo>
                  <a:cubicBezTo>
                    <a:pt x="17424" y="-63"/>
                    <a:pt x="16442" y="-63"/>
                    <a:pt x="14773" y="370"/>
                  </a:cubicBezTo>
                  <a:cubicBezTo>
                    <a:pt x="13104" y="804"/>
                    <a:pt x="10747" y="1670"/>
                    <a:pt x="8882" y="3137"/>
                  </a:cubicBezTo>
                  <a:cubicBezTo>
                    <a:pt x="7016" y="4604"/>
                    <a:pt x="5642" y="6670"/>
                    <a:pt x="5936" y="8637"/>
                  </a:cubicBezTo>
                  <a:cubicBezTo>
                    <a:pt x="6231" y="10604"/>
                    <a:pt x="8195" y="12470"/>
                    <a:pt x="9569" y="13937"/>
                  </a:cubicBezTo>
                  <a:cubicBezTo>
                    <a:pt x="10944" y="15404"/>
                    <a:pt x="11729" y="16470"/>
                    <a:pt x="11336" y="17337"/>
                  </a:cubicBezTo>
                  <a:cubicBezTo>
                    <a:pt x="10944" y="18204"/>
                    <a:pt x="9373" y="18870"/>
                    <a:pt x="7213" y="19370"/>
                  </a:cubicBezTo>
                  <a:cubicBezTo>
                    <a:pt x="5053" y="19870"/>
                    <a:pt x="2304" y="20204"/>
                    <a:pt x="1027" y="20537"/>
                  </a:cubicBezTo>
                  <a:cubicBezTo>
                    <a:pt x="-249" y="20870"/>
                    <a:pt x="-53" y="21204"/>
                    <a:pt x="144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8976956" y="8613586"/>
              <a:ext cx="259532" cy="11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89" fill="norm" stroke="1" extrusionOk="0">
                  <a:moveTo>
                    <a:pt x="14517" y="4844"/>
                  </a:moveTo>
                  <a:cubicBezTo>
                    <a:pt x="12399" y="2546"/>
                    <a:pt x="10281" y="249"/>
                    <a:pt x="8058" y="19"/>
                  </a:cubicBezTo>
                  <a:cubicBezTo>
                    <a:pt x="5834" y="-211"/>
                    <a:pt x="3505" y="1627"/>
                    <a:pt x="2023" y="4844"/>
                  </a:cubicBezTo>
                  <a:cubicBezTo>
                    <a:pt x="540" y="8061"/>
                    <a:pt x="-95" y="12657"/>
                    <a:pt x="11" y="15644"/>
                  </a:cubicBezTo>
                  <a:cubicBezTo>
                    <a:pt x="117" y="18632"/>
                    <a:pt x="964" y="20010"/>
                    <a:pt x="2446" y="19781"/>
                  </a:cubicBezTo>
                  <a:cubicBezTo>
                    <a:pt x="3929" y="19551"/>
                    <a:pt x="6046" y="17712"/>
                    <a:pt x="7529" y="16104"/>
                  </a:cubicBezTo>
                  <a:cubicBezTo>
                    <a:pt x="9011" y="14495"/>
                    <a:pt x="9858" y="13117"/>
                    <a:pt x="12081" y="14036"/>
                  </a:cubicBezTo>
                  <a:cubicBezTo>
                    <a:pt x="14305" y="14955"/>
                    <a:pt x="17905" y="18172"/>
                    <a:pt x="21505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8968147" y="7170781"/>
              <a:ext cx="167169" cy="33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240" fill="norm" stroke="1" extrusionOk="0">
                  <a:moveTo>
                    <a:pt x="11606" y="2737"/>
                  </a:moveTo>
                  <a:cubicBezTo>
                    <a:pt x="12573" y="1457"/>
                    <a:pt x="13540" y="177"/>
                    <a:pt x="14024" y="17"/>
                  </a:cubicBezTo>
                  <a:cubicBezTo>
                    <a:pt x="14507" y="-143"/>
                    <a:pt x="14507" y="817"/>
                    <a:pt x="13540" y="3617"/>
                  </a:cubicBezTo>
                  <a:cubicBezTo>
                    <a:pt x="12573" y="6417"/>
                    <a:pt x="10639" y="11057"/>
                    <a:pt x="9510" y="14177"/>
                  </a:cubicBezTo>
                  <a:cubicBezTo>
                    <a:pt x="8382" y="17297"/>
                    <a:pt x="8060" y="18897"/>
                    <a:pt x="9027" y="18257"/>
                  </a:cubicBezTo>
                  <a:cubicBezTo>
                    <a:pt x="9994" y="17617"/>
                    <a:pt x="12251" y="14737"/>
                    <a:pt x="14024" y="12977"/>
                  </a:cubicBezTo>
                  <a:cubicBezTo>
                    <a:pt x="15797" y="11217"/>
                    <a:pt x="17087" y="10577"/>
                    <a:pt x="18054" y="10657"/>
                  </a:cubicBezTo>
                  <a:cubicBezTo>
                    <a:pt x="19021" y="10737"/>
                    <a:pt x="19666" y="11537"/>
                    <a:pt x="20310" y="12977"/>
                  </a:cubicBezTo>
                  <a:cubicBezTo>
                    <a:pt x="20955" y="14417"/>
                    <a:pt x="21600" y="16497"/>
                    <a:pt x="20472" y="18097"/>
                  </a:cubicBezTo>
                  <a:cubicBezTo>
                    <a:pt x="19343" y="19697"/>
                    <a:pt x="16442" y="20817"/>
                    <a:pt x="12734" y="21137"/>
                  </a:cubicBezTo>
                  <a:cubicBezTo>
                    <a:pt x="9027" y="21457"/>
                    <a:pt x="4513" y="20977"/>
                    <a:pt x="0" y="20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9458825" y="7692274"/>
              <a:ext cx="196784" cy="54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039" y="4405"/>
                  </a:moveTo>
                  <a:cubicBezTo>
                    <a:pt x="21319" y="3405"/>
                    <a:pt x="21600" y="2405"/>
                    <a:pt x="21600" y="1655"/>
                  </a:cubicBezTo>
                  <a:cubicBezTo>
                    <a:pt x="21600" y="905"/>
                    <a:pt x="21319" y="405"/>
                    <a:pt x="20478" y="155"/>
                  </a:cubicBezTo>
                  <a:cubicBezTo>
                    <a:pt x="19636" y="-95"/>
                    <a:pt x="18234" y="-95"/>
                    <a:pt x="15990" y="555"/>
                  </a:cubicBezTo>
                  <a:cubicBezTo>
                    <a:pt x="13745" y="1205"/>
                    <a:pt x="10660" y="2505"/>
                    <a:pt x="7855" y="4455"/>
                  </a:cubicBezTo>
                  <a:cubicBezTo>
                    <a:pt x="5049" y="6405"/>
                    <a:pt x="2525" y="9005"/>
                    <a:pt x="1403" y="11355"/>
                  </a:cubicBezTo>
                  <a:cubicBezTo>
                    <a:pt x="281" y="13705"/>
                    <a:pt x="561" y="15805"/>
                    <a:pt x="561" y="17455"/>
                  </a:cubicBezTo>
                  <a:cubicBezTo>
                    <a:pt x="561" y="19105"/>
                    <a:pt x="281" y="20305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9359156" y="8071709"/>
              <a:ext cx="184005" cy="4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300" y="15434"/>
                    <a:pt x="600" y="9750"/>
                    <a:pt x="3150" y="5771"/>
                  </a:cubicBezTo>
                  <a:cubicBezTo>
                    <a:pt x="5700" y="1792"/>
                    <a:pt x="10500" y="-482"/>
                    <a:pt x="13950" y="86"/>
                  </a:cubicBezTo>
                  <a:cubicBezTo>
                    <a:pt x="17400" y="655"/>
                    <a:pt x="19500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9604495" y="8134517"/>
              <a:ext cx="15333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9617649" y="8173993"/>
              <a:ext cx="132517" cy="18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66" fill="norm" stroke="1" extrusionOk="0">
                  <a:moveTo>
                    <a:pt x="21132" y="2566"/>
                  </a:moveTo>
                  <a:cubicBezTo>
                    <a:pt x="19502" y="1366"/>
                    <a:pt x="17872" y="166"/>
                    <a:pt x="16241" y="16"/>
                  </a:cubicBezTo>
                  <a:cubicBezTo>
                    <a:pt x="14611" y="-134"/>
                    <a:pt x="12981" y="766"/>
                    <a:pt x="10128" y="3316"/>
                  </a:cubicBezTo>
                  <a:cubicBezTo>
                    <a:pt x="7275" y="5866"/>
                    <a:pt x="3200" y="10066"/>
                    <a:pt x="1366" y="13366"/>
                  </a:cubicBezTo>
                  <a:cubicBezTo>
                    <a:pt x="-468" y="16666"/>
                    <a:pt x="-60" y="19066"/>
                    <a:pt x="347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9805953" y="7842379"/>
              <a:ext cx="212552" cy="39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08" fill="norm" stroke="1" extrusionOk="0">
                  <a:moveTo>
                    <a:pt x="21135" y="3366"/>
                  </a:moveTo>
                  <a:cubicBezTo>
                    <a:pt x="21135" y="2120"/>
                    <a:pt x="21135" y="874"/>
                    <a:pt x="20246" y="320"/>
                  </a:cubicBezTo>
                  <a:cubicBezTo>
                    <a:pt x="19356" y="-234"/>
                    <a:pt x="17577" y="-96"/>
                    <a:pt x="15036" y="943"/>
                  </a:cubicBezTo>
                  <a:cubicBezTo>
                    <a:pt x="12495" y="1981"/>
                    <a:pt x="9192" y="3920"/>
                    <a:pt x="6396" y="6412"/>
                  </a:cubicBezTo>
                  <a:cubicBezTo>
                    <a:pt x="3601" y="8904"/>
                    <a:pt x="1314" y="11951"/>
                    <a:pt x="424" y="14374"/>
                  </a:cubicBezTo>
                  <a:cubicBezTo>
                    <a:pt x="-465" y="16797"/>
                    <a:pt x="43" y="18597"/>
                    <a:pt x="1949" y="19704"/>
                  </a:cubicBezTo>
                  <a:cubicBezTo>
                    <a:pt x="3855" y="20812"/>
                    <a:pt x="7159" y="21228"/>
                    <a:pt x="9446" y="21297"/>
                  </a:cubicBezTo>
                  <a:cubicBezTo>
                    <a:pt x="11733" y="21366"/>
                    <a:pt x="13003" y="21089"/>
                    <a:pt x="14274" y="20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0076800" y="7889177"/>
              <a:ext cx="64375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0926" y="0"/>
                  </a:moveTo>
                  <a:cubicBezTo>
                    <a:pt x="16772" y="167"/>
                    <a:pt x="12618" y="335"/>
                    <a:pt x="8880" y="2009"/>
                  </a:cubicBezTo>
                  <a:cubicBezTo>
                    <a:pt x="5141" y="3684"/>
                    <a:pt x="1818" y="6865"/>
                    <a:pt x="572" y="9879"/>
                  </a:cubicBezTo>
                  <a:cubicBezTo>
                    <a:pt x="-674" y="12893"/>
                    <a:pt x="157" y="15740"/>
                    <a:pt x="2649" y="17665"/>
                  </a:cubicBezTo>
                  <a:cubicBezTo>
                    <a:pt x="5141" y="19591"/>
                    <a:pt x="9295" y="20595"/>
                    <a:pt x="13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0018504" y="8080849"/>
              <a:ext cx="168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4400"/>
                    <a:pt x="9818" y="7200"/>
                    <a:pt x="13418" y="3600"/>
                  </a:cubicBezTo>
                  <a:cubicBezTo>
                    <a:pt x="17018" y="0"/>
                    <a:pt x="193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0248510" y="7889177"/>
              <a:ext cx="85676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5" h="21600" fill="norm" stroke="1" extrusionOk="0">
                  <a:moveTo>
                    <a:pt x="1800" y="0"/>
                  </a:moveTo>
                  <a:cubicBezTo>
                    <a:pt x="7200" y="2283"/>
                    <a:pt x="12600" y="4566"/>
                    <a:pt x="16200" y="7200"/>
                  </a:cubicBezTo>
                  <a:cubicBezTo>
                    <a:pt x="19800" y="9834"/>
                    <a:pt x="21600" y="12820"/>
                    <a:pt x="18600" y="15278"/>
                  </a:cubicBezTo>
                  <a:cubicBezTo>
                    <a:pt x="15600" y="17737"/>
                    <a:pt x="7800" y="196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0473723" y="7691044"/>
              <a:ext cx="434136" cy="52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09" fill="norm" stroke="1" extrusionOk="0">
                  <a:moveTo>
                    <a:pt x="10469" y="18244"/>
                  </a:moveTo>
                  <a:cubicBezTo>
                    <a:pt x="8953" y="17107"/>
                    <a:pt x="7437" y="15970"/>
                    <a:pt x="6237" y="15350"/>
                  </a:cubicBezTo>
                  <a:cubicBezTo>
                    <a:pt x="5037" y="14730"/>
                    <a:pt x="4153" y="14627"/>
                    <a:pt x="3142" y="15350"/>
                  </a:cubicBezTo>
                  <a:cubicBezTo>
                    <a:pt x="2132" y="16074"/>
                    <a:pt x="995" y="17624"/>
                    <a:pt x="426" y="18657"/>
                  </a:cubicBezTo>
                  <a:cubicBezTo>
                    <a:pt x="-142" y="19691"/>
                    <a:pt x="-142" y="20207"/>
                    <a:pt x="426" y="20673"/>
                  </a:cubicBezTo>
                  <a:cubicBezTo>
                    <a:pt x="995" y="21138"/>
                    <a:pt x="2132" y="21551"/>
                    <a:pt x="3458" y="20776"/>
                  </a:cubicBezTo>
                  <a:cubicBezTo>
                    <a:pt x="4784" y="20001"/>
                    <a:pt x="6300" y="18037"/>
                    <a:pt x="7374" y="15402"/>
                  </a:cubicBezTo>
                  <a:cubicBezTo>
                    <a:pt x="8447" y="12766"/>
                    <a:pt x="9079" y="9459"/>
                    <a:pt x="9458" y="7185"/>
                  </a:cubicBezTo>
                  <a:cubicBezTo>
                    <a:pt x="9837" y="4912"/>
                    <a:pt x="9963" y="3672"/>
                    <a:pt x="9963" y="2793"/>
                  </a:cubicBezTo>
                  <a:cubicBezTo>
                    <a:pt x="9963" y="1915"/>
                    <a:pt x="9837" y="1398"/>
                    <a:pt x="9584" y="1450"/>
                  </a:cubicBezTo>
                  <a:cubicBezTo>
                    <a:pt x="9332" y="1501"/>
                    <a:pt x="8953" y="2121"/>
                    <a:pt x="8447" y="4085"/>
                  </a:cubicBezTo>
                  <a:cubicBezTo>
                    <a:pt x="7942" y="6049"/>
                    <a:pt x="7311" y="9356"/>
                    <a:pt x="7058" y="11836"/>
                  </a:cubicBezTo>
                  <a:cubicBezTo>
                    <a:pt x="6805" y="14317"/>
                    <a:pt x="6932" y="15970"/>
                    <a:pt x="7058" y="17055"/>
                  </a:cubicBezTo>
                  <a:cubicBezTo>
                    <a:pt x="7184" y="18140"/>
                    <a:pt x="7311" y="18657"/>
                    <a:pt x="7437" y="19174"/>
                  </a:cubicBezTo>
                  <a:cubicBezTo>
                    <a:pt x="7563" y="19691"/>
                    <a:pt x="7690" y="20207"/>
                    <a:pt x="8069" y="20362"/>
                  </a:cubicBezTo>
                  <a:cubicBezTo>
                    <a:pt x="8447" y="20518"/>
                    <a:pt x="9079" y="20311"/>
                    <a:pt x="10658" y="18554"/>
                  </a:cubicBezTo>
                  <a:cubicBezTo>
                    <a:pt x="12237" y="16797"/>
                    <a:pt x="14763" y="13490"/>
                    <a:pt x="16721" y="10389"/>
                  </a:cubicBezTo>
                  <a:cubicBezTo>
                    <a:pt x="18679" y="7289"/>
                    <a:pt x="20069" y="4395"/>
                    <a:pt x="20763" y="2586"/>
                  </a:cubicBezTo>
                  <a:cubicBezTo>
                    <a:pt x="21458" y="778"/>
                    <a:pt x="21458" y="54"/>
                    <a:pt x="21079" y="3"/>
                  </a:cubicBezTo>
                  <a:cubicBezTo>
                    <a:pt x="20700" y="-49"/>
                    <a:pt x="19942" y="571"/>
                    <a:pt x="18869" y="2431"/>
                  </a:cubicBezTo>
                  <a:cubicBezTo>
                    <a:pt x="17795" y="4292"/>
                    <a:pt x="16405" y="7392"/>
                    <a:pt x="15584" y="9976"/>
                  </a:cubicBezTo>
                  <a:cubicBezTo>
                    <a:pt x="14763" y="12560"/>
                    <a:pt x="14511" y="14627"/>
                    <a:pt x="14384" y="15918"/>
                  </a:cubicBezTo>
                  <a:cubicBezTo>
                    <a:pt x="14258" y="17210"/>
                    <a:pt x="14258" y="17727"/>
                    <a:pt x="14511" y="18192"/>
                  </a:cubicBezTo>
                  <a:cubicBezTo>
                    <a:pt x="14763" y="18657"/>
                    <a:pt x="15269" y="19071"/>
                    <a:pt x="16469" y="19226"/>
                  </a:cubicBezTo>
                  <a:cubicBezTo>
                    <a:pt x="17669" y="19381"/>
                    <a:pt x="19563" y="19277"/>
                    <a:pt x="21458" y="19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0662519" y="7946359"/>
              <a:ext cx="283674" cy="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2335" y="21021"/>
                  </a:moveTo>
                  <a:cubicBezTo>
                    <a:pt x="1168" y="14850"/>
                    <a:pt x="0" y="8678"/>
                    <a:pt x="0" y="4821"/>
                  </a:cubicBezTo>
                  <a:cubicBezTo>
                    <a:pt x="0" y="964"/>
                    <a:pt x="1168" y="-579"/>
                    <a:pt x="4962" y="192"/>
                  </a:cubicBezTo>
                  <a:cubicBezTo>
                    <a:pt x="8757" y="964"/>
                    <a:pt x="15178" y="4050"/>
                    <a:pt x="21600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Drawing"/>
          <p:cNvGrpSpPr/>
          <p:nvPr/>
        </p:nvGrpSpPr>
        <p:grpSpPr>
          <a:xfrm>
            <a:off x="843586" y="126438"/>
            <a:ext cx="10799710" cy="9597593"/>
            <a:chOff x="-38099" y="0"/>
            <a:chExt cx="10799708" cy="9597592"/>
          </a:xfrm>
        </p:grpSpPr>
        <p:sp>
          <p:nvSpPr>
            <p:cNvPr id="1196" name="Line"/>
            <p:cNvSpPr/>
            <p:nvPr/>
          </p:nvSpPr>
          <p:spPr>
            <a:xfrm>
              <a:off x="420311" y="408844"/>
              <a:ext cx="185752" cy="90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57" fill="norm" stroke="1" extrusionOk="0">
                  <a:moveTo>
                    <a:pt x="2746" y="5858"/>
                  </a:moveTo>
                  <a:cubicBezTo>
                    <a:pt x="1882" y="6465"/>
                    <a:pt x="1018" y="7072"/>
                    <a:pt x="1738" y="8406"/>
                  </a:cubicBezTo>
                  <a:cubicBezTo>
                    <a:pt x="2458" y="9741"/>
                    <a:pt x="4762" y="11804"/>
                    <a:pt x="6778" y="13928"/>
                  </a:cubicBezTo>
                  <a:cubicBezTo>
                    <a:pt x="8794" y="16051"/>
                    <a:pt x="10522" y="18236"/>
                    <a:pt x="11530" y="19570"/>
                  </a:cubicBezTo>
                  <a:cubicBezTo>
                    <a:pt x="12538" y="20905"/>
                    <a:pt x="12826" y="21391"/>
                    <a:pt x="12682" y="21451"/>
                  </a:cubicBezTo>
                  <a:cubicBezTo>
                    <a:pt x="12538" y="21512"/>
                    <a:pt x="11962" y="21148"/>
                    <a:pt x="10522" y="19843"/>
                  </a:cubicBezTo>
                  <a:cubicBezTo>
                    <a:pt x="9082" y="18539"/>
                    <a:pt x="6778" y="16294"/>
                    <a:pt x="5194" y="14079"/>
                  </a:cubicBezTo>
                  <a:cubicBezTo>
                    <a:pt x="3610" y="11865"/>
                    <a:pt x="2746" y="9681"/>
                    <a:pt x="2890" y="7557"/>
                  </a:cubicBezTo>
                  <a:cubicBezTo>
                    <a:pt x="3034" y="5433"/>
                    <a:pt x="4186" y="3370"/>
                    <a:pt x="5482" y="2127"/>
                  </a:cubicBezTo>
                  <a:cubicBezTo>
                    <a:pt x="6778" y="883"/>
                    <a:pt x="8218" y="458"/>
                    <a:pt x="9658" y="215"/>
                  </a:cubicBezTo>
                  <a:cubicBezTo>
                    <a:pt x="11098" y="-27"/>
                    <a:pt x="12538" y="-88"/>
                    <a:pt x="14554" y="155"/>
                  </a:cubicBezTo>
                  <a:cubicBezTo>
                    <a:pt x="16570" y="397"/>
                    <a:pt x="19162" y="943"/>
                    <a:pt x="20314" y="2036"/>
                  </a:cubicBezTo>
                  <a:cubicBezTo>
                    <a:pt x="21466" y="3128"/>
                    <a:pt x="21178" y="4766"/>
                    <a:pt x="18010" y="6161"/>
                  </a:cubicBezTo>
                  <a:cubicBezTo>
                    <a:pt x="14842" y="7557"/>
                    <a:pt x="8794" y="8710"/>
                    <a:pt x="5050" y="9347"/>
                  </a:cubicBezTo>
                  <a:cubicBezTo>
                    <a:pt x="1306" y="9984"/>
                    <a:pt x="-134" y="10105"/>
                    <a:pt x="10" y="10136"/>
                  </a:cubicBezTo>
                  <a:cubicBezTo>
                    <a:pt x="154" y="10166"/>
                    <a:pt x="1882" y="10105"/>
                    <a:pt x="3610" y="1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594974" y="801249"/>
              <a:ext cx="279046" cy="42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42" fill="norm" stroke="1" extrusionOk="0">
                  <a:moveTo>
                    <a:pt x="2001" y="9257"/>
                  </a:moveTo>
                  <a:cubicBezTo>
                    <a:pt x="1216" y="8871"/>
                    <a:pt x="430" y="8486"/>
                    <a:pt x="136" y="7971"/>
                  </a:cubicBezTo>
                  <a:cubicBezTo>
                    <a:pt x="-159" y="7457"/>
                    <a:pt x="37" y="6814"/>
                    <a:pt x="626" y="6429"/>
                  </a:cubicBezTo>
                  <a:cubicBezTo>
                    <a:pt x="1216" y="6043"/>
                    <a:pt x="2197" y="5914"/>
                    <a:pt x="4357" y="6429"/>
                  </a:cubicBezTo>
                  <a:cubicBezTo>
                    <a:pt x="6517" y="6943"/>
                    <a:pt x="9856" y="8100"/>
                    <a:pt x="12310" y="10093"/>
                  </a:cubicBezTo>
                  <a:cubicBezTo>
                    <a:pt x="14765" y="12086"/>
                    <a:pt x="16336" y="14914"/>
                    <a:pt x="17023" y="16779"/>
                  </a:cubicBezTo>
                  <a:cubicBezTo>
                    <a:pt x="17710" y="18643"/>
                    <a:pt x="17514" y="19543"/>
                    <a:pt x="17023" y="20250"/>
                  </a:cubicBezTo>
                  <a:cubicBezTo>
                    <a:pt x="16532" y="20957"/>
                    <a:pt x="15746" y="21471"/>
                    <a:pt x="14961" y="21536"/>
                  </a:cubicBezTo>
                  <a:cubicBezTo>
                    <a:pt x="14176" y="21600"/>
                    <a:pt x="13390" y="21214"/>
                    <a:pt x="12801" y="19929"/>
                  </a:cubicBezTo>
                  <a:cubicBezTo>
                    <a:pt x="12212" y="18643"/>
                    <a:pt x="11819" y="16457"/>
                    <a:pt x="11917" y="13693"/>
                  </a:cubicBezTo>
                  <a:cubicBezTo>
                    <a:pt x="12016" y="10929"/>
                    <a:pt x="12605" y="7586"/>
                    <a:pt x="14274" y="5207"/>
                  </a:cubicBezTo>
                  <a:cubicBezTo>
                    <a:pt x="15943" y="2829"/>
                    <a:pt x="18692" y="1414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1002090" y="536110"/>
              <a:ext cx="186271" cy="69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72" fill="norm" stroke="1" extrusionOk="0">
                  <a:moveTo>
                    <a:pt x="17772" y="3201"/>
                  </a:moveTo>
                  <a:cubicBezTo>
                    <a:pt x="17772" y="2573"/>
                    <a:pt x="17772" y="1944"/>
                    <a:pt x="17772" y="1394"/>
                  </a:cubicBezTo>
                  <a:cubicBezTo>
                    <a:pt x="17772" y="845"/>
                    <a:pt x="17772" y="373"/>
                    <a:pt x="17043" y="138"/>
                  </a:cubicBezTo>
                  <a:cubicBezTo>
                    <a:pt x="16313" y="-98"/>
                    <a:pt x="14853" y="-98"/>
                    <a:pt x="12518" y="687"/>
                  </a:cubicBezTo>
                  <a:cubicBezTo>
                    <a:pt x="10183" y="1473"/>
                    <a:pt x="6972" y="3044"/>
                    <a:pt x="4637" y="5165"/>
                  </a:cubicBezTo>
                  <a:cubicBezTo>
                    <a:pt x="2302" y="7285"/>
                    <a:pt x="843" y="9956"/>
                    <a:pt x="259" y="12430"/>
                  </a:cubicBezTo>
                  <a:cubicBezTo>
                    <a:pt x="-325" y="14904"/>
                    <a:pt x="-33" y="17182"/>
                    <a:pt x="2302" y="18753"/>
                  </a:cubicBezTo>
                  <a:cubicBezTo>
                    <a:pt x="4637" y="20324"/>
                    <a:pt x="9016" y="21188"/>
                    <a:pt x="12518" y="21345"/>
                  </a:cubicBezTo>
                  <a:cubicBezTo>
                    <a:pt x="16021" y="21502"/>
                    <a:pt x="18648" y="20952"/>
                    <a:pt x="21275" y="20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1311029" y="762915"/>
              <a:ext cx="345009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3333"/>
                    <a:pt x="6720" y="6667"/>
                    <a:pt x="9840" y="10000"/>
                  </a:cubicBezTo>
                  <a:cubicBezTo>
                    <a:pt x="12960" y="13333"/>
                    <a:pt x="15840" y="16667"/>
                    <a:pt x="17760" y="18600"/>
                  </a:cubicBezTo>
                  <a:cubicBezTo>
                    <a:pt x="19680" y="20533"/>
                    <a:pt x="20640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1495033" y="770582"/>
              <a:ext cx="145671" cy="49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112"/>
                    <a:pt x="17811" y="225"/>
                    <a:pt x="15916" y="1237"/>
                  </a:cubicBezTo>
                  <a:cubicBezTo>
                    <a:pt x="14021" y="2250"/>
                    <a:pt x="12126" y="4162"/>
                    <a:pt x="9663" y="7312"/>
                  </a:cubicBezTo>
                  <a:cubicBezTo>
                    <a:pt x="7200" y="10463"/>
                    <a:pt x="4168" y="14850"/>
                    <a:pt x="2463" y="17438"/>
                  </a:cubicBezTo>
                  <a:cubicBezTo>
                    <a:pt x="758" y="20025"/>
                    <a:pt x="379" y="20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2073592" y="678783"/>
              <a:ext cx="157459" cy="52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49" fill="norm" stroke="1" extrusionOk="0">
                  <a:moveTo>
                    <a:pt x="21124" y="3137"/>
                  </a:moveTo>
                  <a:cubicBezTo>
                    <a:pt x="20781" y="2508"/>
                    <a:pt x="20438" y="1879"/>
                    <a:pt x="19753" y="1303"/>
                  </a:cubicBezTo>
                  <a:cubicBezTo>
                    <a:pt x="19067" y="726"/>
                    <a:pt x="18038" y="202"/>
                    <a:pt x="16667" y="44"/>
                  </a:cubicBezTo>
                  <a:cubicBezTo>
                    <a:pt x="15295" y="-113"/>
                    <a:pt x="13581" y="97"/>
                    <a:pt x="11010" y="1565"/>
                  </a:cubicBezTo>
                  <a:cubicBezTo>
                    <a:pt x="8438" y="3033"/>
                    <a:pt x="5010" y="5759"/>
                    <a:pt x="2781" y="8852"/>
                  </a:cubicBezTo>
                  <a:cubicBezTo>
                    <a:pt x="553" y="11945"/>
                    <a:pt x="-476" y="15405"/>
                    <a:pt x="210" y="17712"/>
                  </a:cubicBezTo>
                  <a:cubicBezTo>
                    <a:pt x="895" y="20019"/>
                    <a:pt x="3295" y="21172"/>
                    <a:pt x="6724" y="21330"/>
                  </a:cubicBezTo>
                  <a:cubicBezTo>
                    <a:pt x="10153" y="21487"/>
                    <a:pt x="14610" y="20648"/>
                    <a:pt x="19067" y="1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2091680" y="946919"/>
              <a:ext cx="300374" cy="10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91" fill="norm" stroke="1" extrusionOk="0">
                  <a:moveTo>
                    <a:pt x="1746" y="20546"/>
                  </a:moveTo>
                  <a:cubicBezTo>
                    <a:pt x="830" y="21073"/>
                    <a:pt x="-85" y="21600"/>
                    <a:pt x="7" y="21073"/>
                  </a:cubicBezTo>
                  <a:cubicBezTo>
                    <a:pt x="98" y="20546"/>
                    <a:pt x="1196" y="18966"/>
                    <a:pt x="4949" y="15278"/>
                  </a:cubicBezTo>
                  <a:cubicBezTo>
                    <a:pt x="8701" y="11590"/>
                    <a:pt x="15108" y="5795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2616669" y="582482"/>
              <a:ext cx="189395" cy="59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63" fill="norm" stroke="1" extrusionOk="0">
                  <a:moveTo>
                    <a:pt x="21343" y="2095"/>
                  </a:moveTo>
                  <a:cubicBezTo>
                    <a:pt x="21343" y="1539"/>
                    <a:pt x="21343" y="983"/>
                    <a:pt x="20623" y="612"/>
                  </a:cubicBezTo>
                  <a:cubicBezTo>
                    <a:pt x="19903" y="241"/>
                    <a:pt x="18463" y="56"/>
                    <a:pt x="17023" y="9"/>
                  </a:cubicBezTo>
                  <a:cubicBezTo>
                    <a:pt x="15583" y="-37"/>
                    <a:pt x="14143" y="56"/>
                    <a:pt x="11839" y="983"/>
                  </a:cubicBezTo>
                  <a:cubicBezTo>
                    <a:pt x="9535" y="1910"/>
                    <a:pt x="6367" y="3671"/>
                    <a:pt x="3919" y="5989"/>
                  </a:cubicBezTo>
                  <a:cubicBezTo>
                    <a:pt x="1471" y="8306"/>
                    <a:pt x="-257" y="11180"/>
                    <a:pt x="31" y="13637"/>
                  </a:cubicBezTo>
                  <a:cubicBezTo>
                    <a:pt x="319" y="16093"/>
                    <a:pt x="2623" y="18133"/>
                    <a:pt x="5503" y="19384"/>
                  </a:cubicBezTo>
                  <a:cubicBezTo>
                    <a:pt x="8383" y="20636"/>
                    <a:pt x="11839" y="21099"/>
                    <a:pt x="15295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2837874" y="838069"/>
              <a:ext cx="290197" cy="21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0858" fill="norm" stroke="1" extrusionOk="0">
                  <a:moveTo>
                    <a:pt x="11283" y="3871"/>
                  </a:moveTo>
                  <a:cubicBezTo>
                    <a:pt x="9010" y="2381"/>
                    <a:pt x="6736" y="891"/>
                    <a:pt x="5126" y="271"/>
                  </a:cubicBezTo>
                  <a:cubicBezTo>
                    <a:pt x="3515" y="-350"/>
                    <a:pt x="2568" y="-102"/>
                    <a:pt x="1715" y="3126"/>
                  </a:cubicBezTo>
                  <a:cubicBezTo>
                    <a:pt x="862" y="6353"/>
                    <a:pt x="104" y="12560"/>
                    <a:pt x="10" y="16284"/>
                  </a:cubicBezTo>
                  <a:cubicBezTo>
                    <a:pt x="-85" y="20009"/>
                    <a:pt x="483" y="21250"/>
                    <a:pt x="2378" y="20753"/>
                  </a:cubicBezTo>
                  <a:cubicBezTo>
                    <a:pt x="4273" y="20257"/>
                    <a:pt x="7494" y="18022"/>
                    <a:pt x="9389" y="16160"/>
                  </a:cubicBezTo>
                  <a:cubicBezTo>
                    <a:pt x="11283" y="14298"/>
                    <a:pt x="11852" y="12809"/>
                    <a:pt x="12420" y="11567"/>
                  </a:cubicBezTo>
                  <a:cubicBezTo>
                    <a:pt x="12989" y="10326"/>
                    <a:pt x="13557" y="9333"/>
                    <a:pt x="15073" y="10202"/>
                  </a:cubicBezTo>
                  <a:cubicBezTo>
                    <a:pt x="16589" y="11071"/>
                    <a:pt x="19052" y="13802"/>
                    <a:pt x="21515" y="16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3189405" y="1153924"/>
              <a:ext cx="92003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00"/>
                    <a:pt x="10800" y="7200"/>
                    <a:pt x="7200" y="10800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3695416" y="548243"/>
              <a:ext cx="199339" cy="50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9138" y="0"/>
                  </a:moveTo>
                  <a:cubicBezTo>
                    <a:pt x="8031" y="1390"/>
                    <a:pt x="6923" y="2780"/>
                    <a:pt x="6092" y="5347"/>
                  </a:cubicBezTo>
                  <a:cubicBezTo>
                    <a:pt x="5262" y="7913"/>
                    <a:pt x="4708" y="11655"/>
                    <a:pt x="4015" y="14222"/>
                  </a:cubicBezTo>
                  <a:cubicBezTo>
                    <a:pt x="3323" y="16788"/>
                    <a:pt x="2492" y="18178"/>
                    <a:pt x="1800" y="19301"/>
                  </a:cubicBezTo>
                  <a:cubicBezTo>
                    <a:pt x="1108" y="20424"/>
                    <a:pt x="554" y="21279"/>
                    <a:pt x="831" y="21279"/>
                  </a:cubicBezTo>
                  <a:cubicBezTo>
                    <a:pt x="1108" y="21279"/>
                    <a:pt x="2215" y="20424"/>
                    <a:pt x="3877" y="19141"/>
                  </a:cubicBezTo>
                  <a:cubicBezTo>
                    <a:pt x="5538" y="17857"/>
                    <a:pt x="7754" y="16147"/>
                    <a:pt x="9415" y="14970"/>
                  </a:cubicBezTo>
                  <a:cubicBezTo>
                    <a:pt x="11077" y="13794"/>
                    <a:pt x="12185" y="13152"/>
                    <a:pt x="13569" y="12778"/>
                  </a:cubicBezTo>
                  <a:cubicBezTo>
                    <a:pt x="14954" y="12404"/>
                    <a:pt x="16615" y="12297"/>
                    <a:pt x="18277" y="12725"/>
                  </a:cubicBezTo>
                  <a:cubicBezTo>
                    <a:pt x="19938" y="13152"/>
                    <a:pt x="21600" y="14115"/>
                    <a:pt x="21600" y="15505"/>
                  </a:cubicBezTo>
                  <a:cubicBezTo>
                    <a:pt x="21600" y="16895"/>
                    <a:pt x="19938" y="18713"/>
                    <a:pt x="17169" y="19889"/>
                  </a:cubicBezTo>
                  <a:cubicBezTo>
                    <a:pt x="14400" y="21065"/>
                    <a:pt x="10523" y="21600"/>
                    <a:pt x="7477" y="21012"/>
                  </a:cubicBezTo>
                  <a:cubicBezTo>
                    <a:pt x="4431" y="20424"/>
                    <a:pt x="2215" y="18713"/>
                    <a:pt x="0" y="17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3948422" y="456241"/>
              <a:ext cx="144557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0055" y="0"/>
                  </a:moveTo>
                  <a:cubicBezTo>
                    <a:pt x="13407" y="1942"/>
                    <a:pt x="16759" y="3883"/>
                    <a:pt x="18807" y="6148"/>
                  </a:cubicBezTo>
                  <a:cubicBezTo>
                    <a:pt x="20855" y="8413"/>
                    <a:pt x="21600" y="11002"/>
                    <a:pt x="20669" y="13348"/>
                  </a:cubicBezTo>
                  <a:cubicBezTo>
                    <a:pt x="19738" y="15694"/>
                    <a:pt x="17131" y="17798"/>
                    <a:pt x="13407" y="19133"/>
                  </a:cubicBezTo>
                  <a:cubicBezTo>
                    <a:pt x="9683" y="20467"/>
                    <a:pt x="4841" y="210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4201427" y="341238"/>
              <a:ext cx="183708" cy="88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705" y="0"/>
                  </a:moveTo>
                  <a:cubicBezTo>
                    <a:pt x="3126" y="0"/>
                    <a:pt x="4547" y="0"/>
                    <a:pt x="6253" y="528"/>
                  </a:cubicBezTo>
                  <a:cubicBezTo>
                    <a:pt x="7958" y="1055"/>
                    <a:pt x="9947" y="2110"/>
                    <a:pt x="12079" y="3848"/>
                  </a:cubicBezTo>
                  <a:cubicBezTo>
                    <a:pt x="14211" y="5586"/>
                    <a:pt x="16484" y="8007"/>
                    <a:pt x="18332" y="10086"/>
                  </a:cubicBezTo>
                  <a:cubicBezTo>
                    <a:pt x="20179" y="12166"/>
                    <a:pt x="21600" y="13903"/>
                    <a:pt x="19042" y="15672"/>
                  </a:cubicBezTo>
                  <a:cubicBezTo>
                    <a:pt x="16484" y="17441"/>
                    <a:pt x="9947" y="19241"/>
                    <a:pt x="6111" y="20234"/>
                  </a:cubicBezTo>
                  <a:cubicBezTo>
                    <a:pt x="2274" y="21228"/>
                    <a:pt x="1137" y="21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5136782" y="726635"/>
              <a:ext cx="283674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5254" y="11153"/>
                    <a:pt x="10508" y="2153"/>
                    <a:pt x="14108" y="353"/>
                  </a:cubicBezTo>
                  <a:cubicBezTo>
                    <a:pt x="17708" y="-1447"/>
                    <a:pt x="19654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5152702" y="954586"/>
              <a:ext cx="436425" cy="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62" fill="norm" stroke="1" extrusionOk="0">
                  <a:moveTo>
                    <a:pt x="1102" y="16200"/>
                  </a:moveTo>
                  <a:cubicBezTo>
                    <a:pt x="474" y="18000"/>
                    <a:pt x="-154" y="19800"/>
                    <a:pt x="34" y="20700"/>
                  </a:cubicBezTo>
                  <a:cubicBezTo>
                    <a:pt x="223" y="21600"/>
                    <a:pt x="1227" y="21600"/>
                    <a:pt x="3927" y="19350"/>
                  </a:cubicBezTo>
                  <a:cubicBezTo>
                    <a:pt x="6627" y="17100"/>
                    <a:pt x="11023" y="12600"/>
                    <a:pt x="14225" y="9000"/>
                  </a:cubicBezTo>
                  <a:cubicBezTo>
                    <a:pt x="17427" y="5400"/>
                    <a:pt x="19437" y="2700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6317475" y="414226"/>
              <a:ext cx="299008" cy="114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1368"/>
                  </a:moveTo>
                  <a:cubicBezTo>
                    <a:pt x="20308" y="887"/>
                    <a:pt x="19015" y="406"/>
                    <a:pt x="17538" y="166"/>
                  </a:cubicBezTo>
                  <a:cubicBezTo>
                    <a:pt x="16062" y="-75"/>
                    <a:pt x="14400" y="-75"/>
                    <a:pt x="12462" y="310"/>
                  </a:cubicBezTo>
                  <a:cubicBezTo>
                    <a:pt x="10523" y="695"/>
                    <a:pt x="8308" y="1464"/>
                    <a:pt x="6831" y="2715"/>
                  </a:cubicBezTo>
                  <a:cubicBezTo>
                    <a:pt x="5354" y="3966"/>
                    <a:pt x="4615" y="5698"/>
                    <a:pt x="4431" y="7285"/>
                  </a:cubicBezTo>
                  <a:cubicBezTo>
                    <a:pt x="4246" y="8873"/>
                    <a:pt x="4615" y="10316"/>
                    <a:pt x="5908" y="11735"/>
                  </a:cubicBezTo>
                  <a:cubicBezTo>
                    <a:pt x="7200" y="13154"/>
                    <a:pt x="9415" y="14549"/>
                    <a:pt x="11354" y="15776"/>
                  </a:cubicBezTo>
                  <a:cubicBezTo>
                    <a:pt x="13292" y="17003"/>
                    <a:pt x="14954" y="18061"/>
                    <a:pt x="15415" y="18855"/>
                  </a:cubicBezTo>
                  <a:cubicBezTo>
                    <a:pt x="15877" y="19649"/>
                    <a:pt x="15138" y="20178"/>
                    <a:pt x="12646" y="20611"/>
                  </a:cubicBezTo>
                  <a:cubicBezTo>
                    <a:pt x="10154" y="21044"/>
                    <a:pt x="5908" y="21381"/>
                    <a:pt x="3508" y="21453"/>
                  </a:cubicBezTo>
                  <a:cubicBezTo>
                    <a:pt x="1108" y="21525"/>
                    <a:pt x="554" y="21333"/>
                    <a:pt x="0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6308177" y="1784688"/>
              <a:ext cx="292972" cy="1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877" fill="norm" stroke="1" extrusionOk="0">
                  <a:moveTo>
                    <a:pt x="14643" y="3717"/>
                  </a:moveTo>
                  <a:cubicBezTo>
                    <a:pt x="12967" y="2055"/>
                    <a:pt x="11291" y="394"/>
                    <a:pt x="9615" y="61"/>
                  </a:cubicBezTo>
                  <a:cubicBezTo>
                    <a:pt x="7939" y="-271"/>
                    <a:pt x="6263" y="726"/>
                    <a:pt x="4587" y="3551"/>
                  </a:cubicBezTo>
                  <a:cubicBezTo>
                    <a:pt x="2912" y="6375"/>
                    <a:pt x="1236" y="11027"/>
                    <a:pt x="491" y="14184"/>
                  </a:cubicBezTo>
                  <a:cubicBezTo>
                    <a:pt x="-254" y="17341"/>
                    <a:pt x="-68" y="19003"/>
                    <a:pt x="491" y="20000"/>
                  </a:cubicBezTo>
                  <a:cubicBezTo>
                    <a:pt x="1049" y="20997"/>
                    <a:pt x="1980" y="21329"/>
                    <a:pt x="3936" y="20000"/>
                  </a:cubicBezTo>
                  <a:cubicBezTo>
                    <a:pt x="5891" y="18671"/>
                    <a:pt x="8870" y="15680"/>
                    <a:pt x="10639" y="13520"/>
                  </a:cubicBezTo>
                  <a:cubicBezTo>
                    <a:pt x="12408" y="11360"/>
                    <a:pt x="12967" y="10031"/>
                    <a:pt x="13432" y="11194"/>
                  </a:cubicBezTo>
                  <a:cubicBezTo>
                    <a:pt x="13898" y="12357"/>
                    <a:pt x="14270" y="16012"/>
                    <a:pt x="15108" y="17840"/>
                  </a:cubicBezTo>
                  <a:cubicBezTo>
                    <a:pt x="15946" y="19667"/>
                    <a:pt x="17249" y="19667"/>
                    <a:pt x="18367" y="19501"/>
                  </a:cubicBezTo>
                  <a:cubicBezTo>
                    <a:pt x="19484" y="19335"/>
                    <a:pt x="20415" y="19003"/>
                    <a:pt x="21346" y="18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6156472" y="-1"/>
              <a:ext cx="235924" cy="44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95" fill="norm" stroke="1" extrusionOk="0">
                  <a:moveTo>
                    <a:pt x="9058" y="1669"/>
                  </a:moveTo>
                  <a:cubicBezTo>
                    <a:pt x="9058" y="805"/>
                    <a:pt x="9058" y="-59"/>
                    <a:pt x="9290" y="3"/>
                  </a:cubicBezTo>
                  <a:cubicBezTo>
                    <a:pt x="9523" y="64"/>
                    <a:pt x="9987" y="1052"/>
                    <a:pt x="10219" y="3829"/>
                  </a:cubicBezTo>
                  <a:cubicBezTo>
                    <a:pt x="10452" y="6606"/>
                    <a:pt x="10452" y="11173"/>
                    <a:pt x="10684" y="13395"/>
                  </a:cubicBezTo>
                  <a:cubicBezTo>
                    <a:pt x="10916" y="15616"/>
                    <a:pt x="11381" y="15493"/>
                    <a:pt x="12310" y="14506"/>
                  </a:cubicBezTo>
                  <a:cubicBezTo>
                    <a:pt x="13239" y="13518"/>
                    <a:pt x="14632" y="11667"/>
                    <a:pt x="15910" y="10679"/>
                  </a:cubicBezTo>
                  <a:cubicBezTo>
                    <a:pt x="17187" y="9692"/>
                    <a:pt x="18348" y="9568"/>
                    <a:pt x="19277" y="9754"/>
                  </a:cubicBezTo>
                  <a:cubicBezTo>
                    <a:pt x="20206" y="9939"/>
                    <a:pt x="20903" y="10432"/>
                    <a:pt x="21252" y="11790"/>
                  </a:cubicBezTo>
                  <a:cubicBezTo>
                    <a:pt x="21600" y="13148"/>
                    <a:pt x="21600" y="15370"/>
                    <a:pt x="20090" y="17159"/>
                  </a:cubicBezTo>
                  <a:cubicBezTo>
                    <a:pt x="18581" y="18949"/>
                    <a:pt x="15561" y="20307"/>
                    <a:pt x="11961" y="20924"/>
                  </a:cubicBezTo>
                  <a:cubicBezTo>
                    <a:pt x="8361" y="21541"/>
                    <a:pt x="4181" y="21418"/>
                    <a:pt x="0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6884822" y="527435"/>
              <a:ext cx="168671" cy="72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3800"/>
                  </a:moveTo>
                  <a:cubicBezTo>
                    <a:pt x="21600" y="2891"/>
                    <a:pt x="21600" y="1981"/>
                    <a:pt x="20782" y="1337"/>
                  </a:cubicBezTo>
                  <a:cubicBezTo>
                    <a:pt x="19964" y="693"/>
                    <a:pt x="18327" y="314"/>
                    <a:pt x="16527" y="124"/>
                  </a:cubicBezTo>
                  <a:cubicBezTo>
                    <a:pt x="14727" y="-65"/>
                    <a:pt x="12764" y="-65"/>
                    <a:pt x="10964" y="314"/>
                  </a:cubicBezTo>
                  <a:cubicBezTo>
                    <a:pt x="9164" y="693"/>
                    <a:pt x="7527" y="1451"/>
                    <a:pt x="6054" y="3194"/>
                  </a:cubicBezTo>
                  <a:cubicBezTo>
                    <a:pt x="4582" y="4937"/>
                    <a:pt x="3273" y="7666"/>
                    <a:pt x="2782" y="10356"/>
                  </a:cubicBezTo>
                  <a:cubicBezTo>
                    <a:pt x="2291" y="13047"/>
                    <a:pt x="2618" y="15699"/>
                    <a:pt x="2291" y="17556"/>
                  </a:cubicBezTo>
                  <a:cubicBezTo>
                    <a:pt x="1964" y="19413"/>
                    <a:pt x="982" y="20474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6723818" y="1015920"/>
              <a:ext cx="34500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0" y="14400"/>
                    <a:pt x="5440" y="7200"/>
                    <a:pt x="9040" y="3600"/>
                  </a:cubicBezTo>
                  <a:cubicBezTo>
                    <a:pt x="12640" y="0"/>
                    <a:pt x="171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7412591" y="609578"/>
              <a:ext cx="284916" cy="61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60" fill="norm" stroke="1" extrusionOk="0">
                  <a:moveTo>
                    <a:pt x="21311" y="533"/>
                  </a:moveTo>
                  <a:cubicBezTo>
                    <a:pt x="20546" y="267"/>
                    <a:pt x="19782" y="0"/>
                    <a:pt x="18348" y="0"/>
                  </a:cubicBezTo>
                  <a:cubicBezTo>
                    <a:pt x="16915" y="0"/>
                    <a:pt x="14812" y="267"/>
                    <a:pt x="12327" y="1600"/>
                  </a:cubicBezTo>
                  <a:cubicBezTo>
                    <a:pt x="9842" y="2933"/>
                    <a:pt x="6975" y="5333"/>
                    <a:pt x="4776" y="8044"/>
                  </a:cubicBezTo>
                  <a:cubicBezTo>
                    <a:pt x="2578" y="10756"/>
                    <a:pt x="1049" y="13778"/>
                    <a:pt x="380" y="16000"/>
                  </a:cubicBezTo>
                  <a:cubicBezTo>
                    <a:pt x="-289" y="18222"/>
                    <a:pt x="-98" y="19644"/>
                    <a:pt x="1145" y="20489"/>
                  </a:cubicBezTo>
                  <a:cubicBezTo>
                    <a:pt x="2387" y="21333"/>
                    <a:pt x="4681" y="21600"/>
                    <a:pt x="6401" y="21556"/>
                  </a:cubicBezTo>
                  <a:cubicBezTo>
                    <a:pt x="8122" y="21511"/>
                    <a:pt x="9268" y="21156"/>
                    <a:pt x="10415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7688371" y="655579"/>
              <a:ext cx="139473" cy="55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40" fill="norm" stroke="1" extrusionOk="0">
                  <a:moveTo>
                    <a:pt x="21433" y="0"/>
                  </a:moveTo>
                  <a:cubicBezTo>
                    <a:pt x="17898" y="1085"/>
                    <a:pt x="14364" y="2170"/>
                    <a:pt x="11026" y="4340"/>
                  </a:cubicBezTo>
                  <a:cubicBezTo>
                    <a:pt x="7688" y="6510"/>
                    <a:pt x="4546" y="9764"/>
                    <a:pt x="2582" y="12625"/>
                  </a:cubicBezTo>
                  <a:cubicBezTo>
                    <a:pt x="618" y="15485"/>
                    <a:pt x="-167" y="17951"/>
                    <a:pt x="29" y="19381"/>
                  </a:cubicBezTo>
                  <a:cubicBezTo>
                    <a:pt x="226" y="20811"/>
                    <a:pt x="1404" y="21205"/>
                    <a:pt x="2975" y="21403"/>
                  </a:cubicBezTo>
                  <a:cubicBezTo>
                    <a:pt x="4546" y="21600"/>
                    <a:pt x="6509" y="21600"/>
                    <a:pt x="8277" y="21304"/>
                  </a:cubicBezTo>
                  <a:cubicBezTo>
                    <a:pt x="10044" y="21008"/>
                    <a:pt x="11615" y="20416"/>
                    <a:pt x="13186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7659172" y="893251"/>
              <a:ext cx="199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7100"/>
                    <a:pt x="9415" y="12600"/>
                    <a:pt x="13015" y="9000"/>
                  </a:cubicBezTo>
                  <a:cubicBezTo>
                    <a:pt x="16615" y="5400"/>
                    <a:pt x="1910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7896845" y="655579"/>
              <a:ext cx="132132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2226" y="0"/>
                  </a:moveTo>
                  <a:cubicBezTo>
                    <a:pt x="12226" y="1054"/>
                    <a:pt x="12226" y="2107"/>
                    <a:pt x="14264" y="3995"/>
                  </a:cubicBezTo>
                  <a:cubicBezTo>
                    <a:pt x="16302" y="5883"/>
                    <a:pt x="20377" y="8605"/>
                    <a:pt x="20989" y="11283"/>
                  </a:cubicBezTo>
                  <a:cubicBezTo>
                    <a:pt x="21600" y="13961"/>
                    <a:pt x="18747" y="16595"/>
                    <a:pt x="14672" y="18307"/>
                  </a:cubicBezTo>
                  <a:cubicBezTo>
                    <a:pt x="10596" y="20020"/>
                    <a:pt x="5298" y="208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8448857" y="1069588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8768592" y="532695"/>
              <a:ext cx="561952" cy="73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46" fill="norm" stroke="1" extrusionOk="0">
                  <a:moveTo>
                    <a:pt x="9427" y="15030"/>
                  </a:moveTo>
                  <a:cubicBezTo>
                    <a:pt x="9525" y="14581"/>
                    <a:pt x="9622" y="14133"/>
                    <a:pt x="9038" y="13535"/>
                  </a:cubicBezTo>
                  <a:cubicBezTo>
                    <a:pt x="8454" y="12937"/>
                    <a:pt x="7190" y="12189"/>
                    <a:pt x="6022" y="11965"/>
                  </a:cubicBezTo>
                  <a:cubicBezTo>
                    <a:pt x="4854" y="11741"/>
                    <a:pt x="3784" y="12040"/>
                    <a:pt x="2714" y="12937"/>
                  </a:cubicBezTo>
                  <a:cubicBezTo>
                    <a:pt x="1644" y="13834"/>
                    <a:pt x="573" y="15329"/>
                    <a:pt x="184" y="16786"/>
                  </a:cubicBezTo>
                  <a:cubicBezTo>
                    <a:pt x="-205" y="18243"/>
                    <a:pt x="87" y="19663"/>
                    <a:pt x="476" y="20486"/>
                  </a:cubicBezTo>
                  <a:cubicBezTo>
                    <a:pt x="865" y="21308"/>
                    <a:pt x="1352" y="21532"/>
                    <a:pt x="2130" y="21420"/>
                  </a:cubicBezTo>
                  <a:cubicBezTo>
                    <a:pt x="2909" y="21308"/>
                    <a:pt x="3979" y="20859"/>
                    <a:pt x="5195" y="19477"/>
                  </a:cubicBezTo>
                  <a:cubicBezTo>
                    <a:pt x="6411" y="18094"/>
                    <a:pt x="7773" y="15777"/>
                    <a:pt x="8698" y="13273"/>
                  </a:cubicBezTo>
                  <a:cubicBezTo>
                    <a:pt x="9622" y="10769"/>
                    <a:pt x="10109" y="8079"/>
                    <a:pt x="10352" y="6023"/>
                  </a:cubicBezTo>
                  <a:cubicBezTo>
                    <a:pt x="10595" y="3968"/>
                    <a:pt x="10595" y="2548"/>
                    <a:pt x="10498" y="1539"/>
                  </a:cubicBezTo>
                  <a:cubicBezTo>
                    <a:pt x="10400" y="530"/>
                    <a:pt x="10206" y="-68"/>
                    <a:pt x="10060" y="7"/>
                  </a:cubicBezTo>
                  <a:cubicBezTo>
                    <a:pt x="9914" y="81"/>
                    <a:pt x="9817" y="829"/>
                    <a:pt x="9427" y="2548"/>
                  </a:cubicBezTo>
                  <a:cubicBezTo>
                    <a:pt x="9038" y="4267"/>
                    <a:pt x="8357" y="6958"/>
                    <a:pt x="7919" y="9611"/>
                  </a:cubicBezTo>
                  <a:cubicBezTo>
                    <a:pt x="7481" y="12264"/>
                    <a:pt x="7287" y="14880"/>
                    <a:pt x="7190" y="16375"/>
                  </a:cubicBezTo>
                  <a:cubicBezTo>
                    <a:pt x="7092" y="17870"/>
                    <a:pt x="7092" y="18243"/>
                    <a:pt x="7287" y="18542"/>
                  </a:cubicBezTo>
                  <a:cubicBezTo>
                    <a:pt x="7481" y="18841"/>
                    <a:pt x="7871" y="19066"/>
                    <a:pt x="8260" y="18991"/>
                  </a:cubicBezTo>
                  <a:cubicBezTo>
                    <a:pt x="8649" y="18916"/>
                    <a:pt x="9038" y="18542"/>
                    <a:pt x="10109" y="17309"/>
                  </a:cubicBezTo>
                  <a:cubicBezTo>
                    <a:pt x="11179" y="16076"/>
                    <a:pt x="12930" y="13983"/>
                    <a:pt x="14487" y="11704"/>
                  </a:cubicBezTo>
                  <a:cubicBezTo>
                    <a:pt x="16044" y="9424"/>
                    <a:pt x="17406" y="6958"/>
                    <a:pt x="18233" y="5351"/>
                  </a:cubicBezTo>
                  <a:cubicBezTo>
                    <a:pt x="19060" y="3744"/>
                    <a:pt x="19352" y="2996"/>
                    <a:pt x="19498" y="2324"/>
                  </a:cubicBezTo>
                  <a:cubicBezTo>
                    <a:pt x="19644" y="1651"/>
                    <a:pt x="19644" y="1053"/>
                    <a:pt x="19546" y="978"/>
                  </a:cubicBezTo>
                  <a:cubicBezTo>
                    <a:pt x="19449" y="904"/>
                    <a:pt x="19254" y="1352"/>
                    <a:pt x="18768" y="2847"/>
                  </a:cubicBezTo>
                  <a:cubicBezTo>
                    <a:pt x="18282" y="4342"/>
                    <a:pt x="17503" y="6883"/>
                    <a:pt x="16968" y="9275"/>
                  </a:cubicBezTo>
                  <a:cubicBezTo>
                    <a:pt x="16433" y="11666"/>
                    <a:pt x="16141" y="13908"/>
                    <a:pt x="15995" y="15254"/>
                  </a:cubicBezTo>
                  <a:cubicBezTo>
                    <a:pt x="15849" y="16599"/>
                    <a:pt x="15849" y="17048"/>
                    <a:pt x="15898" y="17459"/>
                  </a:cubicBezTo>
                  <a:cubicBezTo>
                    <a:pt x="15946" y="17870"/>
                    <a:pt x="16044" y="18243"/>
                    <a:pt x="16968" y="17870"/>
                  </a:cubicBezTo>
                  <a:cubicBezTo>
                    <a:pt x="17892" y="17496"/>
                    <a:pt x="19644" y="16375"/>
                    <a:pt x="21395" y="15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9072426" y="808916"/>
              <a:ext cx="29645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07" y="21600"/>
                  </a:moveTo>
                  <a:cubicBezTo>
                    <a:pt x="1303" y="21600"/>
                    <a:pt x="0" y="21600"/>
                    <a:pt x="0" y="20400"/>
                  </a:cubicBezTo>
                  <a:cubicBezTo>
                    <a:pt x="0" y="19200"/>
                    <a:pt x="1303" y="16800"/>
                    <a:pt x="5121" y="13200"/>
                  </a:cubicBezTo>
                  <a:cubicBezTo>
                    <a:pt x="8938" y="9600"/>
                    <a:pt x="1526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291339" y="1958942"/>
              <a:ext cx="8257187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20987"/>
                    <a:pt x="535" y="20374"/>
                    <a:pt x="796" y="19915"/>
                  </a:cubicBezTo>
                  <a:cubicBezTo>
                    <a:pt x="1056" y="19455"/>
                    <a:pt x="1310" y="19149"/>
                    <a:pt x="1554" y="18843"/>
                  </a:cubicBezTo>
                  <a:cubicBezTo>
                    <a:pt x="1798" y="18536"/>
                    <a:pt x="2032" y="18230"/>
                    <a:pt x="2246" y="18000"/>
                  </a:cubicBezTo>
                  <a:cubicBezTo>
                    <a:pt x="2460" y="17770"/>
                    <a:pt x="2654" y="17617"/>
                    <a:pt x="2858" y="17387"/>
                  </a:cubicBezTo>
                  <a:cubicBezTo>
                    <a:pt x="3062" y="17157"/>
                    <a:pt x="3276" y="16851"/>
                    <a:pt x="3493" y="16545"/>
                  </a:cubicBezTo>
                  <a:cubicBezTo>
                    <a:pt x="3710" y="16238"/>
                    <a:pt x="3931" y="15932"/>
                    <a:pt x="4162" y="15626"/>
                  </a:cubicBezTo>
                  <a:cubicBezTo>
                    <a:pt x="4392" y="15319"/>
                    <a:pt x="4633" y="15013"/>
                    <a:pt x="4890" y="14630"/>
                  </a:cubicBezTo>
                  <a:cubicBezTo>
                    <a:pt x="5148" y="14247"/>
                    <a:pt x="5422" y="13787"/>
                    <a:pt x="5692" y="13328"/>
                  </a:cubicBezTo>
                  <a:cubicBezTo>
                    <a:pt x="5963" y="12868"/>
                    <a:pt x="6231" y="12409"/>
                    <a:pt x="6441" y="12026"/>
                  </a:cubicBezTo>
                  <a:cubicBezTo>
                    <a:pt x="6652" y="11643"/>
                    <a:pt x="6806" y="11336"/>
                    <a:pt x="6956" y="11030"/>
                  </a:cubicBezTo>
                  <a:cubicBezTo>
                    <a:pt x="7106" y="10723"/>
                    <a:pt x="7253" y="10417"/>
                    <a:pt x="7407" y="10034"/>
                  </a:cubicBezTo>
                  <a:cubicBezTo>
                    <a:pt x="7561" y="9651"/>
                    <a:pt x="7721" y="9191"/>
                    <a:pt x="7882" y="8809"/>
                  </a:cubicBezTo>
                  <a:cubicBezTo>
                    <a:pt x="8042" y="8426"/>
                    <a:pt x="8203" y="8119"/>
                    <a:pt x="8360" y="7813"/>
                  </a:cubicBezTo>
                  <a:cubicBezTo>
                    <a:pt x="8517" y="7506"/>
                    <a:pt x="8671" y="7200"/>
                    <a:pt x="8831" y="6894"/>
                  </a:cubicBezTo>
                  <a:cubicBezTo>
                    <a:pt x="8992" y="6587"/>
                    <a:pt x="9159" y="6281"/>
                    <a:pt x="9343" y="5898"/>
                  </a:cubicBezTo>
                  <a:cubicBezTo>
                    <a:pt x="9526" y="5515"/>
                    <a:pt x="9727" y="5055"/>
                    <a:pt x="9901" y="4672"/>
                  </a:cubicBezTo>
                  <a:cubicBezTo>
                    <a:pt x="10075" y="4289"/>
                    <a:pt x="10222" y="3983"/>
                    <a:pt x="10389" y="3677"/>
                  </a:cubicBezTo>
                  <a:cubicBezTo>
                    <a:pt x="10556" y="3370"/>
                    <a:pt x="10743" y="3064"/>
                    <a:pt x="10937" y="2834"/>
                  </a:cubicBezTo>
                  <a:cubicBezTo>
                    <a:pt x="11131" y="2604"/>
                    <a:pt x="11331" y="2451"/>
                    <a:pt x="11525" y="2221"/>
                  </a:cubicBezTo>
                  <a:cubicBezTo>
                    <a:pt x="11719" y="1991"/>
                    <a:pt x="11906" y="1685"/>
                    <a:pt x="12074" y="1455"/>
                  </a:cubicBezTo>
                  <a:cubicBezTo>
                    <a:pt x="12241" y="1226"/>
                    <a:pt x="12388" y="1072"/>
                    <a:pt x="12568" y="919"/>
                  </a:cubicBezTo>
                  <a:cubicBezTo>
                    <a:pt x="12749" y="766"/>
                    <a:pt x="12963" y="613"/>
                    <a:pt x="13157" y="460"/>
                  </a:cubicBezTo>
                  <a:cubicBezTo>
                    <a:pt x="13350" y="306"/>
                    <a:pt x="13524" y="153"/>
                    <a:pt x="13695" y="77"/>
                  </a:cubicBezTo>
                  <a:cubicBezTo>
                    <a:pt x="13865" y="0"/>
                    <a:pt x="14032" y="0"/>
                    <a:pt x="14203" y="0"/>
                  </a:cubicBezTo>
                  <a:cubicBezTo>
                    <a:pt x="14373" y="0"/>
                    <a:pt x="14547" y="0"/>
                    <a:pt x="14711" y="0"/>
                  </a:cubicBezTo>
                  <a:cubicBezTo>
                    <a:pt x="14875" y="0"/>
                    <a:pt x="15028" y="0"/>
                    <a:pt x="15186" y="0"/>
                  </a:cubicBezTo>
                  <a:cubicBezTo>
                    <a:pt x="15343" y="0"/>
                    <a:pt x="15503" y="0"/>
                    <a:pt x="15667" y="0"/>
                  </a:cubicBezTo>
                  <a:cubicBezTo>
                    <a:pt x="15831" y="0"/>
                    <a:pt x="15998" y="0"/>
                    <a:pt x="16232" y="0"/>
                  </a:cubicBezTo>
                  <a:cubicBezTo>
                    <a:pt x="16466" y="0"/>
                    <a:pt x="16767" y="0"/>
                    <a:pt x="17064" y="77"/>
                  </a:cubicBezTo>
                  <a:cubicBezTo>
                    <a:pt x="17362" y="153"/>
                    <a:pt x="17656" y="306"/>
                    <a:pt x="17936" y="536"/>
                  </a:cubicBezTo>
                  <a:cubicBezTo>
                    <a:pt x="18217" y="766"/>
                    <a:pt x="18485" y="1072"/>
                    <a:pt x="18742" y="1379"/>
                  </a:cubicBezTo>
                  <a:cubicBezTo>
                    <a:pt x="18999" y="1685"/>
                    <a:pt x="19247" y="1991"/>
                    <a:pt x="19534" y="2374"/>
                  </a:cubicBezTo>
                  <a:cubicBezTo>
                    <a:pt x="19822" y="2757"/>
                    <a:pt x="20149" y="3217"/>
                    <a:pt x="20474" y="3830"/>
                  </a:cubicBezTo>
                  <a:cubicBezTo>
                    <a:pt x="20798" y="4443"/>
                    <a:pt x="21119" y="5209"/>
                    <a:pt x="21306" y="5668"/>
                  </a:cubicBezTo>
                  <a:cubicBezTo>
                    <a:pt x="21493" y="6128"/>
                    <a:pt x="21547" y="6281"/>
                    <a:pt x="21600" y="6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99668" y="2196614"/>
              <a:ext cx="8234187" cy="54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362" y="20479"/>
                  </a:moveTo>
                  <a:cubicBezTo>
                    <a:pt x="268" y="20479"/>
                    <a:pt x="174" y="20479"/>
                    <a:pt x="107" y="20632"/>
                  </a:cubicBezTo>
                  <a:cubicBezTo>
                    <a:pt x="40" y="20785"/>
                    <a:pt x="0" y="21091"/>
                    <a:pt x="0" y="21294"/>
                  </a:cubicBezTo>
                  <a:cubicBezTo>
                    <a:pt x="0" y="21498"/>
                    <a:pt x="40" y="21600"/>
                    <a:pt x="194" y="21549"/>
                  </a:cubicBezTo>
                  <a:cubicBezTo>
                    <a:pt x="349" y="21498"/>
                    <a:pt x="617" y="21294"/>
                    <a:pt x="885" y="20887"/>
                  </a:cubicBezTo>
                  <a:cubicBezTo>
                    <a:pt x="1153" y="20479"/>
                    <a:pt x="1421" y="19868"/>
                    <a:pt x="1656" y="19358"/>
                  </a:cubicBezTo>
                  <a:cubicBezTo>
                    <a:pt x="1891" y="18849"/>
                    <a:pt x="2092" y="18442"/>
                    <a:pt x="2309" y="17983"/>
                  </a:cubicBezTo>
                  <a:cubicBezTo>
                    <a:pt x="2527" y="17525"/>
                    <a:pt x="2762" y="17015"/>
                    <a:pt x="2987" y="16506"/>
                  </a:cubicBezTo>
                  <a:cubicBezTo>
                    <a:pt x="3211" y="15996"/>
                    <a:pt x="3426" y="15487"/>
                    <a:pt x="3657" y="14977"/>
                  </a:cubicBezTo>
                  <a:cubicBezTo>
                    <a:pt x="3888" y="14468"/>
                    <a:pt x="4136" y="13958"/>
                    <a:pt x="4384" y="13500"/>
                  </a:cubicBezTo>
                  <a:cubicBezTo>
                    <a:pt x="4632" y="13042"/>
                    <a:pt x="4880" y="12634"/>
                    <a:pt x="5142" y="12125"/>
                  </a:cubicBezTo>
                  <a:cubicBezTo>
                    <a:pt x="5403" y="11615"/>
                    <a:pt x="5678" y="11004"/>
                    <a:pt x="5889" y="10596"/>
                  </a:cubicBezTo>
                  <a:cubicBezTo>
                    <a:pt x="6101" y="10189"/>
                    <a:pt x="6248" y="9985"/>
                    <a:pt x="6399" y="9781"/>
                  </a:cubicBezTo>
                  <a:cubicBezTo>
                    <a:pt x="6550" y="9577"/>
                    <a:pt x="6704" y="9374"/>
                    <a:pt x="6861" y="9119"/>
                  </a:cubicBezTo>
                  <a:cubicBezTo>
                    <a:pt x="7019" y="8864"/>
                    <a:pt x="7180" y="8558"/>
                    <a:pt x="7358" y="8304"/>
                  </a:cubicBezTo>
                  <a:cubicBezTo>
                    <a:pt x="7535" y="8049"/>
                    <a:pt x="7730" y="7845"/>
                    <a:pt x="7901" y="7591"/>
                  </a:cubicBezTo>
                  <a:cubicBezTo>
                    <a:pt x="8072" y="7336"/>
                    <a:pt x="8219" y="7030"/>
                    <a:pt x="8390" y="6775"/>
                  </a:cubicBezTo>
                  <a:cubicBezTo>
                    <a:pt x="8561" y="6521"/>
                    <a:pt x="8755" y="6317"/>
                    <a:pt x="8960" y="6062"/>
                  </a:cubicBezTo>
                  <a:cubicBezTo>
                    <a:pt x="9164" y="5808"/>
                    <a:pt x="9379" y="5502"/>
                    <a:pt x="9587" y="5247"/>
                  </a:cubicBezTo>
                  <a:cubicBezTo>
                    <a:pt x="9794" y="4992"/>
                    <a:pt x="9996" y="4789"/>
                    <a:pt x="10193" y="4534"/>
                  </a:cubicBezTo>
                  <a:cubicBezTo>
                    <a:pt x="10391" y="4279"/>
                    <a:pt x="10585" y="3974"/>
                    <a:pt x="10797" y="3719"/>
                  </a:cubicBezTo>
                  <a:cubicBezTo>
                    <a:pt x="11008" y="3464"/>
                    <a:pt x="11236" y="3260"/>
                    <a:pt x="11457" y="3057"/>
                  </a:cubicBezTo>
                  <a:cubicBezTo>
                    <a:pt x="11678" y="2853"/>
                    <a:pt x="11893" y="2649"/>
                    <a:pt x="12114" y="2445"/>
                  </a:cubicBezTo>
                  <a:cubicBezTo>
                    <a:pt x="12335" y="2242"/>
                    <a:pt x="12563" y="2038"/>
                    <a:pt x="12778" y="1834"/>
                  </a:cubicBezTo>
                  <a:cubicBezTo>
                    <a:pt x="12992" y="1630"/>
                    <a:pt x="13193" y="1426"/>
                    <a:pt x="13411" y="1223"/>
                  </a:cubicBezTo>
                  <a:cubicBezTo>
                    <a:pt x="13629" y="1019"/>
                    <a:pt x="13864" y="815"/>
                    <a:pt x="14092" y="662"/>
                  </a:cubicBezTo>
                  <a:cubicBezTo>
                    <a:pt x="14320" y="509"/>
                    <a:pt x="14541" y="408"/>
                    <a:pt x="14759" y="306"/>
                  </a:cubicBezTo>
                  <a:cubicBezTo>
                    <a:pt x="14977" y="204"/>
                    <a:pt x="15191" y="102"/>
                    <a:pt x="15396" y="51"/>
                  </a:cubicBezTo>
                  <a:cubicBezTo>
                    <a:pt x="15600" y="0"/>
                    <a:pt x="15794" y="0"/>
                    <a:pt x="15999" y="0"/>
                  </a:cubicBezTo>
                  <a:cubicBezTo>
                    <a:pt x="16203" y="0"/>
                    <a:pt x="16418" y="0"/>
                    <a:pt x="16622" y="0"/>
                  </a:cubicBezTo>
                  <a:cubicBezTo>
                    <a:pt x="16827" y="0"/>
                    <a:pt x="17021" y="0"/>
                    <a:pt x="17209" y="0"/>
                  </a:cubicBezTo>
                  <a:cubicBezTo>
                    <a:pt x="17397" y="0"/>
                    <a:pt x="17578" y="0"/>
                    <a:pt x="17742" y="51"/>
                  </a:cubicBezTo>
                  <a:cubicBezTo>
                    <a:pt x="17906" y="102"/>
                    <a:pt x="18054" y="204"/>
                    <a:pt x="18218" y="306"/>
                  </a:cubicBezTo>
                  <a:cubicBezTo>
                    <a:pt x="18382" y="408"/>
                    <a:pt x="18563" y="509"/>
                    <a:pt x="18845" y="815"/>
                  </a:cubicBezTo>
                  <a:cubicBezTo>
                    <a:pt x="19126" y="1121"/>
                    <a:pt x="19508" y="1630"/>
                    <a:pt x="19850" y="2089"/>
                  </a:cubicBezTo>
                  <a:cubicBezTo>
                    <a:pt x="20192" y="2547"/>
                    <a:pt x="20494" y="2955"/>
                    <a:pt x="20779" y="3566"/>
                  </a:cubicBezTo>
                  <a:cubicBezTo>
                    <a:pt x="21064" y="4177"/>
                    <a:pt x="21332" y="4992"/>
                    <a:pt x="21600" y="5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797351" y="3296741"/>
              <a:ext cx="271375" cy="83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466" fill="norm" stroke="1" extrusionOk="0">
                  <a:moveTo>
                    <a:pt x="0" y="6244"/>
                  </a:moveTo>
                  <a:cubicBezTo>
                    <a:pt x="1375" y="8490"/>
                    <a:pt x="2749" y="10736"/>
                    <a:pt x="3829" y="12916"/>
                  </a:cubicBezTo>
                  <a:cubicBezTo>
                    <a:pt x="4909" y="15096"/>
                    <a:pt x="5695" y="17209"/>
                    <a:pt x="6185" y="18530"/>
                  </a:cubicBezTo>
                  <a:cubicBezTo>
                    <a:pt x="6676" y="19852"/>
                    <a:pt x="6873" y="20380"/>
                    <a:pt x="6971" y="20809"/>
                  </a:cubicBezTo>
                  <a:cubicBezTo>
                    <a:pt x="7069" y="21239"/>
                    <a:pt x="7069" y="21569"/>
                    <a:pt x="6971" y="21437"/>
                  </a:cubicBezTo>
                  <a:cubicBezTo>
                    <a:pt x="6873" y="21305"/>
                    <a:pt x="6676" y="20710"/>
                    <a:pt x="5989" y="19356"/>
                  </a:cubicBezTo>
                  <a:cubicBezTo>
                    <a:pt x="5302" y="18002"/>
                    <a:pt x="4124" y="15888"/>
                    <a:pt x="3142" y="13543"/>
                  </a:cubicBezTo>
                  <a:cubicBezTo>
                    <a:pt x="2160" y="11198"/>
                    <a:pt x="1375" y="8622"/>
                    <a:pt x="1473" y="6508"/>
                  </a:cubicBezTo>
                  <a:cubicBezTo>
                    <a:pt x="1571" y="4395"/>
                    <a:pt x="2553" y="2743"/>
                    <a:pt x="3927" y="1653"/>
                  </a:cubicBezTo>
                  <a:cubicBezTo>
                    <a:pt x="5302" y="563"/>
                    <a:pt x="7069" y="35"/>
                    <a:pt x="9622" y="2"/>
                  </a:cubicBezTo>
                  <a:cubicBezTo>
                    <a:pt x="12175" y="-31"/>
                    <a:pt x="15513" y="431"/>
                    <a:pt x="17869" y="1257"/>
                  </a:cubicBezTo>
                  <a:cubicBezTo>
                    <a:pt x="20225" y="2083"/>
                    <a:pt x="21600" y="3272"/>
                    <a:pt x="20422" y="4428"/>
                  </a:cubicBezTo>
                  <a:cubicBezTo>
                    <a:pt x="19244" y="5584"/>
                    <a:pt x="15513" y="6707"/>
                    <a:pt x="12469" y="7433"/>
                  </a:cubicBezTo>
                  <a:cubicBezTo>
                    <a:pt x="9425" y="8160"/>
                    <a:pt x="7069" y="8490"/>
                    <a:pt x="5302" y="8688"/>
                  </a:cubicBezTo>
                  <a:cubicBezTo>
                    <a:pt x="3535" y="8886"/>
                    <a:pt x="2356" y="8952"/>
                    <a:pt x="2455" y="9019"/>
                  </a:cubicBezTo>
                  <a:cubicBezTo>
                    <a:pt x="2553" y="9085"/>
                    <a:pt x="3927" y="9151"/>
                    <a:pt x="5302" y="9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1050356" y="3637980"/>
              <a:ext cx="230007" cy="32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8606"/>
                  </a:moveTo>
                  <a:cubicBezTo>
                    <a:pt x="0" y="7763"/>
                    <a:pt x="0" y="6919"/>
                    <a:pt x="840" y="6413"/>
                  </a:cubicBezTo>
                  <a:cubicBezTo>
                    <a:pt x="1680" y="5906"/>
                    <a:pt x="3360" y="5737"/>
                    <a:pt x="5640" y="7087"/>
                  </a:cubicBezTo>
                  <a:cubicBezTo>
                    <a:pt x="7920" y="8437"/>
                    <a:pt x="10800" y="11306"/>
                    <a:pt x="12360" y="13162"/>
                  </a:cubicBezTo>
                  <a:cubicBezTo>
                    <a:pt x="13920" y="15019"/>
                    <a:pt x="14160" y="15862"/>
                    <a:pt x="14400" y="17044"/>
                  </a:cubicBezTo>
                  <a:cubicBezTo>
                    <a:pt x="14640" y="18225"/>
                    <a:pt x="14880" y="19744"/>
                    <a:pt x="14400" y="20587"/>
                  </a:cubicBezTo>
                  <a:cubicBezTo>
                    <a:pt x="13920" y="21431"/>
                    <a:pt x="12720" y="21600"/>
                    <a:pt x="11760" y="20587"/>
                  </a:cubicBezTo>
                  <a:cubicBezTo>
                    <a:pt x="10800" y="19575"/>
                    <a:pt x="10080" y="17381"/>
                    <a:pt x="11160" y="14006"/>
                  </a:cubicBezTo>
                  <a:cubicBezTo>
                    <a:pt x="12240" y="10631"/>
                    <a:pt x="15120" y="6075"/>
                    <a:pt x="17160" y="3544"/>
                  </a:cubicBezTo>
                  <a:cubicBezTo>
                    <a:pt x="19200" y="1013"/>
                    <a:pt x="20400" y="5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1642980" y="3251310"/>
              <a:ext cx="235396" cy="69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30" fill="norm" stroke="1" extrusionOk="0">
                  <a:moveTo>
                    <a:pt x="17909" y="2919"/>
                  </a:moveTo>
                  <a:cubicBezTo>
                    <a:pt x="17212" y="2136"/>
                    <a:pt x="16516" y="1354"/>
                    <a:pt x="15703" y="845"/>
                  </a:cubicBezTo>
                  <a:cubicBezTo>
                    <a:pt x="14890" y="336"/>
                    <a:pt x="13961" y="102"/>
                    <a:pt x="12916" y="23"/>
                  </a:cubicBezTo>
                  <a:cubicBezTo>
                    <a:pt x="11870" y="-55"/>
                    <a:pt x="10709" y="23"/>
                    <a:pt x="8967" y="845"/>
                  </a:cubicBezTo>
                  <a:cubicBezTo>
                    <a:pt x="7225" y="1667"/>
                    <a:pt x="4903" y="3232"/>
                    <a:pt x="3045" y="5345"/>
                  </a:cubicBezTo>
                  <a:cubicBezTo>
                    <a:pt x="1187" y="7458"/>
                    <a:pt x="-207" y="10119"/>
                    <a:pt x="25" y="12623"/>
                  </a:cubicBezTo>
                  <a:cubicBezTo>
                    <a:pt x="258" y="15128"/>
                    <a:pt x="2116" y="17475"/>
                    <a:pt x="5367" y="18962"/>
                  </a:cubicBezTo>
                  <a:cubicBezTo>
                    <a:pt x="8619" y="20449"/>
                    <a:pt x="13264" y="21075"/>
                    <a:pt x="16167" y="21310"/>
                  </a:cubicBezTo>
                  <a:cubicBezTo>
                    <a:pt x="19070" y="21545"/>
                    <a:pt x="20232" y="21388"/>
                    <a:pt x="21393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875424" y="3424149"/>
              <a:ext cx="378627" cy="48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49" fill="norm" stroke="1" extrusionOk="0">
                  <a:moveTo>
                    <a:pt x="167" y="1668"/>
                  </a:moveTo>
                  <a:cubicBezTo>
                    <a:pt x="22" y="986"/>
                    <a:pt x="-123" y="304"/>
                    <a:pt x="167" y="76"/>
                  </a:cubicBezTo>
                  <a:cubicBezTo>
                    <a:pt x="457" y="-151"/>
                    <a:pt x="1182" y="76"/>
                    <a:pt x="3066" y="1497"/>
                  </a:cubicBezTo>
                  <a:cubicBezTo>
                    <a:pt x="4951" y="2918"/>
                    <a:pt x="7995" y="5533"/>
                    <a:pt x="10822" y="8546"/>
                  </a:cubicBezTo>
                  <a:cubicBezTo>
                    <a:pt x="13649" y="11558"/>
                    <a:pt x="16258" y="14969"/>
                    <a:pt x="17998" y="17186"/>
                  </a:cubicBezTo>
                  <a:cubicBezTo>
                    <a:pt x="19737" y="19403"/>
                    <a:pt x="20607" y="20426"/>
                    <a:pt x="21477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2016378" y="3369579"/>
              <a:ext cx="207006" cy="62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21600" y="268"/>
                  </a:moveTo>
                  <a:cubicBezTo>
                    <a:pt x="20000" y="91"/>
                    <a:pt x="18400" y="-86"/>
                    <a:pt x="17333" y="47"/>
                  </a:cubicBezTo>
                  <a:cubicBezTo>
                    <a:pt x="16267" y="180"/>
                    <a:pt x="15733" y="622"/>
                    <a:pt x="14000" y="2570"/>
                  </a:cubicBezTo>
                  <a:cubicBezTo>
                    <a:pt x="12267" y="4517"/>
                    <a:pt x="9333" y="7970"/>
                    <a:pt x="6800" y="11378"/>
                  </a:cubicBezTo>
                  <a:cubicBezTo>
                    <a:pt x="4267" y="14786"/>
                    <a:pt x="2133" y="18150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2675170" y="3341764"/>
              <a:ext cx="238229" cy="54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09" fill="norm" stroke="1" extrusionOk="0">
                  <a:moveTo>
                    <a:pt x="21195" y="1391"/>
                  </a:moveTo>
                  <a:cubicBezTo>
                    <a:pt x="20513" y="891"/>
                    <a:pt x="19831" y="391"/>
                    <a:pt x="18694" y="141"/>
                  </a:cubicBezTo>
                  <a:cubicBezTo>
                    <a:pt x="17557" y="-109"/>
                    <a:pt x="15966" y="-109"/>
                    <a:pt x="13578" y="841"/>
                  </a:cubicBezTo>
                  <a:cubicBezTo>
                    <a:pt x="11191" y="1791"/>
                    <a:pt x="8008" y="3691"/>
                    <a:pt x="5393" y="6041"/>
                  </a:cubicBezTo>
                  <a:cubicBezTo>
                    <a:pt x="2778" y="8391"/>
                    <a:pt x="732" y="11191"/>
                    <a:pt x="163" y="13741"/>
                  </a:cubicBezTo>
                  <a:cubicBezTo>
                    <a:pt x="-405" y="16291"/>
                    <a:pt x="504" y="18591"/>
                    <a:pt x="3006" y="19891"/>
                  </a:cubicBezTo>
                  <a:cubicBezTo>
                    <a:pt x="5507" y="21191"/>
                    <a:pt x="9599" y="21491"/>
                    <a:pt x="12782" y="21391"/>
                  </a:cubicBezTo>
                  <a:cubicBezTo>
                    <a:pt x="15966" y="21291"/>
                    <a:pt x="18239" y="20791"/>
                    <a:pt x="20513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2668060" y="3660980"/>
              <a:ext cx="32967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6" y="18000"/>
                    <a:pt x="9712" y="14400"/>
                    <a:pt x="13312" y="10800"/>
                  </a:cubicBezTo>
                  <a:cubicBezTo>
                    <a:pt x="16912" y="7200"/>
                    <a:pt x="1925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3163131" y="3261123"/>
              <a:ext cx="263947" cy="61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463" fill="norm" stroke="1" extrusionOk="0">
                  <a:moveTo>
                    <a:pt x="20849" y="1916"/>
                  </a:moveTo>
                  <a:cubicBezTo>
                    <a:pt x="19840" y="1291"/>
                    <a:pt x="18830" y="666"/>
                    <a:pt x="17821" y="309"/>
                  </a:cubicBezTo>
                  <a:cubicBezTo>
                    <a:pt x="16812" y="-48"/>
                    <a:pt x="15802" y="-137"/>
                    <a:pt x="14490" y="265"/>
                  </a:cubicBezTo>
                  <a:cubicBezTo>
                    <a:pt x="13178" y="666"/>
                    <a:pt x="11563" y="1559"/>
                    <a:pt x="9242" y="3389"/>
                  </a:cubicBezTo>
                  <a:cubicBezTo>
                    <a:pt x="6920" y="5218"/>
                    <a:pt x="3892" y="7985"/>
                    <a:pt x="1974" y="10574"/>
                  </a:cubicBezTo>
                  <a:cubicBezTo>
                    <a:pt x="56" y="13162"/>
                    <a:pt x="-751" y="15572"/>
                    <a:pt x="864" y="17357"/>
                  </a:cubicBezTo>
                  <a:cubicBezTo>
                    <a:pt x="2479" y="19142"/>
                    <a:pt x="6516" y="20303"/>
                    <a:pt x="10554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3392262" y="3528990"/>
              <a:ext cx="303155" cy="25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897" fill="norm" stroke="1" extrusionOk="0">
                  <a:moveTo>
                    <a:pt x="15542" y="8314"/>
                  </a:moveTo>
                  <a:cubicBezTo>
                    <a:pt x="15361" y="6008"/>
                    <a:pt x="15179" y="3701"/>
                    <a:pt x="14816" y="2023"/>
                  </a:cubicBezTo>
                  <a:cubicBezTo>
                    <a:pt x="14453" y="346"/>
                    <a:pt x="13908" y="-703"/>
                    <a:pt x="11549" y="555"/>
                  </a:cubicBezTo>
                  <a:cubicBezTo>
                    <a:pt x="9189" y="1814"/>
                    <a:pt x="5014" y="5379"/>
                    <a:pt x="2745" y="8314"/>
                  </a:cubicBezTo>
                  <a:cubicBezTo>
                    <a:pt x="477" y="11250"/>
                    <a:pt x="114" y="13557"/>
                    <a:pt x="23" y="15340"/>
                  </a:cubicBezTo>
                  <a:cubicBezTo>
                    <a:pt x="-68" y="17122"/>
                    <a:pt x="114" y="18381"/>
                    <a:pt x="658" y="19114"/>
                  </a:cubicBezTo>
                  <a:cubicBezTo>
                    <a:pt x="1203" y="19848"/>
                    <a:pt x="2110" y="20058"/>
                    <a:pt x="4107" y="18800"/>
                  </a:cubicBezTo>
                  <a:cubicBezTo>
                    <a:pt x="6103" y="17542"/>
                    <a:pt x="9189" y="14815"/>
                    <a:pt x="11186" y="13243"/>
                  </a:cubicBezTo>
                  <a:cubicBezTo>
                    <a:pt x="13182" y="11670"/>
                    <a:pt x="14090" y="11250"/>
                    <a:pt x="14816" y="11565"/>
                  </a:cubicBezTo>
                  <a:cubicBezTo>
                    <a:pt x="15542" y="11880"/>
                    <a:pt x="16087" y="12928"/>
                    <a:pt x="17176" y="14606"/>
                  </a:cubicBezTo>
                  <a:cubicBezTo>
                    <a:pt x="18265" y="16283"/>
                    <a:pt x="19898" y="18590"/>
                    <a:pt x="21532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3810419" y="3890985"/>
              <a:ext cx="7666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4182628" y="3507186"/>
              <a:ext cx="356141" cy="26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633" fill="norm" stroke="1" extrusionOk="0">
                  <a:moveTo>
                    <a:pt x="10778" y="14173"/>
                  </a:moveTo>
                  <a:cubicBezTo>
                    <a:pt x="11391" y="12406"/>
                    <a:pt x="12003" y="10638"/>
                    <a:pt x="12386" y="8675"/>
                  </a:cubicBezTo>
                  <a:cubicBezTo>
                    <a:pt x="12769" y="6711"/>
                    <a:pt x="12922" y="4551"/>
                    <a:pt x="12769" y="3078"/>
                  </a:cubicBezTo>
                  <a:cubicBezTo>
                    <a:pt x="12616" y="1606"/>
                    <a:pt x="12157" y="820"/>
                    <a:pt x="11161" y="329"/>
                  </a:cubicBezTo>
                  <a:cubicBezTo>
                    <a:pt x="10165" y="-162"/>
                    <a:pt x="8633" y="-358"/>
                    <a:pt x="6642" y="1606"/>
                  </a:cubicBezTo>
                  <a:cubicBezTo>
                    <a:pt x="4650" y="3569"/>
                    <a:pt x="2199" y="7693"/>
                    <a:pt x="974" y="11129"/>
                  </a:cubicBezTo>
                  <a:cubicBezTo>
                    <a:pt x="-252" y="14566"/>
                    <a:pt x="-252" y="17315"/>
                    <a:pt x="591" y="18984"/>
                  </a:cubicBezTo>
                  <a:cubicBezTo>
                    <a:pt x="1433" y="20653"/>
                    <a:pt x="3118" y="21242"/>
                    <a:pt x="5186" y="19867"/>
                  </a:cubicBezTo>
                  <a:cubicBezTo>
                    <a:pt x="7254" y="18493"/>
                    <a:pt x="9705" y="15155"/>
                    <a:pt x="11237" y="13191"/>
                  </a:cubicBezTo>
                  <a:cubicBezTo>
                    <a:pt x="12769" y="11227"/>
                    <a:pt x="13382" y="10638"/>
                    <a:pt x="13995" y="10835"/>
                  </a:cubicBezTo>
                  <a:cubicBezTo>
                    <a:pt x="14608" y="11031"/>
                    <a:pt x="15220" y="12013"/>
                    <a:pt x="16446" y="13289"/>
                  </a:cubicBezTo>
                  <a:cubicBezTo>
                    <a:pt x="17671" y="14566"/>
                    <a:pt x="19510" y="16137"/>
                    <a:pt x="21348" y="17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577541" y="3209465"/>
              <a:ext cx="167598" cy="61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481" fill="norm" stroke="1" extrusionOk="0">
                  <a:moveTo>
                    <a:pt x="885" y="1315"/>
                  </a:moveTo>
                  <a:cubicBezTo>
                    <a:pt x="259" y="777"/>
                    <a:pt x="-367" y="240"/>
                    <a:pt x="259" y="60"/>
                  </a:cubicBezTo>
                  <a:cubicBezTo>
                    <a:pt x="885" y="-119"/>
                    <a:pt x="2763" y="60"/>
                    <a:pt x="6050" y="1136"/>
                  </a:cubicBezTo>
                  <a:cubicBezTo>
                    <a:pt x="9337" y="2211"/>
                    <a:pt x="14033" y="4183"/>
                    <a:pt x="17007" y="6513"/>
                  </a:cubicBezTo>
                  <a:cubicBezTo>
                    <a:pt x="19981" y="8844"/>
                    <a:pt x="21233" y="11532"/>
                    <a:pt x="20137" y="13818"/>
                  </a:cubicBezTo>
                  <a:cubicBezTo>
                    <a:pt x="19042" y="16103"/>
                    <a:pt x="15598" y="17986"/>
                    <a:pt x="12468" y="19196"/>
                  </a:cubicBezTo>
                  <a:cubicBezTo>
                    <a:pt x="9337" y="20405"/>
                    <a:pt x="6520" y="20943"/>
                    <a:pt x="3703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4768774" y="3118768"/>
              <a:ext cx="352307" cy="86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54" fill="norm" stroke="1" extrusionOk="0">
                  <a:moveTo>
                    <a:pt x="0" y="520"/>
                  </a:moveTo>
                  <a:cubicBezTo>
                    <a:pt x="1389" y="202"/>
                    <a:pt x="2777" y="-117"/>
                    <a:pt x="5323" y="42"/>
                  </a:cubicBezTo>
                  <a:cubicBezTo>
                    <a:pt x="7869" y="202"/>
                    <a:pt x="11571" y="839"/>
                    <a:pt x="14503" y="2209"/>
                  </a:cubicBezTo>
                  <a:cubicBezTo>
                    <a:pt x="17434" y="3579"/>
                    <a:pt x="19594" y="5681"/>
                    <a:pt x="20597" y="7848"/>
                  </a:cubicBezTo>
                  <a:cubicBezTo>
                    <a:pt x="21600" y="10014"/>
                    <a:pt x="21446" y="12244"/>
                    <a:pt x="20366" y="14283"/>
                  </a:cubicBezTo>
                  <a:cubicBezTo>
                    <a:pt x="19286" y="16322"/>
                    <a:pt x="17280" y="18170"/>
                    <a:pt x="15969" y="19253"/>
                  </a:cubicBezTo>
                  <a:cubicBezTo>
                    <a:pt x="14657" y="20336"/>
                    <a:pt x="14040" y="20655"/>
                    <a:pt x="13269" y="20941"/>
                  </a:cubicBezTo>
                  <a:cubicBezTo>
                    <a:pt x="12497" y="21228"/>
                    <a:pt x="11571" y="21483"/>
                    <a:pt x="11186" y="21451"/>
                  </a:cubicBezTo>
                  <a:cubicBezTo>
                    <a:pt x="10800" y="21419"/>
                    <a:pt x="10954" y="21101"/>
                    <a:pt x="11109" y="20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5596792" y="3506167"/>
              <a:ext cx="28367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449" y="4868"/>
                    <a:pt x="10897" y="-1303"/>
                    <a:pt x="14497" y="240"/>
                  </a:cubicBezTo>
                  <a:cubicBezTo>
                    <a:pt x="18097" y="1783"/>
                    <a:pt x="1984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619793" y="3722315"/>
              <a:ext cx="47534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87" y="0"/>
                    <a:pt x="5574" y="0"/>
                    <a:pt x="9174" y="3600"/>
                  </a:cubicBezTo>
                  <a:cubicBezTo>
                    <a:pt x="12774" y="7200"/>
                    <a:pt x="1718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673461" y="2630120"/>
              <a:ext cx="223669" cy="46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08" fill="norm" stroke="1" extrusionOk="0">
                  <a:moveTo>
                    <a:pt x="0" y="4411"/>
                  </a:moveTo>
                  <a:cubicBezTo>
                    <a:pt x="1699" y="3113"/>
                    <a:pt x="3398" y="1815"/>
                    <a:pt x="5703" y="988"/>
                  </a:cubicBezTo>
                  <a:cubicBezTo>
                    <a:pt x="8009" y="162"/>
                    <a:pt x="10921" y="-192"/>
                    <a:pt x="13348" y="103"/>
                  </a:cubicBezTo>
                  <a:cubicBezTo>
                    <a:pt x="15775" y="398"/>
                    <a:pt x="17717" y="1342"/>
                    <a:pt x="19173" y="2936"/>
                  </a:cubicBezTo>
                  <a:cubicBezTo>
                    <a:pt x="20629" y="4529"/>
                    <a:pt x="21600" y="6772"/>
                    <a:pt x="21115" y="8956"/>
                  </a:cubicBezTo>
                  <a:cubicBezTo>
                    <a:pt x="20629" y="11139"/>
                    <a:pt x="18688" y="13264"/>
                    <a:pt x="16746" y="14798"/>
                  </a:cubicBezTo>
                  <a:cubicBezTo>
                    <a:pt x="14804" y="16333"/>
                    <a:pt x="12863" y="17277"/>
                    <a:pt x="11649" y="18280"/>
                  </a:cubicBezTo>
                  <a:cubicBezTo>
                    <a:pt x="10436" y="19283"/>
                    <a:pt x="9951" y="20346"/>
                    <a:pt x="9465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5722291" y="3254637"/>
              <a:ext cx="89174" cy="5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936" y="0"/>
                  </a:moveTo>
                  <a:cubicBezTo>
                    <a:pt x="17936" y="0"/>
                    <a:pt x="14936" y="0"/>
                    <a:pt x="11936" y="0"/>
                  </a:cubicBezTo>
                  <a:cubicBezTo>
                    <a:pt x="8936" y="0"/>
                    <a:pt x="5936" y="0"/>
                    <a:pt x="3536" y="3287"/>
                  </a:cubicBezTo>
                  <a:cubicBezTo>
                    <a:pt x="1136" y="6574"/>
                    <a:pt x="-664" y="13148"/>
                    <a:pt x="236" y="16904"/>
                  </a:cubicBezTo>
                  <a:cubicBezTo>
                    <a:pt x="1136" y="20661"/>
                    <a:pt x="4736" y="21600"/>
                    <a:pt x="8036" y="21600"/>
                  </a:cubicBezTo>
                  <a:cubicBezTo>
                    <a:pt x="11336" y="21600"/>
                    <a:pt x="14336" y="20661"/>
                    <a:pt x="16736" y="18313"/>
                  </a:cubicBezTo>
                  <a:cubicBezTo>
                    <a:pt x="19136" y="15965"/>
                    <a:pt x="20936" y="12209"/>
                    <a:pt x="18836" y="8922"/>
                  </a:cubicBezTo>
                  <a:cubicBezTo>
                    <a:pt x="16736" y="5635"/>
                    <a:pt x="10736" y="2817"/>
                    <a:pt x="47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6910876" y="3239304"/>
              <a:ext cx="313257" cy="51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442" fill="norm" stroke="1" extrusionOk="0">
                  <a:moveTo>
                    <a:pt x="14084" y="2566"/>
                  </a:moveTo>
                  <a:cubicBezTo>
                    <a:pt x="13914" y="2032"/>
                    <a:pt x="13744" y="1497"/>
                    <a:pt x="12978" y="962"/>
                  </a:cubicBezTo>
                  <a:cubicBezTo>
                    <a:pt x="12213" y="428"/>
                    <a:pt x="10852" y="-107"/>
                    <a:pt x="9492" y="107"/>
                  </a:cubicBezTo>
                  <a:cubicBezTo>
                    <a:pt x="8131" y="321"/>
                    <a:pt x="6770" y="1283"/>
                    <a:pt x="5070" y="3315"/>
                  </a:cubicBezTo>
                  <a:cubicBezTo>
                    <a:pt x="3369" y="5346"/>
                    <a:pt x="1328" y="8447"/>
                    <a:pt x="477" y="11281"/>
                  </a:cubicBezTo>
                  <a:cubicBezTo>
                    <a:pt x="-373" y="14115"/>
                    <a:pt x="-33" y="16681"/>
                    <a:pt x="1073" y="18499"/>
                  </a:cubicBezTo>
                  <a:cubicBezTo>
                    <a:pt x="2178" y="20317"/>
                    <a:pt x="4049" y="21386"/>
                    <a:pt x="6600" y="21440"/>
                  </a:cubicBezTo>
                  <a:cubicBezTo>
                    <a:pt x="9151" y="21493"/>
                    <a:pt x="12383" y="20531"/>
                    <a:pt x="15019" y="18339"/>
                  </a:cubicBezTo>
                  <a:cubicBezTo>
                    <a:pt x="17655" y="16146"/>
                    <a:pt x="19696" y="12725"/>
                    <a:pt x="20462" y="9944"/>
                  </a:cubicBezTo>
                  <a:cubicBezTo>
                    <a:pt x="21227" y="7164"/>
                    <a:pt x="20717" y="5026"/>
                    <a:pt x="20121" y="3743"/>
                  </a:cubicBezTo>
                  <a:cubicBezTo>
                    <a:pt x="19526" y="2459"/>
                    <a:pt x="18846" y="2032"/>
                    <a:pt x="17910" y="1818"/>
                  </a:cubicBezTo>
                  <a:cubicBezTo>
                    <a:pt x="16975" y="1604"/>
                    <a:pt x="15784" y="1604"/>
                    <a:pt x="14594" y="1604"/>
                  </a:cubicBezTo>
                  <a:cubicBezTo>
                    <a:pt x="13403" y="1604"/>
                    <a:pt x="12213" y="1604"/>
                    <a:pt x="11532" y="1337"/>
                  </a:cubicBezTo>
                  <a:cubicBezTo>
                    <a:pt x="10852" y="1069"/>
                    <a:pt x="10682" y="535"/>
                    <a:pt x="10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890368" y="4857040"/>
              <a:ext cx="146167" cy="79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442" fill="norm" stroke="1" extrusionOk="0">
                  <a:moveTo>
                    <a:pt x="2017" y="8901"/>
                  </a:moveTo>
                  <a:cubicBezTo>
                    <a:pt x="2737" y="10557"/>
                    <a:pt x="3457" y="12214"/>
                    <a:pt x="4357" y="14077"/>
                  </a:cubicBezTo>
                  <a:cubicBezTo>
                    <a:pt x="5257" y="15940"/>
                    <a:pt x="6337" y="18011"/>
                    <a:pt x="6877" y="19356"/>
                  </a:cubicBezTo>
                  <a:cubicBezTo>
                    <a:pt x="7417" y="20702"/>
                    <a:pt x="7417" y="21323"/>
                    <a:pt x="7237" y="21426"/>
                  </a:cubicBezTo>
                  <a:cubicBezTo>
                    <a:pt x="7057" y="21530"/>
                    <a:pt x="6697" y="21116"/>
                    <a:pt x="5257" y="19701"/>
                  </a:cubicBezTo>
                  <a:cubicBezTo>
                    <a:pt x="3817" y="18287"/>
                    <a:pt x="1297" y="15871"/>
                    <a:pt x="397" y="13421"/>
                  </a:cubicBezTo>
                  <a:cubicBezTo>
                    <a:pt x="-503" y="10972"/>
                    <a:pt x="217" y="8487"/>
                    <a:pt x="1657" y="6555"/>
                  </a:cubicBezTo>
                  <a:cubicBezTo>
                    <a:pt x="3097" y="4623"/>
                    <a:pt x="5257" y="3242"/>
                    <a:pt x="7057" y="2276"/>
                  </a:cubicBezTo>
                  <a:cubicBezTo>
                    <a:pt x="8857" y="1310"/>
                    <a:pt x="10297" y="758"/>
                    <a:pt x="11917" y="413"/>
                  </a:cubicBezTo>
                  <a:cubicBezTo>
                    <a:pt x="13537" y="68"/>
                    <a:pt x="15337" y="-70"/>
                    <a:pt x="16777" y="34"/>
                  </a:cubicBezTo>
                  <a:cubicBezTo>
                    <a:pt x="18217" y="137"/>
                    <a:pt x="19297" y="482"/>
                    <a:pt x="20017" y="1621"/>
                  </a:cubicBezTo>
                  <a:cubicBezTo>
                    <a:pt x="20737" y="2759"/>
                    <a:pt x="21097" y="4692"/>
                    <a:pt x="19117" y="6313"/>
                  </a:cubicBezTo>
                  <a:cubicBezTo>
                    <a:pt x="17137" y="7935"/>
                    <a:pt x="12817" y="9246"/>
                    <a:pt x="9577" y="9971"/>
                  </a:cubicBezTo>
                  <a:cubicBezTo>
                    <a:pt x="6337" y="10695"/>
                    <a:pt x="4177" y="10834"/>
                    <a:pt x="4177" y="10730"/>
                  </a:cubicBezTo>
                  <a:cubicBezTo>
                    <a:pt x="4177" y="10626"/>
                    <a:pt x="6337" y="10281"/>
                    <a:pt x="8497" y="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060837" y="5240349"/>
              <a:ext cx="234859" cy="36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48" fill="norm" stroke="1" extrusionOk="0">
                  <a:moveTo>
                    <a:pt x="1138" y="8670"/>
                  </a:moveTo>
                  <a:cubicBezTo>
                    <a:pt x="441" y="8062"/>
                    <a:pt x="-256" y="7454"/>
                    <a:pt x="92" y="6997"/>
                  </a:cubicBezTo>
                  <a:cubicBezTo>
                    <a:pt x="441" y="6541"/>
                    <a:pt x="1834" y="6237"/>
                    <a:pt x="4157" y="6769"/>
                  </a:cubicBezTo>
                  <a:cubicBezTo>
                    <a:pt x="6479" y="7301"/>
                    <a:pt x="9731" y="8670"/>
                    <a:pt x="11589" y="10800"/>
                  </a:cubicBezTo>
                  <a:cubicBezTo>
                    <a:pt x="13447" y="12930"/>
                    <a:pt x="13912" y="15820"/>
                    <a:pt x="13912" y="17645"/>
                  </a:cubicBezTo>
                  <a:cubicBezTo>
                    <a:pt x="13912" y="19470"/>
                    <a:pt x="13447" y="20231"/>
                    <a:pt x="12634" y="20763"/>
                  </a:cubicBezTo>
                  <a:cubicBezTo>
                    <a:pt x="11821" y="21296"/>
                    <a:pt x="10660" y="21600"/>
                    <a:pt x="9847" y="21372"/>
                  </a:cubicBezTo>
                  <a:cubicBezTo>
                    <a:pt x="9034" y="21144"/>
                    <a:pt x="8570" y="20383"/>
                    <a:pt x="8802" y="17721"/>
                  </a:cubicBezTo>
                  <a:cubicBezTo>
                    <a:pt x="9034" y="15059"/>
                    <a:pt x="9963" y="10496"/>
                    <a:pt x="12170" y="7225"/>
                  </a:cubicBezTo>
                  <a:cubicBezTo>
                    <a:pt x="14376" y="3955"/>
                    <a:pt x="17860" y="1977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567804" y="5066751"/>
              <a:ext cx="218570" cy="62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6" fill="norm" stroke="1" extrusionOk="0">
                  <a:moveTo>
                    <a:pt x="16960" y="3067"/>
                  </a:moveTo>
                  <a:cubicBezTo>
                    <a:pt x="16960" y="2452"/>
                    <a:pt x="16960" y="1838"/>
                    <a:pt x="16709" y="1311"/>
                  </a:cubicBezTo>
                  <a:cubicBezTo>
                    <a:pt x="16458" y="784"/>
                    <a:pt x="15955" y="345"/>
                    <a:pt x="15076" y="126"/>
                  </a:cubicBezTo>
                  <a:cubicBezTo>
                    <a:pt x="14197" y="-94"/>
                    <a:pt x="12941" y="-94"/>
                    <a:pt x="10932" y="696"/>
                  </a:cubicBezTo>
                  <a:cubicBezTo>
                    <a:pt x="8923" y="1486"/>
                    <a:pt x="6160" y="3067"/>
                    <a:pt x="3900" y="5438"/>
                  </a:cubicBezTo>
                  <a:cubicBezTo>
                    <a:pt x="1639" y="7808"/>
                    <a:pt x="-119" y="10969"/>
                    <a:pt x="7" y="13691"/>
                  </a:cubicBezTo>
                  <a:cubicBezTo>
                    <a:pt x="132" y="16413"/>
                    <a:pt x="2141" y="18696"/>
                    <a:pt x="6034" y="19926"/>
                  </a:cubicBezTo>
                  <a:cubicBezTo>
                    <a:pt x="9928" y="21155"/>
                    <a:pt x="15704" y="21330"/>
                    <a:pt x="21481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1847708" y="5232682"/>
              <a:ext cx="329675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77" y="2597"/>
                    <a:pt x="4353" y="5193"/>
                    <a:pt x="7284" y="8144"/>
                  </a:cubicBezTo>
                  <a:cubicBezTo>
                    <a:pt x="10214" y="11095"/>
                    <a:pt x="13898" y="14400"/>
                    <a:pt x="16409" y="16702"/>
                  </a:cubicBezTo>
                  <a:cubicBezTo>
                    <a:pt x="18921" y="19003"/>
                    <a:pt x="20260" y="203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1918824" y="5238931"/>
              <a:ext cx="243225" cy="52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48" fill="norm" stroke="1" extrusionOk="0">
                  <a:moveTo>
                    <a:pt x="21414" y="58"/>
                  </a:moveTo>
                  <a:cubicBezTo>
                    <a:pt x="20289" y="-47"/>
                    <a:pt x="19164" y="-152"/>
                    <a:pt x="17026" y="1106"/>
                  </a:cubicBezTo>
                  <a:cubicBezTo>
                    <a:pt x="14889" y="2365"/>
                    <a:pt x="11739" y="4986"/>
                    <a:pt x="8701" y="7974"/>
                  </a:cubicBezTo>
                  <a:cubicBezTo>
                    <a:pt x="5664" y="10963"/>
                    <a:pt x="2739" y="14318"/>
                    <a:pt x="1276" y="16467"/>
                  </a:cubicBezTo>
                  <a:cubicBezTo>
                    <a:pt x="-186" y="18617"/>
                    <a:pt x="-186" y="19561"/>
                    <a:pt x="264" y="20190"/>
                  </a:cubicBezTo>
                  <a:cubicBezTo>
                    <a:pt x="714" y="20819"/>
                    <a:pt x="1614" y="21133"/>
                    <a:pt x="2514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2413534" y="5158128"/>
              <a:ext cx="277527" cy="46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30" fill="norm" stroke="1" extrusionOk="0">
                  <a:moveTo>
                    <a:pt x="21324" y="1312"/>
                  </a:moveTo>
                  <a:cubicBezTo>
                    <a:pt x="20539" y="842"/>
                    <a:pt x="19753" y="373"/>
                    <a:pt x="18869" y="138"/>
                  </a:cubicBezTo>
                  <a:cubicBezTo>
                    <a:pt x="17986" y="-97"/>
                    <a:pt x="17004" y="-97"/>
                    <a:pt x="15139" y="666"/>
                  </a:cubicBezTo>
                  <a:cubicBezTo>
                    <a:pt x="13273" y="1429"/>
                    <a:pt x="10524" y="2955"/>
                    <a:pt x="7873" y="5127"/>
                  </a:cubicBezTo>
                  <a:cubicBezTo>
                    <a:pt x="5222" y="7299"/>
                    <a:pt x="2669" y="10116"/>
                    <a:pt x="1295" y="12523"/>
                  </a:cubicBezTo>
                  <a:cubicBezTo>
                    <a:pt x="-80" y="14929"/>
                    <a:pt x="-276" y="16925"/>
                    <a:pt x="313" y="18392"/>
                  </a:cubicBezTo>
                  <a:cubicBezTo>
                    <a:pt x="902" y="19860"/>
                    <a:pt x="2277" y="20799"/>
                    <a:pt x="5517" y="21151"/>
                  </a:cubicBezTo>
                  <a:cubicBezTo>
                    <a:pt x="8757" y="21503"/>
                    <a:pt x="13862" y="21268"/>
                    <a:pt x="18968" y="21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2461055" y="5432020"/>
              <a:ext cx="222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6200"/>
                    <a:pt x="9434" y="10800"/>
                    <a:pt x="13034" y="7200"/>
                  </a:cubicBezTo>
                  <a:cubicBezTo>
                    <a:pt x="16634" y="3600"/>
                    <a:pt x="1911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2998672" y="5035399"/>
              <a:ext cx="229068" cy="59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26" fill="norm" stroke="1" extrusionOk="0">
                  <a:moveTo>
                    <a:pt x="21044" y="2418"/>
                  </a:moveTo>
                  <a:cubicBezTo>
                    <a:pt x="20809" y="1957"/>
                    <a:pt x="20574" y="1495"/>
                    <a:pt x="20105" y="1080"/>
                  </a:cubicBezTo>
                  <a:cubicBezTo>
                    <a:pt x="19635" y="664"/>
                    <a:pt x="18931" y="295"/>
                    <a:pt x="17992" y="111"/>
                  </a:cubicBezTo>
                  <a:cubicBezTo>
                    <a:pt x="17053" y="-74"/>
                    <a:pt x="15879" y="-74"/>
                    <a:pt x="14118" y="480"/>
                  </a:cubicBezTo>
                  <a:cubicBezTo>
                    <a:pt x="12357" y="1034"/>
                    <a:pt x="10009" y="2141"/>
                    <a:pt x="7427" y="4311"/>
                  </a:cubicBezTo>
                  <a:cubicBezTo>
                    <a:pt x="4844" y="6480"/>
                    <a:pt x="2027" y="9711"/>
                    <a:pt x="735" y="12341"/>
                  </a:cubicBezTo>
                  <a:cubicBezTo>
                    <a:pt x="-556" y="14972"/>
                    <a:pt x="-321" y="17003"/>
                    <a:pt x="2848" y="18434"/>
                  </a:cubicBezTo>
                  <a:cubicBezTo>
                    <a:pt x="6018" y="19864"/>
                    <a:pt x="12122" y="20695"/>
                    <a:pt x="18227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3248477" y="5309790"/>
              <a:ext cx="324271" cy="218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274" fill="norm" stroke="1" extrusionOk="0">
                  <a:moveTo>
                    <a:pt x="11702" y="4944"/>
                  </a:moveTo>
                  <a:cubicBezTo>
                    <a:pt x="11367" y="3520"/>
                    <a:pt x="11032" y="2095"/>
                    <a:pt x="9776" y="1027"/>
                  </a:cubicBezTo>
                  <a:cubicBezTo>
                    <a:pt x="8520" y="-41"/>
                    <a:pt x="6344" y="-753"/>
                    <a:pt x="4418" y="1383"/>
                  </a:cubicBezTo>
                  <a:cubicBezTo>
                    <a:pt x="2493" y="3520"/>
                    <a:pt x="818" y="8504"/>
                    <a:pt x="232" y="12421"/>
                  </a:cubicBezTo>
                  <a:cubicBezTo>
                    <a:pt x="-354" y="16337"/>
                    <a:pt x="148" y="19185"/>
                    <a:pt x="1990" y="20016"/>
                  </a:cubicBezTo>
                  <a:cubicBezTo>
                    <a:pt x="3832" y="20847"/>
                    <a:pt x="7013" y="19660"/>
                    <a:pt x="9023" y="16574"/>
                  </a:cubicBezTo>
                  <a:cubicBezTo>
                    <a:pt x="11032" y="13489"/>
                    <a:pt x="11869" y="8504"/>
                    <a:pt x="12623" y="7317"/>
                  </a:cubicBezTo>
                  <a:cubicBezTo>
                    <a:pt x="13376" y="6131"/>
                    <a:pt x="14046" y="8742"/>
                    <a:pt x="15469" y="11115"/>
                  </a:cubicBezTo>
                  <a:cubicBezTo>
                    <a:pt x="16893" y="13489"/>
                    <a:pt x="19069" y="15625"/>
                    <a:pt x="21246" y="17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3649415" y="5562356"/>
              <a:ext cx="9200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040"/>
                    <a:pt x="12000" y="10080"/>
                    <a:pt x="8400" y="13680"/>
                  </a:cubicBezTo>
                  <a:cubicBezTo>
                    <a:pt x="4800" y="17280"/>
                    <a:pt x="24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3979089" y="5056345"/>
              <a:ext cx="182668" cy="49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99" fill="norm" stroke="1" extrusionOk="0">
                  <a:moveTo>
                    <a:pt x="1775" y="0"/>
                  </a:moveTo>
                  <a:cubicBezTo>
                    <a:pt x="2663" y="2784"/>
                    <a:pt x="3551" y="5567"/>
                    <a:pt x="4142" y="8462"/>
                  </a:cubicBezTo>
                  <a:cubicBezTo>
                    <a:pt x="4734" y="11357"/>
                    <a:pt x="5030" y="14363"/>
                    <a:pt x="5030" y="16311"/>
                  </a:cubicBezTo>
                  <a:cubicBezTo>
                    <a:pt x="5030" y="18260"/>
                    <a:pt x="4734" y="19151"/>
                    <a:pt x="4142" y="19986"/>
                  </a:cubicBezTo>
                  <a:cubicBezTo>
                    <a:pt x="3551" y="20821"/>
                    <a:pt x="2663" y="21600"/>
                    <a:pt x="2219" y="21489"/>
                  </a:cubicBezTo>
                  <a:cubicBezTo>
                    <a:pt x="1775" y="21377"/>
                    <a:pt x="1775" y="20375"/>
                    <a:pt x="2367" y="18984"/>
                  </a:cubicBezTo>
                  <a:cubicBezTo>
                    <a:pt x="2959" y="17592"/>
                    <a:pt x="4142" y="15810"/>
                    <a:pt x="5622" y="14474"/>
                  </a:cubicBezTo>
                  <a:cubicBezTo>
                    <a:pt x="7101" y="13138"/>
                    <a:pt x="8877" y="12247"/>
                    <a:pt x="10652" y="11802"/>
                  </a:cubicBezTo>
                  <a:cubicBezTo>
                    <a:pt x="12427" y="11357"/>
                    <a:pt x="14203" y="11357"/>
                    <a:pt x="16126" y="12136"/>
                  </a:cubicBezTo>
                  <a:cubicBezTo>
                    <a:pt x="18049" y="12915"/>
                    <a:pt x="20121" y="14474"/>
                    <a:pt x="20860" y="15810"/>
                  </a:cubicBezTo>
                  <a:cubicBezTo>
                    <a:pt x="21600" y="17146"/>
                    <a:pt x="21008" y="18260"/>
                    <a:pt x="18049" y="19151"/>
                  </a:cubicBezTo>
                  <a:cubicBezTo>
                    <a:pt x="15090" y="20041"/>
                    <a:pt x="9764" y="20709"/>
                    <a:pt x="6362" y="20375"/>
                  </a:cubicBezTo>
                  <a:cubicBezTo>
                    <a:pt x="2959" y="20041"/>
                    <a:pt x="1479" y="18705"/>
                    <a:pt x="0" y="17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4193761" y="5041011"/>
              <a:ext cx="146161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600" fill="norm" stroke="1" extrusionOk="0">
                  <a:moveTo>
                    <a:pt x="6480" y="0"/>
                  </a:moveTo>
                  <a:cubicBezTo>
                    <a:pt x="10800" y="2724"/>
                    <a:pt x="15120" y="5449"/>
                    <a:pt x="17820" y="8173"/>
                  </a:cubicBezTo>
                  <a:cubicBezTo>
                    <a:pt x="20520" y="10897"/>
                    <a:pt x="21600" y="13622"/>
                    <a:pt x="19440" y="15859"/>
                  </a:cubicBezTo>
                  <a:cubicBezTo>
                    <a:pt x="17280" y="18097"/>
                    <a:pt x="11880" y="19849"/>
                    <a:pt x="8100" y="20724"/>
                  </a:cubicBezTo>
                  <a:cubicBezTo>
                    <a:pt x="4320" y="21600"/>
                    <a:pt x="216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4385432" y="4994330"/>
              <a:ext cx="156137" cy="64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537" fill="norm" stroke="1" extrusionOk="0">
                  <a:moveTo>
                    <a:pt x="4114" y="278"/>
                  </a:moveTo>
                  <a:cubicBezTo>
                    <a:pt x="6171" y="108"/>
                    <a:pt x="8229" y="-63"/>
                    <a:pt x="9771" y="22"/>
                  </a:cubicBezTo>
                  <a:cubicBezTo>
                    <a:pt x="11314" y="108"/>
                    <a:pt x="12343" y="449"/>
                    <a:pt x="14400" y="1773"/>
                  </a:cubicBezTo>
                  <a:cubicBezTo>
                    <a:pt x="16457" y="3096"/>
                    <a:pt x="19543" y="5401"/>
                    <a:pt x="20571" y="8005"/>
                  </a:cubicBezTo>
                  <a:cubicBezTo>
                    <a:pt x="21600" y="10609"/>
                    <a:pt x="20571" y="13512"/>
                    <a:pt x="16800" y="15817"/>
                  </a:cubicBezTo>
                  <a:cubicBezTo>
                    <a:pt x="13029" y="18122"/>
                    <a:pt x="6514" y="19829"/>
                    <a:pt x="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5129115" y="5309350"/>
              <a:ext cx="30667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4400"/>
                    <a:pt x="10440" y="7200"/>
                    <a:pt x="14040" y="3600"/>
                  </a:cubicBezTo>
                  <a:cubicBezTo>
                    <a:pt x="17640" y="0"/>
                    <a:pt x="196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5167449" y="5524022"/>
              <a:ext cx="222340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2234" y="8640"/>
                    <a:pt x="4469" y="17280"/>
                    <a:pt x="8069" y="19440"/>
                  </a:cubicBezTo>
                  <a:cubicBezTo>
                    <a:pt x="11669" y="21600"/>
                    <a:pt x="16634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6133471" y="5062553"/>
              <a:ext cx="445358" cy="61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21" fill="norm" stroke="1" extrusionOk="0">
                  <a:moveTo>
                    <a:pt x="21106" y="2984"/>
                  </a:moveTo>
                  <a:cubicBezTo>
                    <a:pt x="21353" y="2540"/>
                    <a:pt x="21600" y="2095"/>
                    <a:pt x="21477" y="1695"/>
                  </a:cubicBezTo>
                  <a:cubicBezTo>
                    <a:pt x="21353" y="1295"/>
                    <a:pt x="20859" y="940"/>
                    <a:pt x="19317" y="629"/>
                  </a:cubicBezTo>
                  <a:cubicBezTo>
                    <a:pt x="17774" y="318"/>
                    <a:pt x="15182" y="51"/>
                    <a:pt x="13207" y="6"/>
                  </a:cubicBezTo>
                  <a:cubicBezTo>
                    <a:pt x="11232" y="-38"/>
                    <a:pt x="9874" y="140"/>
                    <a:pt x="8887" y="984"/>
                  </a:cubicBezTo>
                  <a:cubicBezTo>
                    <a:pt x="7899" y="1829"/>
                    <a:pt x="7282" y="3340"/>
                    <a:pt x="6912" y="5251"/>
                  </a:cubicBezTo>
                  <a:cubicBezTo>
                    <a:pt x="6542" y="7162"/>
                    <a:pt x="6418" y="9473"/>
                    <a:pt x="6357" y="10940"/>
                  </a:cubicBezTo>
                  <a:cubicBezTo>
                    <a:pt x="6295" y="12406"/>
                    <a:pt x="6295" y="13029"/>
                    <a:pt x="6850" y="13118"/>
                  </a:cubicBezTo>
                  <a:cubicBezTo>
                    <a:pt x="7406" y="13206"/>
                    <a:pt x="8517" y="12762"/>
                    <a:pt x="9689" y="12629"/>
                  </a:cubicBezTo>
                  <a:cubicBezTo>
                    <a:pt x="10862" y="12495"/>
                    <a:pt x="12096" y="12673"/>
                    <a:pt x="13330" y="13429"/>
                  </a:cubicBezTo>
                  <a:cubicBezTo>
                    <a:pt x="14565" y="14184"/>
                    <a:pt x="15799" y="15518"/>
                    <a:pt x="16416" y="16540"/>
                  </a:cubicBezTo>
                  <a:cubicBezTo>
                    <a:pt x="17033" y="17562"/>
                    <a:pt x="17033" y="18273"/>
                    <a:pt x="16416" y="18940"/>
                  </a:cubicBezTo>
                  <a:cubicBezTo>
                    <a:pt x="15799" y="19606"/>
                    <a:pt x="14565" y="20229"/>
                    <a:pt x="12281" y="20718"/>
                  </a:cubicBezTo>
                  <a:cubicBezTo>
                    <a:pt x="9998" y="21206"/>
                    <a:pt x="6665" y="21562"/>
                    <a:pt x="4443" y="21518"/>
                  </a:cubicBezTo>
                  <a:cubicBezTo>
                    <a:pt x="2222" y="21473"/>
                    <a:pt x="1111" y="21029"/>
                    <a:pt x="0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5642469" y="5146666"/>
              <a:ext cx="230933" cy="45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89" fill="norm" stroke="1" extrusionOk="0">
                  <a:moveTo>
                    <a:pt x="17638" y="3619"/>
                  </a:moveTo>
                  <a:cubicBezTo>
                    <a:pt x="17638" y="3029"/>
                    <a:pt x="17638" y="2439"/>
                    <a:pt x="17404" y="1790"/>
                  </a:cubicBezTo>
                  <a:cubicBezTo>
                    <a:pt x="17169" y="1140"/>
                    <a:pt x="16699" y="432"/>
                    <a:pt x="15878" y="137"/>
                  </a:cubicBezTo>
                  <a:cubicBezTo>
                    <a:pt x="15056" y="-158"/>
                    <a:pt x="13882" y="-40"/>
                    <a:pt x="11769" y="1140"/>
                  </a:cubicBezTo>
                  <a:cubicBezTo>
                    <a:pt x="9656" y="2321"/>
                    <a:pt x="6604" y="4563"/>
                    <a:pt x="4256" y="7514"/>
                  </a:cubicBezTo>
                  <a:cubicBezTo>
                    <a:pt x="1908" y="10465"/>
                    <a:pt x="265" y="14124"/>
                    <a:pt x="30" y="16485"/>
                  </a:cubicBezTo>
                  <a:cubicBezTo>
                    <a:pt x="-205" y="18845"/>
                    <a:pt x="969" y="19908"/>
                    <a:pt x="2847" y="20557"/>
                  </a:cubicBezTo>
                  <a:cubicBezTo>
                    <a:pt x="4725" y="21206"/>
                    <a:pt x="7308" y="21442"/>
                    <a:pt x="10360" y="20852"/>
                  </a:cubicBezTo>
                  <a:cubicBezTo>
                    <a:pt x="13412" y="20262"/>
                    <a:pt x="16934" y="18845"/>
                    <a:pt x="18930" y="16662"/>
                  </a:cubicBezTo>
                  <a:cubicBezTo>
                    <a:pt x="20925" y="14478"/>
                    <a:pt x="21395" y="11527"/>
                    <a:pt x="21160" y="8872"/>
                  </a:cubicBezTo>
                  <a:cubicBezTo>
                    <a:pt x="20925" y="6216"/>
                    <a:pt x="19986" y="3855"/>
                    <a:pt x="18225" y="2439"/>
                  </a:cubicBezTo>
                  <a:cubicBezTo>
                    <a:pt x="16465" y="1022"/>
                    <a:pt x="13882" y="550"/>
                    <a:pt x="12238" y="904"/>
                  </a:cubicBezTo>
                  <a:cubicBezTo>
                    <a:pt x="10595" y="1258"/>
                    <a:pt x="9891" y="2439"/>
                    <a:pt x="9186" y="3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5918799" y="5483132"/>
              <a:ext cx="30669" cy="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9" fill="norm" stroke="1" extrusionOk="0">
                  <a:moveTo>
                    <a:pt x="0" y="10800"/>
                  </a:moveTo>
                  <a:cubicBezTo>
                    <a:pt x="0" y="5400"/>
                    <a:pt x="0" y="0"/>
                    <a:pt x="0" y="0"/>
                  </a:cubicBezTo>
                  <a:cubicBezTo>
                    <a:pt x="0" y="0"/>
                    <a:pt x="0" y="5400"/>
                    <a:pt x="0" y="10800"/>
                  </a:cubicBezTo>
                  <a:cubicBezTo>
                    <a:pt x="0" y="16200"/>
                    <a:pt x="0" y="21600"/>
                    <a:pt x="3600" y="20520"/>
                  </a:cubicBezTo>
                  <a:cubicBezTo>
                    <a:pt x="7200" y="19440"/>
                    <a:pt x="14400" y="11880"/>
                    <a:pt x="216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6824624" y="5151620"/>
              <a:ext cx="44090" cy="51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464" fill="norm" stroke="1" extrusionOk="0">
                  <a:moveTo>
                    <a:pt x="13866" y="2088"/>
                  </a:moveTo>
                  <a:cubicBezTo>
                    <a:pt x="16266" y="1135"/>
                    <a:pt x="18666" y="182"/>
                    <a:pt x="19866" y="23"/>
                  </a:cubicBezTo>
                  <a:cubicBezTo>
                    <a:pt x="21066" y="-136"/>
                    <a:pt x="21066" y="499"/>
                    <a:pt x="19266" y="2564"/>
                  </a:cubicBezTo>
                  <a:cubicBezTo>
                    <a:pt x="17466" y="4629"/>
                    <a:pt x="13866" y="8123"/>
                    <a:pt x="9666" y="11246"/>
                  </a:cubicBezTo>
                  <a:cubicBezTo>
                    <a:pt x="5466" y="14370"/>
                    <a:pt x="666" y="17123"/>
                    <a:pt x="66" y="18764"/>
                  </a:cubicBezTo>
                  <a:cubicBezTo>
                    <a:pt x="-534" y="20405"/>
                    <a:pt x="3066" y="20935"/>
                    <a:pt x="6666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920020" y="6352398"/>
              <a:ext cx="196419" cy="86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64" fill="norm" stroke="1" extrusionOk="0">
                  <a:moveTo>
                    <a:pt x="0" y="7402"/>
                  </a:moveTo>
                  <a:cubicBezTo>
                    <a:pt x="1641" y="9112"/>
                    <a:pt x="3281" y="10822"/>
                    <a:pt x="4101" y="12723"/>
                  </a:cubicBezTo>
                  <a:cubicBezTo>
                    <a:pt x="4922" y="14623"/>
                    <a:pt x="4922" y="16713"/>
                    <a:pt x="4785" y="18075"/>
                  </a:cubicBezTo>
                  <a:cubicBezTo>
                    <a:pt x="4648" y="19437"/>
                    <a:pt x="4375" y="20070"/>
                    <a:pt x="3965" y="20577"/>
                  </a:cubicBezTo>
                  <a:cubicBezTo>
                    <a:pt x="3554" y="21084"/>
                    <a:pt x="3008" y="21464"/>
                    <a:pt x="2597" y="21464"/>
                  </a:cubicBezTo>
                  <a:cubicBezTo>
                    <a:pt x="2187" y="21464"/>
                    <a:pt x="1914" y="21084"/>
                    <a:pt x="1641" y="19785"/>
                  </a:cubicBezTo>
                  <a:cubicBezTo>
                    <a:pt x="1367" y="18487"/>
                    <a:pt x="1094" y="16270"/>
                    <a:pt x="1230" y="13894"/>
                  </a:cubicBezTo>
                  <a:cubicBezTo>
                    <a:pt x="1367" y="11519"/>
                    <a:pt x="1914" y="8985"/>
                    <a:pt x="2871" y="6863"/>
                  </a:cubicBezTo>
                  <a:cubicBezTo>
                    <a:pt x="3828" y="4741"/>
                    <a:pt x="5195" y="3031"/>
                    <a:pt x="6289" y="1954"/>
                  </a:cubicBezTo>
                  <a:cubicBezTo>
                    <a:pt x="7382" y="877"/>
                    <a:pt x="8203" y="434"/>
                    <a:pt x="9433" y="181"/>
                  </a:cubicBezTo>
                  <a:cubicBezTo>
                    <a:pt x="10663" y="-73"/>
                    <a:pt x="12304" y="-136"/>
                    <a:pt x="14628" y="497"/>
                  </a:cubicBezTo>
                  <a:cubicBezTo>
                    <a:pt x="16952" y="1131"/>
                    <a:pt x="19959" y="2461"/>
                    <a:pt x="20780" y="3760"/>
                  </a:cubicBezTo>
                  <a:cubicBezTo>
                    <a:pt x="21600" y="5058"/>
                    <a:pt x="20233" y="6325"/>
                    <a:pt x="17225" y="7465"/>
                  </a:cubicBezTo>
                  <a:cubicBezTo>
                    <a:pt x="14218" y="8605"/>
                    <a:pt x="9570" y="9619"/>
                    <a:pt x="4922" y="10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1096357" y="6743050"/>
              <a:ext cx="253007" cy="38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7624"/>
                  </a:moveTo>
                  <a:cubicBezTo>
                    <a:pt x="1091" y="7341"/>
                    <a:pt x="2182" y="7059"/>
                    <a:pt x="4364" y="7694"/>
                  </a:cubicBezTo>
                  <a:cubicBezTo>
                    <a:pt x="6545" y="8329"/>
                    <a:pt x="9818" y="9882"/>
                    <a:pt x="12327" y="11788"/>
                  </a:cubicBezTo>
                  <a:cubicBezTo>
                    <a:pt x="14836" y="13694"/>
                    <a:pt x="16582" y="15953"/>
                    <a:pt x="17455" y="17506"/>
                  </a:cubicBezTo>
                  <a:cubicBezTo>
                    <a:pt x="18327" y="19059"/>
                    <a:pt x="18327" y="19906"/>
                    <a:pt x="17782" y="20541"/>
                  </a:cubicBezTo>
                  <a:cubicBezTo>
                    <a:pt x="17236" y="21176"/>
                    <a:pt x="16145" y="21600"/>
                    <a:pt x="15055" y="21459"/>
                  </a:cubicBezTo>
                  <a:cubicBezTo>
                    <a:pt x="13964" y="21318"/>
                    <a:pt x="12873" y="20612"/>
                    <a:pt x="11673" y="18565"/>
                  </a:cubicBezTo>
                  <a:cubicBezTo>
                    <a:pt x="10473" y="16518"/>
                    <a:pt x="9164" y="13129"/>
                    <a:pt x="9709" y="10024"/>
                  </a:cubicBezTo>
                  <a:cubicBezTo>
                    <a:pt x="10255" y="6918"/>
                    <a:pt x="12655" y="4094"/>
                    <a:pt x="14945" y="2471"/>
                  </a:cubicBezTo>
                  <a:cubicBezTo>
                    <a:pt x="17236" y="847"/>
                    <a:pt x="19418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1580306" y="6511766"/>
              <a:ext cx="252069" cy="60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366" fill="norm" stroke="1" extrusionOk="0">
                  <a:moveTo>
                    <a:pt x="15961" y="5692"/>
                  </a:moveTo>
                  <a:cubicBezTo>
                    <a:pt x="16175" y="4258"/>
                    <a:pt x="16389" y="2824"/>
                    <a:pt x="16496" y="1883"/>
                  </a:cubicBezTo>
                  <a:cubicBezTo>
                    <a:pt x="16603" y="942"/>
                    <a:pt x="16603" y="493"/>
                    <a:pt x="15961" y="225"/>
                  </a:cubicBezTo>
                  <a:cubicBezTo>
                    <a:pt x="15320" y="-44"/>
                    <a:pt x="14037" y="-134"/>
                    <a:pt x="12433" y="314"/>
                  </a:cubicBezTo>
                  <a:cubicBezTo>
                    <a:pt x="10829" y="762"/>
                    <a:pt x="8904" y="1748"/>
                    <a:pt x="6658" y="3810"/>
                  </a:cubicBezTo>
                  <a:cubicBezTo>
                    <a:pt x="4413" y="5871"/>
                    <a:pt x="1846" y="9008"/>
                    <a:pt x="670" y="11742"/>
                  </a:cubicBezTo>
                  <a:cubicBezTo>
                    <a:pt x="-506" y="14475"/>
                    <a:pt x="-292" y="16805"/>
                    <a:pt x="2595" y="18374"/>
                  </a:cubicBezTo>
                  <a:cubicBezTo>
                    <a:pt x="5482" y="19942"/>
                    <a:pt x="11043" y="20749"/>
                    <a:pt x="14571" y="21107"/>
                  </a:cubicBezTo>
                  <a:cubicBezTo>
                    <a:pt x="18100" y="21466"/>
                    <a:pt x="19597" y="21376"/>
                    <a:pt x="21094" y="2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1863041" y="6720049"/>
              <a:ext cx="352676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09" y="621"/>
                    <a:pt x="2817" y="1241"/>
                    <a:pt x="5243" y="2855"/>
                  </a:cubicBezTo>
                  <a:cubicBezTo>
                    <a:pt x="7670" y="4469"/>
                    <a:pt x="11113" y="7076"/>
                    <a:pt x="13930" y="9559"/>
                  </a:cubicBezTo>
                  <a:cubicBezTo>
                    <a:pt x="16748" y="12041"/>
                    <a:pt x="18939" y="14400"/>
                    <a:pt x="20113" y="16386"/>
                  </a:cubicBezTo>
                  <a:cubicBezTo>
                    <a:pt x="21287" y="18372"/>
                    <a:pt x="21443" y="199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1978044" y="6681715"/>
              <a:ext cx="253007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55" y="590"/>
                    <a:pt x="18109" y="1180"/>
                    <a:pt x="15600" y="3010"/>
                  </a:cubicBezTo>
                  <a:cubicBezTo>
                    <a:pt x="13091" y="4839"/>
                    <a:pt x="9818" y="7908"/>
                    <a:pt x="7091" y="11213"/>
                  </a:cubicBezTo>
                  <a:cubicBezTo>
                    <a:pt x="4364" y="14518"/>
                    <a:pt x="2182" y="18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2607459" y="6699700"/>
              <a:ext cx="259940" cy="47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10" fill="norm" stroke="1" extrusionOk="0">
                  <a:moveTo>
                    <a:pt x="18010" y="2306"/>
                  </a:moveTo>
                  <a:cubicBezTo>
                    <a:pt x="18217" y="1497"/>
                    <a:pt x="18425" y="689"/>
                    <a:pt x="17802" y="284"/>
                  </a:cubicBezTo>
                  <a:cubicBezTo>
                    <a:pt x="17179" y="-120"/>
                    <a:pt x="15725" y="-120"/>
                    <a:pt x="13856" y="458"/>
                  </a:cubicBezTo>
                  <a:cubicBezTo>
                    <a:pt x="11987" y="1035"/>
                    <a:pt x="9702" y="2190"/>
                    <a:pt x="7210" y="4327"/>
                  </a:cubicBezTo>
                  <a:cubicBezTo>
                    <a:pt x="4717" y="6464"/>
                    <a:pt x="2017" y="9583"/>
                    <a:pt x="771" y="12182"/>
                  </a:cubicBezTo>
                  <a:cubicBezTo>
                    <a:pt x="-475" y="14781"/>
                    <a:pt x="-267" y="16860"/>
                    <a:pt x="1810" y="18361"/>
                  </a:cubicBezTo>
                  <a:cubicBezTo>
                    <a:pt x="3887" y="19863"/>
                    <a:pt x="7833" y="20787"/>
                    <a:pt x="11363" y="21133"/>
                  </a:cubicBezTo>
                  <a:cubicBezTo>
                    <a:pt x="14894" y="21480"/>
                    <a:pt x="18010" y="21249"/>
                    <a:pt x="21125" y="2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2637392" y="6996055"/>
              <a:ext cx="230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3246595" y="6569216"/>
              <a:ext cx="203483" cy="60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11" fill="norm" stroke="1" extrusionOk="0">
                  <a:moveTo>
                    <a:pt x="21232" y="1278"/>
                  </a:moveTo>
                  <a:cubicBezTo>
                    <a:pt x="20965" y="822"/>
                    <a:pt x="20699" y="367"/>
                    <a:pt x="19899" y="139"/>
                  </a:cubicBezTo>
                  <a:cubicBezTo>
                    <a:pt x="19099" y="-89"/>
                    <a:pt x="17765" y="-89"/>
                    <a:pt x="15099" y="549"/>
                  </a:cubicBezTo>
                  <a:cubicBezTo>
                    <a:pt x="12432" y="1187"/>
                    <a:pt x="8432" y="2463"/>
                    <a:pt x="5499" y="4240"/>
                  </a:cubicBezTo>
                  <a:cubicBezTo>
                    <a:pt x="2565" y="6017"/>
                    <a:pt x="699" y="8296"/>
                    <a:pt x="165" y="10848"/>
                  </a:cubicBezTo>
                  <a:cubicBezTo>
                    <a:pt x="-368" y="13400"/>
                    <a:pt x="432" y="16225"/>
                    <a:pt x="1899" y="18048"/>
                  </a:cubicBezTo>
                  <a:cubicBezTo>
                    <a:pt x="3365" y="19871"/>
                    <a:pt x="5499" y="20691"/>
                    <a:pt x="8165" y="21101"/>
                  </a:cubicBezTo>
                  <a:cubicBezTo>
                    <a:pt x="10832" y="21511"/>
                    <a:pt x="14032" y="21511"/>
                    <a:pt x="1723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3525282" y="6751189"/>
              <a:ext cx="354139" cy="31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054" fill="norm" stroke="1" extrusionOk="0">
                  <a:moveTo>
                    <a:pt x="16872" y="5625"/>
                  </a:moveTo>
                  <a:cubicBezTo>
                    <a:pt x="15629" y="3911"/>
                    <a:pt x="14386" y="2197"/>
                    <a:pt x="12832" y="1083"/>
                  </a:cubicBezTo>
                  <a:cubicBezTo>
                    <a:pt x="11278" y="-32"/>
                    <a:pt x="9413" y="-546"/>
                    <a:pt x="7393" y="825"/>
                  </a:cubicBezTo>
                  <a:cubicBezTo>
                    <a:pt x="5373" y="2197"/>
                    <a:pt x="3197" y="5454"/>
                    <a:pt x="1876" y="8540"/>
                  </a:cubicBezTo>
                  <a:cubicBezTo>
                    <a:pt x="556" y="11625"/>
                    <a:pt x="89" y="14540"/>
                    <a:pt x="12" y="16425"/>
                  </a:cubicBezTo>
                  <a:cubicBezTo>
                    <a:pt x="-66" y="18311"/>
                    <a:pt x="245" y="19168"/>
                    <a:pt x="1333" y="19768"/>
                  </a:cubicBezTo>
                  <a:cubicBezTo>
                    <a:pt x="2420" y="20368"/>
                    <a:pt x="4285" y="20711"/>
                    <a:pt x="6461" y="19511"/>
                  </a:cubicBezTo>
                  <a:cubicBezTo>
                    <a:pt x="8636" y="18311"/>
                    <a:pt x="11122" y="15568"/>
                    <a:pt x="12521" y="13083"/>
                  </a:cubicBezTo>
                  <a:cubicBezTo>
                    <a:pt x="13920" y="10597"/>
                    <a:pt x="14230" y="8368"/>
                    <a:pt x="14930" y="8797"/>
                  </a:cubicBezTo>
                  <a:cubicBezTo>
                    <a:pt x="15629" y="9225"/>
                    <a:pt x="16717" y="12311"/>
                    <a:pt x="17882" y="14797"/>
                  </a:cubicBezTo>
                  <a:cubicBezTo>
                    <a:pt x="19048" y="17283"/>
                    <a:pt x="20291" y="19168"/>
                    <a:pt x="21534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933088" y="7049723"/>
              <a:ext cx="45150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17053" y="0"/>
                  </a:moveTo>
                  <a:cubicBezTo>
                    <a:pt x="19326" y="3744"/>
                    <a:pt x="21600" y="7488"/>
                    <a:pt x="18758" y="11088"/>
                  </a:cubicBezTo>
                  <a:cubicBezTo>
                    <a:pt x="15916" y="14688"/>
                    <a:pt x="7958" y="181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4285763" y="6556490"/>
              <a:ext cx="261809" cy="56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47" fill="norm" stroke="1" extrusionOk="0">
                  <a:moveTo>
                    <a:pt x="0" y="969"/>
                  </a:moveTo>
                  <a:cubicBezTo>
                    <a:pt x="208" y="484"/>
                    <a:pt x="415" y="0"/>
                    <a:pt x="623" y="0"/>
                  </a:cubicBezTo>
                  <a:cubicBezTo>
                    <a:pt x="831" y="0"/>
                    <a:pt x="1038" y="484"/>
                    <a:pt x="1350" y="2034"/>
                  </a:cubicBezTo>
                  <a:cubicBezTo>
                    <a:pt x="1662" y="3584"/>
                    <a:pt x="2077" y="6199"/>
                    <a:pt x="2700" y="9153"/>
                  </a:cubicBezTo>
                  <a:cubicBezTo>
                    <a:pt x="3323" y="12108"/>
                    <a:pt x="4154" y="15401"/>
                    <a:pt x="4569" y="17290"/>
                  </a:cubicBezTo>
                  <a:cubicBezTo>
                    <a:pt x="4985" y="19178"/>
                    <a:pt x="4985" y="19663"/>
                    <a:pt x="4881" y="19517"/>
                  </a:cubicBezTo>
                  <a:cubicBezTo>
                    <a:pt x="4777" y="19372"/>
                    <a:pt x="4569" y="18597"/>
                    <a:pt x="5088" y="17629"/>
                  </a:cubicBezTo>
                  <a:cubicBezTo>
                    <a:pt x="5608" y="16660"/>
                    <a:pt x="6854" y="15498"/>
                    <a:pt x="7996" y="14868"/>
                  </a:cubicBezTo>
                  <a:cubicBezTo>
                    <a:pt x="9138" y="14239"/>
                    <a:pt x="10177" y="14142"/>
                    <a:pt x="11735" y="14287"/>
                  </a:cubicBezTo>
                  <a:cubicBezTo>
                    <a:pt x="13292" y="14432"/>
                    <a:pt x="15369" y="14820"/>
                    <a:pt x="17135" y="15498"/>
                  </a:cubicBezTo>
                  <a:cubicBezTo>
                    <a:pt x="18900" y="16176"/>
                    <a:pt x="20354" y="17144"/>
                    <a:pt x="20977" y="17871"/>
                  </a:cubicBezTo>
                  <a:cubicBezTo>
                    <a:pt x="21600" y="18597"/>
                    <a:pt x="21392" y="19082"/>
                    <a:pt x="19004" y="19663"/>
                  </a:cubicBezTo>
                  <a:cubicBezTo>
                    <a:pt x="16615" y="20244"/>
                    <a:pt x="12046" y="20922"/>
                    <a:pt x="9138" y="21261"/>
                  </a:cubicBezTo>
                  <a:cubicBezTo>
                    <a:pt x="6231" y="21600"/>
                    <a:pt x="4985" y="21600"/>
                    <a:pt x="3946" y="21455"/>
                  </a:cubicBezTo>
                  <a:cubicBezTo>
                    <a:pt x="2908" y="21309"/>
                    <a:pt x="2077" y="21019"/>
                    <a:pt x="1973" y="20680"/>
                  </a:cubicBezTo>
                  <a:cubicBezTo>
                    <a:pt x="1869" y="20341"/>
                    <a:pt x="2492" y="19953"/>
                    <a:pt x="3115" y="1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4531102" y="6494848"/>
              <a:ext cx="329107" cy="68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29" fill="norm" stroke="1" extrusionOk="0">
                  <a:moveTo>
                    <a:pt x="0" y="1535"/>
                  </a:moveTo>
                  <a:cubicBezTo>
                    <a:pt x="837" y="1214"/>
                    <a:pt x="1674" y="893"/>
                    <a:pt x="4354" y="652"/>
                  </a:cubicBezTo>
                  <a:cubicBezTo>
                    <a:pt x="7033" y="411"/>
                    <a:pt x="11553" y="250"/>
                    <a:pt x="14233" y="130"/>
                  </a:cubicBezTo>
                  <a:cubicBezTo>
                    <a:pt x="16912" y="9"/>
                    <a:pt x="17749" y="-71"/>
                    <a:pt x="18167" y="90"/>
                  </a:cubicBezTo>
                  <a:cubicBezTo>
                    <a:pt x="18586" y="250"/>
                    <a:pt x="18586" y="652"/>
                    <a:pt x="18754" y="2017"/>
                  </a:cubicBezTo>
                  <a:cubicBezTo>
                    <a:pt x="18921" y="3382"/>
                    <a:pt x="19256" y="5710"/>
                    <a:pt x="19674" y="8079"/>
                  </a:cubicBezTo>
                  <a:cubicBezTo>
                    <a:pt x="20093" y="10448"/>
                    <a:pt x="20595" y="12857"/>
                    <a:pt x="20930" y="14583"/>
                  </a:cubicBezTo>
                  <a:cubicBezTo>
                    <a:pt x="21265" y="16310"/>
                    <a:pt x="21433" y="17354"/>
                    <a:pt x="21516" y="18237"/>
                  </a:cubicBezTo>
                  <a:cubicBezTo>
                    <a:pt x="21600" y="19120"/>
                    <a:pt x="21600" y="19843"/>
                    <a:pt x="21265" y="20084"/>
                  </a:cubicBezTo>
                  <a:cubicBezTo>
                    <a:pt x="20930" y="20325"/>
                    <a:pt x="20260" y="20084"/>
                    <a:pt x="18921" y="19923"/>
                  </a:cubicBezTo>
                  <a:cubicBezTo>
                    <a:pt x="17581" y="19762"/>
                    <a:pt x="15572" y="19682"/>
                    <a:pt x="12893" y="19963"/>
                  </a:cubicBezTo>
                  <a:cubicBezTo>
                    <a:pt x="10214" y="20244"/>
                    <a:pt x="6865" y="20887"/>
                    <a:pt x="3516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4952778" y="6416083"/>
              <a:ext cx="333184" cy="85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68" fill="norm" stroke="1" extrusionOk="0">
                  <a:moveTo>
                    <a:pt x="0" y="124"/>
                  </a:moveTo>
                  <a:cubicBezTo>
                    <a:pt x="1800" y="-4"/>
                    <a:pt x="3600" y="-132"/>
                    <a:pt x="5400" y="285"/>
                  </a:cubicBezTo>
                  <a:cubicBezTo>
                    <a:pt x="7200" y="701"/>
                    <a:pt x="9000" y="1663"/>
                    <a:pt x="11045" y="3233"/>
                  </a:cubicBezTo>
                  <a:cubicBezTo>
                    <a:pt x="13091" y="4803"/>
                    <a:pt x="15382" y="6983"/>
                    <a:pt x="17345" y="9258"/>
                  </a:cubicBezTo>
                  <a:cubicBezTo>
                    <a:pt x="19309" y="11533"/>
                    <a:pt x="20945" y="13905"/>
                    <a:pt x="21273" y="15731"/>
                  </a:cubicBezTo>
                  <a:cubicBezTo>
                    <a:pt x="21600" y="17558"/>
                    <a:pt x="20618" y="18840"/>
                    <a:pt x="18164" y="19705"/>
                  </a:cubicBezTo>
                  <a:cubicBezTo>
                    <a:pt x="15709" y="20571"/>
                    <a:pt x="11782" y="21019"/>
                    <a:pt x="7855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5941800" y="6888719"/>
              <a:ext cx="32967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63" y="2400"/>
                    <a:pt x="12726" y="4800"/>
                    <a:pt x="16326" y="8400"/>
                  </a:cubicBezTo>
                  <a:cubicBezTo>
                    <a:pt x="19926" y="12000"/>
                    <a:pt x="20763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5934133" y="7095724"/>
              <a:ext cx="467678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2951" y="15429"/>
                    <a:pt x="5902" y="21600"/>
                    <a:pt x="9502" y="20057"/>
                  </a:cubicBezTo>
                  <a:cubicBezTo>
                    <a:pt x="13102" y="18514"/>
                    <a:pt x="17351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6064470" y="6179249"/>
              <a:ext cx="206427" cy="34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29" fill="norm" stroke="1" extrusionOk="0">
                  <a:moveTo>
                    <a:pt x="0" y="3980"/>
                  </a:moveTo>
                  <a:cubicBezTo>
                    <a:pt x="1561" y="2737"/>
                    <a:pt x="3123" y="1494"/>
                    <a:pt x="5465" y="717"/>
                  </a:cubicBezTo>
                  <a:cubicBezTo>
                    <a:pt x="7807" y="-60"/>
                    <a:pt x="10930" y="-371"/>
                    <a:pt x="13923" y="639"/>
                  </a:cubicBezTo>
                  <a:cubicBezTo>
                    <a:pt x="16916" y="1649"/>
                    <a:pt x="19778" y="3980"/>
                    <a:pt x="20689" y="6389"/>
                  </a:cubicBezTo>
                  <a:cubicBezTo>
                    <a:pt x="21600" y="8797"/>
                    <a:pt x="20559" y="11284"/>
                    <a:pt x="18477" y="13304"/>
                  </a:cubicBezTo>
                  <a:cubicBezTo>
                    <a:pt x="16395" y="15324"/>
                    <a:pt x="13272" y="16878"/>
                    <a:pt x="11320" y="17966"/>
                  </a:cubicBezTo>
                  <a:cubicBezTo>
                    <a:pt x="9369" y="19053"/>
                    <a:pt x="8588" y="19675"/>
                    <a:pt x="8458" y="20141"/>
                  </a:cubicBezTo>
                  <a:cubicBezTo>
                    <a:pt x="8328" y="20607"/>
                    <a:pt x="8848" y="20918"/>
                    <a:pt x="9369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6125805" y="6666382"/>
              <a:ext cx="49616" cy="4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1083" fill="norm" stroke="1" extrusionOk="0">
                  <a:moveTo>
                    <a:pt x="12343" y="10800"/>
                  </a:moveTo>
                  <a:cubicBezTo>
                    <a:pt x="8229" y="14400"/>
                    <a:pt x="4114" y="18000"/>
                    <a:pt x="4629" y="19800"/>
                  </a:cubicBezTo>
                  <a:cubicBezTo>
                    <a:pt x="5143" y="21600"/>
                    <a:pt x="10286" y="21600"/>
                    <a:pt x="14400" y="19200"/>
                  </a:cubicBezTo>
                  <a:cubicBezTo>
                    <a:pt x="18514" y="16800"/>
                    <a:pt x="21600" y="12000"/>
                    <a:pt x="19029" y="8400"/>
                  </a:cubicBezTo>
                  <a:cubicBezTo>
                    <a:pt x="16457" y="4800"/>
                    <a:pt x="8229" y="24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979027" y="6777448"/>
              <a:ext cx="153690" cy="3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531" fill="norm" stroke="1" extrusionOk="0">
                  <a:moveTo>
                    <a:pt x="15377" y="1593"/>
                  </a:moveTo>
                  <a:cubicBezTo>
                    <a:pt x="14680" y="837"/>
                    <a:pt x="13983" y="82"/>
                    <a:pt x="13112" y="7"/>
                  </a:cubicBezTo>
                  <a:cubicBezTo>
                    <a:pt x="12241" y="-69"/>
                    <a:pt x="11196" y="535"/>
                    <a:pt x="8757" y="3254"/>
                  </a:cubicBezTo>
                  <a:cubicBezTo>
                    <a:pt x="6319" y="5973"/>
                    <a:pt x="2487" y="10807"/>
                    <a:pt x="919" y="14054"/>
                  </a:cubicBezTo>
                  <a:cubicBezTo>
                    <a:pt x="-649" y="17302"/>
                    <a:pt x="48" y="18963"/>
                    <a:pt x="1093" y="20021"/>
                  </a:cubicBezTo>
                  <a:cubicBezTo>
                    <a:pt x="2138" y="21078"/>
                    <a:pt x="3532" y="21531"/>
                    <a:pt x="5970" y="21531"/>
                  </a:cubicBezTo>
                  <a:cubicBezTo>
                    <a:pt x="8409" y="21531"/>
                    <a:pt x="11893" y="21078"/>
                    <a:pt x="15028" y="18963"/>
                  </a:cubicBezTo>
                  <a:cubicBezTo>
                    <a:pt x="18164" y="16848"/>
                    <a:pt x="20951" y="13072"/>
                    <a:pt x="20951" y="9900"/>
                  </a:cubicBezTo>
                  <a:cubicBezTo>
                    <a:pt x="20951" y="6728"/>
                    <a:pt x="18164" y="4160"/>
                    <a:pt x="15725" y="2650"/>
                  </a:cubicBezTo>
                  <a:cubicBezTo>
                    <a:pt x="13287" y="1139"/>
                    <a:pt x="11196" y="686"/>
                    <a:pt x="9628" y="762"/>
                  </a:cubicBezTo>
                  <a:cubicBezTo>
                    <a:pt x="8061" y="837"/>
                    <a:pt x="7015" y="1441"/>
                    <a:pt x="6841" y="2121"/>
                  </a:cubicBezTo>
                  <a:cubicBezTo>
                    <a:pt x="6667" y="2801"/>
                    <a:pt x="7364" y="3556"/>
                    <a:pt x="8061" y="4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7344832" y="7011389"/>
              <a:ext cx="1" cy="3833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7436834" y="6740109"/>
              <a:ext cx="245339" cy="45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21600" y="1586"/>
                  </a:moveTo>
                  <a:cubicBezTo>
                    <a:pt x="17550" y="862"/>
                    <a:pt x="13500" y="138"/>
                    <a:pt x="10350" y="18"/>
                  </a:cubicBezTo>
                  <a:cubicBezTo>
                    <a:pt x="7200" y="-103"/>
                    <a:pt x="4950" y="380"/>
                    <a:pt x="4050" y="1405"/>
                  </a:cubicBezTo>
                  <a:cubicBezTo>
                    <a:pt x="3150" y="2431"/>
                    <a:pt x="3600" y="4000"/>
                    <a:pt x="5400" y="6413"/>
                  </a:cubicBezTo>
                  <a:cubicBezTo>
                    <a:pt x="7200" y="8827"/>
                    <a:pt x="10350" y="12085"/>
                    <a:pt x="11813" y="14498"/>
                  </a:cubicBezTo>
                  <a:cubicBezTo>
                    <a:pt x="13275" y="16912"/>
                    <a:pt x="13050" y="18480"/>
                    <a:pt x="11813" y="19627"/>
                  </a:cubicBezTo>
                  <a:cubicBezTo>
                    <a:pt x="10575" y="20773"/>
                    <a:pt x="8325" y="21497"/>
                    <a:pt x="6187" y="21256"/>
                  </a:cubicBezTo>
                  <a:cubicBezTo>
                    <a:pt x="4050" y="21014"/>
                    <a:pt x="2025" y="19808"/>
                    <a:pt x="0" y="18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7467501" y="6744552"/>
              <a:ext cx="329675" cy="5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84"/>
                  </a:moveTo>
                  <a:cubicBezTo>
                    <a:pt x="3181" y="356"/>
                    <a:pt x="6363" y="-1372"/>
                    <a:pt x="9963" y="1652"/>
                  </a:cubicBezTo>
                  <a:cubicBezTo>
                    <a:pt x="13563" y="4676"/>
                    <a:pt x="17581" y="12452"/>
                    <a:pt x="21600" y="20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7843176" y="6758383"/>
              <a:ext cx="153338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042"/>
                    <a:pt x="18000" y="6085"/>
                    <a:pt x="14940" y="9330"/>
                  </a:cubicBezTo>
                  <a:cubicBezTo>
                    <a:pt x="11880" y="12575"/>
                    <a:pt x="7560" y="16023"/>
                    <a:pt x="4860" y="18101"/>
                  </a:cubicBezTo>
                  <a:cubicBezTo>
                    <a:pt x="2160" y="20180"/>
                    <a:pt x="1080" y="208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66683" y="7539871"/>
              <a:ext cx="236098" cy="86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08" fill="norm" stroke="1" extrusionOk="0">
                  <a:moveTo>
                    <a:pt x="0" y="7592"/>
                  </a:moveTo>
                  <a:cubicBezTo>
                    <a:pt x="1592" y="10245"/>
                    <a:pt x="3183" y="12898"/>
                    <a:pt x="4093" y="15108"/>
                  </a:cubicBezTo>
                  <a:cubicBezTo>
                    <a:pt x="5002" y="17319"/>
                    <a:pt x="5229" y="19087"/>
                    <a:pt x="5229" y="20129"/>
                  </a:cubicBezTo>
                  <a:cubicBezTo>
                    <a:pt x="5229" y="21171"/>
                    <a:pt x="5002" y="21487"/>
                    <a:pt x="4661" y="21392"/>
                  </a:cubicBezTo>
                  <a:cubicBezTo>
                    <a:pt x="4320" y="21298"/>
                    <a:pt x="3865" y="20792"/>
                    <a:pt x="3297" y="19529"/>
                  </a:cubicBezTo>
                  <a:cubicBezTo>
                    <a:pt x="2728" y="18266"/>
                    <a:pt x="2046" y="16245"/>
                    <a:pt x="1705" y="14066"/>
                  </a:cubicBezTo>
                  <a:cubicBezTo>
                    <a:pt x="1364" y="11887"/>
                    <a:pt x="1364" y="9550"/>
                    <a:pt x="1933" y="7466"/>
                  </a:cubicBezTo>
                  <a:cubicBezTo>
                    <a:pt x="2501" y="5382"/>
                    <a:pt x="3638" y="3550"/>
                    <a:pt x="5116" y="2350"/>
                  </a:cubicBezTo>
                  <a:cubicBezTo>
                    <a:pt x="6594" y="1150"/>
                    <a:pt x="8413" y="582"/>
                    <a:pt x="10004" y="266"/>
                  </a:cubicBezTo>
                  <a:cubicBezTo>
                    <a:pt x="11596" y="-50"/>
                    <a:pt x="12960" y="-113"/>
                    <a:pt x="14779" y="234"/>
                  </a:cubicBezTo>
                  <a:cubicBezTo>
                    <a:pt x="16598" y="582"/>
                    <a:pt x="18872" y="1340"/>
                    <a:pt x="20122" y="2413"/>
                  </a:cubicBezTo>
                  <a:cubicBezTo>
                    <a:pt x="21373" y="3487"/>
                    <a:pt x="21600" y="4876"/>
                    <a:pt x="18758" y="6234"/>
                  </a:cubicBezTo>
                  <a:cubicBezTo>
                    <a:pt x="15916" y="7592"/>
                    <a:pt x="10004" y="8919"/>
                    <a:pt x="4093" y="10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989022" y="7847075"/>
              <a:ext cx="199339" cy="37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6612"/>
                  </a:moveTo>
                  <a:cubicBezTo>
                    <a:pt x="1385" y="6465"/>
                    <a:pt x="2769" y="6318"/>
                    <a:pt x="4985" y="7567"/>
                  </a:cubicBezTo>
                  <a:cubicBezTo>
                    <a:pt x="7200" y="8816"/>
                    <a:pt x="10246" y="11461"/>
                    <a:pt x="11908" y="13886"/>
                  </a:cubicBezTo>
                  <a:cubicBezTo>
                    <a:pt x="13569" y="16310"/>
                    <a:pt x="13846" y="18514"/>
                    <a:pt x="13431" y="19837"/>
                  </a:cubicBezTo>
                  <a:cubicBezTo>
                    <a:pt x="13015" y="21159"/>
                    <a:pt x="11908" y="21600"/>
                    <a:pt x="10938" y="21527"/>
                  </a:cubicBezTo>
                  <a:cubicBezTo>
                    <a:pt x="9969" y="21453"/>
                    <a:pt x="9138" y="20865"/>
                    <a:pt x="8723" y="18367"/>
                  </a:cubicBezTo>
                  <a:cubicBezTo>
                    <a:pt x="8308" y="15869"/>
                    <a:pt x="8308" y="11461"/>
                    <a:pt x="10523" y="8082"/>
                  </a:cubicBezTo>
                  <a:cubicBezTo>
                    <a:pt x="12738" y="4702"/>
                    <a:pt x="17169" y="23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1418544" y="7639729"/>
              <a:ext cx="260494" cy="63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39" fill="norm" stroke="1" extrusionOk="0">
                  <a:moveTo>
                    <a:pt x="20968" y="1818"/>
                  </a:moveTo>
                  <a:cubicBezTo>
                    <a:pt x="20351" y="1216"/>
                    <a:pt x="19734" y="613"/>
                    <a:pt x="18911" y="269"/>
                  </a:cubicBezTo>
                  <a:cubicBezTo>
                    <a:pt x="18088" y="-75"/>
                    <a:pt x="17059" y="-161"/>
                    <a:pt x="15208" y="441"/>
                  </a:cubicBezTo>
                  <a:cubicBezTo>
                    <a:pt x="13357" y="1044"/>
                    <a:pt x="10682" y="2335"/>
                    <a:pt x="7802" y="4529"/>
                  </a:cubicBezTo>
                  <a:cubicBezTo>
                    <a:pt x="4922" y="6723"/>
                    <a:pt x="1837" y="9821"/>
                    <a:pt x="602" y="12274"/>
                  </a:cubicBezTo>
                  <a:cubicBezTo>
                    <a:pt x="-632" y="14727"/>
                    <a:pt x="-15" y="16534"/>
                    <a:pt x="2865" y="17954"/>
                  </a:cubicBezTo>
                  <a:cubicBezTo>
                    <a:pt x="5745" y="19374"/>
                    <a:pt x="10888" y="20406"/>
                    <a:pt x="16031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1755706" y="7842864"/>
              <a:ext cx="552013" cy="44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577"/>
                  </a:moveTo>
                  <a:cubicBezTo>
                    <a:pt x="500" y="204"/>
                    <a:pt x="1000" y="-168"/>
                    <a:pt x="2000" y="80"/>
                  </a:cubicBezTo>
                  <a:cubicBezTo>
                    <a:pt x="3000" y="329"/>
                    <a:pt x="4500" y="1198"/>
                    <a:pt x="6300" y="2935"/>
                  </a:cubicBezTo>
                  <a:cubicBezTo>
                    <a:pt x="8100" y="4673"/>
                    <a:pt x="10200" y="7280"/>
                    <a:pt x="12450" y="10135"/>
                  </a:cubicBezTo>
                  <a:cubicBezTo>
                    <a:pt x="14700" y="12991"/>
                    <a:pt x="17100" y="16094"/>
                    <a:pt x="18650" y="18018"/>
                  </a:cubicBezTo>
                  <a:cubicBezTo>
                    <a:pt x="20200" y="19942"/>
                    <a:pt x="20900" y="20687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2070046" y="7785740"/>
              <a:ext cx="230006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80" y="1536"/>
                    <a:pt x="15360" y="3072"/>
                    <a:pt x="11880" y="5328"/>
                  </a:cubicBezTo>
                  <a:cubicBezTo>
                    <a:pt x="8400" y="7584"/>
                    <a:pt x="4560" y="10560"/>
                    <a:pt x="2520" y="13392"/>
                  </a:cubicBezTo>
                  <a:cubicBezTo>
                    <a:pt x="480" y="16224"/>
                    <a:pt x="240" y="189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2567155" y="7853018"/>
              <a:ext cx="300244" cy="48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194" fill="norm" stroke="1" extrusionOk="0">
                  <a:moveTo>
                    <a:pt x="21147" y="411"/>
                  </a:moveTo>
                  <a:cubicBezTo>
                    <a:pt x="18627" y="76"/>
                    <a:pt x="16107" y="-260"/>
                    <a:pt x="13497" y="300"/>
                  </a:cubicBezTo>
                  <a:cubicBezTo>
                    <a:pt x="10887" y="859"/>
                    <a:pt x="8187" y="2314"/>
                    <a:pt x="5667" y="4888"/>
                  </a:cubicBezTo>
                  <a:cubicBezTo>
                    <a:pt x="3147" y="7462"/>
                    <a:pt x="807" y="11156"/>
                    <a:pt x="177" y="14009"/>
                  </a:cubicBezTo>
                  <a:cubicBezTo>
                    <a:pt x="-453" y="16863"/>
                    <a:pt x="627" y="18878"/>
                    <a:pt x="2967" y="19997"/>
                  </a:cubicBezTo>
                  <a:cubicBezTo>
                    <a:pt x="5307" y="21116"/>
                    <a:pt x="8907" y="21340"/>
                    <a:pt x="11607" y="21116"/>
                  </a:cubicBezTo>
                  <a:cubicBezTo>
                    <a:pt x="14307" y="20892"/>
                    <a:pt x="16107" y="20221"/>
                    <a:pt x="17907" y="19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2614083" y="8138414"/>
              <a:ext cx="27631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2997" y="21600"/>
                  </a:moveTo>
                  <a:cubicBezTo>
                    <a:pt x="1609" y="21600"/>
                    <a:pt x="222" y="21600"/>
                    <a:pt x="24" y="21600"/>
                  </a:cubicBezTo>
                  <a:cubicBezTo>
                    <a:pt x="-174" y="21600"/>
                    <a:pt x="817" y="21600"/>
                    <a:pt x="4582" y="18000"/>
                  </a:cubicBezTo>
                  <a:cubicBezTo>
                    <a:pt x="8347" y="14400"/>
                    <a:pt x="14887" y="7200"/>
                    <a:pt x="214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3324985" y="7752307"/>
              <a:ext cx="255429" cy="60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87" fill="norm" stroke="1" extrusionOk="0">
                  <a:moveTo>
                    <a:pt x="20733" y="2549"/>
                  </a:moveTo>
                  <a:cubicBezTo>
                    <a:pt x="20306" y="2004"/>
                    <a:pt x="19878" y="1460"/>
                    <a:pt x="18702" y="915"/>
                  </a:cubicBezTo>
                  <a:cubicBezTo>
                    <a:pt x="17526" y="371"/>
                    <a:pt x="15601" y="-174"/>
                    <a:pt x="13462" y="53"/>
                  </a:cubicBezTo>
                  <a:cubicBezTo>
                    <a:pt x="11324" y="280"/>
                    <a:pt x="8971" y="1278"/>
                    <a:pt x="7153" y="3139"/>
                  </a:cubicBezTo>
                  <a:cubicBezTo>
                    <a:pt x="5335" y="4999"/>
                    <a:pt x="4052" y="7722"/>
                    <a:pt x="2983" y="10535"/>
                  </a:cubicBezTo>
                  <a:cubicBezTo>
                    <a:pt x="1914" y="13349"/>
                    <a:pt x="1058" y="16253"/>
                    <a:pt x="524" y="18023"/>
                  </a:cubicBezTo>
                  <a:cubicBezTo>
                    <a:pt x="-11" y="19792"/>
                    <a:pt x="-225" y="20428"/>
                    <a:pt x="310" y="20836"/>
                  </a:cubicBezTo>
                  <a:cubicBezTo>
                    <a:pt x="844" y="21244"/>
                    <a:pt x="2127" y="21426"/>
                    <a:pt x="5763" y="21381"/>
                  </a:cubicBezTo>
                  <a:cubicBezTo>
                    <a:pt x="9399" y="21335"/>
                    <a:pt x="15387" y="21063"/>
                    <a:pt x="21375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3624953" y="7934955"/>
              <a:ext cx="354137" cy="26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970" fill="norm" stroke="1" extrusionOk="0">
                  <a:moveTo>
                    <a:pt x="18140" y="6987"/>
                  </a:moveTo>
                  <a:cubicBezTo>
                    <a:pt x="17214" y="4969"/>
                    <a:pt x="16289" y="2950"/>
                    <a:pt x="14900" y="1638"/>
                  </a:cubicBezTo>
                  <a:cubicBezTo>
                    <a:pt x="13511" y="326"/>
                    <a:pt x="11660" y="-280"/>
                    <a:pt x="9654" y="124"/>
                  </a:cubicBezTo>
                  <a:cubicBezTo>
                    <a:pt x="7649" y="527"/>
                    <a:pt x="5489" y="1941"/>
                    <a:pt x="3791" y="4767"/>
                  </a:cubicBezTo>
                  <a:cubicBezTo>
                    <a:pt x="2094" y="7593"/>
                    <a:pt x="860" y="11832"/>
                    <a:pt x="320" y="14557"/>
                  </a:cubicBezTo>
                  <a:cubicBezTo>
                    <a:pt x="-220" y="17283"/>
                    <a:pt x="-66" y="18494"/>
                    <a:pt x="706" y="19503"/>
                  </a:cubicBezTo>
                  <a:cubicBezTo>
                    <a:pt x="1477" y="20513"/>
                    <a:pt x="2866" y="21320"/>
                    <a:pt x="5026" y="20815"/>
                  </a:cubicBezTo>
                  <a:cubicBezTo>
                    <a:pt x="7186" y="20311"/>
                    <a:pt x="10117" y="18494"/>
                    <a:pt x="12046" y="16677"/>
                  </a:cubicBezTo>
                  <a:cubicBezTo>
                    <a:pt x="13974" y="14860"/>
                    <a:pt x="14900" y="13043"/>
                    <a:pt x="15671" y="11832"/>
                  </a:cubicBezTo>
                  <a:cubicBezTo>
                    <a:pt x="16443" y="10621"/>
                    <a:pt x="17060" y="10015"/>
                    <a:pt x="17446" y="10217"/>
                  </a:cubicBezTo>
                  <a:cubicBezTo>
                    <a:pt x="17831" y="10419"/>
                    <a:pt x="17986" y="11428"/>
                    <a:pt x="18603" y="12942"/>
                  </a:cubicBezTo>
                  <a:cubicBezTo>
                    <a:pt x="19220" y="14456"/>
                    <a:pt x="20300" y="16475"/>
                    <a:pt x="21380" y="18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3986756" y="8299418"/>
              <a:ext cx="13033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4407810" y="7785740"/>
              <a:ext cx="187488" cy="51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513" fill="norm" stroke="1" extrusionOk="0">
                  <a:moveTo>
                    <a:pt x="6118" y="0"/>
                  </a:moveTo>
                  <a:cubicBezTo>
                    <a:pt x="5542" y="2012"/>
                    <a:pt x="4966" y="4024"/>
                    <a:pt x="4822" y="6776"/>
                  </a:cubicBezTo>
                  <a:cubicBezTo>
                    <a:pt x="4678" y="9529"/>
                    <a:pt x="4966" y="13024"/>
                    <a:pt x="4678" y="15300"/>
                  </a:cubicBezTo>
                  <a:cubicBezTo>
                    <a:pt x="4390" y="17576"/>
                    <a:pt x="3526" y="18635"/>
                    <a:pt x="2518" y="19429"/>
                  </a:cubicBezTo>
                  <a:cubicBezTo>
                    <a:pt x="1510" y="20224"/>
                    <a:pt x="358" y="20753"/>
                    <a:pt x="70" y="20700"/>
                  </a:cubicBezTo>
                  <a:cubicBezTo>
                    <a:pt x="-218" y="20647"/>
                    <a:pt x="358" y="20012"/>
                    <a:pt x="2230" y="18794"/>
                  </a:cubicBezTo>
                  <a:cubicBezTo>
                    <a:pt x="4102" y="17576"/>
                    <a:pt x="7270" y="15776"/>
                    <a:pt x="9430" y="14718"/>
                  </a:cubicBezTo>
                  <a:cubicBezTo>
                    <a:pt x="11590" y="13659"/>
                    <a:pt x="12742" y="13341"/>
                    <a:pt x="14038" y="13288"/>
                  </a:cubicBezTo>
                  <a:cubicBezTo>
                    <a:pt x="15334" y="13235"/>
                    <a:pt x="16774" y="13447"/>
                    <a:pt x="18070" y="14082"/>
                  </a:cubicBezTo>
                  <a:cubicBezTo>
                    <a:pt x="19366" y="14718"/>
                    <a:pt x="20518" y="15776"/>
                    <a:pt x="20950" y="16835"/>
                  </a:cubicBezTo>
                  <a:cubicBezTo>
                    <a:pt x="21382" y="17894"/>
                    <a:pt x="21094" y="18953"/>
                    <a:pt x="19366" y="19747"/>
                  </a:cubicBezTo>
                  <a:cubicBezTo>
                    <a:pt x="17638" y="20541"/>
                    <a:pt x="14470" y="21071"/>
                    <a:pt x="11734" y="21335"/>
                  </a:cubicBezTo>
                  <a:cubicBezTo>
                    <a:pt x="8998" y="21600"/>
                    <a:pt x="6694" y="21600"/>
                    <a:pt x="5110" y="21124"/>
                  </a:cubicBezTo>
                  <a:cubicBezTo>
                    <a:pt x="3526" y="20647"/>
                    <a:pt x="2662" y="19694"/>
                    <a:pt x="1798" y="1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4667401" y="7717877"/>
              <a:ext cx="261062" cy="67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527" fill="norm" stroke="1" extrusionOk="0">
                  <a:moveTo>
                    <a:pt x="138" y="1928"/>
                  </a:moveTo>
                  <a:cubicBezTo>
                    <a:pt x="-69" y="1437"/>
                    <a:pt x="-277" y="946"/>
                    <a:pt x="1385" y="578"/>
                  </a:cubicBezTo>
                  <a:cubicBezTo>
                    <a:pt x="3046" y="209"/>
                    <a:pt x="6577" y="-36"/>
                    <a:pt x="9900" y="5"/>
                  </a:cubicBezTo>
                  <a:cubicBezTo>
                    <a:pt x="13223" y="46"/>
                    <a:pt x="16338" y="373"/>
                    <a:pt x="18208" y="700"/>
                  </a:cubicBezTo>
                  <a:cubicBezTo>
                    <a:pt x="20077" y="1028"/>
                    <a:pt x="20700" y="1355"/>
                    <a:pt x="21011" y="2214"/>
                  </a:cubicBezTo>
                  <a:cubicBezTo>
                    <a:pt x="21323" y="3073"/>
                    <a:pt x="21323" y="4464"/>
                    <a:pt x="20700" y="6346"/>
                  </a:cubicBezTo>
                  <a:cubicBezTo>
                    <a:pt x="20077" y="8228"/>
                    <a:pt x="18831" y="10600"/>
                    <a:pt x="18000" y="12850"/>
                  </a:cubicBezTo>
                  <a:cubicBezTo>
                    <a:pt x="17169" y="15100"/>
                    <a:pt x="16754" y="17228"/>
                    <a:pt x="16338" y="18537"/>
                  </a:cubicBezTo>
                  <a:cubicBezTo>
                    <a:pt x="15923" y="19846"/>
                    <a:pt x="15508" y="20337"/>
                    <a:pt x="14158" y="20746"/>
                  </a:cubicBezTo>
                  <a:cubicBezTo>
                    <a:pt x="12808" y="21155"/>
                    <a:pt x="10523" y="21482"/>
                    <a:pt x="8135" y="21523"/>
                  </a:cubicBezTo>
                  <a:cubicBezTo>
                    <a:pt x="5746" y="21564"/>
                    <a:pt x="3254" y="21319"/>
                    <a:pt x="761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5006446" y="7732510"/>
              <a:ext cx="248837" cy="71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10" fill="norm" stroke="1" extrusionOk="0">
                  <a:moveTo>
                    <a:pt x="7855" y="219"/>
                  </a:moveTo>
                  <a:cubicBezTo>
                    <a:pt x="9600" y="64"/>
                    <a:pt x="11345" y="-90"/>
                    <a:pt x="12764" y="64"/>
                  </a:cubicBezTo>
                  <a:cubicBezTo>
                    <a:pt x="14182" y="219"/>
                    <a:pt x="15273" y="681"/>
                    <a:pt x="16909" y="2070"/>
                  </a:cubicBezTo>
                  <a:cubicBezTo>
                    <a:pt x="18545" y="3459"/>
                    <a:pt x="20727" y="5773"/>
                    <a:pt x="21164" y="7971"/>
                  </a:cubicBezTo>
                  <a:cubicBezTo>
                    <a:pt x="21600" y="10170"/>
                    <a:pt x="20291" y="12253"/>
                    <a:pt x="16473" y="14490"/>
                  </a:cubicBezTo>
                  <a:cubicBezTo>
                    <a:pt x="12655" y="16727"/>
                    <a:pt x="6327" y="19119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5765463" y="8098604"/>
              <a:ext cx="253006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6109" y="4868"/>
                    <a:pt x="12218" y="-1303"/>
                    <a:pt x="15818" y="240"/>
                  </a:cubicBezTo>
                  <a:cubicBezTo>
                    <a:pt x="19418" y="1783"/>
                    <a:pt x="2050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5765463" y="8253417"/>
              <a:ext cx="398677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8" y="18514"/>
                    <a:pt x="7477" y="15429"/>
                    <a:pt x="11077" y="11829"/>
                  </a:cubicBezTo>
                  <a:cubicBezTo>
                    <a:pt x="14677" y="8229"/>
                    <a:pt x="18138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6631260" y="7988831"/>
              <a:ext cx="322564" cy="36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019" fill="norm" stroke="1" extrusionOk="0">
                  <a:moveTo>
                    <a:pt x="21299" y="4164"/>
                  </a:moveTo>
                  <a:cubicBezTo>
                    <a:pt x="19612" y="2705"/>
                    <a:pt x="17924" y="1245"/>
                    <a:pt x="16237" y="516"/>
                  </a:cubicBezTo>
                  <a:cubicBezTo>
                    <a:pt x="14549" y="-214"/>
                    <a:pt x="12861" y="-214"/>
                    <a:pt x="10752" y="808"/>
                  </a:cubicBezTo>
                  <a:cubicBezTo>
                    <a:pt x="8643" y="1829"/>
                    <a:pt x="6111" y="3872"/>
                    <a:pt x="4086" y="6572"/>
                  </a:cubicBezTo>
                  <a:cubicBezTo>
                    <a:pt x="2061" y="9272"/>
                    <a:pt x="543" y="12629"/>
                    <a:pt x="121" y="15110"/>
                  </a:cubicBezTo>
                  <a:cubicBezTo>
                    <a:pt x="-301" y="17591"/>
                    <a:pt x="374" y="19197"/>
                    <a:pt x="2230" y="20145"/>
                  </a:cubicBezTo>
                  <a:cubicBezTo>
                    <a:pt x="4086" y="21094"/>
                    <a:pt x="7124" y="21386"/>
                    <a:pt x="9571" y="20437"/>
                  </a:cubicBezTo>
                  <a:cubicBezTo>
                    <a:pt x="12018" y="19489"/>
                    <a:pt x="13874" y="17300"/>
                    <a:pt x="14887" y="14454"/>
                  </a:cubicBezTo>
                  <a:cubicBezTo>
                    <a:pt x="15899" y="11608"/>
                    <a:pt x="16068" y="8105"/>
                    <a:pt x="15562" y="5843"/>
                  </a:cubicBezTo>
                  <a:cubicBezTo>
                    <a:pt x="15055" y="3581"/>
                    <a:pt x="13874" y="2559"/>
                    <a:pt x="12777" y="2194"/>
                  </a:cubicBezTo>
                  <a:cubicBezTo>
                    <a:pt x="11680" y="1829"/>
                    <a:pt x="10668" y="2121"/>
                    <a:pt x="9655" y="2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7137827" y="8199749"/>
              <a:ext cx="6900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3600" y="7714"/>
                  </a:cubicBezTo>
                  <a:cubicBezTo>
                    <a:pt x="7200" y="4114"/>
                    <a:pt x="14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7283497" y="7959281"/>
              <a:ext cx="306675" cy="48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21600" y="2160"/>
                  </a:moveTo>
                  <a:cubicBezTo>
                    <a:pt x="18180" y="1142"/>
                    <a:pt x="14760" y="124"/>
                    <a:pt x="11520" y="11"/>
                  </a:cubicBezTo>
                  <a:cubicBezTo>
                    <a:pt x="8280" y="-102"/>
                    <a:pt x="5220" y="690"/>
                    <a:pt x="4050" y="2160"/>
                  </a:cubicBezTo>
                  <a:cubicBezTo>
                    <a:pt x="2880" y="3630"/>
                    <a:pt x="3600" y="5779"/>
                    <a:pt x="5580" y="8153"/>
                  </a:cubicBezTo>
                  <a:cubicBezTo>
                    <a:pt x="7560" y="10528"/>
                    <a:pt x="10800" y="13129"/>
                    <a:pt x="12690" y="14995"/>
                  </a:cubicBezTo>
                  <a:cubicBezTo>
                    <a:pt x="14580" y="16861"/>
                    <a:pt x="15120" y="17992"/>
                    <a:pt x="13860" y="19010"/>
                  </a:cubicBezTo>
                  <a:cubicBezTo>
                    <a:pt x="12600" y="20028"/>
                    <a:pt x="9540" y="20933"/>
                    <a:pt x="6930" y="21215"/>
                  </a:cubicBezTo>
                  <a:cubicBezTo>
                    <a:pt x="4320" y="21498"/>
                    <a:pt x="2160" y="21159"/>
                    <a:pt x="0" y="20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7298831" y="7992745"/>
              <a:ext cx="34500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0" y="0"/>
                    <a:pt x="8320" y="0"/>
                    <a:pt x="11920" y="3600"/>
                  </a:cubicBezTo>
                  <a:cubicBezTo>
                    <a:pt x="15520" y="7200"/>
                    <a:pt x="1856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7866177" y="8008078"/>
              <a:ext cx="107337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4708"/>
                    <a:pt x="17486" y="9415"/>
                    <a:pt x="13886" y="13015"/>
                  </a:cubicBezTo>
                  <a:cubicBezTo>
                    <a:pt x="10286" y="16615"/>
                    <a:pt x="5143" y="19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2327623"/>
              <a:ext cx="8436521" cy="2306245"/>
            </a:xfrm>
            <a:prstGeom prst="rect">
              <a:avLst/>
            </a:prstGeom>
            <a:effectLst/>
          </p:spPr>
        </p:pic>
        <p:sp>
          <p:nvSpPr>
            <p:cNvPr id="1306" name="Line"/>
            <p:cNvSpPr/>
            <p:nvPr/>
          </p:nvSpPr>
          <p:spPr>
            <a:xfrm>
              <a:off x="883850" y="8744095"/>
              <a:ext cx="199144" cy="76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3729" y="4736"/>
                  </a:moveTo>
                  <a:cubicBezTo>
                    <a:pt x="2675" y="4951"/>
                    <a:pt x="1621" y="5167"/>
                    <a:pt x="1753" y="5992"/>
                  </a:cubicBezTo>
                  <a:cubicBezTo>
                    <a:pt x="1885" y="6817"/>
                    <a:pt x="3202" y="8252"/>
                    <a:pt x="4387" y="10298"/>
                  </a:cubicBezTo>
                  <a:cubicBezTo>
                    <a:pt x="5573" y="12343"/>
                    <a:pt x="6626" y="14998"/>
                    <a:pt x="7285" y="16864"/>
                  </a:cubicBezTo>
                  <a:cubicBezTo>
                    <a:pt x="7943" y="18730"/>
                    <a:pt x="8207" y="19806"/>
                    <a:pt x="8207" y="20524"/>
                  </a:cubicBezTo>
                  <a:cubicBezTo>
                    <a:pt x="8207" y="21241"/>
                    <a:pt x="7943" y="21600"/>
                    <a:pt x="7548" y="21600"/>
                  </a:cubicBezTo>
                  <a:cubicBezTo>
                    <a:pt x="7153" y="21600"/>
                    <a:pt x="6626" y="21241"/>
                    <a:pt x="5441" y="19914"/>
                  </a:cubicBezTo>
                  <a:cubicBezTo>
                    <a:pt x="4255" y="18586"/>
                    <a:pt x="2412" y="16290"/>
                    <a:pt x="1226" y="13850"/>
                  </a:cubicBezTo>
                  <a:cubicBezTo>
                    <a:pt x="41" y="11410"/>
                    <a:pt x="-486" y="8827"/>
                    <a:pt x="568" y="6566"/>
                  </a:cubicBezTo>
                  <a:cubicBezTo>
                    <a:pt x="1621" y="4306"/>
                    <a:pt x="4255" y="2368"/>
                    <a:pt x="7153" y="1292"/>
                  </a:cubicBezTo>
                  <a:cubicBezTo>
                    <a:pt x="10051" y="215"/>
                    <a:pt x="13212" y="0"/>
                    <a:pt x="15319" y="0"/>
                  </a:cubicBezTo>
                  <a:cubicBezTo>
                    <a:pt x="17426" y="0"/>
                    <a:pt x="18480" y="215"/>
                    <a:pt x="19402" y="933"/>
                  </a:cubicBezTo>
                  <a:cubicBezTo>
                    <a:pt x="20324" y="1650"/>
                    <a:pt x="21114" y="2870"/>
                    <a:pt x="19929" y="3983"/>
                  </a:cubicBezTo>
                  <a:cubicBezTo>
                    <a:pt x="18743" y="5095"/>
                    <a:pt x="15582" y="6100"/>
                    <a:pt x="12816" y="6817"/>
                  </a:cubicBezTo>
                  <a:cubicBezTo>
                    <a:pt x="10051" y="7535"/>
                    <a:pt x="7680" y="7965"/>
                    <a:pt x="6494" y="8360"/>
                  </a:cubicBezTo>
                  <a:cubicBezTo>
                    <a:pt x="5309" y="8755"/>
                    <a:pt x="5309" y="9114"/>
                    <a:pt x="5309" y="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1092416" y="9058435"/>
              <a:ext cx="256948" cy="33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27" fill="norm" stroke="1" extrusionOk="0">
                  <a:moveTo>
                    <a:pt x="1613" y="13255"/>
                  </a:moveTo>
                  <a:cubicBezTo>
                    <a:pt x="757" y="11291"/>
                    <a:pt x="-98" y="9327"/>
                    <a:pt x="9" y="8509"/>
                  </a:cubicBezTo>
                  <a:cubicBezTo>
                    <a:pt x="116" y="7691"/>
                    <a:pt x="1185" y="8018"/>
                    <a:pt x="3431" y="9736"/>
                  </a:cubicBezTo>
                  <a:cubicBezTo>
                    <a:pt x="5676" y="11455"/>
                    <a:pt x="9098" y="14564"/>
                    <a:pt x="10916" y="16527"/>
                  </a:cubicBezTo>
                  <a:cubicBezTo>
                    <a:pt x="12734" y="18491"/>
                    <a:pt x="12948" y="19309"/>
                    <a:pt x="12734" y="20045"/>
                  </a:cubicBezTo>
                  <a:cubicBezTo>
                    <a:pt x="12520" y="20782"/>
                    <a:pt x="11878" y="21436"/>
                    <a:pt x="10916" y="21518"/>
                  </a:cubicBezTo>
                  <a:cubicBezTo>
                    <a:pt x="9953" y="21600"/>
                    <a:pt x="8670" y="21109"/>
                    <a:pt x="7601" y="19145"/>
                  </a:cubicBezTo>
                  <a:cubicBezTo>
                    <a:pt x="6532" y="17182"/>
                    <a:pt x="5676" y="13745"/>
                    <a:pt x="6746" y="10555"/>
                  </a:cubicBezTo>
                  <a:cubicBezTo>
                    <a:pt x="7815" y="7364"/>
                    <a:pt x="10809" y="4418"/>
                    <a:pt x="13589" y="2700"/>
                  </a:cubicBezTo>
                  <a:cubicBezTo>
                    <a:pt x="16369" y="982"/>
                    <a:pt x="18936" y="491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464973" y="8843947"/>
              <a:ext cx="260066" cy="60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13" fill="norm" stroke="1" extrusionOk="0">
                  <a:moveTo>
                    <a:pt x="21135" y="2163"/>
                  </a:moveTo>
                  <a:cubicBezTo>
                    <a:pt x="18850" y="1259"/>
                    <a:pt x="16566" y="355"/>
                    <a:pt x="14177" y="84"/>
                  </a:cubicBezTo>
                  <a:cubicBezTo>
                    <a:pt x="11789" y="-187"/>
                    <a:pt x="9297" y="175"/>
                    <a:pt x="6804" y="1530"/>
                  </a:cubicBezTo>
                  <a:cubicBezTo>
                    <a:pt x="4312" y="2886"/>
                    <a:pt x="1820" y="5236"/>
                    <a:pt x="677" y="7902"/>
                  </a:cubicBezTo>
                  <a:cubicBezTo>
                    <a:pt x="-465" y="10568"/>
                    <a:pt x="-257" y="13550"/>
                    <a:pt x="2027" y="15810"/>
                  </a:cubicBezTo>
                  <a:cubicBezTo>
                    <a:pt x="4312" y="18069"/>
                    <a:pt x="8673" y="19605"/>
                    <a:pt x="11893" y="20419"/>
                  </a:cubicBezTo>
                  <a:cubicBezTo>
                    <a:pt x="15112" y="21232"/>
                    <a:pt x="17189" y="21323"/>
                    <a:pt x="19266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1694371" y="9066102"/>
              <a:ext cx="314341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17" y="3600"/>
                    <a:pt x="9834" y="7200"/>
                    <a:pt x="13434" y="10800"/>
                  </a:cubicBezTo>
                  <a:cubicBezTo>
                    <a:pt x="17034" y="14400"/>
                    <a:pt x="19317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1755706" y="9027768"/>
              <a:ext cx="268340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49" y="933"/>
                    <a:pt x="17897" y="1867"/>
                    <a:pt x="14503" y="4400"/>
                  </a:cubicBezTo>
                  <a:cubicBezTo>
                    <a:pt x="11109" y="6933"/>
                    <a:pt x="6171" y="11067"/>
                    <a:pt x="3497" y="14200"/>
                  </a:cubicBezTo>
                  <a:cubicBezTo>
                    <a:pt x="823" y="17333"/>
                    <a:pt x="411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2185049" y="9196438"/>
              <a:ext cx="283674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2214350" y="9326774"/>
              <a:ext cx="269707" cy="2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873" fill="norm" stroke="1" extrusionOk="0">
                  <a:moveTo>
                    <a:pt x="1943" y="7200"/>
                  </a:moveTo>
                  <a:cubicBezTo>
                    <a:pt x="924" y="12000"/>
                    <a:pt x="-95" y="16800"/>
                    <a:pt x="7" y="19200"/>
                  </a:cubicBezTo>
                  <a:cubicBezTo>
                    <a:pt x="109" y="21600"/>
                    <a:pt x="1331" y="21600"/>
                    <a:pt x="5101" y="18000"/>
                  </a:cubicBezTo>
                  <a:cubicBezTo>
                    <a:pt x="8871" y="14400"/>
                    <a:pt x="15188" y="720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2616146" y="9006242"/>
              <a:ext cx="427590" cy="29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46" fill="norm" stroke="1" extrusionOk="0">
                  <a:moveTo>
                    <a:pt x="13026" y="10598"/>
                  </a:moveTo>
                  <a:cubicBezTo>
                    <a:pt x="12255" y="7593"/>
                    <a:pt x="11483" y="4588"/>
                    <a:pt x="10648" y="2803"/>
                  </a:cubicBezTo>
                  <a:cubicBezTo>
                    <a:pt x="9812" y="1019"/>
                    <a:pt x="8912" y="455"/>
                    <a:pt x="8141" y="174"/>
                  </a:cubicBezTo>
                  <a:cubicBezTo>
                    <a:pt x="7369" y="-108"/>
                    <a:pt x="6726" y="-108"/>
                    <a:pt x="5891" y="643"/>
                  </a:cubicBezTo>
                  <a:cubicBezTo>
                    <a:pt x="5055" y="1395"/>
                    <a:pt x="4026" y="2897"/>
                    <a:pt x="2998" y="5621"/>
                  </a:cubicBezTo>
                  <a:cubicBezTo>
                    <a:pt x="1969" y="8344"/>
                    <a:pt x="941" y="12289"/>
                    <a:pt x="426" y="14824"/>
                  </a:cubicBezTo>
                  <a:cubicBezTo>
                    <a:pt x="-88" y="17360"/>
                    <a:pt x="-88" y="18487"/>
                    <a:pt x="169" y="19426"/>
                  </a:cubicBezTo>
                  <a:cubicBezTo>
                    <a:pt x="426" y="20365"/>
                    <a:pt x="941" y="21116"/>
                    <a:pt x="1969" y="21304"/>
                  </a:cubicBezTo>
                  <a:cubicBezTo>
                    <a:pt x="2998" y="21492"/>
                    <a:pt x="4541" y="21116"/>
                    <a:pt x="6469" y="18769"/>
                  </a:cubicBezTo>
                  <a:cubicBezTo>
                    <a:pt x="8398" y="16421"/>
                    <a:pt x="10712" y="12101"/>
                    <a:pt x="11933" y="9471"/>
                  </a:cubicBezTo>
                  <a:cubicBezTo>
                    <a:pt x="13155" y="6842"/>
                    <a:pt x="13283" y="5902"/>
                    <a:pt x="13412" y="5996"/>
                  </a:cubicBezTo>
                  <a:cubicBezTo>
                    <a:pt x="13541" y="6090"/>
                    <a:pt x="13669" y="7217"/>
                    <a:pt x="14505" y="9095"/>
                  </a:cubicBezTo>
                  <a:cubicBezTo>
                    <a:pt x="15341" y="10974"/>
                    <a:pt x="16883" y="13603"/>
                    <a:pt x="18169" y="15388"/>
                  </a:cubicBezTo>
                  <a:cubicBezTo>
                    <a:pt x="19455" y="17172"/>
                    <a:pt x="20483" y="18111"/>
                    <a:pt x="21512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3120403" y="8866764"/>
              <a:ext cx="149830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0" y="0"/>
                  </a:moveTo>
                  <a:cubicBezTo>
                    <a:pt x="4320" y="608"/>
                    <a:pt x="8640" y="1217"/>
                    <a:pt x="12960" y="2890"/>
                  </a:cubicBezTo>
                  <a:cubicBezTo>
                    <a:pt x="17280" y="4563"/>
                    <a:pt x="21600" y="7301"/>
                    <a:pt x="21060" y="10344"/>
                  </a:cubicBezTo>
                  <a:cubicBezTo>
                    <a:pt x="20520" y="13386"/>
                    <a:pt x="15120" y="16732"/>
                    <a:pt x="11700" y="18659"/>
                  </a:cubicBezTo>
                  <a:cubicBezTo>
                    <a:pt x="8280" y="20586"/>
                    <a:pt x="6840" y="21093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3649415" y="9119770"/>
              <a:ext cx="2146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3749084" y="9227106"/>
              <a:ext cx="26834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4355332" y="8744249"/>
              <a:ext cx="163238" cy="65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88" fill="norm" stroke="1" extrusionOk="0">
                  <a:moveTo>
                    <a:pt x="2917" y="9540"/>
                  </a:moveTo>
                  <a:cubicBezTo>
                    <a:pt x="1920" y="11465"/>
                    <a:pt x="923" y="13391"/>
                    <a:pt x="591" y="15233"/>
                  </a:cubicBezTo>
                  <a:cubicBezTo>
                    <a:pt x="258" y="17075"/>
                    <a:pt x="591" y="18833"/>
                    <a:pt x="757" y="19921"/>
                  </a:cubicBezTo>
                  <a:cubicBezTo>
                    <a:pt x="923" y="21009"/>
                    <a:pt x="923" y="21428"/>
                    <a:pt x="757" y="21386"/>
                  </a:cubicBezTo>
                  <a:cubicBezTo>
                    <a:pt x="591" y="21344"/>
                    <a:pt x="258" y="20842"/>
                    <a:pt x="92" y="19000"/>
                  </a:cubicBezTo>
                  <a:cubicBezTo>
                    <a:pt x="-74" y="17158"/>
                    <a:pt x="-74" y="13977"/>
                    <a:pt x="591" y="11130"/>
                  </a:cubicBezTo>
                  <a:cubicBezTo>
                    <a:pt x="1255" y="8284"/>
                    <a:pt x="2584" y="5772"/>
                    <a:pt x="4412" y="3972"/>
                  </a:cubicBezTo>
                  <a:cubicBezTo>
                    <a:pt x="6240" y="2172"/>
                    <a:pt x="8566" y="1084"/>
                    <a:pt x="10726" y="498"/>
                  </a:cubicBezTo>
                  <a:cubicBezTo>
                    <a:pt x="12886" y="-88"/>
                    <a:pt x="14880" y="-172"/>
                    <a:pt x="17040" y="330"/>
                  </a:cubicBezTo>
                  <a:cubicBezTo>
                    <a:pt x="19200" y="833"/>
                    <a:pt x="21526" y="1921"/>
                    <a:pt x="21194" y="3470"/>
                  </a:cubicBezTo>
                  <a:cubicBezTo>
                    <a:pt x="20861" y="5019"/>
                    <a:pt x="17871" y="7028"/>
                    <a:pt x="14049" y="8577"/>
                  </a:cubicBezTo>
                  <a:cubicBezTo>
                    <a:pt x="10228" y="10126"/>
                    <a:pt x="5575" y="11214"/>
                    <a:pt x="923" y="12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4469767" y="9066102"/>
              <a:ext cx="230006" cy="32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7654"/>
                  </a:moveTo>
                  <a:cubicBezTo>
                    <a:pt x="240" y="6803"/>
                    <a:pt x="480" y="5953"/>
                    <a:pt x="1680" y="5102"/>
                  </a:cubicBezTo>
                  <a:cubicBezTo>
                    <a:pt x="2880" y="4252"/>
                    <a:pt x="5040" y="3402"/>
                    <a:pt x="6840" y="4252"/>
                  </a:cubicBezTo>
                  <a:cubicBezTo>
                    <a:pt x="8640" y="5102"/>
                    <a:pt x="10080" y="7654"/>
                    <a:pt x="10800" y="10290"/>
                  </a:cubicBezTo>
                  <a:cubicBezTo>
                    <a:pt x="11520" y="12926"/>
                    <a:pt x="11520" y="15647"/>
                    <a:pt x="11040" y="17433"/>
                  </a:cubicBezTo>
                  <a:cubicBezTo>
                    <a:pt x="10560" y="19219"/>
                    <a:pt x="9600" y="20069"/>
                    <a:pt x="8520" y="20665"/>
                  </a:cubicBezTo>
                  <a:cubicBezTo>
                    <a:pt x="7440" y="21260"/>
                    <a:pt x="6240" y="21600"/>
                    <a:pt x="5400" y="21345"/>
                  </a:cubicBezTo>
                  <a:cubicBezTo>
                    <a:pt x="4560" y="21090"/>
                    <a:pt x="4080" y="20239"/>
                    <a:pt x="4200" y="17773"/>
                  </a:cubicBezTo>
                  <a:cubicBezTo>
                    <a:pt x="4320" y="15307"/>
                    <a:pt x="5040" y="11225"/>
                    <a:pt x="8040" y="7994"/>
                  </a:cubicBezTo>
                  <a:cubicBezTo>
                    <a:pt x="11040" y="4762"/>
                    <a:pt x="16320" y="23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4822437" y="8904293"/>
              <a:ext cx="168676" cy="50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18" fill="norm" stroke="1" extrusionOk="0">
                  <a:moveTo>
                    <a:pt x="20965" y="1978"/>
                  </a:moveTo>
                  <a:cubicBezTo>
                    <a:pt x="19694" y="1330"/>
                    <a:pt x="18424" y="682"/>
                    <a:pt x="16994" y="304"/>
                  </a:cubicBezTo>
                  <a:cubicBezTo>
                    <a:pt x="15565" y="-74"/>
                    <a:pt x="13977" y="-182"/>
                    <a:pt x="11436" y="466"/>
                  </a:cubicBezTo>
                  <a:cubicBezTo>
                    <a:pt x="8894" y="1114"/>
                    <a:pt x="5400" y="2518"/>
                    <a:pt x="3018" y="4624"/>
                  </a:cubicBezTo>
                  <a:cubicBezTo>
                    <a:pt x="636" y="6730"/>
                    <a:pt x="-635" y="9538"/>
                    <a:pt x="318" y="12184"/>
                  </a:cubicBezTo>
                  <a:cubicBezTo>
                    <a:pt x="1271" y="14830"/>
                    <a:pt x="4447" y="17314"/>
                    <a:pt x="6830" y="18826"/>
                  </a:cubicBezTo>
                  <a:cubicBezTo>
                    <a:pt x="9212" y="20338"/>
                    <a:pt x="10800" y="20878"/>
                    <a:pt x="12389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5113781" y="9058435"/>
              <a:ext cx="176339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114"/>
                    <a:pt x="10017" y="8229"/>
                    <a:pt x="13617" y="11829"/>
                  </a:cubicBezTo>
                  <a:cubicBezTo>
                    <a:pt x="17217" y="15429"/>
                    <a:pt x="19409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5090781" y="9066102"/>
              <a:ext cx="237673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84" y="1005"/>
                    <a:pt x="14168" y="2009"/>
                    <a:pt x="10568" y="4437"/>
                  </a:cubicBezTo>
                  <a:cubicBezTo>
                    <a:pt x="6968" y="6865"/>
                    <a:pt x="3484" y="10716"/>
                    <a:pt x="1742" y="13814"/>
                  </a:cubicBezTo>
                  <a:cubicBezTo>
                    <a:pt x="0" y="16912"/>
                    <a:pt x="0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5443456" y="9142113"/>
              <a:ext cx="161004" cy="4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0" y="20756"/>
                  </a:moveTo>
                  <a:cubicBezTo>
                    <a:pt x="343" y="15072"/>
                    <a:pt x="686" y="9387"/>
                    <a:pt x="3429" y="5409"/>
                  </a:cubicBezTo>
                  <a:cubicBezTo>
                    <a:pt x="6171" y="1430"/>
                    <a:pt x="11314" y="-844"/>
                    <a:pt x="14743" y="293"/>
                  </a:cubicBezTo>
                  <a:cubicBezTo>
                    <a:pt x="18171" y="1430"/>
                    <a:pt x="19886" y="5977"/>
                    <a:pt x="21600" y="1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5451122" y="9257773"/>
              <a:ext cx="184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5796130" y="8905098"/>
              <a:ext cx="243740" cy="42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39" fill="norm" stroke="1" extrusionOk="0">
                  <a:moveTo>
                    <a:pt x="15525" y="0"/>
                  </a:moveTo>
                  <a:cubicBezTo>
                    <a:pt x="14175" y="1029"/>
                    <a:pt x="12825" y="2057"/>
                    <a:pt x="11250" y="4500"/>
                  </a:cubicBezTo>
                  <a:cubicBezTo>
                    <a:pt x="9675" y="6943"/>
                    <a:pt x="7875" y="10800"/>
                    <a:pt x="6638" y="13564"/>
                  </a:cubicBezTo>
                  <a:cubicBezTo>
                    <a:pt x="5400" y="16329"/>
                    <a:pt x="4725" y="18000"/>
                    <a:pt x="4275" y="19286"/>
                  </a:cubicBezTo>
                  <a:cubicBezTo>
                    <a:pt x="3825" y="20571"/>
                    <a:pt x="3600" y="21471"/>
                    <a:pt x="3937" y="21536"/>
                  </a:cubicBezTo>
                  <a:cubicBezTo>
                    <a:pt x="4275" y="21600"/>
                    <a:pt x="5175" y="20829"/>
                    <a:pt x="6750" y="19607"/>
                  </a:cubicBezTo>
                  <a:cubicBezTo>
                    <a:pt x="8325" y="18386"/>
                    <a:pt x="10575" y="16714"/>
                    <a:pt x="12263" y="15686"/>
                  </a:cubicBezTo>
                  <a:cubicBezTo>
                    <a:pt x="13950" y="14657"/>
                    <a:pt x="15075" y="14271"/>
                    <a:pt x="16200" y="14014"/>
                  </a:cubicBezTo>
                  <a:cubicBezTo>
                    <a:pt x="17325" y="13757"/>
                    <a:pt x="18450" y="13629"/>
                    <a:pt x="19350" y="13950"/>
                  </a:cubicBezTo>
                  <a:cubicBezTo>
                    <a:pt x="20250" y="14271"/>
                    <a:pt x="20925" y="15043"/>
                    <a:pt x="21262" y="15943"/>
                  </a:cubicBezTo>
                  <a:cubicBezTo>
                    <a:pt x="21600" y="16843"/>
                    <a:pt x="21600" y="17871"/>
                    <a:pt x="20475" y="18836"/>
                  </a:cubicBezTo>
                  <a:cubicBezTo>
                    <a:pt x="19350" y="19800"/>
                    <a:pt x="17100" y="20700"/>
                    <a:pt x="13837" y="21021"/>
                  </a:cubicBezTo>
                  <a:cubicBezTo>
                    <a:pt x="10575" y="21343"/>
                    <a:pt x="6300" y="21086"/>
                    <a:pt x="3825" y="20250"/>
                  </a:cubicBezTo>
                  <a:cubicBezTo>
                    <a:pt x="1350" y="19414"/>
                    <a:pt x="675" y="18000"/>
                    <a:pt x="0" y="16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6064470" y="8882097"/>
              <a:ext cx="180207" cy="51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2778" y="0"/>
                  </a:moveTo>
                  <a:cubicBezTo>
                    <a:pt x="17037" y="2364"/>
                    <a:pt x="21296" y="4728"/>
                    <a:pt x="21448" y="7469"/>
                  </a:cubicBezTo>
                  <a:cubicBezTo>
                    <a:pt x="21600" y="10209"/>
                    <a:pt x="17645" y="13325"/>
                    <a:pt x="13386" y="15743"/>
                  </a:cubicBezTo>
                  <a:cubicBezTo>
                    <a:pt x="9127" y="18161"/>
                    <a:pt x="4563" y="198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6463145" y="9103757"/>
              <a:ext cx="276008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000" y="2735"/>
                    <a:pt x="8000" y="-1585"/>
                    <a:pt x="11600" y="575"/>
                  </a:cubicBezTo>
                  <a:cubicBezTo>
                    <a:pt x="15200" y="2735"/>
                    <a:pt x="184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6514257" y="9257773"/>
              <a:ext cx="27856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2" y="21600"/>
                  </a:moveTo>
                  <a:cubicBezTo>
                    <a:pt x="991" y="21600"/>
                    <a:pt x="0" y="21600"/>
                    <a:pt x="0" y="21600"/>
                  </a:cubicBezTo>
                  <a:cubicBezTo>
                    <a:pt x="0" y="21600"/>
                    <a:pt x="991" y="21600"/>
                    <a:pt x="4756" y="18000"/>
                  </a:cubicBezTo>
                  <a:cubicBezTo>
                    <a:pt x="8521" y="14400"/>
                    <a:pt x="1506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6862296" y="9002407"/>
              <a:ext cx="287097" cy="32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110" fill="norm" stroke="1" extrusionOk="0">
                  <a:moveTo>
                    <a:pt x="16869" y="7630"/>
                  </a:moveTo>
                  <a:cubicBezTo>
                    <a:pt x="17057" y="6467"/>
                    <a:pt x="17245" y="5304"/>
                    <a:pt x="16963" y="4390"/>
                  </a:cubicBezTo>
                  <a:cubicBezTo>
                    <a:pt x="16681" y="3477"/>
                    <a:pt x="15930" y="2812"/>
                    <a:pt x="14427" y="2646"/>
                  </a:cubicBezTo>
                  <a:cubicBezTo>
                    <a:pt x="12925" y="2480"/>
                    <a:pt x="10671" y="2812"/>
                    <a:pt x="8041" y="4307"/>
                  </a:cubicBezTo>
                  <a:cubicBezTo>
                    <a:pt x="5412" y="5803"/>
                    <a:pt x="2406" y="8461"/>
                    <a:pt x="998" y="11203"/>
                  </a:cubicBezTo>
                  <a:cubicBezTo>
                    <a:pt x="-411" y="13944"/>
                    <a:pt x="-223" y="16769"/>
                    <a:pt x="904" y="18597"/>
                  </a:cubicBezTo>
                  <a:cubicBezTo>
                    <a:pt x="2031" y="20424"/>
                    <a:pt x="4097" y="21255"/>
                    <a:pt x="7102" y="21089"/>
                  </a:cubicBezTo>
                  <a:cubicBezTo>
                    <a:pt x="10107" y="20923"/>
                    <a:pt x="14052" y="19760"/>
                    <a:pt x="16775" y="17433"/>
                  </a:cubicBezTo>
                  <a:cubicBezTo>
                    <a:pt x="19499" y="15107"/>
                    <a:pt x="21001" y="11618"/>
                    <a:pt x="21095" y="8627"/>
                  </a:cubicBezTo>
                  <a:cubicBezTo>
                    <a:pt x="21189" y="5637"/>
                    <a:pt x="19874" y="3144"/>
                    <a:pt x="18653" y="1649"/>
                  </a:cubicBezTo>
                  <a:cubicBezTo>
                    <a:pt x="17432" y="153"/>
                    <a:pt x="16306" y="-345"/>
                    <a:pt x="15085" y="237"/>
                  </a:cubicBezTo>
                  <a:cubicBezTo>
                    <a:pt x="13864" y="818"/>
                    <a:pt x="12549" y="2480"/>
                    <a:pt x="11234" y="4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6748873" y="9448764"/>
              <a:ext cx="342954" cy="6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34" fill="norm" stroke="1" extrusionOk="0">
                  <a:moveTo>
                    <a:pt x="831" y="21034"/>
                  </a:moveTo>
                  <a:cubicBezTo>
                    <a:pt x="351" y="17948"/>
                    <a:pt x="-129" y="14863"/>
                    <a:pt x="31" y="12548"/>
                  </a:cubicBezTo>
                  <a:cubicBezTo>
                    <a:pt x="191" y="10234"/>
                    <a:pt x="991" y="8691"/>
                    <a:pt x="4031" y="6377"/>
                  </a:cubicBezTo>
                  <a:cubicBezTo>
                    <a:pt x="7071" y="4063"/>
                    <a:pt x="12351" y="977"/>
                    <a:pt x="15631" y="205"/>
                  </a:cubicBezTo>
                  <a:cubicBezTo>
                    <a:pt x="18911" y="-566"/>
                    <a:pt x="20191" y="977"/>
                    <a:pt x="21471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6831153" y="9518445"/>
              <a:ext cx="245340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00" y="21600"/>
                  </a:moveTo>
                  <a:cubicBezTo>
                    <a:pt x="1350" y="20160"/>
                    <a:pt x="0" y="18720"/>
                    <a:pt x="0" y="16560"/>
                  </a:cubicBezTo>
                  <a:cubicBezTo>
                    <a:pt x="0" y="14400"/>
                    <a:pt x="1350" y="11520"/>
                    <a:pt x="5175" y="8640"/>
                  </a:cubicBezTo>
                  <a:cubicBezTo>
                    <a:pt x="9000" y="5760"/>
                    <a:pt x="153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3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7972" y="8679042"/>
              <a:ext cx="7117228" cy="918551"/>
            </a:xfrm>
            <a:prstGeom prst="rect">
              <a:avLst/>
            </a:prstGeom>
            <a:effectLst/>
          </p:spPr>
        </p:pic>
        <p:pic>
          <p:nvPicPr>
            <p:cNvPr id="133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01372" y="8886009"/>
              <a:ext cx="268184" cy="583803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06264" y="8904609"/>
              <a:ext cx="130304" cy="235448"/>
            </a:xfrm>
            <a:prstGeom prst="rect">
              <a:avLst/>
            </a:prstGeom>
            <a:effectLst/>
          </p:spPr>
        </p:pic>
        <p:pic>
          <p:nvPicPr>
            <p:cNvPr id="1337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97161" y="8892398"/>
              <a:ext cx="25401" cy="217073"/>
            </a:xfrm>
            <a:prstGeom prst="rect">
              <a:avLst/>
            </a:prstGeom>
            <a:effectLst/>
          </p:spPr>
        </p:pic>
        <p:pic>
          <p:nvPicPr>
            <p:cNvPr id="133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566493" y="8800396"/>
              <a:ext cx="40735" cy="79069"/>
            </a:xfrm>
            <a:prstGeom prst="rect">
              <a:avLst/>
            </a:prstGeom>
            <a:effectLst/>
          </p:spPr>
        </p:pic>
        <p:pic>
          <p:nvPicPr>
            <p:cNvPr id="134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51602" y="8856343"/>
              <a:ext cx="159174" cy="222460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33604" y="8547391"/>
              <a:ext cx="233634" cy="468480"/>
            </a:xfrm>
            <a:prstGeom prst="rect">
              <a:avLst/>
            </a:prstGeom>
            <a:effectLst/>
          </p:spPr>
        </p:pic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76997" y="8710387"/>
              <a:ext cx="174241" cy="556357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417512" y="8723728"/>
              <a:ext cx="163404" cy="197023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92385" y="8739061"/>
              <a:ext cx="134202" cy="184213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39520" y="8509057"/>
              <a:ext cx="187850" cy="400673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30197" y="8674113"/>
              <a:ext cx="186405" cy="44348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168862" y="8800396"/>
              <a:ext cx="355076" cy="63735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550744" y="8539724"/>
              <a:ext cx="210865" cy="3580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Drawing"/>
          <p:cNvGrpSpPr/>
          <p:nvPr/>
        </p:nvGrpSpPr>
        <p:grpSpPr>
          <a:xfrm>
            <a:off x="951880" y="15161"/>
            <a:ext cx="11619104" cy="9299815"/>
            <a:chOff x="-38099" y="-38099"/>
            <a:chExt cx="11619102" cy="9299813"/>
          </a:xfrm>
        </p:grpSpPr>
        <p:sp>
          <p:nvSpPr>
            <p:cNvPr id="1361" name="Line"/>
            <p:cNvSpPr/>
            <p:nvPr/>
          </p:nvSpPr>
          <p:spPr>
            <a:xfrm>
              <a:off x="949108" y="457134"/>
              <a:ext cx="238294" cy="125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87" fill="norm" stroke="1" extrusionOk="0">
                  <a:moveTo>
                    <a:pt x="20980" y="2159"/>
                  </a:moveTo>
                  <a:cubicBezTo>
                    <a:pt x="20980" y="1721"/>
                    <a:pt x="20980" y="1283"/>
                    <a:pt x="20193" y="889"/>
                  </a:cubicBezTo>
                  <a:cubicBezTo>
                    <a:pt x="19405" y="495"/>
                    <a:pt x="17830" y="144"/>
                    <a:pt x="15805" y="35"/>
                  </a:cubicBezTo>
                  <a:cubicBezTo>
                    <a:pt x="13780" y="-75"/>
                    <a:pt x="11305" y="56"/>
                    <a:pt x="8380" y="736"/>
                  </a:cubicBezTo>
                  <a:cubicBezTo>
                    <a:pt x="5455" y="1415"/>
                    <a:pt x="2080" y="2641"/>
                    <a:pt x="730" y="4000"/>
                  </a:cubicBezTo>
                  <a:cubicBezTo>
                    <a:pt x="-620" y="5358"/>
                    <a:pt x="55" y="6848"/>
                    <a:pt x="1518" y="8250"/>
                  </a:cubicBezTo>
                  <a:cubicBezTo>
                    <a:pt x="2980" y="9652"/>
                    <a:pt x="5230" y="10966"/>
                    <a:pt x="7930" y="12324"/>
                  </a:cubicBezTo>
                  <a:cubicBezTo>
                    <a:pt x="10630" y="13682"/>
                    <a:pt x="13780" y="15084"/>
                    <a:pt x="15805" y="16289"/>
                  </a:cubicBezTo>
                  <a:cubicBezTo>
                    <a:pt x="17830" y="17494"/>
                    <a:pt x="18730" y="18502"/>
                    <a:pt x="19180" y="19225"/>
                  </a:cubicBezTo>
                  <a:cubicBezTo>
                    <a:pt x="19630" y="19948"/>
                    <a:pt x="19630" y="20386"/>
                    <a:pt x="19293" y="20758"/>
                  </a:cubicBezTo>
                  <a:cubicBezTo>
                    <a:pt x="18955" y="21131"/>
                    <a:pt x="18280" y="21437"/>
                    <a:pt x="17043" y="21481"/>
                  </a:cubicBezTo>
                  <a:cubicBezTo>
                    <a:pt x="15805" y="21525"/>
                    <a:pt x="14005" y="21306"/>
                    <a:pt x="12880" y="21021"/>
                  </a:cubicBezTo>
                  <a:cubicBezTo>
                    <a:pt x="11755" y="20736"/>
                    <a:pt x="11305" y="20386"/>
                    <a:pt x="10855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1603474" y="570922"/>
              <a:ext cx="206947" cy="86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92" fill="norm" stroke="1" extrusionOk="0">
                  <a:moveTo>
                    <a:pt x="20870" y="2771"/>
                  </a:moveTo>
                  <a:cubicBezTo>
                    <a:pt x="21130" y="2391"/>
                    <a:pt x="21390" y="2011"/>
                    <a:pt x="19959" y="1536"/>
                  </a:cubicBezTo>
                  <a:cubicBezTo>
                    <a:pt x="18527" y="1061"/>
                    <a:pt x="15404" y="491"/>
                    <a:pt x="13062" y="206"/>
                  </a:cubicBezTo>
                  <a:cubicBezTo>
                    <a:pt x="10720" y="-79"/>
                    <a:pt x="9159" y="-79"/>
                    <a:pt x="7597" y="269"/>
                  </a:cubicBezTo>
                  <a:cubicBezTo>
                    <a:pt x="6036" y="618"/>
                    <a:pt x="4474" y="1315"/>
                    <a:pt x="3043" y="2740"/>
                  </a:cubicBezTo>
                  <a:cubicBezTo>
                    <a:pt x="1612" y="4165"/>
                    <a:pt x="310" y="6319"/>
                    <a:pt x="50" y="8631"/>
                  </a:cubicBezTo>
                  <a:cubicBezTo>
                    <a:pt x="-210" y="10943"/>
                    <a:pt x="571" y="13413"/>
                    <a:pt x="1742" y="15472"/>
                  </a:cubicBezTo>
                  <a:cubicBezTo>
                    <a:pt x="2913" y="17530"/>
                    <a:pt x="4474" y="19177"/>
                    <a:pt x="5385" y="20159"/>
                  </a:cubicBezTo>
                  <a:cubicBezTo>
                    <a:pt x="6296" y="21141"/>
                    <a:pt x="6556" y="21458"/>
                    <a:pt x="6686" y="21489"/>
                  </a:cubicBezTo>
                  <a:cubicBezTo>
                    <a:pt x="6817" y="21521"/>
                    <a:pt x="6817" y="21268"/>
                    <a:pt x="6817" y="21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1486094" y="1104431"/>
              <a:ext cx="32232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2572" y="21600"/>
                  </a:moveTo>
                  <a:cubicBezTo>
                    <a:pt x="1382" y="19200"/>
                    <a:pt x="191" y="16800"/>
                    <a:pt x="21" y="14700"/>
                  </a:cubicBezTo>
                  <a:cubicBezTo>
                    <a:pt x="-149" y="12600"/>
                    <a:pt x="701" y="10800"/>
                    <a:pt x="3253" y="8400"/>
                  </a:cubicBezTo>
                  <a:cubicBezTo>
                    <a:pt x="5804" y="6000"/>
                    <a:pt x="10056" y="3000"/>
                    <a:pt x="13372" y="1500"/>
                  </a:cubicBezTo>
                  <a:cubicBezTo>
                    <a:pt x="16689" y="0"/>
                    <a:pt x="19070" y="0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1823749" y="1234767"/>
              <a:ext cx="22233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55" y="5710"/>
                    <a:pt x="12910" y="11421"/>
                    <a:pt x="16510" y="15021"/>
                  </a:cubicBezTo>
                  <a:cubicBezTo>
                    <a:pt x="20110" y="18621"/>
                    <a:pt x="20855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1897667" y="1242434"/>
              <a:ext cx="12542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20785" y="0"/>
                  </a:moveTo>
                  <a:cubicBezTo>
                    <a:pt x="17397" y="1507"/>
                    <a:pt x="14009" y="3014"/>
                    <a:pt x="10197" y="6112"/>
                  </a:cubicBezTo>
                  <a:cubicBezTo>
                    <a:pt x="6385" y="9209"/>
                    <a:pt x="2150" y="13898"/>
                    <a:pt x="667" y="16744"/>
                  </a:cubicBezTo>
                  <a:cubicBezTo>
                    <a:pt x="-815" y="19591"/>
                    <a:pt x="456" y="20595"/>
                    <a:pt x="17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2273293" y="729901"/>
              <a:ext cx="202138" cy="612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560" fill="norm" stroke="1" extrusionOk="0">
                  <a:moveTo>
                    <a:pt x="21092" y="770"/>
                  </a:moveTo>
                  <a:cubicBezTo>
                    <a:pt x="20292" y="410"/>
                    <a:pt x="19492" y="50"/>
                    <a:pt x="18292" y="5"/>
                  </a:cubicBezTo>
                  <a:cubicBezTo>
                    <a:pt x="17092" y="-40"/>
                    <a:pt x="15492" y="230"/>
                    <a:pt x="13359" y="1265"/>
                  </a:cubicBezTo>
                  <a:cubicBezTo>
                    <a:pt x="11225" y="2300"/>
                    <a:pt x="8559" y="4100"/>
                    <a:pt x="6025" y="6755"/>
                  </a:cubicBezTo>
                  <a:cubicBezTo>
                    <a:pt x="3492" y="9410"/>
                    <a:pt x="1092" y="12920"/>
                    <a:pt x="292" y="15395"/>
                  </a:cubicBezTo>
                  <a:cubicBezTo>
                    <a:pt x="-508" y="17870"/>
                    <a:pt x="292" y="19310"/>
                    <a:pt x="3225" y="20165"/>
                  </a:cubicBezTo>
                  <a:cubicBezTo>
                    <a:pt x="6159" y="21020"/>
                    <a:pt x="11225" y="21290"/>
                    <a:pt x="16292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2636948" y="721089"/>
              <a:ext cx="76156" cy="5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06" fill="norm" stroke="1" extrusionOk="0">
                  <a:moveTo>
                    <a:pt x="21455" y="0"/>
                  </a:moveTo>
                  <a:cubicBezTo>
                    <a:pt x="17855" y="201"/>
                    <a:pt x="14255" y="402"/>
                    <a:pt x="11015" y="1658"/>
                  </a:cubicBezTo>
                  <a:cubicBezTo>
                    <a:pt x="7775" y="2913"/>
                    <a:pt x="4895" y="5224"/>
                    <a:pt x="3095" y="7736"/>
                  </a:cubicBezTo>
                  <a:cubicBezTo>
                    <a:pt x="1295" y="10247"/>
                    <a:pt x="575" y="12960"/>
                    <a:pt x="215" y="15020"/>
                  </a:cubicBezTo>
                  <a:cubicBezTo>
                    <a:pt x="-145" y="17079"/>
                    <a:pt x="-145" y="18486"/>
                    <a:pt x="935" y="19490"/>
                  </a:cubicBezTo>
                  <a:cubicBezTo>
                    <a:pt x="2015" y="20495"/>
                    <a:pt x="4175" y="21098"/>
                    <a:pt x="7055" y="21349"/>
                  </a:cubicBezTo>
                  <a:cubicBezTo>
                    <a:pt x="9935" y="21600"/>
                    <a:pt x="13535" y="21500"/>
                    <a:pt x="17135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2598100" y="1050763"/>
              <a:ext cx="15333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2881773" y="728755"/>
              <a:ext cx="85222" cy="65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4320" y="2033"/>
                    <a:pt x="8640" y="4066"/>
                    <a:pt x="12960" y="6692"/>
                  </a:cubicBezTo>
                  <a:cubicBezTo>
                    <a:pt x="17280" y="9318"/>
                    <a:pt x="21600" y="12536"/>
                    <a:pt x="20366" y="15120"/>
                  </a:cubicBezTo>
                  <a:cubicBezTo>
                    <a:pt x="19131" y="17704"/>
                    <a:pt x="12343" y="19652"/>
                    <a:pt x="5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3250658" y="533148"/>
              <a:ext cx="673806" cy="82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69" fill="norm" stroke="1" extrusionOk="0">
                  <a:moveTo>
                    <a:pt x="7581" y="14949"/>
                  </a:moveTo>
                  <a:cubicBezTo>
                    <a:pt x="7499" y="14414"/>
                    <a:pt x="7417" y="13879"/>
                    <a:pt x="7213" y="13477"/>
                  </a:cubicBezTo>
                  <a:cubicBezTo>
                    <a:pt x="7008" y="13076"/>
                    <a:pt x="6681" y="12809"/>
                    <a:pt x="6027" y="12742"/>
                  </a:cubicBezTo>
                  <a:cubicBezTo>
                    <a:pt x="5372" y="12675"/>
                    <a:pt x="4390" y="12809"/>
                    <a:pt x="3408" y="13645"/>
                  </a:cubicBezTo>
                  <a:cubicBezTo>
                    <a:pt x="2427" y="14480"/>
                    <a:pt x="1445" y="16019"/>
                    <a:pt x="872" y="17222"/>
                  </a:cubicBezTo>
                  <a:cubicBezTo>
                    <a:pt x="299" y="18426"/>
                    <a:pt x="136" y="19295"/>
                    <a:pt x="54" y="19897"/>
                  </a:cubicBezTo>
                  <a:cubicBezTo>
                    <a:pt x="-28" y="20499"/>
                    <a:pt x="-28" y="20833"/>
                    <a:pt x="136" y="21101"/>
                  </a:cubicBezTo>
                  <a:cubicBezTo>
                    <a:pt x="299" y="21368"/>
                    <a:pt x="627" y="21569"/>
                    <a:pt x="1199" y="21569"/>
                  </a:cubicBezTo>
                  <a:cubicBezTo>
                    <a:pt x="1772" y="21569"/>
                    <a:pt x="2590" y="21368"/>
                    <a:pt x="3695" y="20198"/>
                  </a:cubicBezTo>
                  <a:cubicBezTo>
                    <a:pt x="4799" y="19028"/>
                    <a:pt x="6190" y="16888"/>
                    <a:pt x="7254" y="14715"/>
                  </a:cubicBezTo>
                  <a:cubicBezTo>
                    <a:pt x="8317" y="12541"/>
                    <a:pt x="9054" y="10334"/>
                    <a:pt x="9627" y="8027"/>
                  </a:cubicBezTo>
                  <a:cubicBezTo>
                    <a:pt x="10199" y="5720"/>
                    <a:pt x="10608" y="3313"/>
                    <a:pt x="10772" y="1908"/>
                  </a:cubicBezTo>
                  <a:cubicBezTo>
                    <a:pt x="10936" y="504"/>
                    <a:pt x="10854" y="103"/>
                    <a:pt x="10649" y="36"/>
                  </a:cubicBezTo>
                  <a:cubicBezTo>
                    <a:pt x="10445" y="-31"/>
                    <a:pt x="10117" y="236"/>
                    <a:pt x="9667" y="1440"/>
                  </a:cubicBezTo>
                  <a:cubicBezTo>
                    <a:pt x="9217" y="2644"/>
                    <a:pt x="8645" y="4784"/>
                    <a:pt x="8277" y="6957"/>
                  </a:cubicBezTo>
                  <a:cubicBezTo>
                    <a:pt x="7908" y="9131"/>
                    <a:pt x="7745" y="11337"/>
                    <a:pt x="7663" y="13143"/>
                  </a:cubicBezTo>
                  <a:cubicBezTo>
                    <a:pt x="7581" y="14949"/>
                    <a:pt x="7581" y="16353"/>
                    <a:pt x="7704" y="17222"/>
                  </a:cubicBezTo>
                  <a:cubicBezTo>
                    <a:pt x="7827" y="18092"/>
                    <a:pt x="8072" y="18426"/>
                    <a:pt x="8358" y="18727"/>
                  </a:cubicBezTo>
                  <a:cubicBezTo>
                    <a:pt x="8645" y="19028"/>
                    <a:pt x="8972" y="19295"/>
                    <a:pt x="9340" y="19396"/>
                  </a:cubicBezTo>
                  <a:cubicBezTo>
                    <a:pt x="9708" y="19496"/>
                    <a:pt x="10117" y="19429"/>
                    <a:pt x="11058" y="18660"/>
                  </a:cubicBezTo>
                  <a:cubicBezTo>
                    <a:pt x="11999" y="17891"/>
                    <a:pt x="13472" y="16420"/>
                    <a:pt x="14699" y="14614"/>
                  </a:cubicBezTo>
                  <a:cubicBezTo>
                    <a:pt x="15927" y="12809"/>
                    <a:pt x="16908" y="10669"/>
                    <a:pt x="17645" y="8830"/>
                  </a:cubicBezTo>
                  <a:cubicBezTo>
                    <a:pt x="18381" y="6991"/>
                    <a:pt x="18872" y="5453"/>
                    <a:pt x="19322" y="4149"/>
                  </a:cubicBezTo>
                  <a:cubicBezTo>
                    <a:pt x="19772" y="2845"/>
                    <a:pt x="20181" y="1775"/>
                    <a:pt x="20386" y="1072"/>
                  </a:cubicBezTo>
                  <a:cubicBezTo>
                    <a:pt x="20590" y="370"/>
                    <a:pt x="20590" y="36"/>
                    <a:pt x="20467" y="2"/>
                  </a:cubicBezTo>
                  <a:cubicBezTo>
                    <a:pt x="20345" y="-31"/>
                    <a:pt x="20099" y="236"/>
                    <a:pt x="19608" y="1440"/>
                  </a:cubicBezTo>
                  <a:cubicBezTo>
                    <a:pt x="19117" y="2644"/>
                    <a:pt x="18381" y="4784"/>
                    <a:pt x="17849" y="7124"/>
                  </a:cubicBezTo>
                  <a:cubicBezTo>
                    <a:pt x="17317" y="9465"/>
                    <a:pt x="16990" y="12006"/>
                    <a:pt x="16827" y="13912"/>
                  </a:cubicBezTo>
                  <a:cubicBezTo>
                    <a:pt x="16663" y="15818"/>
                    <a:pt x="16663" y="17089"/>
                    <a:pt x="16663" y="17891"/>
                  </a:cubicBezTo>
                  <a:cubicBezTo>
                    <a:pt x="16663" y="18693"/>
                    <a:pt x="16663" y="19028"/>
                    <a:pt x="16867" y="19262"/>
                  </a:cubicBezTo>
                  <a:cubicBezTo>
                    <a:pt x="17072" y="19496"/>
                    <a:pt x="17481" y="19630"/>
                    <a:pt x="18177" y="19396"/>
                  </a:cubicBezTo>
                  <a:cubicBezTo>
                    <a:pt x="18872" y="19162"/>
                    <a:pt x="19854" y="18560"/>
                    <a:pt x="20467" y="17791"/>
                  </a:cubicBezTo>
                  <a:cubicBezTo>
                    <a:pt x="21081" y="17022"/>
                    <a:pt x="21327" y="16085"/>
                    <a:pt x="21572" y="15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3677323" y="912759"/>
              <a:ext cx="2241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3084" y="21600"/>
                  </a:moveTo>
                  <a:cubicBezTo>
                    <a:pt x="1385" y="18514"/>
                    <a:pt x="-314" y="15429"/>
                    <a:pt x="50" y="12857"/>
                  </a:cubicBezTo>
                  <a:cubicBezTo>
                    <a:pt x="414" y="10286"/>
                    <a:pt x="2841" y="8229"/>
                    <a:pt x="6724" y="6171"/>
                  </a:cubicBezTo>
                  <a:cubicBezTo>
                    <a:pt x="10607" y="4114"/>
                    <a:pt x="15947" y="2057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643056" y="2116453"/>
              <a:ext cx="222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997669" y="2024451"/>
              <a:ext cx="302982" cy="24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89" fill="norm" stroke="1" extrusionOk="0">
                  <a:moveTo>
                    <a:pt x="10575" y="0"/>
                  </a:moveTo>
                  <a:cubicBezTo>
                    <a:pt x="10218" y="5344"/>
                    <a:pt x="9861" y="10689"/>
                    <a:pt x="8969" y="14363"/>
                  </a:cubicBezTo>
                  <a:cubicBezTo>
                    <a:pt x="8076" y="18037"/>
                    <a:pt x="6648" y="20041"/>
                    <a:pt x="5131" y="20821"/>
                  </a:cubicBezTo>
                  <a:cubicBezTo>
                    <a:pt x="3613" y="21600"/>
                    <a:pt x="2007" y="21155"/>
                    <a:pt x="1025" y="19373"/>
                  </a:cubicBezTo>
                  <a:cubicBezTo>
                    <a:pt x="43" y="17592"/>
                    <a:pt x="-314" y="14474"/>
                    <a:pt x="311" y="11691"/>
                  </a:cubicBezTo>
                  <a:cubicBezTo>
                    <a:pt x="936" y="8907"/>
                    <a:pt x="2542" y="6458"/>
                    <a:pt x="3792" y="5122"/>
                  </a:cubicBezTo>
                  <a:cubicBezTo>
                    <a:pt x="5041" y="3786"/>
                    <a:pt x="5934" y="3563"/>
                    <a:pt x="7094" y="5010"/>
                  </a:cubicBezTo>
                  <a:cubicBezTo>
                    <a:pt x="8255" y="6458"/>
                    <a:pt x="9683" y="9575"/>
                    <a:pt x="10932" y="12136"/>
                  </a:cubicBezTo>
                  <a:cubicBezTo>
                    <a:pt x="12182" y="14697"/>
                    <a:pt x="13253" y="16701"/>
                    <a:pt x="14235" y="17814"/>
                  </a:cubicBezTo>
                  <a:cubicBezTo>
                    <a:pt x="15217" y="18928"/>
                    <a:pt x="16109" y="19151"/>
                    <a:pt x="17269" y="17814"/>
                  </a:cubicBezTo>
                  <a:cubicBezTo>
                    <a:pt x="18430" y="16478"/>
                    <a:pt x="19858" y="13584"/>
                    <a:pt x="20572" y="10911"/>
                  </a:cubicBezTo>
                  <a:cubicBezTo>
                    <a:pt x="21286" y="8239"/>
                    <a:pt x="21286" y="5790"/>
                    <a:pt x="20929" y="4231"/>
                  </a:cubicBezTo>
                  <a:cubicBezTo>
                    <a:pt x="20572" y="2672"/>
                    <a:pt x="19858" y="2004"/>
                    <a:pt x="17894" y="1781"/>
                  </a:cubicBezTo>
                  <a:cubicBezTo>
                    <a:pt x="15931" y="1559"/>
                    <a:pt x="12717" y="1781"/>
                    <a:pt x="11022" y="1893"/>
                  </a:cubicBezTo>
                  <a:cubicBezTo>
                    <a:pt x="9326" y="2004"/>
                    <a:pt x="9147" y="2004"/>
                    <a:pt x="8969" y="2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706140" y="206044"/>
              <a:ext cx="356233" cy="20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41" fill="norm" stroke="1" extrusionOk="0">
                  <a:moveTo>
                    <a:pt x="9865" y="6543"/>
                  </a:moveTo>
                  <a:cubicBezTo>
                    <a:pt x="9110" y="10543"/>
                    <a:pt x="8355" y="14543"/>
                    <a:pt x="7222" y="17076"/>
                  </a:cubicBezTo>
                  <a:cubicBezTo>
                    <a:pt x="6089" y="19609"/>
                    <a:pt x="4579" y="20676"/>
                    <a:pt x="3446" y="21076"/>
                  </a:cubicBezTo>
                  <a:cubicBezTo>
                    <a:pt x="2313" y="21476"/>
                    <a:pt x="1558" y="21209"/>
                    <a:pt x="878" y="19609"/>
                  </a:cubicBezTo>
                  <a:cubicBezTo>
                    <a:pt x="198" y="18009"/>
                    <a:pt x="-406" y="15076"/>
                    <a:pt x="349" y="12143"/>
                  </a:cubicBezTo>
                  <a:cubicBezTo>
                    <a:pt x="1104" y="9209"/>
                    <a:pt x="3219" y="6276"/>
                    <a:pt x="5107" y="4809"/>
                  </a:cubicBezTo>
                  <a:cubicBezTo>
                    <a:pt x="6995" y="3343"/>
                    <a:pt x="8657" y="3343"/>
                    <a:pt x="10318" y="5209"/>
                  </a:cubicBezTo>
                  <a:cubicBezTo>
                    <a:pt x="11980" y="7076"/>
                    <a:pt x="13642" y="10809"/>
                    <a:pt x="14774" y="13076"/>
                  </a:cubicBezTo>
                  <a:cubicBezTo>
                    <a:pt x="15907" y="15343"/>
                    <a:pt x="16511" y="16143"/>
                    <a:pt x="17116" y="16143"/>
                  </a:cubicBezTo>
                  <a:cubicBezTo>
                    <a:pt x="17720" y="16143"/>
                    <a:pt x="18324" y="15343"/>
                    <a:pt x="19004" y="13609"/>
                  </a:cubicBezTo>
                  <a:cubicBezTo>
                    <a:pt x="19684" y="11876"/>
                    <a:pt x="20439" y="9209"/>
                    <a:pt x="20816" y="7209"/>
                  </a:cubicBezTo>
                  <a:cubicBezTo>
                    <a:pt x="21194" y="5209"/>
                    <a:pt x="21194" y="3876"/>
                    <a:pt x="20288" y="2543"/>
                  </a:cubicBezTo>
                  <a:cubicBezTo>
                    <a:pt x="19381" y="1209"/>
                    <a:pt x="17569" y="-124"/>
                    <a:pt x="15379" y="9"/>
                  </a:cubicBezTo>
                  <a:cubicBezTo>
                    <a:pt x="13188" y="143"/>
                    <a:pt x="10621" y="1743"/>
                    <a:pt x="9110" y="3743"/>
                  </a:cubicBezTo>
                  <a:cubicBezTo>
                    <a:pt x="7600" y="5743"/>
                    <a:pt x="7146" y="8143"/>
                    <a:pt x="6693" y="1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4959486" y="979205"/>
              <a:ext cx="299008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615" y="12960"/>
                    <a:pt x="9231" y="5400"/>
                    <a:pt x="12831" y="2160"/>
                  </a:cubicBezTo>
                  <a:cubicBezTo>
                    <a:pt x="16431" y="-1080"/>
                    <a:pt x="19015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4944153" y="1181099"/>
              <a:ext cx="47534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20400"/>
                    <a:pt x="4181" y="19200"/>
                    <a:pt x="7781" y="15600"/>
                  </a:cubicBezTo>
                  <a:cubicBezTo>
                    <a:pt x="11381" y="12000"/>
                    <a:pt x="16490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5036155" y="227982"/>
              <a:ext cx="275247" cy="40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59" fill="norm" stroke="1" extrusionOk="0">
                  <a:moveTo>
                    <a:pt x="0" y="7775"/>
                  </a:moveTo>
                  <a:cubicBezTo>
                    <a:pt x="594" y="5762"/>
                    <a:pt x="1189" y="3750"/>
                    <a:pt x="2378" y="2408"/>
                  </a:cubicBezTo>
                  <a:cubicBezTo>
                    <a:pt x="3567" y="1066"/>
                    <a:pt x="5350" y="396"/>
                    <a:pt x="8125" y="127"/>
                  </a:cubicBezTo>
                  <a:cubicBezTo>
                    <a:pt x="10899" y="-141"/>
                    <a:pt x="14664" y="-7"/>
                    <a:pt x="17141" y="731"/>
                  </a:cubicBezTo>
                  <a:cubicBezTo>
                    <a:pt x="19618" y="1469"/>
                    <a:pt x="20807" y="2811"/>
                    <a:pt x="21204" y="4555"/>
                  </a:cubicBezTo>
                  <a:cubicBezTo>
                    <a:pt x="21600" y="6299"/>
                    <a:pt x="21204" y="8445"/>
                    <a:pt x="19321" y="10927"/>
                  </a:cubicBezTo>
                  <a:cubicBezTo>
                    <a:pt x="17439" y="13409"/>
                    <a:pt x="14070" y="16227"/>
                    <a:pt x="12088" y="17904"/>
                  </a:cubicBezTo>
                  <a:cubicBezTo>
                    <a:pt x="10106" y="19581"/>
                    <a:pt x="9512" y="20117"/>
                    <a:pt x="10205" y="20520"/>
                  </a:cubicBezTo>
                  <a:cubicBezTo>
                    <a:pt x="10899" y="20922"/>
                    <a:pt x="12881" y="21191"/>
                    <a:pt x="14862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5181825" y="806383"/>
              <a:ext cx="91478" cy="4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0329" fill="norm" stroke="1" extrusionOk="0">
                  <a:moveTo>
                    <a:pt x="14011" y="9805"/>
                  </a:moveTo>
                  <a:cubicBezTo>
                    <a:pt x="11092" y="9805"/>
                    <a:pt x="8173" y="9805"/>
                    <a:pt x="7589" y="12078"/>
                  </a:cubicBezTo>
                  <a:cubicBezTo>
                    <a:pt x="7005" y="14352"/>
                    <a:pt x="8757" y="18899"/>
                    <a:pt x="11092" y="20036"/>
                  </a:cubicBezTo>
                  <a:cubicBezTo>
                    <a:pt x="13427" y="21173"/>
                    <a:pt x="16346" y="18899"/>
                    <a:pt x="18389" y="14920"/>
                  </a:cubicBezTo>
                  <a:cubicBezTo>
                    <a:pt x="20432" y="10941"/>
                    <a:pt x="21600" y="5257"/>
                    <a:pt x="20432" y="2415"/>
                  </a:cubicBezTo>
                  <a:cubicBezTo>
                    <a:pt x="19265" y="-427"/>
                    <a:pt x="15762" y="-427"/>
                    <a:pt x="11968" y="710"/>
                  </a:cubicBezTo>
                  <a:cubicBezTo>
                    <a:pt x="8173" y="1847"/>
                    <a:pt x="4086" y="4120"/>
                    <a:pt x="0" y="6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6362518" y="713093"/>
              <a:ext cx="53669" cy="65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770"/>
                  </a:moveTo>
                  <a:cubicBezTo>
                    <a:pt x="0" y="348"/>
                    <a:pt x="0" y="-74"/>
                    <a:pt x="514" y="10"/>
                  </a:cubicBezTo>
                  <a:cubicBezTo>
                    <a:pt x="1029" y="95"/>
                    <a:pt x="2057" y="685"/>
                    <a:pt x="4114" y="2457"/>
                  </a:cubicBezTo>
                  <a:cubicBezTo>
                    <a:pt x="6171" y="4229"/>
                    <a:pt x="9257" y="7182"/>
                    <a:pt x="10800" y="10262"/>
                  </a:cubicBezTo>
                  <a:cubicBezTo>
                    <a:pt x="12343" y="13342"/>
                    <a:pt x="12343" y="16548"/>
                    <a:pt x="13886" y="18446"/>
                  </a:cubicBezTo>
                  <a:cubicBezTo>
                    <a:pt x="15428" y="20345"/>
                    <a:pt x="18514" y="20935"/>
                    <a:pt x="216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7060200" y="1043096"/>
              <a:ext cx="168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7110915" y="1150431"/>
              <a:ext cx="156291" cy="2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700" fill="norm" stroke="1" extrusionOk="0">
                  <a:moveTo>
                    <a:pt x="2493" y="0"/>
                  </a:moveTo>
                  <a:cubicBezTo>
                    <a:pt x="1100" y="7200"/>
                    <a:pt x="-294" y="14400"/>
                    <a:pt x="54" y="18000"/>
                  </a:cubicBezTo>
                  <a:cubicBezTo>
                    <a:pt x="403" y="21600"/>
                    <a:pt x="2493" y="21600"/>
                    <a:pt x="6325" y="18000"/>
                  </a:cubicBezTo>
                  <a:cubicBezTo>
                    <a:pt x="10158" y="14400"/>
                    <a:pt x="15732" y="7200"/>
                    <a:pt x="21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7558545" y="609713"/>
              <a:ext cx="193007" cy="68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38" fill="norm" stroke="1" extrusionOk="0">
                  <a:moveTo>
                    <a:pt x="6821" y="9930"/>
                  </a:moveTo>
                  <a:cubicBezTo>
                    <a:pt x="5684" y="10169"/>
                    <a:pt x="4547" y="10408"/>
                    <a:pt x="3979" y="11444"/>
                  </a:cubicBezTo>
                  <a:cubicBezTo>
                    <a:pt x="3411" y="12480"/>
                    <a:pt x="3411" y="14314"/>
                    <a:pt x="3411" y="15987"/>
                  </a:cubicBezTo>
                  <a:cubicBezTo>
                    <a:pt x="3411" y="17661"/>
                    <a:pt x="3411" y="19176"/>
                    <a:pt x="3268" y="20132"/>
                  </a:cubicBezTo>
                  <a:cubicBezTo>
                    <a:pt x="3126" y="21088"/>
                    <a:pt x="2842" y="21487"/>
                    <a:pt x="2700" y="21288"/>
                  </a:cubicBezTo>
                  <a:cubicBezTo>
                    <a:pt x="2558" y="21088"/>
                    <a:pt x="2558" y="20291"/>
                    <a:pt x="2558" y="18339"/>
                  </a:cubicBezTo>
                  <a:cubicBezTo>
                    <a:pt x="2558" y="16386"/>
                    <a:pt x="2558" y="13277"/>
                    <a:pt x="3268" y="10408"/>
                  </a:cubicBezTo>
                  <a:cubicBezTo>
                    <a:pt x="3979" y="7539"/>
                    <a:pt x="5400" y="4908"/>
                    <a:pt x="7105" y="3195"/>
                  </a:cubicBezTo>
                  <a:cubicBezTo>
                    <a:pt x="8810" y="1481"/>
                    <a:pt x="10800" y="684"/>
                    <a:pt x="12505" y="286"/>
                  </a:cubicBezTo>
                  <a:cubicBezTo>
                    <a:pt x="14211" y="-113"/>
                    <a:pt x="15632" y="-113"/>
                    <a:pt x="17479" y="405"/>
                  </a:cubicBezTo>
                  <a:cubicBezTo>
                    <a:pt x="19326" y="923"/>
                    <a:pt x="21600" y="1959"/>
                    <a:pt x="21458" y="3274"/>
                  </a:cubicBezTo>
                  <a:cubicBezTo>
                    <a:pt x="21316" y="4590"/>
                    <a:pt x="18758" y="6184"/>
                    <a:pt x="15490" y="7300"/>
                  </a:cubicBezTo>
                  <a:cubicBezTo>
                    <a:pt x="12221" y="8415"/>
                    <a:pt x="8242" y="9053"/>
                    <a:pt x="5542" y="9252"/>
                  </a:cubicBezTo>
                  <a:cubicBezTo>
                    <a:pt x="2842" y="9452"/>
                    <a:pt x="1421" y="9212"/>
                    <a:pt x="0" y="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7719548" y="935760"/>
              <a:ext cx="214673" cy="32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3988"/>
                  </a:moveTo>
                  <a:cubicBezTo>
                    <a:pt x="2829" y="6812"/>
                    <a:pt x="5657" y="9637"/>
                    <a:pt x="7329" y="12212"/>
                  </a:cubicBezTo>
                  <a:cubicBezTo>
                    <a:pt x="9000" y="14788"/>
                    <a:pt x="9514" y="17114"/>
                    <a:pt x="9514" y="18692"/>
                  </a:cubicBezTo>
                  <a:cubicBezTo>
                    <a:pt x="9514" y="20271"/>
                    <a:pt x="9000" y="21102"/>
                    <a:pt x="8100" y="21351"/>
                  </a:cubicBezTo>
                  <a:cubicBezTo>
                    <a:pt x="7200" y="21600"/>
                    <a:pt x="5914" y="21268"/>
                    <a:pt x="5014" y="19689"/>
                  </a:cubicBezTo>
                  <a:cubicBezTo>
                    <a:pt x="4114" y="18111"/>
                    <a:pt x="3600" y="15286"/>
                    <a:pt x="4886" y="12295"/>
                  </a:cubicBezTo>
                  <a:cubicBezTo>
                    <a:pt x="6171" y="9305"/>
                    <a:pt x="9257" y="6148"/>
                    <a:pt x="12343" y="4071"/>
                  </a:cubicBezTo>
                  <a:cubicBezTo>
                    <a:pt x="15429" y="1994"/>
                    <a:pt x="18514" y="9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8010008" y="726592"/>
              <a:ext cx="169552" cy="5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86" fill="norm" stroke="1" extrusionOk="0">
                  <a:moveTo>
                    <a:pt x="21074" y="1273"/>
                  </a:moveTo>
                  <a:cubicBezTo>
                    <a:pt x="20439" y="778"/>
                    <a:pt x="19803" y="282"/>
                    <a:pt x="18533" y="84"/>
                  </a:cubicBezTo>
                  <a:cubicBezTo>
                    <a:pt x="17262" y="-114"/>
                    <a:pt x="15356" y="-15"/>
                    <a:pt x="12815" y="976"/>
                  </a:cubicBezTo>
                  <a:cubicBezTo>
                    <a:pt x="10274" y="1967"/>
                    <a:pt x="7098" y="3849"/>
                    <a:pt x="4398" y="6376"/>
                  </a:cubicBezTo>
                  <a:cubicBezTo>
                    <a:pt x="1698" y="8903"/>
                    <a:pt x="-526" y="12073"/>
                    <a:pt x="109" y="14600"/>
                  </a:cubicBezTo>
                  <a:cubicBezTo>
                    <a:pt x="745" y="17126"/>
                    <a:pt x="4239" y="19009"/>
                    <a:pt x="7256" y="20049"/>
                  </a:cubicBezTo>
                  <a:cubicBezTo>
                    <a:pt x="10274" y="21090"/>
                    <a:pt x="12815" y="21288"/>
                    <a:pt x="15356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8179559" y="702716"/>
              <a:ext cx="950689" cy="54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1419"/>
                  </a:moveTo>
                  <a:cubicBezTo>
                    <a:pt x="2148" y="21019"/>
                    <a:pt x="4297" y="20619"/>
                    <a:pt x="5516" y="20419"/>
                  </a:cubicBezTo>
                  <a:cubicBezTo>
                    <a:pt x="6735" y="20219"/>
                    <a:pt x="7026" y="20219"/>
                    <a:pt x="7316" y="20169"/>
                  </a:cubicBezTo>
                  <a:cubicBezTo>
                    <a:pt x="7606" y="20119"/>
                    <a:pt x="7897" y="20019"/>
                    <a:pt x="8042" y="19719"/>
                  </a:cubicBezTo>
                  <a:cubicBezTo>
                    <a:pt x="8187" y="19419"/>
                    <a:pt x="8187" y="18919"/>
                    <a:pt x="7955" y="17669"/>
                  </a:cubicBezTo>
                  <a:cubicBezTo>
                    <a:pt x="7723" y="16419"/>
                    <a:pt x="7258" y="14419"/>
                    <a:pt x="7142" y="12019"/>
                  </a:cubicBezTo>
                  <a:cubicBezTo>
                    <a:pt x="7026" y="9619"/>
                    <a:pt x="7258" y="6819"/>
                    <a:pt x="7868" y="4719"/>
                  </a:cubicBezTo>
                  <a:cubicBezTo>
                    <a:pt x="8477" y="2619"/>
                    <a:pt x="9465" y="1219"/>
                    <a:pt x="10481" y="519"/>
                  </a:cubicBezTo>
                  <a:cubicBezTo>
                    <a:pt x="11497" y="-181"/>
                    <a:pt x="12542" y="-181"/>
                    <a:pt x="13384" y="569"/>
                  </a:cubicBezTo>
                  <a:cubicBezTo>
                    <a:pt x="14226" y="1319"/>
                    <a:pt x="14865" y="2819"/>
                    <a:pt x="15039" y="4569"/>
                  </a:cubicBezTo>
                  <a:cubicBezTo>
                    <a:pt x="15213" y="6319"/>
                    <a:pt x="14923" y="8319"/>
                    <a:pt x="14313" y="10319"/>
                  </a:cubicBezTo>
                  <a:cubicBezTo>
                    <a:pt x="13703" y="12319"/>
                    <a:pt x="12774" y="14319"/>
                    <a:pt x="12252" y="15719"/>
                  </a:cubicBezTo>
                  <a:cubicBezTo>
                    <a:pt x="11729" y="17119"/>
                    <a:pt x="11613" y="17919"/>
                    <a:pt x="11700" y="18419"/>
                  </a:cubicBezTo>
                  <a:cubicBezTo>
                    <a:pt x="11787" y="18919"/>
                    <a:pt x="12077" y="19119"/>
                    <a:pt x="13152" y="19069"/>
                  </a:cubicBezTo>
                  <a:cubicBezTo>
                    <a:pt x="14226" y="19019"/>
                    <a:pt x="16084" y="18719"/>
                    <a:pt x="17623" y="18369"/>
                  </a:cubicBezTo>
                  <a:cubicBezTo>
                    <a:pt x="19161" y="18019"/>
                    <a:pt x="20381" y="17619"/>
                    <a:pt x="21600" y="17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9076580" y="606086"/>
              <a:ext cx="297558" cy="78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0983" y="0"/>
                  </a:moveTo>
                  <a:cubicBezTo>
                    <a:pt x="13912" y="1328"/>
                    <a:pt x="16841" y="2656"/>
                    <a:pt x="18763" y="4544"/>
                  </a:cubicBezTo>
                  <a:cubicBezTo>
                    <a:pt x="20685" y="6431"/>
                    <a:pt x="21600" y="8878"/>
                    <a:pt x="21234" y="11150"/>
                  </a:cubicBezTo>
                  <a:cubicBezTo>
                    <a:pt x="20868" y="13421"/>
                    <a:pt x="19220" y="15518"/>
                    <a:pt x="15468" y="17231"/>
                  </a:cubicBezTo>
                  <a:cubicBezTo>
                    <a:pt x="11715" y="18944"/>
                    <a:pt x="5858" y="202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4522477" y="2369459"/>
              <a:ext cx="291341" cy="35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0"/>
                  </a:moveTo>
                  <a:cubicBezTo>
                    <a:pt x="3221" y="4259"/>
                    <a:pt x="6442" y="8518"/>
                    <a:pt x="9284" y="12017"/>
                  </a:cubicBezTo>
                  <a:cubicBezTo>
                    <a:pt x="12126" y="15515"/>
                    <a:pt x="14589" y="18254"/>
                    <a:pt x="16295" y="19775"/>
                  </a:cubicBezTo>
                  <a:cubicBezTo>
                    <a:pt x="18000" y="21296"/>
                    <a:pt x="18947" y="21600"/>
                    <a:pt x="19516" y="21068"/>
                  </a:cubicBezTo>
                  <a:cubicBezTo>
                    <a:pt x="20084" y="20535"/>
                    <a:pt x="20274" y="19166"/>
                    <a:pt x="20368" y="16428"/>
                  </a:cubicBezTo>
                  <a:cubicBezTo>
                    <a:pt x="20463" y="13690"/>
                    <a:pt x="20463" y="9583"/>
                    <a:pt x="20653" y="6769"/>
                  </a:cubicBezTo>
                  <a:cubicBezTo>
                    <a:pt x="20842" y="3955"/>
                    <a:pt x="21221" y="2434"/>
                    <a:pt x="21600" y="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4970638" y="2316930"/>
              <a:ext cx="249522" cy="31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108" fill="norm" stroke="1" extrusionOk="0">
                  <a:moveTo>
                    <a:pt x="10830" y="9773"/>
                  </a:moveTo>
                  <a:cubicBezTo>
                    <a:pt x="10176" y="7699"/>
                    <a:pt x="9521" y="5625"/>
                    <a:pt x="9085" y="4157"/>
                  </a:cubicBezTo>
                  <a:cubicBezTo>
                    <a:pt x="8648" y="2688"/>
                    <a:pt x="8430" y="1824"/>
                    <a:pt x="7885" y="1133"/>
                  </a:cubicBezTo>
                  <a:cubicBezTo>
                    <a:pt x="7339" y="441"/>
                    <a:pt x="6467" y="-77"/>
                    <a:pt x="5703" y="9"/>
                  </a:cubicBezTo>
                  <a:cubicBezTo>
                    <a:pt x="4939" y="96"/>
                    <a:pt x="4285" y="787"/>
                    <a:pt x="3194" y="3638"/>
                  </a:cubicBezTo>
                  <a:cubicBezTo>
                    <a:pt x="2103" y="6489"/>
                    <a:pt x="576" y="11501"/>
                    <a:pt x="139" y="14784"/>
                  </a:cubicBezTo>
                  <a:cubicBezTo>
                    <a:pt x="-297" y="18067"/>
                    <a:pt x="358" y="19622"/>
                    <a:pt x="1230" y="20486"/>
                  </a:cubicBezTo>
                  <a:cubicBezTo>
                    <a:pt x="2103" y="21350"/>
                    <a:pt x="3194" y="21523"/>
                    <a:pt x="4830" y="19622"/>
                  </a:cubicBezTo>
                  <a:cubicBezTo>
                    <a:pt x="6467" y="17721"/>
                    <a:pt x="8648" y="13747"/>
                    <a:pt x="9739" y="11155"/>
                  </a:cubicBezTo>
                  <a:cubicBezTo>
                    <a:pt x="10830" y="8563"/>
                    <a:pt x="10830" y="7353"/>
                    <a:pt x="11048" y="6230"/>
                  </a:cubicBezTo>
                  <a:cubicBezTo>
                    <a:pt x="11267" y="5107"/>
                    <a:pt x="11703" y="4070"/>
                    <a:pt x="12248" y="4416"/>
                  </a:cubicBezTo>
                  <a:cubicBezTo>
                    <a:pt x="12794" y="4761"/>
                    <a:pt x="13448" y="6489"/>
                    <a:pt x="14212" y="8477"/>
                  </a:cubicBezTo>
                  <a:cubicBezTo>
                    <a:pt x="14976" y="10464"/>
                    <a:pt x="15848" y="12710"/>
                    <a:pt x="16721" y="14352"/>
                  </a:cubicBezTo>
                  <a:cubicBezTo>
                    <a:pt x="17594" y="15993"/>
                    <a:pt x="18467" y="17030"/>
                    <a:pt x="19230" y="17117"/>
                  </a:cubicBezTo>
                  <a:cubicBezTo>
                    <a:pt x="19994" y="17203"/>
                    <a:pt x="20648" y="16339"/>
                    <a:pt x="21303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5227826" y="1955450"/>
              <a:ext cx="84336" cy="5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2618"/>
                    <a:pt x="3927" y="5236"/>
                    <a:pt x="6545" y="8088"/>
                  </a:cubicBezTo>
                  <a:cubicBezTo>
                    <a:pt x="9164" y="10940"/>
                    <a:pt x="12436" y="14026"/>
                    <a:pt x="15055" y="16317"/>
                  </a:cubicBezTo>
                  <a:cubicBezTo>
                    <a:pt x="17673" y="18608"/>
                    <a:pt x="19636" y="201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5404163" y="2239123"/>
              <a:ext cx="3833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5396496" y="2139454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5596972" y="1882511"/>
              <a:ext cx="167533" cy="58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81" fill="norm" stroke="1" extrusionOk="0">
                  <a:moveTo>
                    <a:pt x="14581" y="12657"/>
                  </a:moveTo>
                  <a:cubicBezTo>
                    <a:pt x="13272" y="12379"/>
                    <a:pt x="11963" y="12101"/>
                    <a:pt x="10818" y="11730"/>
                  </a:cubicBezTo>
                  <a:cubicBezTo>
                    <a:pt x="9672" y="11360"/>
                    <a:pt x="8690" y="10896"/>
                    <a:pt x="7381" y="10803"/>
                  </a:cubicBezTo>
                  <a:cubicBezTo>
                    <a:pt x="6072" y="10711"/>
                    <a:pt x="4436" y="10989"/>
                    <a:pt x="2963" y="12240"/>
                  </a:cubicBezTo>
                  <a:cubicBezTo>
                    <a:pt x="1490" y="13492"/>
                    <a:pt x="181" y="15717"/>
                    <a:pt x="18" y="17432"/>
                  </a:cubicBezTo>
                  <a:cubicBezTo>
                    <a:pt x="-146" y="19147"/>
                    <a:pt x="836" y="20352"/>
                    <a:pt x="2145" y="20954"/>
                  </a:cubicBezTo>
                  <a:cubicBezTo>
                    <a:pt x="3454" y="21557"/>
                    <a:pt x="5090" y="21557"/>
                    <a:pt x="6890" y="20723"/>
                  </a:cubicBezTo>
                  <a:cubicBezTo>
                    <a:pt x="8690" y="19888"/>
                    <a:pt x="10654" y="18220"/>
                    <a:pt x="11799" y="15670"/>
                  </a:cubicBezTo>
                  <a:cubicBezTo>
                    <a:pt x="12945" y="13121"/>
                    <a:pt x="13272" y="9691"/>
                    <a:pt x="13272" y="7095"/>
                  </a:cubicBezTo>
                  <a:cubicBezTo>
                    <a:pt x="13272" y="4499"/>
                    <a:pt x="12945" y="2738"/>
                    <a:pt x="12454" y="1626"/>
                  </a:cubicBezTo>
                  <a:cubicBezTo>
                    <a:pt x="11963" y="513"/>
                    <a:pt x="11309" y="50"/>
                    <a:pt x="10490" y="3"/>
                  </a:cubicBezTo>
                  <a:cubicBezTo>
                    <a:pt x="9672" y="-43"/>
                    <a:pt x="8690" y="328"/>
                    <a:pt x="8527" y="1626"/>
                  </a:cubicBezTo>
                  <a:cubicBezTo>
                    <a:pt x="8363" y="2924"/>
                    <a:pt x="9018" y="5148"/>
                    <a:pt x="10654" y="8069"/>
                  </a:cubicBezTo>
                  <a:cubicBezTo>
                    <a:pt x="12290" y="10989"/>
                    <a:pt x="14909" y="14604"/>
                    <a:pt x="16872" y="16644"/>
                  </a:cubicBezTo>
                  <a:cubicBezTo>
                    <a:pt x="18836" y="18683"/>
                    <a:pt x="20145" y="19147"/>
                    <a:pt x="21454" y="19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5841173" y="2246790"/>
              <a:ext cx="30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280"/>
                    <a:pt x="3600" y="10560"/>
                    <a:pt x="7200" y="14160"/>
                  </a:cubicBezTo>
                  <a:cubicBezTo>
                    <a:pt x="10800" y="17760"/>
                    <a:pt x="162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5833506" y="2062785"/>
              <a:ext cx="153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5891904" y="1809780"/>
              <a:ext cx="415807" cy="82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58" fill="norm" stroke="1" extrusionOk="0">
                  <a:moveTo>
                    <a:pt x="1732" y="0"/>
                  </a:moveTo>
                  <a:cubicBezTo>
                    <a:pt x="2127" y="1739"/>
                    <a:pt x="2522" y="3477"/>
                    <a:pt x="3049" y="5350"/>
                  </a:cubicBezTo>
                  <a:cubicBezTo>
                    <a:pt x="3576" y="7222"/>
                    <a:pt x="4234" y="9228"/>
                    <a:pt x="4695" y="10666"/>
                  </a:cubicBezTo>
                  <a:cubicBezTo>
                    <a:pt x="5156" y="12104"/>
                    <a:pt x="5420" y="12973"/>
                    <a:pt x="5683" y="13609"/>
                  </a:cubicBezTo>
                  <a:cubicBezTo>
                    <a:pt x="5947" y="14244"/>
                    <a:pt x="6210" y="14645"/>
                    <a:pt x="6605" y="14746"/>
                  </a:cubicBezTo>
                  <a:cubicBezTo>
                    <a:pt x="7000" y="14846"/>
                    <a:pt x="7527" y="14645"/>
                    <a:pt x="7659" y="13876"/>
                  </a:cubicBezTo>
                  <a:cubicBezTo>
                    <a:pt x="7790" y="13107"/>
                    <a:pt x="7527" y="11770"/>
                    <a:pt x="6473" y="10633"/>
                  </a:cubicBezTo>
                  <a:cubicBezTo>
                    <a:pt x="5420" y="9496"/>
                    <a:pt x="3576" y="8560"/>
                    <a:pt x="2259" y="8125"/>
                  </a:cubicBezTo>
                  <a:cubicBezTo>
                    <a:pt x="942" y="7690"/>
                    <a:pt x="151" y="7757"/>
                    <a:pt x="20" y="7924"/>
                  </a:cubicBezTo>
                  <a:cubicBezTo>
                    <a:pt x="-112" y="8092"/>
                    <a:pt x="415" y="8359"/>
                    <a:pt x="1732" y="8493"/>
                  </a:cubicBezTo>
                  <a:cubicBezTo>
                    <a:pt x="3049" y="8627"/>
                    <a:pt x="5156" y="8627"/>
                    <a:pt x="6539" y="8593"/>
                  </a:cubicBezTo>
                  <a:cubicBezTo>
                    <a:pt x="7922" y="8560"/>
                    <a:pt x="8581" y="8493"/>
                    <a:pt x="9239" y="8359"/>
                  </a:cubicBezTo>
                  <a:cubicBezTo>
                    <a:pt x="9898" y="8225"/>
                    <a:pt x="10556" y="8025"/>
                    <a:pt x="10754" y="8092"/>
                  </a:cubicBezTo>
                  <a:cubicBezTo>
                    <a:pt x="10951" y="8159"/>
                    <a:pt x="10688" y="8493"/>
                    <a:pt x="10886" y="8660"/>
                  </a:cubicBezTo>
                  <a:cubicBezTo>
                    <a:pt x="11083" y="8827"/>
                    <a:pt x="11742" y="8827"/>
                    <a:pt x="12334" y="8727"/>
                  </a:cubicBezTo>
                  <a:cubicBezTo>
                    <a:pt x="12927" y="8627"/>
                    <a:pt x="13454" y="8426"/>
                    <a:pt x="14047" y="8192"/>
                  </a:cubicBezTo>
                  <a:cubicBezTo>
                    <a:pt x="14639" y="7958"/>
                    <a:pt x="15298" y="7690"/>
                    <a:pt x="15825" y="7690"/>
                  </a:cubicBezTo>
                  <a:cubicBezTo>
                    <a:pt x="16351" y="7690"/>
                    <a:pt x="16747" y="7958"/>
                    <a:pt x="17537" y="9162"/>
                  </a:cubicBezTo>
                  <a:cubicBezTo>
                    <a:pt x="18327" y="10365"/>
                    <a:pt x="19512" y="12505"/>
                    <a:pt x="20303" y="14344"/>
                  </a:cubicBezTo>
                  <a:cubicBezTo>
                    <a:pt x="21093" y="16183"/>
                    <a:pt x="21488" y="17721"/>
                    <a:pt x="21422" y="18858"/>
                  </a:cubicBezTo>
                  <a:cubicBezTo>
                    <a:pt x="21356" y="19995"/>
                    <a:pt x="20829" y="20731"/>
                    <a:pt x="20039" y="21132"/>
                  </a:cubicBezTo>
                  <a:cubicBezTo>
                    <a:pt x="19249" y="21533"/>
                    <a:pt x="18195" y="21600"/>
                    <a:pt x="17208" y="21132"/>
                  </a:cubicBezTo>
                  <a:cubicBezTo>
                    <a:pt x="16220" y="20664"/>
                    <a:pt x="15298" y="19661"/>
                    <a:pt x="14376" y="18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6685093" y="1697333"/>
              <a:ext cx="99102" cy="60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98" fill="norm" stroke="1" extrusionOk="0">
                  <a:moveTo>
                    <a:pt x="14831" y="732"/>
                  </a:moveTo>
                  <a:cubicBezTo>
                    <a:pt x="12615" y="366"/>
                    <a:pt x="10400" y="0"/>
                    <a:pt x="8462" y="0"/>
                  </a:cubicBezTo>
                  <a:cubicBezTo>
                    <a:pt x="6523" y="0"/>
                    <a:pt x="4862" y="366"/>
                    <a:pt x="3754" y="2059"/>
                  </a:cubicBezTo>
                  <a:cubicBezTo>
                    <a:pt x="2646" y="3753"/>
                    <a:pt x="2092" y="6773"/>
                    <a:pt x="1538" y="9839"/>
                  </a:cubicBezTo>
                  <a:cubicBezTo>
                    <a:pt x="985" y="12905"/>
                    <a:pt x="431" y="16017"/>
                    <a:pt x="154" y="17893"/>
                  </a:cubicBezTo>
                  <a:cubicBezTo>
                    <a:pt x="-123" y="19769"/>
                    <a:pt x="-123" y="20410"/>
                    <a:pt x="985" y="20868"/>
                  </a:cubicBezTo>
                  <a:cubicBezTo>
                    <a:pt x="2092" y="21325"/>
                    <a:pt x="4308" y="21600"/>
                    <a:pt x="7077" y="21463"/>
                  </a:cubicBezTo>
                  <a:cubicBezTo>
                    <a:pt x="9846" y="21325"/>
                    <a:pt x="13169" y="20776"/>
                    <a:pt x="15662" y="20090"/>
                  </a:cubicBezTo>
                  <a:cubicBezTo>
                    <a:pt x="18154" y="19403"/>
                    <a:pt x="19815" y="18580"/>
                    <a:pt x="21477" y="1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6620390" y="2024451"/>
              <a:ext cx="1331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5337" y="21600"/>
                  </a:moveTo>
                  <a:cubicBezTo>
                    <a:pt x="2484" y="14400"/>
                    <a:pt x="-369" y="7200"/>
                    <a:pt x="39" y="3600"/>
                  </a:cubicBezTo>
                  <a:cubicBezTo>
                    <a:pt x="446" y="0"/>
                    <a:pt x="4114" y="0"/>
                    <a:pt x="8190" y="0"/>
                  </a:cubicBezTo>
                  <a:cubicBezTo>
                    <a:pt x="12265" y="0"/>
                    <a:pt x="16748" y="0"/>
                    <a:pt x="212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6833920" y="1995870"/>
              <a:ext cx="264615" cy="23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94" fill="norm" stroke="1" extrusionOk="0">
                  <a:moveTo>
                    <a:pt x="1567" y="6566"/>
                  </a:moveTo>
                  <a:cubicBezTo>
                    <a:pt x="736" y="7691"/>
                    <a:pt x="-95" y="8816"/>
                    <a:pt x="9" y="9379"/>
                  </a:cubicBezTo>
                  <a:cubicBezTo>
                    <a:pt x="113" y="9941"/>
                    <a:pt x="1151" y="9941"/>
                    <a:pt x="2605" y="9154"/>
                  </a:cubicBezTo>
                  <a:cubicBezTo>
                    <a:pt x="4059" y="8366"/>
                    <a:pt x="5928" y="6791"/>
                    <a:pt x="7174" y="5553"/>
                  </a:cubicBezTo>
                  <a:cubicBezTo>
                    <a:pt x="8420" y="4316"/>
                    <a:pt x="9043" y="3416"/>
                    <a:pt x="9459" y="2403"/>
                  </a:cubicBezTo>
                  <a:cubicBezTo>
                    <a:pt x="9874" y="1391"/>
                    <a:pt x="10082" y="266"/>
                    <a:pt x="9563" y="41"/>
                  </a:cubicBezTo>
                  <a:cubicBezTo>
                    <a:pt x="9043" y="-184"/>
                    <a:pt x="7797" y="491"/>
                    <a:pt x="6136" y="2516"/>
                  </a:cubicBezTo>
                  <a:cubicBezTo>
                    <a:pt x="4474" y="4541"/>
                    <a:pt x="2397" y="7916"/>
                    <a:pt x="1878" y="11291"/>
                  </a:cubicBezTo>
                  <a:cubicBezTo>
                    <a:pt x="1359" y="14666"/>
                    <a:pt x="2397" y="18041"/>
                    <a:pt x="4267" y="19728"/>
                  </a:cubicBezTo>
                  <a:cubicBezTo>
                    <a:pt x="6136" y="21416"/>
                    <a:pt x="8836" y="21416"/>
                    <a:pt x="11847" y="19728"/>
                  </a:cubicBezTo>
                  <a:cubicBezTo>
                    <a:pt x="14859" y="18041"/>
                    <a:pt x="18182" y="14666"/>
                    <a:pt x="21505" y="1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7067925" y="1964076"/>
              <a:ext cx="96105" cy="2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26" fill="norm" stroke="1" extrusionOk="0">
                  <a:moveTo>
                    <a:pt x="18265" y="3009"/>
                  </a:moveTo>
                  <a:cubicBezTo>
                    <a:pt x="18265" y="1980"/>
                    <a:pt x="18265" y="952"/>
                    <a:pt x="16326" y="437"/>
                  </a:cubicBezTo>
                  <a:cubicBezTo>
                    <a:pt x="14388" y="-77"/>
                    <a:pt x="10511" y="-77"/>
                    <a:pt x="7188" y="129"/>
                  </a:cubicBezTo>
                  <a:cubicBezTo>
                    <a:pt x="3865" y="334"/>
                    <a:pt x="1096" y="746"/>
                    <a:pt x="265" y="1466"/>
                  </a:cubicBezTo>
                  <a:cubicBezTo>
                    <a:pt x="-566" y="2186"/>
                    <a:pt x="542" y="3214"/>
                    <a:pt x="3865" y="5272"/>
                  </a:cubicBezTo>
                  <a:cubicBezTo>
                    <a:pt x="7188" y="7329"/>
                    <a:pt x="12726" y="10414"/>
                    <a:pt x="16049" y="12883"/>
                  </a:cubicBezTo>
                  <a:cubicBezTo>
                    <a:pt x="19372" y="15352"/>
                    <a:pt x="20480" y="17203"/>
                    <a:pt x="20757" y="18746"/>
                  </a:cubicBezTo>
                  <a:cubicBezTo>
                    <a:pt x="21034" y="20289"/>
                    <a:pt x="20480" y="21523"/>
                    <a:pt x="19372" y="21420"/>
                  </a:cubicBezTo>
                  <a:cubicBezTo>
                    <a:pt x="18265" y="21317"/>
                    <a:pt x="16603" y="19877"/>
                    <a:pt x="14942" y="18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7313206" y="1587441"/>
              <a:ext cx="107337" cy="63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0"/>
                  </a:moveTo>
                  <a:cubicBezTo>
                    <a:pt x="3086" y="775"/>
                    <a:pt x="6171" y="1549"/>
                    <a:pt x="6943" y="3657"/>
                  </a:cubicBezTo>
                  <a:cubicBezTo>
                    <a:pt x="7714" y="5766"/>
                    <a:pt x="6171" y="9208"/>
                    <a:pt x="5143" y="12177"/>
                  </a:cubicBezTo>
                  <a:cubicBezTo>
                    <a:pt x="4114" y="15146"/>
                    <a:pt x="3600" y="17641"/>
                    <a:pt x="3857" y="19104"/>
                  </a:cubicBezTo>
                  <a:cubicBezTo>
                    <a:pt x="4114" y="20567"/>
                    <a:pt x="5143" y="20998"/>
                    <a:pt x="6943" y="21256"/>
                  </a:cubicBezTo>
                  <a:cubicBezTo>
                    <a:pt x="8743" y="21514"/>
                    <a:pt x="11314" y="21600"/>
                    <a:pt x="13886" y="21385"/>
                  </a:cubicBezTo>
                  <a:cubicBezTo>
                    <a:pt x="16457" y="21170"/>
                    <a:pt x="19029" y="20653"/>
                    <a:pt x="21600" y="20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7236538" y="1917116"/>
              <a:ext cx="20700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6457"/>
                    <a:pt x="5333" y="11314"/>
                    <a:pt x="8933" y="7714"/>
                  </a:cubicBezTo>
                  <a:cubicBezTo>
                    <a:pt x="12533" y="4114"/>
                    <a:pt x="1706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995276" y="3438307"/>
              <a:ext cx="204149" cy="77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12" fill="norm" stroke="1" extrusionOk="0">
                  <a:moveTo>
                    <a:pt x="21302" y="3548"/>
                  </a:moveTo>
                  <a:cubicBezTo>
                    <a:pt x="20502" y="2835"/>
                    <a:pt x="19702" y="2122"/>
                    <a:pt x="18235" y="1516"/>
                  </a:cubicBezTo>
                  <a:cubicBezTo>
                    <a:pt x="16769" y="910"/>
                    <a:pt x="14635" y="411"/>
                    <a:pt x="12902" y="162"/>
                  </a:cubicBezTo>
                  <a:cubicBezTo>
                    <a:pt x="11169" y="-88"/>
                    <a:pt x="9835" y="-88"/>
                    <a:pt x="7969" y="447"/>
                  </a:cubicBezTo>
                  <a:cubicBezTo>
                    <a:pt x="6102" y="981"/>
                    <a:pt x="3702" y="2051"/>
                    <a:pt x="2102" y="3797"/>
                  </a:cubicBezTo>
                  <a:cubicBezTo>
                    <a:pt x="502" y="5544"/>
                    <a:pt x="-298" y="7967"/>
                    <a:pt x="102" y="10356"/>
                  </a:cubicBezTo>
                  <a:cubicBezTo>
                    <a:pt x="502" y="12744"/>
                    <a:pt x="2102" y="15096"/>
                    <a:pt x="3302" y="16950"/>
                  </a:cubicBezTo>
                  <a:cubicBezTo>
                    <a:pt x="4502" y="18803"/>
                    <a:pt x="5302" y="20158"/>
                    <a:pt x="6102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911656" y="3879826"/>
              <a:ext cx="249435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1014" y="21600"/>
                  </a:moveTo>
                  <a:cubicBezTo>
                    <a:pt x="573" y="20035"/>
                    <a:pt x="132" y="18470"/>
                    <a:pt x="22" y="16904"/>
                  </a:cubicBezTo>
                  <a:cubicBezTo>
                    <a:pt x="-88" y="15339"/>
                    <a:pt x="132" y="13774"/>
                    <a:pt x="2336" y="11583"/>
                  </a:cubicBezTo>
                  <a:cubicBezTo>
                    <a:pt x="4541" y="9391"/>
                    <a:pt x="8728" y="6574"/>
                    <a:pt x="12255" y="4539"/>
                  </a:cubicBezTo>
                  <a:cubicBezTo>
                    <a:pt x="15781" y="2504"/>
                    <a:pt x="18647" y="1252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2372816" y="3518121"/>
              <a:ext cx="171617" cy="69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63" fill="norm" stroke="1" extrusionOk="0">
                  <a:moveTo>
                    <a:pt x="21331" y="988"/>
                  </a:moveTo>
                  <a:cubicBezTo>
                    <a:pt x="20060" y="515"/>
                    <a:pt x="18790" y="42"/>
                    <a:pt x="17043" y="2"/>
                  </a:cubicBezTo>
                  <a:cubicBezTo>
                    <a:pt x="15296" y="-37"/>
                    <a:pt x="13072" y="357"/>
                    <a:pt x="10531" y="1658"/>
                  </a:cubicBezTo>
                  <a:cubicBezTo>
                    <a:pt x="7990" y="2959"/>
                    <a:pt x="5131" y="5166"/>
                    <a:pt x="3066" y="7767"/>
                  </a:cubicBezTo>
                  <a:cubicBezTo>
                    <a:pt x="1002" y="10369"/>
                    <a:pt x="-269" y="13364"/>
                    <a:pt x="49" y="15611"/>
                  </a:cubicBezTo>
                  <a:cubicBezTo>
                    <a:pt x="366" y="17858"/>
                    <a:pt x="2272" y="19356"/>
                    <a:pt x="4972" y="20223"/>
                  </a:cubicBezTo>
                  <a:cubicBezTo>
                    <a:pt x="7672" y="21090"/>
                    <a:pt x="11166" y="21327"/>
                    <a:pt x="1466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2675906" y="3611487"/>
              <a:ext cx="113866" cy="56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6" fill="norm" stroke="1" extrusionOk="0">
                  <a:moveTo>
                    <a:pt x="15626" y="0"/>
                  </a:moveTo>
                  <a:cubicBezTo>
                    <a:pt x="11786" y="1271"/>
                    <a:pt x="7946" y="2541"/>
                    <a:pt x="5066" y="4838"/>
                  </a:cubicBezTo>
                  <a:cubicBezTo>
                    <a:pt x="2186" y="7135"/>
                    <a:pt x="266" y="10458"/>
                    <a:pt x="26" y="13292"/>
                  </a:cubicBezTo>
                  <a:cubicBezTo>
                    <a:pt x="-214" y="16127"/>
                    <a:pt x="1226" y="18472"/>
                    <a:pt x="2906" y="19841"/>
                  </a:cubicBezTo>
                  <a:cubicBezTo>
                    <a:pt x="4586" y="21209"/>
                    <a:pt x="6506" y="21600"/>
                    <a:pt x="9626" y="21502"/>
                  </a:cubicBezTo>
                  <a:cubicBezTo>
                    <a:pt x="12746" y="21405"/>
                    <a:pt x="17066" y="20818"/>
                    <a:pt x="21386" y="2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2613433" y="3833825"/>
              <a:ext cx="23767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200"/>
                    <a:pt x="11613" y="10800"/>
                    <a:pt x="15213" y="7200"/>
                  </a:cubicBezTo>
                  <a:cubicBezTo>
                    <a:pt x="18813" y="3600"/>
                    <a:pt x="2020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2966108" y="3580820"/>
              <a:ext cx="125300" cy="64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2" h="21600" fill="norm" stroke="1" extrusionOk="0">
                  <a:moveTo>
                    <a:pt x="1223" y="0"/>
                  </a:moveTo>
                  <a:cubicBezTo>
                    <a:pt x="6113" y="2229"/>
                    <a:pt x="11004" y="4457"/>
                    <a:pt x="14875" y="6986"/>
                  </a:cubicBezTo>
                  <a:cubicBezTo>
                    <a:pt x="18747" y="9514"/>
                    <a:pt x="21600" y="12343"/>
                    <a:pt x="18951" y="14829"/>
                  </a:cubicBezTo>
                  <a:cubicBezTo>
                    <a:pt x="16302" y="17314"/>
                    <a:pt x="8151" y="19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3548788" y="3688155"/>
              <a:ext cx="42904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0" y="0"/>
                  </a:moveTo>
                  <a:cubicBezTo>
                    <a:pt x="0" y="800"/>
                    <a:pt x="0" y="1600"/>
                    <a:pt x="699" y="2400"/>
                  </a:cubicBezTo>
                  <a:cubicBezTo>
                    <a:pt x="1398" y="3200"/>
                    <a:pt x="2795" y="4000"/>
                    <a:pt x="5781" y="4800"/>
                  </a:cubicBezTo>
                  <a:cubicBezTo>
                    <a:pt x="8767" y="5600"/>
                    <a:pt x="13341" y="6400"/>
                    <a:pt x="16200" y="7040"/>
                  </a:cubicBezTo>
                  <a:cubicBezTo>
                    <a:pt x="19059" y="7680"/>
                    <a:pt x="20202" y="8160"/>
                    <a:pt x="20838" y="8880"/>
                  </a:cubicBezTo>
                  <a:cubicBezTo>
                    <a:pt x="21473" y="9600"/>
                    <a:pt x="21600" y="10560"/>
                    <a:pt x="20584" y="12080"/>
                  </a:cubicBezTo>
                  <a:cubicBezTo>
                    <a:pt x="19567" y="13600"/>
                    <a:pt x="17407" y="15680"/>
                    <a:pt x="14993" y="17360"/>
                  </a:cubicBezTo>
                  <a:cubicBezTo>
                    <a:pt x="12579" y="19040"/>
                    <a:pt x="9911" y="20320"/>
                    <a:pt x="72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3778793" y="4010163"/>
              <a:ext cx="35267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9" y="2057"/>
                    <a:pt x="16278" y="4114"/>
                    <a:pt x="13226" y="6789"/>
                  </a:cubicBezTo>
                  <a:cubicBezTo>
                    <a:pt x="10174" y="9463"/>
                    <a:pt x="6730" y="12754"/>
                    <a:pt x="4461" y="15326"/>
                  </a:cubicBezTo>
                  <a:cubicBezTo>
                    <a:pt x="2191" y="17897"/>
                    <a:pt x="1096" y="197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4185746" y="3749490"/>
              <a:ext cx="344613" cy="40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44" fill="norm" stroke="1" extrusionOk="0">
                  <a:moveTo>
                    <a:pt x="14625" y="3645"/>
                  </a:moveTo>
                  <a:cubicBezTo>
                    <a:pt x="13206" y="2835"/>
                    <a:pt x="11787" y="2025"/>
                    <a:pt x="9817" y="2228"/>
                  </a:cubicBezTo>
                  <a:cubicBezTo>
                    <a:pt x="7846" y="2430"/>
                    <a:pt x="5323" y="3645"/>
                    <a:pt x="3431" y="5603"/>
                  </a:cubicBezTo>
                  <a:cubicBezTo>
                    <a:pt x="1539" y="7560"/>
                    <a:pt x="278" y="10260"/>
                    <a:pt x="41" y="12825"/>
                  </a:cubicBezTo>
                  <a:cubicBezTo>
                    <a:pt x="-195" y="15390"/>
                    <a:pt x="593" y="17820"/>
                    <a:pt x="2249" y="19373"/>
                  </a:cubicBezTo>
                  <a:cubicBezTo>
                    <a:pt x="3904" y="20925"/>
                    <a:pt x="6427" y="21600"/>
                    <a:pt x="9186" y="21060"/>
                  </a:cubicBezTo>
                  <a:cubicBezTo>
                    <a:pt x="11945" y="20520"/>
                    <a:pt x="14941" y="18765"/>
                    <a:pt x="17227" y="16335"/>
                  </a:cubicBezTo>
                  <a:cubicBezTo>
                    <a:pt x="19513" y="13905"/>
                    <a:pt x="21090" y="10800"/>
                    <a:pt x="21247" y="7965"/>
                  </a:cubicBezTo>
                  <a:cubicBezTo>
                    <a:pt x="21405" y="5130"/>
                    <a:pt x="20144" y="2565"/>
                    <a:pt x="18015" y="1283"/>
                  </a:cubicBezTo>
                  <a:cubicBezTo>
                    <a:pt x="15887" y="0"/>
                    <a:pt x="12891" y="0"/>
                    <a:pt x="98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5973110" y="3772491"/>
              <a:ext cx="1669771" cy="52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187" fill="norm" stroke="1" extrusionOk="0">
                  <a:moveTo>
                    <a:pt x="276" y="6789"/>
                  </a:moveTo>
                  <a:cubicBezTo>
                    <a:pt x="177" y="6377"/>
                    <a:pt x="78" y="5966"/>
                    <a:pt x="29" y="6017"/>
                  </a:cubicBezTo>
                  <a:cubicBezTo>
                    <a:pt x="-21" y="6069"/>
                    <a:pt x="-21" y="6583"/>
                    <a:pt x="144" y="8331"/>
                  </a:cubicBezTo>
                  <a:cubicBezTo>
                    <a:pt x="309" y="10080"/>
                    <a:pt x="640" y="13063"/>
                    <a:pt x="1118" y="15583"/>
                  </a:cubicBezTo>
                  <a:cubicBezTo>
                    <a:pt x="1597" y="18103"/>
                    <a:pt x="2225" y="20160"/>
                    <a:pt x="3067" y="20880"/>
                  </a:cubicBezTo>
                  <a:cubicBezTo>
                    <a:pt x="3909" y="21600"/>
                    <a:pt x="4966" y="20983"/>
                    <a:pt x="6007" y="19749"/>
                  </a:cubicBezTo>
                  <a:cubicBezTo>
                    <a:pt x="7047" y="18514"/>
                    <a:pt x="8071" y="16663"/>
                    <a:pt x="9177" y="14709"/>
                  </a:cubicBezTo>
                  <a:cubicBezTo>
                    <a:pt x="10284" y="12754"/>
                    <a:pt x="11473" y="10697"/>
                    <a:pt x="12629" y="9000"/>
                  </a:cubicBezTo>
                  <a:cubicBezTo>
                    <a:pt x="13785" y="7303"/>
                    <a:pt x="14907" y="5966"/>
                    <a:pt x="16262" y="4629"/>
                  </a:cubicBezTo>
                  <a:cubicBezTo>
                    <a:pt x="17616" y="3291"/>
                    <a:pt x="19201" y="1954"/>
                    <a:pt x="20126" y="1183"/>
                  </a:cubicBezTo>
                  <a:cubicBezTo>
                    <a:pt x="21051" y="411"/>
                    <a:pt x="21315" y="206"/>
                    <a:pt x="215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2057926" y="4910759"/>
              <a:ext cx="164500" cy="75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71" fill="norm" stroke="1" extrusionOk="0">
                  <a:moveTo>
                    <a:pt x="21390" y="2306"/>
                  </a:moveTo>
                  <a:cubicBezTo>
                    <a:pt x="19728" y="1649"/>
                    <a:pt x="18067" y="993"/>
                    <a:pt x="16405" y="591"/>
                  </a:cubicBezTo>
                  <a:cubicBezTo>
                    <a:pt x="14744" y="190"/>
                    <a:pt x="13082" y="44"/>
                    <a:pt x="11421" y="7"/>
                  </a:cubicBezTo>
                  <a:cubicBezTo>
                    <a:pt x="9759" y="-29"/>
                    <a:pt x="8098" y="44"/>
                    <a:pt x="6270" y="847"/>
                  </a:cubicBezTo>
                  <a:cubicBezTo>
                    <a:pt x="4442" y="1649"/>
                    <a:pt x="2448" y="3182"/>
                    <a:pt x="1285" y="5262"/>
                  </a:cubicBezTo>
                  <a:cubicBezTo>
                    <a:pt x="122" y="7341"/>
                    <a:pt x="-210" y="9968"/>
                    <a:pt x="122" y="12595"/>
                  </a:cubicBezTo>
                  <a:cubicBezTo>
                    <a:pt x="455" y="15222"/>
                    <a:pt x="1452" y="17849"/>
                    <a:pt x="2781" y="19345"/>
                  </a:cubicBezTo>
                  <a:cubicBezTo>
                    <a:pt x="4110" y="20841"/>
                    <a:pt x="5772" y="21206"/>
                    <a:pt x="7433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935116" y="5336526"/>
              <a:ext cx="35631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515" y="21600"/>
                  </a:moveTo>
                  <a:cubicBezTo>
                    <a:pt x="1903" y="20618"/>
                    <a:pt x="1290" y="19636"/>
                    <a:pt x="754" y="18491"/>
                  </a:cubicBezTo>
                  <a:cubicBezTo>
                    <a:pt x="218" y="17345"/>
                    <a:pt x="-242" y="16036"/>
                    <a:pt x="141" y="14727"/>
                  </a:cubicBezTo>
                  <a:cubicBezTo>
                    <a:pt x="524" y="13418"/>
                    <a:pt x="1749" y="12109"/>
                    <a:pt x="5426" y="9655"/>
                  </a:cubicBezTo>
                  <a:cubicBezTo>
                    <a:pt x="9103" y="7200"/>
                    <a:pt x="15230" y="3600"/>
                    <a:pt x="213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2489344" y="4942868"/>
              <a:ext cx="262094" cy="68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82" fill="norm" stroke="1" extrusionOk="0">
                  <a:moveTo>
                    <a:pt x="21300" y="806"/>
                  </a:moveTo>
                  <a:cubicBezTo>
                    <a:pt x="20262" y="485"/>
                    <a:pt x="19223" y="164"/>
                    <a:pt x="17665" y="43"/>
                  </a:cubicBezTo>
                  <a:cubicBezTo>
                    <a:pt x="16108" y="-77"/>
                    <a:pt x="14031" y="3"/>
                    <a:pt x="11642" y="967"/>
                  </a:cubicBezTo>
                  <a:cubicBezTo>
                    <a:pt x="9254" y="1930"/>
                    <a:pt x="6554" y="3777"/>
                    <a:pt x="4477" y="6186"/>
                  </a:cubicBezTo>
                  <a:cubicBezTo>
                    <a:pt x="2400" y="8595"/>
                    <a:pt x="946" y="11566"/>
                    <a:pt x="323" y="13895"/>
                  </a:cubicBezTo>
                  <a:cubicBezTo>
                    <a:pt x="-300" y="16223"/>
                    <a:pt x="-92" y="17910"/>
                    <a:pt x="1569" y="19114"/>
                  </a:cubicBezTo>
                  <a:cubicBezTo>
                    <a:pt x="3231" y="20319"/>
                    <a:pt x="6346" y="21041"/>
                    <a:pt x="8319" y="21282"/>
                  </a:cubicBezTo>
                  <a:cubicBezTo>
                    <a:pt x="10292" y="21523"/>
                    <a:pt x="11123" y="21282"/>
                    <a:pt x="11954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2796810" y="5006852"/>
              <a:ext cx="153965" cy="61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40" fill="norm" stroke="1" extrusionOk="0">
                  <a:moveTo>
                    <a:pt x="11772" y="0"/>
                  </a:moveTo>
                  <a:cubicBezTo>
                    <a:pt x="8231" y="2833"/>
                    <a:pt x="4690" y="5666"/>
                    <a:pt x="2566" y="8675"/>
                  </a:cubicBezTo>
                  <a:cubicBezTo>
                    <a:pt x="441" y="11685"/>
                    <a:pt x="-267" y="14872"/>
                    <a:pt x="87" y="17174"/>
                  </a:cubicBezTo>
                  <a:cubicBezTo>
                    <a:pt x="441" y="19475"/>
                    <a:pt x="1858" y="20892"/>
                    <a:pt x="5576" y="21246"/>
                  </a:cubicBezTo>
                  <a:cubicBezTo>
                    <a:pt x="9294" y="21600"/>
                    <a:pt x="15313" y="20892"/>
                    <a:pt x="21333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2782104" y="5328859"/>
              <a:ext cx="191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9800"/>
                    <a:pt x="1728" y="18000"/>
                    <a:pt x="5328" y="14400"/>
                  </a:cubicBezTo>
                  <a:cubicBezTo>
                    <a:pt x="8928" y="10800"/>
                    <a:pt x="15264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3073444" y="4999185"/>
              <a:ext cx="181800" cy="6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0" y="0"/>
                  </a:moveTo>
                  <a:cubicBezTo>
                    <a:pt x="4734" y="1779"/>
                    <a:pt x="9469" y="3558"/>
                    <a:pt x="13315" y="5718"/>
                  </a:cubicBezTo>
                  <a:cubicBezTo>
                    <a:pt x="17162" y="7878"/>
                    <a:pt x="20121" y="10419"/>
                    <a:pt x="20860" y="12833"/>
                  </a:cubicBezTo>
                  <a:cubicBezTo>
                    <a:pt x="21600" y="15247"/>
                    <a:pt x="20121" y="17534"/>
                    <a:pt x="17162" y="18974"/>
                  </a:cubicBezTo>
                  <a:cubicBezTo>
                    <a:pt x="14203" y="20414"/>
                    <a:pt x="9764" y="21007"/>
                    <a:pt x="5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3824794" y="5183189"/>
              <a:ext cx="628682" cy="50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0"/>
                  </a:moveTo>
                  <a:cubicBezTo>
                    <a:pt x="1405" y="873"/>
                    <a:pt x="2810" y="1745"/>
                    <a:pt x="4873" y="2673"/>
                  </a:cubicBezTo>
                  <a:cubicBezTo>
                    <a:pt x="6937" y="3600"/>
                    <a:pt x="9659" y="4582"/>
                    <a:pt x="12205" y="5564"/>
                  </a:cubicBezTo>
                  <a:cubicBezTo>
                    <a:pt x="14751" y="6545"/>
                    <a:pt x="17122" y="7527"/>
                    <a:pt x="18571" y="8182"/>
                  </a:cubicBezTo>
                  <a:cubicBezTo>
                    <a:pt x="20020" y="8836"/>
                    <a:pt x="20546" y="9164"/>
                    <a:pt x="20941" y="9545"/>
                  </a:cubicBezTo>
                  <a:cubicBezTo>
                    <a:pt x="21337" y="9927"/>
                    <a:pt x="21600" y="10364"/>
                    <a:pt x="21600" y="10800"/>
                  </a:cubicBezTo>
                  <a:cubicBezTo>
                    <a:pt x="21600" y="11236"/>
                    <a:pt x="21337" y="11673"/>
                    <a:pt x="19888" y="12600"/>
                  </a:cubicBezTo>
                  <a:cubicBezTo>
                    <a:pt x="18439" y="13527"/>
                    <a:pt x="15805" y="14945"/>
                    <a:pt x="13127" y="16255"/>
                  </a:cubicBezTo>
                  <a:cubicBezTo>
                    <a:pt x="10449" y="17564"/>
                    <a:pt x="7727" y="18764"/>
                    <a:pt x="5971" y="19527"/>
                  </a:cubicBezTo>
                  <a:cubicBezTo>
                    <a:pt x="4215" y="20291"/>
                    <a:pt x="3424" y="20618"/>
                    <a:pt x="2722" y="20891"/>
                  </a:cubicBezTo>
                  <a:cubicBezTo>
                    <a:pt x="2020" y="21164"/>
                    <a:pt x="1405" y="21382"/>
                    <a:pt x="1317" y="21491"/>
                  </a:cubicBezTo>
                  <a:cubicBezTo>
                    <a:pt x="1229" y="21600"/>
                    <a:pt x="1668" y="21600"/>
                    <a:pt x="2151" y="21545"/>
                  </a:cubicBezTo>
                  <a:cubicBezTo>
                    <a:pt x="2634" y="21491"/>
                    <a:pt x="3161" y="21382"/>
                    <a:pt x="3688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4898152" y="5171093"/>
              <a:ext cx="30668" cy="5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137"/>
                  </a:moveTo>
                  <a:cubicBezTo>
                    <a:pt x="5400" y="501"/>
                    <a:pt x="10800" y="-134"/>
                    <a:pt x="13500" y="25"/>
                  </a:cubicBezTo>
                  <a:cubicBezTo>
                    <a:pt x="16200" y="184"/>
                    <a:pt x="16200" y="1137"/>
                    <a:pt x="14400" y="3625"/>
                  </a:cubicBezTo>
                  <a:cubicBezTo>
                    <a:pt x="12600" y="6113"/>
                    <a:pt x="9000" y="10137"/>
                    <a:pt x="9900" y="13366"/>
                  </a:cubicBezTo>
                  <a:cubicBezTo>
                    <a:pt x="10800" y="16595"/>
                    <a:pt x="16200" y="19031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549521" y="3062108"/>
              <a:ext cx="455424" cy="5859866"/>
            </a:xfrm>
            <a:prstGeom prst="rect">
              <a:avLst/>
            </a:prstGeom>
            <a:effectLst/>
          </p:spPr>
        </p:pic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79357" y="3172280"/>
              <a:ext cx="256316" cy="924775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20635" y="3575787"/>
              <a:ext cx="250663" cy="186404"/>
            </a:xfrm>
            <a:prstGeom prst="rect">
              <a:avLst/>
            </a:prstGeom>
            <a:effectLst/>
          </p:spPr>
        </p:pic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84894" y="3518770"/>
              <a:ext cx="171070" cy="304756"/>
            </a:xfrm>
            <a:prstGeom prst="rect">
              <a:avLst/>
            </a:prstGeom>
            <a:effectLst/>
          </p:spPr>
        </p:pic>
        <p:pic>
          <p:nvPicPr>
            <p:cNvPr id="142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001156" y="3218358"/>
              <a:ext cx="215150" cy="444164"/>
            </a:xfrm>
            <a:prstGeom prst="rect">
              <a:avLst/>
            </a:prstGeom>
            <a:effectLst/>
          </p:spPr>
        </p:pic>
        <p:pic>
          <p:nvPicPr>
            <p:cNvPr id="143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90574" y="3422450"/>
              <a:ext cx="48401" cy="201738"/>
            </a:xfrm>
            <a:prstGeom prst="rect">
              <a:avLst/>
            </a:prstGeom>
            <a:effectLst/>
          </p:spPr>
        </p:pic>
        <p:pic>
          <p:nvPicPr>
            <p:cNvPr id="143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336575" y="3269113"/>
              <a:ext cx="33068" cy="63735"/>
            </a:xfrm>
            <a:prstGeom prst="rect">
              <a:avLst/>
            </a:prstGeom>
            <a:effectLst/>
          </p:spPr>
        </p:pic>
        <p:pic>
          <p:nvPicPr>
            <p:cNvPr id="143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397909" y="3192445"/>
              <a:ext cx="236742" cy="562079"/>
            </a:xfrm>
            <a:prstGeom prst="rect">
              <a:avLst/>
            </a:prstGeom>
            <a:effectLst/>
          </p:spPr>
        </p:pic>
        <p:pic>
          <p:nvPicPr>
            <p:cNvPr id="143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55550" y="4301183"/>
              <a:ext cx="293741" cy="97356"/>
            </a:xfrm>
            <a:prstGeom prst="rect">
              <a:avLst/>
            </a:prstGeom>
            <a:effectLst/>
          </p:spPr>
        </p:pic>
        <p:pic>
          <p:nvPicPr>
            <p:cNvPr id="143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339885" y="4434473"/>
              <a:ext cx="263074" cy="155737"/>
            </a:xfrm>
            <a:prstGeom prst="rect">
              <a:avLst/>
            </a:prstGeom>
            <a:effectLst/>
          </p:spPr>
        </p:pic>
        <p:pic>
          <p:nvPicPr>
            <p:cNvPr id="144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84562" y="4027599"/>
              <a:ext cx="136678" cy="632946"/>
            </a:xfrm>
            <a:prstGeom prst="rect">
              <a:avLst/>
            </a:prstGeom>
            <a:effectLst/>
          </p:spPr>
        </p:pic>
        <p:pic>
          <p:nvPicPr>
            <p:cNvPr id="144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891837" y="4219801"/>
              <a:ext cx="270801" cy="387811"/>
            </a:xfrm>
            <a:prstGeom prst="rect">
              <a:avLst/>
            </a:prstGeom>
            <a:effectLst/>
          </p:spPr>
        </p:pic>
        <p:pic>
          <p:nvPicPr>
            <p:cNvPr id="144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36905" y="4135466"/>
              <a:ext cx="132738" cy="508412"/>
            </a:xfrm>
            <a:prstGeom prst="rect">
              <a:avLst/>
            </a:prstGeom>
            <a:effectLst/>
          </p:spPr>
        </p:pic>
        <p:pic>
          <p:nvPicPr>
            <p:cNvPr id="144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451577" y="4250468"/>
              <a:ext cx="309074" cy="447078"/>
            </a:xfrm>
            <a:prstGeom prst="rect">
              <a:avLst/>
            </a:prstGeom>
            <a:effectLst/>
          </p:spPr>
        </p:pic>
        <p:pic>
          <p:nvPicPr>
            <p:cNvPr id="144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543579" y="4250468"/>
              <a:ext cx="201739" cy="439411"/>
            </a:xfrm>
            <a:prstGeom prst="rect">
              <a:avLst/>
            </a:prstGeom>
            <a:effectLst/>
          </p:spPr>
        </p:pic>
        <p:pic>
          <p:nvPicPr>
            <p:cNvPr id="145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11919" y="4396138"/>
              <a:ext cx="178738" cy="40735"/>
            </a:xfrm>
            <a:prstGeom prst="rect">
              <a:avLst/>
            </a:prstGeom>
            <a:effectLst/>
          </p:spPr>
        </p:pic>
        <p:pic>
          <p:nvPicPr>
            <p:cNvPr id="1452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857920" y="4518808"/>
              <a:ext cx="209405" cy="94402"/>
            </a:xfrm>
            <a:prstGeom prst="rect">
              <a:avLst/>
            </a:prstGeom>
            <a:effectLst/>
          </p:spPr>
        </p:pic>
        <p:pic>
          <p:nvPicPr>
            <p:cNvPr id="145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94929" y="4380805"/>
              <a:ext cx="40735" cy="255406"/>
            </a:xfrm>
            <a:prstGeom prst="rect">
              <a:avLst/>
            </a:prstGeom>
            <a:effectLst/>
          </p:spPr>
        </p:pic>
        <p:pic>
          <p:nvPicPr>
            <p:cNvPr id="145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271929" y="4212909"/>
              <a:ext cx="131721" cy="66902"/>
            </a:xfrm>
            <a:prstGeom prst="rect">
              <a:avLst/>
            </a:prstGeom>
            <a:effectLst/>
          </p:spPr>
        </p:pic>
        <p:pic>
          <p:nvPicPr>
            <p:cNvPr id="145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448267" y="4158466"/>
              <a:ext cx="132736" cy="631082"/>
            </a:xfrm>
            <a:prstGeom prst="rect">
              <a:avLst/>
            </a:prstGeom>
            <a:effectLst/>
          </p:spPr>
        </p:pic>
        <p:pic>
          <p:nvPicPr>
            <p:cNvPr id="146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776895" y="5327478"/>
              <a:ext cx="191341" cy="872768"/>
            </a:xfrm>
            <a:prstGeom prst="rect">
              <a:avLst/>
            </a:prstGeom>
            <a:effectLst/>
          </p:spPr>
        </p:pic>
        <p:pic>
          <p:nvPicPr>
            <p:cNvPr id="1462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14898" y="5745502"/>
              <a:ext cx="209405" cy="155737"/>
            </a:xfrm>
            <a:prstGeom prst="rect">
              <a:avLst/>
            </a:prstGeom>
            <a:effectLst/>
          </p:spPr>
        </p:pic>
        <p:pic>
          <p:nvPicPr>
            <p:cNvPr id="146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999233" y="5738973"/>
              <a:ext cx="117403" cy="215934"/>
            </a:xfrm>
            <a:prstGeom prst="rect">
              <a:avLst/>
            </a:prstGeom>
            <a:effectLst/>
          </p:spPr>
        </p:pic>
        <p:pic>
          <p:nvPicPr>
            <p:cNvPr id="146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137237" y="5414520"/>
              <a:ext cx="171071" cy="417718"/>
            </a:xfrm>
            <a:prstGeom prst="rect">
              <a:avLst/>
            </a:prstGeom>
            <a:effectLst/>
          </p:spPr>
        </p:pic>
        <p:pic>
          <p:nvPicPr>
            <p:cNvPr id="1468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44242" y="5630500"/>
              <a:ext cx="33067" cy="155737"/>
            </a:xfrm>
            <a:prstGeom prst="rect">
              <a:avLst/>
            </a:prstGeom>
            <a:effectLst/>
          </p:spPr>
        </p:pic>
        <p:pic>
          <p:nvPicPr>
            <p:cNvPr id="1470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346875" y="552316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47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13243" y="5431162"/>
              <a:ext cx="110266" cy="408743"/>
            </a:xfrm>
            <a:prstGeom prst="rect">
              <a:avLst/>
            </a:prstGeom>
            <a:effectLst/>
          </p:spPr>
        </p:pic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48196" y="5533711"/>
              <a:ext cx="265792" cy="244859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95557" y="5806837"/>
              <a:ext cx="203098" cy="92305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103258" y="5523164"/>
              <a:ext cx="48402" cy="424076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38577" y="5625113"/>
              <a:ext cx="287382" cy="272633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58033" y="5998508"/>
              <a:ext cx="275593" cy="88367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72522" y="5714835"/>
              <a:ext cx="327292" cy="406645"/>
            </a:xfrm>
            <a:prstGeom prst="rect">
              <a:avLst/>
            </a:prstGeom>
            <a:effectLst/>
          </p:spPr>
        </p:pic>
        <p:pic>
          <p:nvPicPr>
            <p:cNvPr id="148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05700" y="3062676"/>
              <a:ext cx="4108842" cy="1527095"/>
            </a:xfrm>
            <a:prstGeom prst="rect">
              <a:avLst/>
            </a:prstGeom>
            <a:effectLst/>
          </p:spPr>
        </p:pic>
        <p:pic>
          <p:nvPicPr>
            <p:cNvPr id="148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59717" y="8096822"/>
              <a:ext cx="159112" cy="185880"/>
            </a:xfrm>
            <a:prstGeom prst="rect">
              <a:avLst/>
            </a:prstGeom>
            <a:effectLst/>
          </p:spPr>
        </p:pic>
        <p:pic>
          <p:nvPicPr>
            <p:cNvPr id="149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58293" y="8127809"/>
              <a:ext cx="5711985" cy="330359"/>
            </a:xfrm>
            <a:prstGeom prst="rect">
              <a:avLst/>
            </a:prstGeom>
            <a:effectLst/>
          </p:spPr>
        </p:pic>
        <p:pic>
          <p:nvPicPr>
            <p:cNvPr id="149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1914" y="8402838"/>
              <a:ext cx="349624" cy="444868"/>
            </a:xfrm>
            <a:prstGeom prst="rect">
              <a:avLst/>
            </a:prstGeom>
            <a:effectLst/>
          </p:spPr>
        </p:pic>
        <p:pic>
          <p:nvPicPr>
            <p:cNvPr id="149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401086" y="8587500"/>
              <a:ext cx="137536" cy="428876"/>
            </a:xfrm>
            <a:prstGeom prst="rect">
              <a:avLst/>
            </a:prstGeom>
            <a:effectLst/>
          </p:spPr>
        </p:pic>
        <p:pic>
          <p:nvPicPr>
            <p:cNvPr id="149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61562" y="7928152"/>
              <a:ext cx="111980" cy="636209"/>
            </a:xfrm>
            <a:prstGeom prst="rect">
              <a:avLst/>
            </a:prstGeom>
            <a:effectLst/>
          </p:spPr>
        </p:pic>
        <p:pic>
          <p:nvPicPr>
            <p:cNvPr id="149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476261" y="8633501"/>
              <a:ext cx="221274" cy="304732"/>
            </a:xfrm>
            <a:prstGeom prst="rect">
              <a:avLst/>
            </a:prstGeom>
            <a:effectLst/>
          </p:spPr>
        </p:pic>
        <p:pic>
          <p:nvPicPr>
            <p:cNvPr id="1500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567666" y="8794505"/>
              <a:ext cx="76201" cy="321540"/>
            </a:xfrm>
            <a:prstGeom prst="rect">
              <a:avLst/>
            </a:prstGeom>
            <a:effectLst/>
          </p:spPr>
        </p:pic>
        <p:pic>
          <p:nvPicPr>
            <p:cNvPr id="150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665331" y="8717836"/>
              <a:ext cx="262210" cy="528545"/>
            </a:xfrm>
            <a:prstGeom prst="rect">
              <a:avLst/>
            </a:prstGeom>
            <a:effectLst/>
          </p:spPr>
        </p:pic>
        <p:pic>
          <p:nvPicPr>
            <p:cNvPr id="150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856451" y="8963175"/>
              <a:ext cx="86423" cy="298539"/>
            </a:xfrm>
            <a:prstGeom prst="rect">
              <a:avLst/>
            </a:prstGeom>
            <a:effectLst/>
          </p:spPr>
        </p:pic>
        <p:pic>
          <p:nvPicPr>
            <p:cNvPr id="150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965691" y="8908383"/>
              <a:ext cx="222851" cy="327600"/>
            </a:xfrm>
            <a:prstGeom prst="rect">
              <a:avLst/>
            </a:prstGeom>
            <a:effectLst/>
          </p:spPr>
        </p:pic>
        <p:pic>
          <p:nvPicPr>
            <p:cNvPr id="150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79690" y="8066155"/>
              <a:ext cx="168203" cy="474877"/>
            </a:xfrm>
            <a:prstGeom prst="rect">
              <a:avLst/>
            </a:prstGeom>
            <a:effectLst/>
          </p:spPr>
        </p:pic>
        <p:pic>
          <p:nvPicPr>
            <p:cNvPr id="151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687025" y="8651274"/>
              <a:ext cx="183537" cy="371023"/>
            </a:xfrm>
            <a:prstGeom prst="rect">
              <a:avLst/>
            </a:prstGeom>
            <a:effectLst/>
          </p:spPr>
        </p:pic>
        <p:pic>
          <p:nvPicPr>
            <p:cNvPr id="151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671692" y="8610500"/>
              <a:ext cx="375207" cy="168204"/>
            </a:xfrm>
            <a:prstGeom prst="rect">
              <a:avLst/>
            </a:prstGeom>
            <a:effectLst/>
          </p:spPr>
        </p:pic>
        <p:pic>
          <p:nvPicPr>
            <p:cNvPr id="151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955365" y="8648835"/>
              <a:ext cx="283205" cy="566878"/>
            </a:xfrm>
            <a:prstGeom prst="rect">
              <a:avLst/>
            </a:prstGeom>
            <a:effectLst/>
          </p:spPr>
        </p:pic>
        <p:pic>
          <p:nvPicPr>
            <p:cNvPr id="151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151088" y="8894174"/>
              <a:ext cx="95149" cy="336873"/>
            </a:xfrm>
            <a:prstGeom prst="rect">
              <a:avLst/>
            </a:prstGeom>
            <a:effectLst/>
          </p:spPr>
        </p:pic>
        <p:pic>
          <p:nvPicPr>
            <p:cNvPr id="151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278543" y="8878840"/>
              <a:ext cx="245503" cy="268814"/>
            </a:xfrm>
            <a:prstGeom prst="rect">
              <a:avLst/>
            </a:prstGeom>
            <a:effectLst/>
          </p:spPr>
        </p:pic>
        <p:pic>
          <p:nvPicPr>
            <p:cNvPr id="152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893167" y="6762792"/>
              <a:ext cx="118709" cy="1573791"/>
            </a:xfrm>
            <a:prstGeom prst="rect">
              <a:avLst/>
            </a:prstGeom>
            <a:effectLst/>
          </p:spPr>
        </p:pic>
        <p:pic>
          <p:nvPicPr>
            <p:cNvPr id="152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843673" y="6742347"/>
              <a:ext cx="835218" cy="150314"/>
            </a:xfrm>
            <a:prstGeom prst="rect">
              <a:avLst/>
            </a:prstGeom>
            <a:effectLst/>
          </p:spPr>
        </p:pic>
        <p:pic>
          <p:nvPicPr>
            <p:cNvPr id="152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593547" y="6778126"/>
              <a:ext cx="131345" cy="1532901"/>
            </a:xfrm>
            <a:prstGeom prst="rect">
              <a:avLst/>
            </a:prstGeom>
            <a:effectLst/>
          </p:spPr>
        </p:pic>
        <p:pic>
          <p:nvPicPr>
            <p:cNvPr id="152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832695" y="6308647"/>
              <a:ext cx="137536" cy="469012"/>
            </a:xfrm>
            <a:prstGeom prst="rect">
              <a:avLst/>
            </a:prstGeom>
            <a:effectLst/>
          </p:spPr>
        </p:pic>
        <p:pic>
          <p:nvPicPr>
            <p:cNvPr id="152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020572" y="6391855"/>
              <a:ext cx="273726" cy="373003"/>
            </a:xfrm>
            <a:prstGeom prst="rect">
              <a:avLst/>
            </a:prstGeom>
            <a:effectLst/>
          </p:spPr>
        </p:pic>
        <p:pic>
          <p:nvPicPr>
            <p:cNvPr id="153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35292" y="7966925"/>
              <a:ext cx="2161581" cy="228660"/>
            </a:xfrm>
            <a:prstGeom prst="rect">
              <a:avLst/>
            </a:prstGeom>
            <a:effectLst/>
          </p:spPr>
        </p:pic>
        <p:pic>
          <p:nvPicPr>
            <p:cNvPr id="153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556689" y="8082002"/>
              <a:ext cx="3181271" cy="282254"/>
            </a:xfrm>
            <a:prstGeom prst="rect">
              <a:avLst/>
            </a:prstGeom>
            <a:effectLst/>
          </p:spPr>
        </p:pic>
        <p:pic>
          <p:nvPicPr>
            <p:cNvPr id="153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952037" y="8257826"/>
              <a:ext cx="1456249" cy="122202"/>
            </a:xfrm>
            <a:prstGeom prst="rect">
              <a:avLst/>
            </a:prstGeom>
            <a:effectLst/>
          </p:spPr>
        </p:pic>
        <p:pic>
          <p:nvPicPr>
            <p:cNvPr id="153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574397" y="7444824"/>
              <a:ext cx="416517" cy="410315"/>
            </a:xfrm>
            <a:prstGeom prst="rect">
              <a:avLst/>
            </a:prstGeom>
            <a:effectLst/>
          </p:spPr>
        </p:pic>
        <p:pic>
          <p:nvPicPr>
            <p:cNvPr id="153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866673" y="6825598"/>
              <a:ext cx="351027" cy="565408"/>
            </a:xfrm>
            <a:prstGeom prst="rect">
              <a:avLst/>
            </a:prstGeom>
            <a:effectLst/>
          </p:spPr>
        </p:pic>
        <p:pic>
          <p:nvPicPr>
            <p:cNvPr id="154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810080" y="6926504"/>
              <a:ext cx="753808" cy="797408"/>
            </a:xfrm>
            <a:prstGeom prst="rect">
              <a:avLst/>
            </a:prstGeom>
            <a:effectLst/>
          </p:spPr>
        </p:pic>
        <p:pic>
          <p:nvPicPr>
            <p:cNvPr id="154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997010" y="7256026"/>
              <a:ext cx="551545" cy="633324"/>
            </a:xfrm>
            <a:prstGeom prst="rect">
              <a:avLst/>
            </a:prstGeom>
            <a:effectLst/>
          </p:spPr>
        </p:pic>
        <p:pic>
          <p:nvPicPr>
            <p:cNvPr id="154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088373" y="7452808"/>
              <a:ext cx="490849" cy="582212"/>
            </a:xfrm>
            <a:prstGeom prst="rect">
              <a:avLst/>
            </a:prstGeom>
            <a:effectLst/>
          </p:spPr>
        </p:pic>
        <p:pic>
          <p:nvPicPr>
            <p:cNvPr id="154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112012" y="7713481"/>
              <a:ext cx="528545" cy="513210"/>
            </a:xfrm>
            <a:prstGeom prst="rect">
              <a:avLst/>
            </a:prstGeom>
            <a:effectLst/>
          </p:spPr>
        </p:pic>
        <p:sp>
          <p:nvSpPr>
            <p:cNvPr id="1548" name="Line"/>
            <p:cNvSpPr/>
            <p:nvPr/>
          </p:nvSpPr>
          <p:spPr>
            <a:xfrm>
              <a:off x="3472119" y="7368238"/>
              <a:ext cx="88935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8000"/>
                    <a:pt x="4469" y="14400"/>
                    <a:pt x="6579" y="11610"/>
                  </a:cubicBezTo>
                  <a:cubicBezTo>
                    <a:pt x="8690" y="8820"/>
                    <a:pt x="10676" y="6840"/>
                    <a:pt x="12972" y="5130"/>
                  </a:cubicBezTo>
                  <a:cubicBezTo>
                    <a:pt x="15269" y="3420"/>
                    <a:pt x="17876" y="1980"/>
                    <a:pt x="19366" y="1170"/>
                  </a:cubicBezTo>
                  <a:cubicBezTo>
                    <a:pt x="20855" y="360"/>
                    <a:pt x="21228" y="1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4200469" y="7260223"/>
              <a:ext cx="317280" cy="26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0" fill="norm" stroke="1" extrusionOk="0">
                  <a:moveTo>
                    <a:pt x="0" y="665"/>
                  </a:moveTo>
                  <a:cubicBezTo>
                    <a:pt x="3802" y="258"/>
                    <a:pt x="7603" y="-150"/>
                    <a:pt x="10800" y="54"/>
                  </a:cubicBezTo>
                  <a:cubicBezTo>
                    <a:pt x="13997" y="258"/>
                    <a:pt x="16589" y="1073"/>
                    <a:pt x="18403" y="2295"/>
                  </a:cubicBezTo>
                  <a:cubicBezTo>
                    <a:pt x="20218" y="3518"/>
                    <a:pt x="21254" y="5148"/>
                    <a:pt x="21427" y="7084"/>
                  </a:cubicBezTo>
                  <a:cubicBezTo>
                    <a:pt x="21600" y="9020"/>
                    <a:pt x="20909" y="11261"/>
                    <a:pt x="19267" y="13707"/>
                  </a:cubicBezTo>
                  <a:cubicBezTo>
                    <a:pt x="17626" y="16152"/>
                    <a:pt x="15034" y="18801"/>
                    <a:pt x="12442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5151157" y="6816226"/>
              <a:ext cx="53669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4261"/>
                    <a:pt x="12343" y="8522"/>
                    <a:pt x="15943" y="12122"/>
                  </a:cubicBezTo>
                  <a:cubicBezTo>
                    <a:pt x="19543" y="15722"/>
                    <a:pt x="20571" y="18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4982487" y="7260903"/>
              <a:ext cx="421677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9" y="15300"/>
                    <a:pt x="5498" y="9000"/>
                    <a:pt x="9098" y="5400"/>
                  </a:cubicBezTo>
                  <a:cubicBezTo>
                    <a:pt x="12698" y="1800"/>
                    <a:pt x="17149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5094539" y="7429573"/>
              <a:ext cx="3361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360"/>
                    <a:pt x="-1304" y="6720"/>
                    <a:pt x="1782" y="10320"/>
                  </a:cubicBezTo>
                  <a:cubicBezTo>
                    <a:pt x="4867" y="13920"/>
                    <a:pt x="12582" y="1776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5259926" y="7435663"/>
              <a:ext cx="140112" cy="22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813" fill="norm" stroke="1" extrusionOk="0">
                  <a:moveTo>
                    <a:pt x="15433" y="148"/>
                  </a:moveTo>
                  <a:cubicBezTo>
                    <a:pt x="12826" y="-92"/>
                    <a:pt x="10219" y="-332"/>
                    <a:pt x="7240" y="1948"/>
                  </a:cubicBezTo>
                  <a:cubicBezTo>
                    <a:pt x="4260" y="4228"/>
                    <a:pt x="909" y="9028"/>
                    <a:pt x="164" y="12508"/>
                  </a:cubicBezTo>
                  <a:cubicBezTo>
                    <a:pt x="-581" y="15988"/>
                    <a:pt x="1281" y="18148"/>
                    <a:pt x="4447" y="19468"/>
                  </a:cubicBezTo>
                  <a:cubicBezTo>
                    <a:pt x="7612" y="20788"/>
                    <a:pt x="12081" y="21268"/>
                    <a:pt x="15433" y="20308"/>
                  </a:cubicBezTo>
                  <a:cubicBezTo>
                    <a:pt x="18785" y="19348"/>
                    <a:pt x="21019" y="16948"/>
                    <a:pt x="20274" y="14428"/>
                  </a:cubicBezTo>
                  <a:cubicBezTo>
                    <a:pt x="19529" y="11908"/>
                    <a:pt x="15805" y="9268"/>
                    <a:pt x="12454" y="7468"/>
                  </a:cubicBezTo>
                  <a:cubicBezTo>
                    <a:pt x="9102" y="5668"/>
                    <a:pt x="6122" y="4708"/>
                    <a:pt x="3143" y="3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5511499" y="7107566"/>
              <a:ext cx="276007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972"/>
                    <a:pt x="8000" y="7945"/>
                    <a:pt x="11100" y="11297"/>
                  </a:cubicBezTo>
                  <a:cubicBezTo>
                    <a:pt x="14200" y="14648"/>
                    <a:pt x="16400" y="17379"/>
                    <a:pt x="18000" y="18993"/>
                  </a:cubicBezTo>
                  <a:cubicBezTo>
                    <a:pt x="19600" y="20607"/>
                    <a:pt x="20600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5616176" y="7099899"/>
              <a:ext cx="12532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21186" y="0"/>
                  </a:moveTo>
                  <a:cubicBezTo>
                    <a:pt x="16002" y="3400"/>
                    <a:pt x="10818" y="6800"/>
                    <a:pt x="7146" y="9800"/>
                  </a:cubicBezTo>
                  <a:cubicBezTo>
                    <a:pt x="3474" y="12800"/>
                    <a:pt x="1314" y="15400"/>
                    <a:pt x="450" y="17300"/>
                  </a:cubicBezTo>
                  <a:cubicBezTo>
                    <a:pt x="-414" y="19200"/>
                    <a:pt x="18" y="20400"/>
                    <a:pt x="1314" y="21000"/>
                  </a:cubicBezTo>
                  <a:cubicBezTo>
                    <a:pt x="2610" y="21600"/>
                    <a:pt x="4770" y="21600"/>
                    <a:pt x="69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5917841" y="6869894"/>
              <a:ext cx="4600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615"/>
                    <a:pt x="9600" y="9231"/>
                    <a:pt x="6000" y="12831"/>
                  </a:cubicBezTo>
                  <a:cubicBezTo>
                    <a:pt x="2400" y="16431"/>
                    <a:pt x="1200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6067664" y="6885227"/>
              <a:ext cx="149160" cy="24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066" fill="norm" stroke="1" extrusionOk="0">
                  <a:moveTo>
                    <a:pt x="7923" y="0"/>
                  </a:moveTo>
                  <a:cubicBezTo>
                    <a:pt x="6153" y="220"/>
                    <a:pt x="4382" y="441"/>
                    <a:pt x="2966" y="2535"/>
                  </a:cubicBezTo>
                  <a:cubicBezTo>
                    <a:pt x="1549" y="4629"/>
                    <a:pt x="487" y="8596"/>
                    <a:pt x="133" y="11792"/>
                  </a:cubicBezTo>
                  <a:cubicBezTo>
                    <a:pt x="-221" y="14988"/>
                    <a:pt x="133" y="17412"/>
                    <a:pt x="1195" y="19065"/>
                  </a:cubicBezTo>
                  <a:cubicBezTo>
                    <a:pt x="2258" y="20718"/>
                    <a:pt x="4028" y="21600"/>
                    <a:pt x="7392" y="20718"/>
                  </a:cubicBezTo>
                  <a:cubicBezTo>
                    <a:pt x="10756" y="19837"/>
                    <a:pt x="15713" y="17192"/>
                    <a:pt x="18369" y="14216"/>
                  </a:cubicBezTo>
                  <a:cubicBezTo>
                    <a:pt x="21025" y="11241"/>
                    <a:pt x="21379" y="7935"/>
                    <a:pt x="19431" y="5510"/>
                  </a:cubicBezTo>
                  <a:cubicBezTo>
                    <a:pt x="17484" y="3086"/>
                    <a:pt x="13235" y="1543"/>
                    <a:pt x="10225" y="992"/>
                  </a:cubicBezTo>
                  <a:cubicBezTo>
                    <a:pt x="7215" y="441"/>
                    <a:pt x="5445" y="882"/>
                    <a:pt x="4559" y="1873"/>
                  </a:cubicBezTo>
                  <a:cubicBezTo>
                    <a:pt x="3674" y="2865"/>
                    <a:pt x="3674" y="4408"/>
                    <a:pt x="3674" y="5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6536446" y="7019057"/>
              <a:ext cx="171081" cy="5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204" fill="norm" stroke="1" extrusionOk="0">
                  <a:moveTo>
                    <a:pt x="299" y="21204"/>
                  </a:moveTo>
                  <a:cubicBezTo>
                    <a:pt x="-18" y="15804"/>
                    <a:pt x="-336" y="10404"/>
                    <a:pt x="776" y="6624"/>
                  </a:cubicBezTo>
                  <a:cubicBezTo>
                    <a:pt x="1888" y="2844"/>
                    <a:pt x="4429" y="684"/>
                    <a:pt x="8082" y="144"/>
                  </a:cubicBezTo>
                  <a:cubicBezTo>
                    <a:pt x="11735" y="-396"/>
                    <a:pt x="16499" y="684"/>
                    <a:pt x="21264" y="1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6561856" y="7130567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7021866" y="6885227"/>
              <a:ext cx="61336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235"/>
                    <a:pt x="14400" y="8471"/>
                    <a:pt x="10800" y="12071"/>
                  </a:cubicBezTo>
                  <a:cubicBezTo>
                    <a:pt x="7200" y="15671"/>
                    <a:pt x="360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38100" y="-38101"/>
              <a:ext cx="10132841" cy="47421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7" name="Drawing"/>
          <p:cNvGrpSpPr/>
          <p:nvPr/>
        </p:nvGrpSpPr>
        <p:grpSpPr>
          <a:xfrm>
            <a:off x="1566132" y="338484"/>
            <a:ext cx="11206823" cy="5518982"/>
            <a:chOff x="0" y="0"/>
            <a:chExt cx="11206821" cy="5518981"/>
          </a:xfrm>
        </p:grpSpPr>
        <p:sp>
          <p:nvSpPr>
            <p:cNvPr id="1565" name="Line"/>
            <p:cNvSpPr/>
            <p:nvPr/>
          </p:nvSpPr>
          <p:spPr>
            <a:xfrm>
              <a:off x="198443" y="253959"/>
              <a:ext cx="190469" cy="11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61" fill="norm" stroke="1" extrusionOk="0">
                  <a:moveTo>
                    <a:pt x="21464" y="1545"/>
                  </a:moveTo>
                  <a:cubicBezTo>
                    <a:pt x="21464" y="1257"/>
                    <a:pt x="21464" y="969"/>
                    <a:pt x="20168" y="705"/>
                  </a:cubicBezTo>
                  <a:cubicBezTo>
                    <a:pt x="18872" y="441"/>
                    <a:pt x="16280" y="201"/>
                    <a:pt x="14120" y="81"/>
                  </a:cubicBezTo>
                  <a:cubicBezTo>
                    <a:pt x="11960" y="-39"/>
                    <a:pt x="10232" y="-39"/>
                    <a:pt x="8504" y="177"/>
                  </a:cubicBezTo>
                  <a:cubicBezTo>
                    <a:pt x="6776" y="393"/>
                    <a:pt x="5048" y="825"/>
                    <a:pt x="3320" y="1881"/>
                  </a:cubicBezTo>
                  <a:cubicBezTo>
                    <a:pt x="1592" y="2937"/>
                    <a:pt x="-136" y="4617"/>
                    <a:pt x="8" y="6345"/>
                  </a:cubicBezTo>
                  <a:cubicBezTo>
                    <a:pt x="152" y="8073"/>
                    <a:pt x="2168" y="9849"/>
                    <a:pt x="5048" y="11385"/>
                  </a:cubicBezTo>
                  <a:cubicBezTo>
                    <a:pt x="7928" y="12921"/>
                    <a:pt x="11672" y="14217"/>
                    <a:pt x="13976" y="15609"/>
                  </a:cubicBezTo>
                  <a:cubicBezTo>
                    <a:pt x="16280" y="17001"/>
                    <a:pt x="17144" y="18489"/>
                    <a:pt x="16712" y="19473"/>
                  </a:cubicBezTo>
                  <a:cubicBezTo>
                    <a:pt x="16280" y="20457"/>
                    <a:pt x="14552" y="20937"/>
                    <a:pt x="12824" y="21201"/>
                  </a:cubicBezTo>
                  <a:cubicBezTo>
                    <a:pt x="11096" y="21465"/>
                    <a:pt x="9368" y="21513"/>
                    <a:pt x="764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110725" y="1708562"/>
              <a:ext cx="18618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249" y="21600"/>
                  </a:moveTo>
                  <a:cubicBezTo>
                    <a:pt x="-43" y="16457"/>
                    <a:pt x="-335" y="11314"/>
                    <a:pt x="979" y="8229"/>
                  </a:cubicBezTo>
                  <a:cubicBezTo>
                    <a:pt x="2292" y="5143"/>
                    <a:pt x="5211" y="4114"/>
                    <a:pt x="8860" y="3086"/>
                  </a:cubicBezTo>
                  <a:cubicBezTo>
                    <a:pt x="12508" y="2057"/>
                    <a:pt x="16887" y="1029"/>
                    <a:pt x="212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400086" y="1601226"/>
              <a:ext cx="268949" cy="26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08" fill="norm" stroke="1" extrusionOk="0">
                  <a:moveTo>
                    <a:pt x="13169" y="0"/>
                  </a:moveTo>
                  <a:cubicBezTo>
                    <a:pt x="11132" y="5966"/>
                    <a:pt x="9094" y="11931"/>
                    <a:pt x="7769" y="15326"/>
                  </a:cubicBezTo>
                  <a:cubicBezTo>
                    <a:pt x="6445" y="18720"/>
                    <a:pt x="5833" y="19543"/>
                    <a:pt x="5018" y="20263"/>
                  </a:cubicBezTo>
                  <a:cubicBezTo>
                    <a:pt x="4203" y="20983"/>
                    <a:pt x="3184" y="21600"/>
                    <a:pt x="2369" y="21497"/>
                  </a:cubicBezTo>
                  <a:cubicBezTo>
                    <a:pt x="1554" y="21394"/>
                    <a:pt x="943" y="20571"/>
                    <a:pt x="535" y="19029"/>
                  </a:cubicBezTo>
                  <a:cubicBezTo>
                    <a:pt x="128" y="17486"/>
                    <a:pt x="-76" y="15223"/>
                    <a:pt x="26" y="13577"/>
                  </a:cubicBezTo>
                  <a:cubicBezTo>
                    <a:pt x="128" y="11931"/>
                    <a:pt x="535" y="10903"/>
                    <a:pt x="1249" y="10080"/>
                  </a:cubicBezTo>
                  <a:cubicBezTo>
                    <a:pt x="1962" y="9257"/>
                    <a:pt x="2981" y="8640"/>
                    <a:pt x="3999" y="8331"/>
                  </a:cubicBezTo>
                  <a:cubicBezTo>
                    <a:pt x="5018" y="8023"/>
                    <a:pt x="6037" y="8023"/>
                    <a:pt x="6954" y="8331"/>
                  </a:cubicBezTo>
                  <a:cubicBezTo>
                    <a:pt x="7871" y="8640"/>
                    <a:pt x="8686" y="9257"/>
                    <a:pt x="9705" y="10389"/>
                  </a:cubicBezTo>
                  <a:cubicBezTo>
                    <a:pt x="10724" y="11520"/>
                    <a:pt x="11947" y="13166"/>
                    <a:pt x="12966" y="14297"/>
                  </a:cubicBezTo>
                  <a:cubicBezTo>
                    <a:pt x="13984" y="15429"/>
                    <a:pt x="14799" y="16046"/>
                    <a:pt x="15716" y="16354"/>
                  </a:cubicBezTo>
                  <a:cubicBezTo>
                    <a:pt x="16633" y="16663"/>
                    <a:pt x="17652" y="16663"/>
                    <a:pt x="18467" y="16251"/>
                  </a:cubicBezTo>
                  <a:cubicBezTo>
                    <a:pt x="19282" y="15840"/>
                    <a:pt x="19894" y="15017"/>
                    <a:pt x="20403" y="13474"/>
                  </a:cubicBezTo>
                  <a:cubicBezTo>
                    <a:pt x="20913" y="11931"/>
                    <a:pt x="21320" y="9669"/>
                    <a:pt x="21422" y="7920"/>
                  </a:cubicBezTo>
                  <a:cubicBezTo>
                    <a:pt x="21524" y="6171"/>
                    <a:pt x="21320" y="4937"/>
                    <a:pt x="19996" y="3703"/>
                  </a:cubicBezTo>
                  <a:cubicBezTo>
                    <a:pt x="18671" y="2469"/>
                    <a:pt x="16226" y="1234"/>
                    <a:pt x="13781" y="1954"/>
                  </a:cubicBezTo>
                  <a:cubicBezTo>
                    <a:pt x="11335" y="2674"/>
                    <a:pt x="8890" y="5349"/>
                    <a:pt x="6445" y="8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0" y="0"/>
              <a:ext cx="259248" cy="1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107" fill="norm" stroke="1" extrusionOk="0">
                  <a:moveTo>
                    <a:pt x="10523" y="2496"/>
                  </a:moveTo>
                  <a:cubicBezTo>
                    <a:pt x="9265" y="7166"/>
                    <a:pt x="8007" y="11837"/>
                    <a:pt x="6748" y="15047"/>
                  </a:cubicBezTo>
                  <a:cubicBezTo>
                    <a:pt x="5490" y="18258"/>
                    <a:pt x="4232" y="20010"/>
                    <a:pt x="3078" y="20739"/>
                  </a:cubicBezTo>
                  <a:cubicBezTo>
                    <a:pt x="1925" y="21469"/>
                    <a:pt x="877" y="21177"/>
                    <a:pt x="352" y="19280"/>
                  </a:cubicBezTo>
                  <a:cubicBezTo>
                    <a:pt x="-172" y="17383"/>
                    <a:pt x="-172" y="13880"/>
                    <a:pt x="772" y="11107"/>
                  </a:cubicBezTo>
                  <a:cubicBezTo>
                    <a:pt x="1715" y="8334"/>
                    <a:pt x="3603" y="6291"/>
                    <a:pt x="5071" y="5123"/>
                  </a:cubicBezTo>
                  <a:cubicBezTo>
                    <a:pt x="6539" y="3955"/>
                    <a:pt x="7587" y="3664"/>
                    <a:pt x="9370" y="5707"/>
                  </a:cubicBezTo>
                  <a:cubicBezTo>
                    <a:pt x="11152" y="7750"/>
                    <a:pt x="13669" y="12128"/>
                    <a:pt x="15346" y="14755"/>
                  </a:cubicBezTo>
                  <a:cubicBezTo>
                    <a:pt x="17024" y="17383"/>
                    <a:pt x="17863" y="18258"/>
                    <a:pt x="18597" y="17966"/>
                  </a:cubicBezTo>
                  <a:cubicBezTo>
                    <a:pt x="19331" y="17674"/>
                    <a:pt x="19960" y="16215"/>
                    <a:pt x="20484" y="13296"/>
                  </a:cubicBezTo>
                  <a:cubicBezTo>
                    <a:pt x="21009" y="10377"/>
                    <a:pt x="21428" y="5999"/>
                    <a:pt x="21218" y="3372"/>
                  </a:cubicBezTo>
                  <a:cubicBezTo>
                    <a:pt x="21009" y="745"/>
                    <a:pt x="20170" y="-131"/>
                    <a:pt x="18702" y="15"/>
                  </a:cubicBezTo>
                  <a:cubicBezTo>
                    <a:pt x="17234" y="161"/>
                    <a:pt x="15137" y="1328"/>
                    <a:pt x="13774" y="2496"/>
                  </a:cubicBezTo>
                  <a:cubicBezTo>
                    <a:pt x="12411" y="3664"/>
                    <a:pt x="11781" y="4831"/>
                    <a:pt x="11467" y="5561"/>
                  </a:cubicBezTo>
                  <a:cubicBezTo>
                    <a:pt x="11152" y="6291"/>
                    <a:pt x="11152" y="6583"/>
                    <a:pt x="11152" y="6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833993" y="338477"/>
              <a:ext cx="221934" cy="7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37" fill="norm" stroke="1" extrusionOk="0">
                  <a:moveTo>
                    <a:pt x="21316" y="996"/>
                  </a:moveTo>
                  <a:cubicBezTo>
                    <a:pt x="18861" y="643"/>
                    <a:pt x="16407" y="290"/>
                    <a:pt x="14321" y="113"/>
                  </a:cubicBezTo>
                  <a:cubicBezTo>
                    <a:pt x="12234" y="-63"/>
                    <a:pt x="10516" y="-63"/>
                    <a:pt x="8798" y="325"/>
                  </a:cubicBezTo>
                  <a:cubicBezTo>
                    <a:pt x="7080" y="713"/>
                    <a:pt x="5361" y="1490"/>
                    <a:pt x="3766" y="2937"/>
                  </a:cubicBezTo>
                  <a:cubicBezTo>
                    <a:pt x="2171" y="4384"/>
                    <a:pt x="698" y="6502"/>
                    <a:pt x="207" y="9008"/>
                  </a:cubicBezTo>
                  <a:cubicBezTo>
                    <a:pt x="-284" y="11513"/>
                    <a:pt x="207" y="14408"/>
                    <a:pt x="575" y="16561"/>
                  </a:cubicBezTo>
                  <a:cubicBezTo>
                    <a:pt x="943" y="18713"/>
                    <a:pt x="1189" y="20125"/>
                    <a:pt x="1434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720582" y="811541"/>
              <a:ext cx="28934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416" y="21600"/>
                  </a:moveTo>
                  <a:cubicBezTo>
                    <a:pt x="41" y="19200"/>
                    <a:pt x="-335" y="16800"/>
                    <a:pt x="510" y="15120"/>
                  </a:cubicBezTo>
                  <a:cubicBezTo>
                    <a:pt x="1355" y="13440"/>
                    <a:pt x="3422" y="12480"/>
                    <a:pt x="7084" y="10080"/>
                  </a:cubicBezTo>
                  <a:cubicBezTo>
                    <a:pt x="10747" y="7680"/>
                    <a:pt x="16006" y="3840"/>
                    <a:pt x="212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1172997" y="362226"/>
              <a:ext cx="220271" cy="74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79" fill="norm" stroke="1" extrusionOk="0">
                  <a:moveTo>
                    <a:pt x="21399" y="1890"/>
                  </a:moveTo>
                  <a:cubicBezTo>
                    <a:pt x="21399" y="1231"/>
                    <a:pt x="21399" y="572"/>
                    <a:pt x="20778" y="242"/>
                  </a:cubicBezTo>
                  <a:cubicBezTo>
                    <a:pt x="20158" y="-87"/>
                    <a:pt x="18916" y="-87"/>
                    <a:pt x="17551" y="279"/>
                  </a:cubicBezTo>
                  <a:cubicBezTo>
                    <a:pt x="16185" y="645"/>
                    <a:pt x="14696" y="1377"/>
                    <a:pt x="12213" y="2988"/>
                  </a:cubicBezTo>
                  <a:cubicBezTo>
                    <a:pt x="9730" y="4599"/>
                    <a:pt x="6254" y="7089"/>
                    <a:pt x="3896" y="9651"/>
                  </a:cubicBezTo>
                  <a:cubicBezTo>
                    <a:pt x="1537" y="12214"/>
                    <a:pt x="296" y="14850"/>
                    <a:pt x="47" y="16717"/>
                  </a:cubicBezTo>
                  <a:cubicBezTo>
                    <a:pt x="-201" y="18584"/>
                    <a:pt x="544" y="19682"/>
                    <a:pt x="1909" y="20415"/>
                  </a:cubicBezTo>
                  <a:cubicBezTo>
                    <a:pt x="3275" y="21147"/>
                    <a:pt x="5261" y="21513"/>
                    <a:pt x="7620" y="21476"/>
                  </a:cubicBezTo>
                  <a:cubicBezTo>
                    <a:pt x="9978" y="21440"/>
                    <a:pt x="12709" y="21000"/>
                    <a:pt x="15440" y="20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1501561" y="535535"/>
              <a:ext cx="68044" cy="5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79" fill="norm" stroke="1" extrusionOk="0">
                  <a:moveTo>
                    <a:pt x="21300" y="0"/>
                  </a:moveTo>
                  <a:cubicBezTo>
                    <a:pt x="16500" y="2751"/>
                    <a:pt x="11700" y="5502"/>
                    <a:pt x="8100" y="8457"/>
                  </a:cubicBezTo>
                  <a:cubicBezTo>
                    <a:pt x="4500" y="11411"/>
                    <a:pt x="2100" y="14570"/>
                    <a:pt x="900" y="16658"/>
                  </a:cubicBezTo>
                  <a:cubicBezTo>
                    <a:pt x="-300" y="18747"/>
                    <a:pt x="-300" y="19766"/>
                    <a:pt x="900" y="20479"/>
                  </a:cubicBezTo>
                  <a:cubicBezTo>
                    <a:pt x="2100" y="21192"/>
                    <a:pt x="4500" y="21600"/>
                    <a:pt x="7700" y="21447"/>
                  </a:cubicBezTo>
                  <a:cubicBezTo>
                    <a:pt x="10900" y="21294"/>
                    <a:pt x="14900" y="20581"/>
                    <a:pt x="18900" y="19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1458370" y="819208"/>
              <a:ext cx="210904" cy="7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3519" y="20110"/>
                  </a:moveTo>
                  <a:cubicBezTo>
                    <a:pt x="1698" y="20855"/>
                    <a:pt x="-124" y="21600"/>
                    <a:pt x="6" y="21600"/>
                  </a:cubicBezTo>
                  <a:cubicBezTo>
                    <a:pt x="136" y="21600"/>
                    <a:pt x="2218" y="20855"/>
                    <a:pt x="6122" y="17131"/>
                  </a:cubicBezTo>
                  <a:cubicBezTo>
                    <a:pt x="10025" y="13407"/>
                    <a:pt x="15751" y="6703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1722941" y="543202"/>
              <a:ext cx="85967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9257" y="0"/>
                  </a:moveTo>
                  <a:cubicBezTo>
                    <a:pt x="13577" y="2618"/>
                    <a:pt x="17897" y="5236"/>
                    <a:pt x="19749" y="8042"/>
                  </a:cubicBezTo>
                  <a:cubicBezTo>
                    <a:pt x="21600" y="10847"/>
                    <a:pt x="20983" y="13839"/>
                    <a:pt x="17280" y="16130"/>
                  </a:cubicBezTo>
                  <a:cubicBezTo>
                    <a:pt x="13577" y="18421"/>
                    <a:pt x="6789" y="200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2192042" y="364902"/>
              <a:ext cx="627258" cy="79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14" fill="norm" stroke="1" extrusionOk="0">
                  <a:moveTo>
                    <a:pt x="8117" y="13760"/>
                  </a:moveTo>
                  <a:cubicBezTo>
                    <a:pt x="6712" y="13345"/>
                    <a:pt x="5307" y="12930"/>
                    <a:pt x="4166" y="13207"/>
                  </a:cubicBezTo>
                  <a:cubicBezTo>
                    <a:pt x="3024" y="13483"/>
                    <a:pt x="2146" y="14453"/>
                    <a:pt x="1488" y="15560"/>
                  </a:cubicBezTo>
                  <a:cubicBezTo>
                    <a:pt x="829" y="16668"/>
                    <a:pt x="390" y="17914"/>
                    <a:pt x="171" y="18745"/>
                  </a:cubicBezTo>
                  <a:cubicBezTo>
                    <a:pt x="-49" y="19576"/>
                    <a:pt x="-49" y="19991"/>
                    <a:pt x="127" y="20337"/>
                  </a:cubicBezTo>
                  <a:cubicBezTo>
                    <a:pt x="302" y="20683"/>
                    <a:pt x="653" y="20960"/>
                    <a:pt x="1444" y="20857"/>
                  </a:cubicBezTo>
                  <a:cubicBezTo>
                    <a:pt x="2234" y="20753"/>
                    <a:pt x="3463" y="20268"/>
                    <a:pt x="4868" y="18953"/>
                  </a:cubicBezTo>
                  <a:cubicBezTo>
                    <a:pt x="6273" y="17637"/>
                    <a:pt x="7853" y="15491"/>
                    <a:pt x="9039" y="13103"/>
                  </a:cubicBezTo>
                  <a:cubicBezTo>
                    <a:pt x="10224" y="10714"/>
                    <a:pt x="11014" y="8083"/>
                    <a:pt x="11541" y="6145"/>
                  </a:cubicBezTo>
                  <a:cubicBezTo>
                    <a:pt x="12068" y="4207"/>
                    <a:pt x="12331" y="2960"/>
                    <a:pt x="12463" y="1991"/>
                  </a:cubicBezTo>
                  <a:cubicBezTo>
                    <a:pt x="12595" y="1022"/>
                    <a:pt x="12595" y="330"/>
                    <a:pt x="12419" y="87"/>
                  </a:cubicBezTo>
                  <a:cubicBezTo>
                    <a:pt x="12244" y="-155"/>
                    <a:pt x="11892" y="53"/>
                    <a:pt x="11366" y="1368"/>
                  </a:cubicBezTo>
                  <a:cubicBezTo>
                    <a:pt x="10839" y="2683"/>
                    <a:pt x="10136" y="5107"/>
                    <a:pt x="9741" y="7703"/>
                  </a:cubicBezTo>
                  <a:cubicBezTo>
                    <a:pt x="9346" y="10299"/>
                    <a:pt x="9258" y="13068"/>
                    <a:pt x="9258" y="15283"/>
                  </a:cubicBezTo>
                  <a:cubicBezTo>
                    <a:pt x="9258" y="17499"/>
                    <a:pt x="9346" y="19160"/>
                    <a:pt x="9522" y="20130"/>
                  </a:cubicBezTo>
                  <a:cubicBezTo>
                    <a:pt x="9697" y="21099"/>
                    <a:pt x="9961" y="21376"/>
                    <a:pt x="10356" y="21410"/>
                  </a:cubicBezTo>
                  <a:cubicBezTo>
                    <a:pt x="10751" y="21445"/>
                    <a:pt x="11278" y="21237"/>
                    <a:pt x="12244" y="20026"/>
                  </a:cubicBezTo>
                  <a:cubicBezTo>
                    <a:pt x="13210" y="18814"/>
                    <a:pt x="14614" y="16599"/>
                    <a:pt x="15712" y="14280"/>
                  </a:cubicBezTo>
                  <a:cubicBezTo>
                    <a:pt x="16810" y="11960"/>
                    <a:pt x="17600" y="9537"/>
                    <a:pt x="18171" y="7633"/>
                  </a:cubicBezTo>
                  <a:cubicBezTo>
                    <a:pt x="18741" y="5730"/>
                    <a:pt x="19092" y="4345"/>
                    <a:pt x="19268" y="3445"/>
                  </a:cubicBezTo>
                  <a:cubicBezTo>
                    <a:pt x="19444" y="2545"/>
                    <a:pt x="19444" y="2130"/>
                    <a:pt x="19312" y="2060"/>
                  </a:cubicBezTo>
                  <a:cubicBezTo>
                    <a:pt x="19180" y="1991"/>
                    <a:pt x="18917" y="2268"/>
                    <a:pt x="18390" y="3583"/>
                  </a:cubicBezTo>
                  <a:cubicBezTo>
                    <a:pt x="17863" y="4899"/>
                    <a:pt x="17073" y="7253"/>
                    <a:pt x="16678" y="9503"/>
                  </a:cubicBezTo>
                  <a:cubicBezTo>
                    <a:pt x="16283" y="11753"/>
                    <a:pt x="16283" y="13899"/>
                    <a:pt x="16502" y="15353"/>
                  </a:cubicBezTo>
                  <a:cubicBezTo>
                    <a:pt x="16722" y="16807"/>
                    <a:pt x="17161" y="17568"/>
                    <a:pt x="17819" y="17983"/>
                  </a:cubicBezTo>
                  <a:cubicBezTo>
                    <a:pt x="18478" y="18399"/>
                    <a:pt x="19356" y="18468"/>
                    <a:pt x="20014" y="18018"/>
                  </a:cubicBezTo>
                  <a:cubicBezTo>
                    <a:pt x="20673" y="17568"/>
                    <a:pt x="21112" y="16599"/>
                    <a:pt x="21551" y="15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2655740" y="696539"/>
              <a:ext cx="247895" cy="10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3" y="19440"/>
                  </a:moveTo>
                  <a:cubicBezTo>
                    <a:pt x="1781" y="20520"/>
                    <a:pt x="0" y="21600"/>
                    <a:pt x="0" y="21600"/>
                  </a:cubicBezTo>
                  <a:cubicBezTo>
                    <a:pt x="0" y="21600"/>
                    <a:pt x="1781" y="20520"/>
                    <a:pt x="5678" y="16740"/>
                  </a:cubicBezTo>
                  <a:cubicBezTo>
                    <a:pt x="9575" y="12960"/>
                    <a:pt x="15588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3383692" y="741860"/>
              <a:ext cx="255960" cy="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66" fill="norm" stroke="1" extrusionOk="0">
                  <a:moveTo>
                    <a:pt x="1530" y="20966"/>
                  </a:moveTo>
                  <a:cubicBezTo>
                    <a:pt x="674" y="18374"/>
                    <a:pt x="-181" y="15782"/>
                    <a:pt x="33" y="13622"/>
                  </a:cubicBezTo>
                  <a:cubicBezTo>
                    <a:pt x="247" y="11462"/>
                    <a:pt x="1530" y="9734"/>
                    <a:pt x="4845" y="7142"/>
                  </a:cubicBezTo>
                  <a:cubicBezTo>
                    <a:pt x="8160" y="4550"/>
                    <a:pt x="13506" y="1094"/>
                    <a:pt x="16607" y="230"/>
                  </a:cubicBezTo>
                  <a:cubicBezTo>
                    <a:pt x="19708" y="-634"/>
                    <a:pt x="20564" y="1094"/>
                    <a:pt x="21419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3394312" y="895877"/>
              <a:ext cx="25300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8720"/>
                    <a:pt x="8291" y="15840"/>
                    <a:pt x="11891" y="12240"/>
                  </a:cubicBezTo>
                  <a:cubicBezTo>
                    <a:pt x="15491" y="8640"/>
                    <a:pt x="1854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3981044" y="512535"/>
              <a:ext cx="14897" cy="62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5" h="21600" fill="norm" stroke="1" extrusionOk="0">
                  <a:moveTo>
                    <a:pt x="13621" y="0"/>
                  </a:moveTo>
                  <a:cubicBezTo>
                    <a:pt x="16706" y="2283"/>
                    <a:pt x="19792" y="4566"/>
                    <a:pt x="16706" y="7376"/>
                  </a:cubicBezTo>
                  <a:cubicBezTo>
                    <a:pt x="13620" y="10185"/>
                    <a:pt x="4363" y="13522"/>
                    <a:pt x="1278" y="15980"/>
                  </a:cubicBezTo>
                  <a:cubicBezTo>
                    <a:pt x="-1808" y="18439"/>
                    <a:pt x="1278" y="20020"/>
                    <a:pt x="43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4567339" y="880543"/>
              <a:ext cx="214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7200"/>
                    <a:pt x="11829" y="14400"/>
                    <a:pt x="15429" y="18000"/>
                  </a:cubicBezTo>
                  <a:cubicBezTo>
                    <a:pt x="19029" y="21600"/>
                    <a:pt x="2031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4567339" y="972545"/>
              <a:ext cx="24534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5181006" y="373969"/>
              <a:ext cx="193002" cy="74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508" fill="norm" stroke="1" extrusionOk="0">
                  <a:moveTo>
                    <a:pt x="4950" y="10411"/>
                  </a:moveTo>
                  <a:cubicBezTo>
                    <a:pt x="3565" y="10632"/>
                    <a:pt x="2180" y="10854"/>
                    <a:pt x="1350" y="11665"/>
                  </a:cubicBezTo>
                  <a:cubicBezTo>
                    <a:pt x="519" y="12475"/>
                    <a:pt x="242" y="13876"/>
                    <a:pt x="103" y="15461"/>
                  </a:cubicBezTo>
                  <a:cubicBezTo>
                    <a:pt x="-35" y="17046"/>
                    <a:pt x="-35" y="18815"/>
                    <a:pt x="103" y="19921"/>
                  </a:cubicBezTo>
                  <a:cubicBezTo>
                    <a:pt x="242" y="21027"/>
                    <a:pt x="519" y="21469"/>
                    <a:pt x="796" y="21506"/>
                  </a:cubicBezTo>
                  <a:cubicBezTo>
                    <a:pt x="1073" y="21543"/>
                    <a:pt x="1350" y="21174"/>
                    <a:pt x="1903" y="19811"/>
                  </a:cubicBezTo>
                  <a:cubicBezTo>
                    <a:pt x="2457" y="18447"/>
                    <a:pt x="3288" y="16088"/>
                    <a:pt x="4257" y="13581"/>
                  </a:cubicBezTo>
                  <a:cubicBezTo>
                    <a:pt x="5227" y="11075"/>
                    <a:pt x="6334" y="8421"/>
                    <a:pt x="7719" y="6172"/>
                  </a:cubicBezTo>
                  <a:cubicBezTo>
                    <a:pt x="9103" y="3924"/>
                    <a:pt x="10765" y="2081"/>
                    <a:pt x="12288" y="1086"/>
                  </a:cubicBezTo>
                  <a:cubicBezTo>
                    <a:pt x="13811" y="90"/>
                    <a:pt x="15196" y="-57"/>
                    <a:pt x="16442" y="17"/>
                  </a:cubicBezTo>
                  <a:cubicBezTo>
                    <a:pt x="17688" y="90"/>
                    <a:pt x="18796" y="385"/>
                    <a:pt x="19765" y="1159"/>
                  </a:cubicBezTo>
                  <a:cubicBezTo>
                    <a:pt x="20734" y="1933"/>
                    <a:pt x="21565" y="3187"/>
                    <a:pt x="20180" y="4624"/>
                  </a:cubicBezTo>
                  <a:cubicBezTo>
                    <a:pt x="18796" y="6062"/>
                    <a:pt x="15196" y="7684"/>
                    <a:pt x="13257" y="8716"/>
                  </a:cubicBezTo>
                  <a:cubicBezTo>
                    <a:pt x="11319" y="9748"/>
                    <a:pt x="11042" y="10190"/>
                    <a:pt x="10765" y="10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5303355" y="750207"/>
              <a:ext cx="283674" cy="34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5718"/>
                  </a:moveTo>
                  <a:cubicBezTo>
                    <a:pt x="195" y="4924"/>
                    <a:pt x="389" y="4129"/>
                    <a:pt x="1070" y="3732"/>
                  </a:cubicBezTo>
                  <a:cubicBezTo>
                    <a:pt x="1751" y="3335"/>
                    <a:pt x="2919" y="3335"/>
                    <a:pt x="4670" y="4368"/>
                  </a:cubicBezTo>
                  <a:cubicBezTo>
                    <a:pt x="6422" y="5400"/>
                    <a:pt x="8757" y="7465"/>
                    <a:pt x="9924" y="10324"/>
                  </a:cubicBezTo>
                  <a:cubicBezTo>
                    <a:pt x="11092" y="13182"/>
                    <a:pt x="11092" y="16835"/>
                    <a:pt x="10703" y="18900"/>
                  </a:cubicBezTo>
                  <a:cubicBezTo>
                    <a:pt x="10313" y="20965"/>
                    <a:pt x="9535" y="21441"/>
                    <a:pt x="8659" y="21521"/>
                  </a:cubicBezTo>
                  <a:cubicBezTo>
                    <a:pt x="7784" y="21600"/>
                    <a:pt x="6811" y="21282"/>
                    <a:pt x="6324" y="20171"/>
                  </a:cubicBezTo>
                  <a:cubicBezTo>
                    <a:pt x="5838" y="19059"/>
                    <a:pt x="5838" y="17153"/>
                    <a:pt x="7784" y="14056"/>
                  </a:cubicBezTo>
                  <a:cubicBezTo>
                    <a:pt x="9730" y="10959"/>
                    <a:pt x="13622" y="6671"/>
                    <a:pt x="16249" y="4129"/>
                  </a:cubicBezTo>
                  <a:cubicBezTo>
                    <a:pt x="18876" y="1588"/>
                    <a:pt x="20238" y="7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5914916" y="451200"/>
              <a:ext cx="346795" cy="75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21087" y="0"/>
                  </a:moveTo>
                  <a:cubicBezTo>
                    <a:pt x="18601" y="367"/>
                    <a:pt x="16114" y="735"/>
                    <a:pt x="13706" y="1763"/>
                  </a:cubicBezTo>
                  <a:cubicBezTo>
                    <a:pt x="11297" y="2792"/>
                    <a:pt x="8966" y="4482"/>
                    <a:pt x="6713" y="6429"/>
                  </a:cubicBezTo>
                  <a:cubicBezTo>
                    <a:pt x="4460" y="8376"/>
                    <a:pt x="2284" y="10580"/>
                    <a:pt x="1041" y="12710"/>
                  </a:cubicBezTo>
                  <a:cubicBezTo>
                    <a:pt x="-202" y="14841"/>
                    <a:pt x="-513" y="16898"/>
                    <a:pt x="1119" y="18367"/>
                  </a:cubicBezTo>
                  <a:cubicBezTo>
                    <a:pt x="2750" y="19837"/>
                    <a:pt x="6324" y="20718"/>
                    <a:pt x="98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6162041" y="471891"/>
              <a:ext cx="973690" cy="56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680" y="21396"/>
                  </a:moveTo>
                  <a:cubicBezTo>
                    <a:pt x="340" y="21201"/>
                    <a:pt x="0" y="21007"/>
                    <a:pt x="0" y="20910"/>
                  </a:cubicBezTo>
                  <a:cubicBezTo>
                    <a:pt x="0" y="20812"/>
                    <a:pt x="340" y="20812"/>
                    <a:pt x="1474" y="20861"/>
                  </a:cubicBezTo>
                  <a:cubicBezTo>
                    <a:pt x="2608" y="20910"/>
                    <a:pt x="4535" y="21007"/>
                    <a:pt x="5669" y="21055"/>
                  </a:cubicBezTo>
                  <a:cubicBezTo>
                    <a:pt x="6803" y="21104"/>
                    <a:pt x="7143" y="21104"/>
                    <a:pt x="7569" y="21153"/>
                  </a:cubicBezTo>
                  <a:cubicBezTo>
                    <a:pt x="7994" y="21201"/>
                    <a:pt x="8504" y="21299"/>
                    <a:pt x="8674" y="21153"/>
                  </a:cubicBezTo>
                  <a:cubicBezTo>
                    <a:pt x="8844" y="21007"/>
                    <a:pt x="8674" y="20618"/>
                    <a:pt x="8391" y="18818"/>
                  </a:cubicBezTo>
                  <a:cubicBezTo>
                    <a:pt x="8107" y="17018"/>
                    <a:pt x="7710" y="13807"/>
                    <a:pt x="7540" y="11326"/>
                  </a:cubicBezTo>
                  <a:cubicBezTo>
                    <a:pt x="7370" y="8845"/>
                    <a:pt x="7427" y="7093"/>
                    <a:pt x="7909" y="5391"/>
                  </a:cubicBezTo>
                  <a:cubicBezTo>
                    <a:pt x="8391" y="3688"/>
                    <a:pt x="9298" y="2034"/>
                    <a:pt x="10148" y="1061"/>
                  </a:cubicBezTo>
                  <a:cubicBezTo>
                    <a:pt x="10998" y="88"/>
                    <a:pt x="11792" y="-204"/>
                    <a:pt x="12444" y="137"/>
                  </a:cubicBezTo>
                  <a:cubicBezTo>
                    <a:pt x="13096" y="477"/>
                    <a:pt x="13606" y="1450"/>
                    <a:pt x="13776" y="3055"/>
                  </a:cubicBezTo>
                  <a:cubicBezTo>
                    <a:pt x="13946" y="4661"/>
                    <a:pt x="13776" y="6899"/>
                    <a:pt x="13294" y="9380"/>
                  </a:cubicBezTo>
                  <a:cubicBezTo>
                    <a:pt x="12813" y="11861"/>
                    <a:pt x="12019" y="14585"/>
                    <a:pt x="11537" y="16239"/>
                  </a:cubicBezTo>
                  <a:cubicBezTo>
                    <a:pt x="11055" y="17893"/>
                    <a:pt x="10885" y="18477"/>
                    <a:pt x="10800" y="19012"/>
                  </a:cubicBezTo>
                  <a:cubicBezTo>
                    <a:pt x="10715" y="19547"/>
                    <a:pt x="10715" y="20034"/>
                    <a:pt x="10857" y="20423"/>
                  </a:cubicBezTo>
                  <a:cubicBezTo>
                    <a:pt x="10998" y="20812"/>
                    <a:pt x="11282" y="21104"/>
                    <a:pt x="12104" y="21201"/>
                  </a:cubicBezTo>
                  <a:cubicBezTo>
                    <a:pt x="12926" y="21299"/>
                    <a:pt x="14287" y="21201"/>
                    <a:pt x="15959" y="20812"/>
                  </a:cubicBezTo>
                  <a:cubicBezTo>
                    <a:pt x="17631" y="20423"/>
                    <a:pt x="19616" y="19742"/>
                    <a:pt x="21600" y="19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7005393" y="443533"/>
              <a:ext cx="331762" cy="88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16324" y="0"/>
                  </a:moveTo>
                  <a:cubicBezTo>
                    <a:pt x="17643" y="1490"/>
                    <a:pt x="18962" y="2979"/>
                    <a:pt x="19951" y="4841"/>
                  </a:cubicBezTo>
                  <a:cubicBezTo>
                    <a:pt x="20940" y="6703"/>
                    <a:pt x="21600" y="8938"/>
                    <a:pt x="21353" y="11048"/>
                  </a:cubicBezTo>
                  <a:cubicBezTo>
                    <a:pt x="21105" y="13159"/>
                    <a:pt x="19951" y="15145"/>
                    <a:pt x="16818" y="16821"/>
                  </a:cubicBezTo>
                  <a:cubicBezTo>
                    <a:pt x="13686" y="18497"/>
                    <a:pt x="8574" y="19862"/>
                    <a:pt x="5441" y="20607"/>
                  </a:cubicBezTo>
                  <a:cubicBezTo>
                    <a:pt x="2308" y="21352"/>
                    <a:pt x="1154" y="214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606664" y="2941919"/>
              <a:ext cx="196257" cy="10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33" fill="norm" stroke="1" extrusionOk="0">
                  <a:moveTo>
                    <a:pt x="20997" y="1645"/>
                  </a:moveTo>
                  <a:cubicBezTo>
                    <a:pt x="19083" y="1158"/>
                    <a:pt x="17169" y="671"/>
                    <a:pt x="14845" y="346"/>
                  </a:cubicBezTo>
                  <a:cubicBezTo>
                    <a:pt x="12521" y="21"/>
                    <a:pt x="9787" y="-141"/>
                    <a:pt x="7326" y="157"/>
                  </a:cubicBezTo>
                  <a:cubicBezTo>
                    <a:pt x="4865" y="454"/>
                    <a:pt x="2678" y="1212"/>
                    <a:pt x="1311" y="2512"/>
                  </a:cubicBezTo>
                  <a:cubicBezTo>
                    <a:pt x="-56" y="3811"/>
                    <a:pt x="-603" y="5651"/>
                    <a:pt x="901" y="7411"/>
                  </a:cubicBezTo>
                  <a:cubicBezTo>
                    <a:pt x="2405" y="9170"/>
                    <a:pt x="5959" y="10848"/>
                    <a:pt x="8420" y="12445"/>
                  </a:cubicBezTo>
                  <a:cubicBezTo>
                    <a:pt x="10881" y="14042"/>
                    <a:pt x="12248" y="15558"/>
                    <a:pt x="12521" y="16912"/>
                  </a:cubicBezTo>
                  <a:cubicBezTo>
                    <a:pt x="12794" y="18265"/>
                    <a:pt x="11974" y="19456"/>
                    <a:pt x="11154" y="20241"/>
                  </a:cubicBezTo>
                  <a:cubicBezTo>
                    <a:pt x="10334" y="21026"/>
                    <a:pt x="9513" y="21405"/>
                    <a:pt x="8830" y="21432"/>
                  </a:cubicBezTo>
                  <a:cubicBezTo>
                    <a:pt x="8146" y="21459"/>
                    <a:pt x="7600" y="21134"/>
                    <a:pt x="7053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350577" y="4192618"/>
              <a:ext cx="29134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4400"/>
                    <a:pt x="9095" y="7200"/>
                    <a:pt x="12695" y="3600"/>
                  </a:cubicBezTo>
                  <a:cubicBezTo>
                    <a:pt x="16295" y="0"/>
                    <a:pt x="189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691426" y="4069948"/>
              <a:ext cx="332518" cy="27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4" fill="norm" stroke="1" extrusionOk="0">
                  <a:moveTo>
                    <a:pt x="10657" y="0"/>
                  </a:moveTo>
                  <a:cubicBezTo>
                    <a:pt x="9997" y="4400"/>
                    <a:pt x="9337" y="8800"/>
                    <a:pt x="8431" y="12000"/>
                  </a:cubicBezTo>
                  <a:cubicBezTo>
                    <a:pt x="7524" y="15200"/>
                    <a:pt x="6370" y="17200"/>
                    <a:pt x="5463" y="18600"/>
                  </a:cubicBezTo>
                  <a:cubicBezTo>
                    <a:pt x="4556" y="20000"/>
                    <a:pt x="3896" y="20800"/>
                    <a:pt x="3154" y="21200"/>
                  </a:cubicBezTo>
                  <a:cubicBezTo>
                    <a:pt x="2412" y="21600"/>
                    <a:pt x="1588" y="21600"/>
                    <a:pt x="1011" y="20500"/>
                  </a:cubicBezTo>
                  <a:cubicBezTo>
                    <a:pt x="434" y="19400"/>
                    <a:pt x="104" y="17200"/>
                    <a:pt x="21" y="14900"/>
                  </a:cubicBezTo>
                  <a:cubicBezTo>
                    <a:pt x="-61" y="12600"/>
                    <a:pt x="104" y="10200"/>
                    <a:pt x="434" y="8600"/>
                  </a:cubicBezTo>
                  <a:cubicBezTo>
                    <a:pt x="763" y="7000"/>
                    <a:pt x="1258" y="6200"/>
                    <a:pt x="1918" y="5600"/>
                  </a:cubicBezTo>
                  <a:cubicBezTo>
                    <a:pt x="2577" y="5000"/>
                    <a:pt x="3402" y="4600"/>
                    <a:pt x="4144" y="4900"/>
                  </a:cubicBezTo>
                  <a:cubicBezTo>
                    <a:pt x="4886" y="5200"/>
                    <a:pt x="5545" y="6200"/>
                    <a:pt x="6782" y="8600"/>
                  </a:cubicBezTo>
                  <a:cubicBezTo>
                    <a:pt x="8018" y="11000"/>
                    <a:pt x="9832" y="14800"/>
                    <a:pt x="11481" y="17100"/>
                  </a:cubicBezTo>
                  <a:cubicBezTo>
                    <a:pt x="13130" y="19400"/>
                    <a:pt x="14614" y="20200"/>
                    <a:pt x="15768" y="20400"/>
                  </a:cubicBezTo>
                  <a:cubicBezTo>
                    <a:pt x="16922" y="20600"/>
                    <a:pt x="17747" y="20200"/>
                    <a:pt x="18654" y="18700"/>
                  </a:cubicBezTo>
                  <a:cubicBezTo>
                    <a:pt x="19560" y="17200"/>
                    <a:pt x="20550" y="14600"/>
                    <a:pt x="21044" y="12400"/>
                  </a:cubicBezTo>
                  <a:cubicBezTo>
                    <a:pt x="21539" y="10200"/>
                    <a:pt x="21539" y="8400"/>
                    <a:pt x="21292" y="7100"/>
                  </a:cubicBezTo>
                  <a:cubicBezTo>
                    <a:pt x="21044" y="5800"/>
                    <a:pt x="20550" y="5000"/>
                    <a:pt x="19313" y="4400"/>
                  </a:cubicBezTo>
                  <a:cubicBezTo>
                    <a:pt x="18076" y="3800"/>
                    <a:pt x="16098" y="3400"/>
                    <a:pt x="14202" y="3800"/>
                  </a:cubicBezTo>
                  <a:cubicBezTo>
                    <a:pt x="12305" y="4200"/>
                    <a:pt x="10492" y="5400"/>
                    <a:pt x="8678" y="6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324453" y="2467579"/>
              <a:ext cx="348132" cy="32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37" fill="norm" stroke="1" extrusionOk="0">
                  <a:moveTo>
                    <a:pt x="15801" y="0"/>
                  </a:moveTo>
                  <a:cubicBezTo>
                    <a:pt x="14067" y="3822"/>
                    <a:pt x="12332" y="7643"/>
                    <a:pt x="10756" y="10883"/>
                  </a:cubicBezTo>
                  <a:cubicBezTo>
                    <a:pt x="9179" y="14123"/>
                    <a:pt x="7760" y="16782"/>
                    <a:pt x="6735" y="18360"/>
                  </a:cubicBezTo>
                  <a:cubicBezTo>
                    <a:pt x="5711" y="19938"/>
                    <a:pt x="5080" y="20437"/>
                    <a:pt x="4292" y="20852"/>
                  </a:cubicBezTo>
                  <a:cubicBezTo>
                    <a:pt x="3503" y="21268"/>
                    <a:pt x="2557" y="21600"/>
                    <a:pt x="1848" y="21351"/>
                  </a:cubicBezTo>
                  <a:cubicBezTo>
                    <a:pt x="1138" y="21102"/>
                    <a:pt x="665" y="20271"/>
                    <a:pt x="350" y="18692"/>
                  </a:cubicBezTo>
                  <a:cubicBezTo>
                    <a:pt x="35" y="17114"/>
                    <a:pt x="-123" y="14788"/>
                    <a:pt x="113" y="13292"/>
                  </a:cubicBezTo>
                  <a:cubicBezTo>
                    <a:pt x="350" y="11797"/>
                    <a:pt x="981" y="11132"/>
                    <a:pt x="1611" y="10551"/>
                  </a:cubicBezTo>
                  <a:cubicBezTo>
                    <a:pt x="2242" y="9969"/>
                    <a:pt x="2873" y="9471"/>
                    <a:pt x="3976" y="9305"/>
                  </a:cubicBezTo>
                  <a:cubicBezTo>
                    <a:pt x="5080" y="9138"/>
                    <a:pt x="6657" y="9305"/>
                    <a:pt x="8391" y="10468"/>
                  </a:cubicBezTo>
                  <a:cubicBezTo>
                    <a:pt x="10125" y="11631"/>
                    <a:pt x="12017" y="13791"/>
                    <a:pt x="13436" y="15452"/>
                  </a:cubicBezTo>
                  <a:cubicBezTo>
                    <a:pt x="14855" y="17114"/>
                    <a:pt x="15801" y="18277"/>
                    <a:pt x="16511" y="19191"/>
                  </a:cubicBezTo>
                  <a:cubicBezTo>
                    <a:pt x="17220" y="20105"/>
                    <a:pt x="17693" y="20769"/>
                    <a:pt x="18481" y="20852"/>
                  </a:cubicBezTo>
                  <a:cubicBezTo>
                    <a:pt x="19270" y="20935"/>
                    <a:pt x="20373" y="20437"/>
                    <a:pt x="21477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1209263" y="3014204"/>
              <a:ext cx="168671" cy="68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34" fill="norm" stroke="1" extrusionOk="0">
                  <a:moveTo>
                    <a:pt x="21278" y="2337"/>
                  </a:moveTo>
                  <a:cubicBezTo>
                    <a:pt x="21278" y="1935"/>
                    <a:pt x="21278" y="1534"/>
                    <a:pt x="19988" y="1132"/>
                  </a:cubicBezTo>
                  <a:cubicBezTo>
                    <a:pt x="18699" y="731"/>
                    <a:pt x="16120" y="329"/>
                    <a:pt x="14024" y="129"/>
                  </a:cubicBezTo>
                  <a:cubicBezTo>
                    <a:pt x="11929" y="-72"/>
                    <a:pt x="10317" y="-72"/>
                    <a:pt x="8221" y="370"/>
                  </a:cubicBezTo>
                  <a:cubicBezTo>
                    <a:pt x="6126" y="811"/>
                    <a:pt x="3547" y="1695"/>
                    <a:pt x="1935" y="3341"/>
                  </a:cubicBezTo>
                  <a:cubicBezTo>
                    <a:pt x="323" y="4987"/>
                    <a:pt x="-322" y="7396"/>
                    <a:pt x="323" y="10005"/>
                  </a:cubicBezTo>
                  <a:cubicBezTo>
                    <a:pt x="968" y="12615"/>
                    <a:pt x="2902" y="15425"/>
                    <a:pt x="4030" y="17152"/>
                  </a:cubicBezTo>
                  <a:cubicBezTo>
                    <a:pt x="5159" y="18878"/>
                    <a:pt x="5481" y="19521"/>
                    <a:pt x="5642" y="20123"/>
                  </a:cubicBezTo>
                  <a:cubicBezTo>
                    <a:pt x="5803" y="20725"/>
                    <a:pt x="5803" y="21287"/>
                    <a:pt x="4836" y="21408"/>
                  </a:cubicBezTo>
                  <a:cubicBezTo>
                    <a:pt x="3869" y="21528"/>
                    <a:pt x="1935" y="21207"/>
                    <a:pt x="0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1114510" y="3441267"/>
              <a:ext cx="29409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753" y="21600"/>
                  </a:moveTo>
                  <a:cubicBezTo>
                    <a:pt x="199" y="18720"/>
                    <a:pt x="-355" y="15840"/>
                    <a:pt x="291" y="13680"/>
                  </a:cubicBezTo>
                  <a:cubicBezTo>
                    <a:pt x="937" y="11520"/>
                    <a:pt x="2783" y="10080"/>
                    <a:pt x="6476" y="7920"/>
                  </a:cubicBezTo>
                  <a:cubicBezTo>
                    <a:pt x="10168" y="5760"/>
                    <a:pt x="15707" y="2880"/>
                    <a:pt x="212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570718" y="3040961"/>
              <a:ext cx="190558" cy="60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372" fill="norm" stroke="1" extrusionOk="0">
                  <a:moveTo>
                    <a:pt x="21192" y="1402"/>
                  </a:moveTo>
                  <a:cubicBezTo>
                    <a:pt x="20624" y="954"/>
                    <a:pt x="20055" y="505"/>
                    <a:pt x="19060" y="237"/>
                  </a:cubicBezTo>
                  <a:cubicBezTo>
                    <a:pt x="18066" y="-32"/>
                    <a:pt x="16645" y="-122"/>
                    <a:pt x="14797" y="237"/>
                  </a:cubicBezTo>
                  <a:cubicBezTo>
                    <a:pt x="12950" y="595"/>
                    <a:pt x="10676" y="1402"/>
                    <a:pt x="8260" y="3149"/>
                  </a:cubicBezTo>
                  <a:cubicBezTo>
                    <a:pt x="5845" y="4897"/>
                    <a:pt x="3287" y="7586"/>
                    <a:pt x="1724" y="10319"/>
                  </a:cubicBezTo>
                  <a:cubicBezTo>
                    <a:pt x="160" y="13053"/>
                    <a:pt x="-408" y="15832"/>
                    <a:pt x="303" y="17714"/>
                  </a:cubicBezTo>
                  <a:cubicBezTo>
                    <a:pt x="1013" y="19596"/>
                    <a:pt x="3003" y="20582"/>
                    <a:pt x="5987" y="21030"/>
                  </a:cubicBezTo>
                  <a:cubicBezTo>
                    <a:pt x="8971" y="21478"/>
                    <a:pt x="12950" y="21388"/>
                    <a:pt x="16929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845610" y="3119260"/>
              <a:ext cx="130338" cy="54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12706" y="0"/>
                  </a:moveTo>
                  <a:cubicBezTo>
                    <a:pt x="9318" y="1528"/>
                    <a:pt x="5929" y="3057"/>
                    <a:pt x="3600" y="5553"/>
                  </a:cubicBezTo>
                  <a:cubicBezTo>
                    <a:pt x="1271" y="8049"/>
                    <a:pt x="0" y="11513"/>
                    <a:pt x="0" y="14213"/>
                  </a:cubicBezTo>
                  <a:cubicBezTo>
                    <a:pt x="0" y="16913"/>
                    <a:pt x="1271" y="18849"/>
                    <a:pt x="4235" y="20021"/>
                  </a:cubicBezTo>
                  <a:cubicBezTo>
                    <a:pt x="7200" y="21192"/>
                    <a:pt x="11859" y="21600"/>
                    <a:pt x="15035" y="21549"/>
                  </a:cubicBezTo>
                  <a:cubicBezTo>
                    <a:pt x="18212" y="21498"/>
                    <a:pt x="19906" y="20989"/>
                    <a:pt x="21600" y="20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807277" y="3326265"/>
              <a:ext cx="19167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8900"/>
                    <a:pt x="5184" y="16200"/>
                    <a:pt x="8784" y="12600"/>
                  </a:cubicBezTo>
                  <a:cubicBezTo>
                    <a:pt x="12384" y="9000"/>
                    <a:pt x="16992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2012102" y="3096260"/>
              <a:ext cx="137352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600" fill="norm" stroke="1" extrusionOk="0">
                  <a:moveTo>
                    <a:pt x="323" y="0"/>
                  </a:moveTo>
                  <a:cubicBezTo>
                    <a:pt x="-56" y="493"/>
                    <a:pt x="-435" y="986"/>
                    <a:pt x="1270" y="2071"/>
                  </a:cubicBezTo>
                  <a:cubicBezTo>
                    <a:pt x="2976" y="3156"/>
                    <a:pt x="6765" y="4833"/>
                    <a:pt x="10744" y="6953"/>
                  </a:cubicBezTo>
                  <a:cubicBezTo>
                    <a:pt x="14723" y="9074"/>
                    <a:pt x="18891" y="11638"/>
                    <a:pt x="20028" y="13907"/>
                  </a:cubicBezTo>
                  <a:cubicBezTo>
                    <a:pt x="21165" y="16175"/>
                    <a:pt x="19270" y="18148"/>
                    <a:pt x="16807" y="19381"/>
                  </a:cubicBezTo>
                  <a:cubicBezTo>
                    <a:pt x="14344" y="20614"/>
                    <a:pt x="11312" y="21107"/>
                    <a:pt x="8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2442159" y="2966789"/>
              <a:ext cx="614813" cy="74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30" fill="norm" stroke="1" extrusionOk="0">
                  <a:moveTo>
                    <a:pt x="6774" y="15845"/>
                  </a:moveTo>
                  <a:cubicBezTo>
                    <a:pt x="6594" y="15037"/>
                    <a:pt x="6415" y="14229"/>
                    <a:pt x="5833" y="13678"/>
                  </a:cubicBezTo>
                  <a:cubicBezTo>
                    <a:pt x="5250" y="13126"/>
                    <a:pt x="4264" y="12833"/>
                    <a:pt x="3278" y="13273"/>
                  </a:cubicBezTo>
                  <a:cubicBezTo>
                    <a:pt x="2292" y="13714"/>
                    <a:pt x="1306" y="14890"/>
                    <a:pt x="724" y="16249"/>
                  </a:cubicBezTo>
                  <a:cubicBezTo>
                    <a:pt x="141" y="17608"/>
                    <a:pt x="-38" y="19151"/>
                    <a:pt x="7" y="20069"/>
                  </a:cubicBezTo>
                  <a:cubicBezTo>
                    <a:pt x="52" y="20988"/>
                    <a:pt x="321" y="21282"/>
                    <a:pt x="679" y="21392"/>
                  </a:cubicBezTo>
                  <a:cubicBezTo>
                    <a:pt x="1038" y="21502"/>
                    <a:pt x="1486" y="21429"/>
                    <a:pt x="2382" y="20510"/>
                  </a:cubicBezTo>
                  <a:cubicBezTo>
                    <a:pt x="3278" y="19592"/>
                    <a:pt x="4623" y="17829"/>
                    <a:pt x="5788" y="15845"/>
                  </a:cubicBezTo>
                  <a:cubicBezTo>
                    <a:pt x="6953" y="13861"/>
                    <a:pt x="7939" y="11657"/>
                    <a:pt x="8701" y="9490"/>
                  </a:cubicBezTo>
                  <a:cubicBezTo>
                    <a:pt x="9462" y="7322"/>
                    <a:pt x="10000" y="5192"/>
                    <a:pt x="10314" y="3796"/>
                  </a:cubicBezTo>
                  <a:cubicBezTo>
                    <a:pt x="10628" y="2400"/>
                    <a:pt x="10717" y="1739"/>
                    <a:pt x="10717" y="1188"/>
                  </a:cubicBezTo>
                  <a:cubicBezTo>
                    <a:pt x="10717" y="637"/>
                    <a:pt x="10628" y="196"/>
                    <a:pt x="10359" y="49"/>
                  </a:cubicBezTo>
                  <a:cubicBezTo>
                    <a:pt x="10090" y="-98"/>
                    <a:pt x="9642" y="49"/>
                    <a:pt x="9014" y="1041"/>
                  </a:cubicBezTo>
                  <a:cubicBezTo>
                    <a:pt x="8387" y="2033"/>
                    <a:pt x="7580" y="3869"/>
                    <a:pt x="6998" y="6184"/>
                  </a:cubicBezTo>
                  <a:cubicBezTo>
                    <a:pt x="6415" y="8498"/>
                    <a:pt x="6057" y="11290"/>
                    <a:pt x="5967" y="13567"/>
                  </a:cubicBezTo>
                  <a:cubicBezTo>
                    <a:pt x="5877" y="15845"/>
                    <a:pt x="6057" y="17608"/>
                    <a:pt x="6281" y="18637"/>
                  </a:cubicBezTo>
                  <a:cubicBezTo>
                    <a:pt x="6505" y="19665"/>
                    <a:pt x="6774" y="19959"/>
                    <a:pt x="7177" y="20106"/>
                  </a:cubicBezTo>
                  <a:cubicBezTo>
                    <a:pt x="7580" y="20253"/>
                    <a:pt x="8118" y="20253"/>
                    <a:pt x="8925" y="19665"/>
                  </a:cubicBezTo>
                  <a:cubicBezTo>
                    <a:pt x="9731" y="19078"/>
                    <a:pt x="10807" y="17902"/>
                    <a:pt x="12017" y="15992"/>
                  </a:cubicBezTo>
                  <a:cubicBezTo>
                    <a:pt x="13227" y="14082"/>
                    <a:pt x="14571" y="11437"/>
                    <a:pt x="15691" y="9012"/>
                  </a:cubicBezTo>
                  <a:cubicBezTo>
                    <a:pt x="16812" y="6588"/>
                    <a:pt x="17708" y="4384"/>
                    <a:pt x="18201" y="3061"/>
                  </a:cubicBezTo>
                  <a:cubicBezTo>
                    <a:pt x="18694" y="1739"/>
                    <a:pt x="18784" y="1298"/>
                    <a:pt x="18649" y="1188"/>
                  </a:cubicBezTo>
                  <a:cubicBezTo>
                    <a:pt x="18515" y="1078"/>
                    <a:pt x="18156" y="1298"/>
                    <a:pt x="17618" y="2473"/>
                  </a:cubicBezTo>
                  <a:cubicBezTo>
                    <a:pt x="17081" y="3649"/>
                    <a:pt x="16364" y="5780"/>
                    <a:pt x="15916" y="8167"/>
                  </a:cubicBezTo>
                  <a:cubicBezTo>
                    <a:pt x="15467" y="10555"/>
                    <a:pt x="15288" y="13200"/>
                    <a:pt x="15243" y="14926"/>
                  </a:cubicBezTo>
                  <a:cubicBezTo>
                    <a:pt x="15199" y="16653"/>
                    <a:pt x="15288" y="17461"/>
                    <a:pt x="15691" y="18122"/>
                  </a:cubicBezTo>
                  <a:cubicBezTo>
                    <a:pt x="16095" y="18784"/>
                    <a:pt x="16812" y="19298"/>
                    <a:pt x="17842" y="19041"/>
                  </a:cubicBezTo>
                  <a:cubicBezTo>
                    <a:pt x="18873" y="18784"/>
                    <a:pt x="20218" y="17755"/>
                    <a:pt x="21562" y="16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2734964" y="3318598"/>
              <a:ext cx="276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600"/>
                    <a:pt x="9600" y="9600"/>
                    <a:pt x="13200" y="6000"/>
                  </a:cubicBezTo>
                  <a:cubicBezTo>
                    <a:pt x="16800" y="2400"/>
                    <a:pt x="19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3808321" y="3503740"/>
              <a:ext cx="260674" cy="2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812" y="10932"/>
                    <a:pt x="7624" y="1332"/>
                    <a:pt x="11224" y="132"/>
                  </a:cubicBezTo>
                  <a:cubicBezTo>
                    <a:pt x="14824" y="-1068"/>
                    <a:pt x="18212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3861989" y="3602271"/>
              <a:ext cx="27600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615"/>
                    <a:pt x="8000" y="11631"/>
                    <a:pt x="11600" y="8031"/>
                  </a:cubicBezTo>
                  <a:cubicBezTo>
                    <a:pt x="15200" y="4431"/>
                    <a:pt x="184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4513628" y="3034925"/>
              <a:ext cx="236921" cy="8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443" fill="norm" stroke="1" extrusionOk="0">
                  <a:moveTo>
                    <a:pt x="5404" y="6691"/>
                  </a:moveTo>
                  <a:cubicBezTo>
                    <a:pt x="4504" y="6308"/>
                    <a:pt x="3604" y="5926"/>
                    <a:pt x="3041" y="5926"/>
                  </a:cubicBezTo>
                  <a:cubicBezTo>
                    <a:pt x="2479" y="5926"/>
                    <a:pt x="2254" y="6308"/>
                    <a:pt x="2479" y="7583"/>
                  </a:cubicBezTo>
                  <a:cubicBezTo>
                    <a:pt x="2704" y="8857"/>
                    <a:pt x="3379" y="11023"/>
                    <a:pt x="3829" y="13190"/>
                  </a:cubicBezTo>
                  <a:cubicBezTo>
                    <a:pt x="4279" y="15356"/>
                    <a:pt x="4504" y="17523"/>
                    <a:pt x="4616" y="18765"/>
                  </a:cubicBezTo>
                  <a:cubicBezTo>
                    <a:pt x="4729" y="20008"/>
                    <a:pt x="4729" y="20326"/>
                    <a:pt x="4616" y="20677"/>
                  </a:cubicBezTo>
                  <a:cubicBezTo>
                    <a:pt x="4504" y="21027"/>
                    <a:pt x="4279" y="21409"/>
                    <a:pt x="3941" y="21441"/>
                  </a:cubicBezTo>
                  <a:cubicBezTo>
                    <a:pt x="3604" y="21473"/>
                    <a:pt x="3154" y="21154"/>
                    <a:pt x="2591" y="19944"/>
                  </a:cubicBezTo>
                  <a:cubicBezTo>
                    <a:pt x="2029" y="18733"/>
                    <a:pt x="1354" y="16631"/>
                    <a:pt x="791" y="14464"/>
                  </a:cubicBezTo>
                  <a:cubicBezTo>
                    <a:pt x="229" y="12298"/>
                    <a:pt x="-221" y="10068"/>
                    <a:pt x="117" y="7933"/>
                  </a:cubicBezTo>
                  <a:cubicBezTo>
                    <a:pt x="454" y="5799"/>
                    <a:pt x="1579" y="3760"/>
                    <a:pt x="2929" y="2454"/>
                  </a:cubicBezTo>
                  <a:cubicBezTo>
                    <a:pt x="4279" y="1147"/>
                    <a:pt x="5854" y="574"/>
                    <a:pt x="7541" y="255"/>
                  </a:cubicBezTo>
                  <a:cubicBezTo>
                    <a:pt x="9229" y="-63"/>
                    <a:pt x="11029" y="-127"/>
                    <a:pt x="13279" y="319"/>
                  </a:cubicBezTo>
                  <a:cubicBezTo>
                    <a:pt x="15529" y="765"/>
                    <a:pt x="18229" y="1721"/>
                    <a:pt x="19691" y="3091"/>
                  </a:cubicBezTo>
                  <a:cubicBezTo>
                    <a:pt x="21154" y="4461"/>
                    <a:pt x="21379" y="6245"/>
                    <a:pt x="19579" y="7551"/>
                  </a:cubicBezTo>
                  <a:cubicBezTo>
                    <a:pt x="17779" y="8857"/>
                    <a:pt x="13954" y="9685"/>
                    <a:pt x="10579" y="10195"/>
                  </a:cubicBezTo>
                  <a:cubicBezTo>
                    <a:pt x="7204" y="10705"/>
                    <a:pt x="4279" y="10896"/>
                    <a:pt x="1354" y="11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4717724" y="3479601"/>
              <a:ext cx="294292" cy="34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20" fill="norm" stroke="1" extrusionOk="0">
                  <a:moveTo>
                    <a:pt x="215" y="4320"/>
                  </a:moveTo>
                  <a:cubicBezTo>
                    <a:pt x="29" y="3360"/>
                    <a:pt x="-157" y="2400"/>
                    <a:pt x="215" y="1920"/>
                  </a:cubicBezTo>
                  <a:cubicBezTo>
                    <a:pt x="588" y="1440"/>
                    <a:pt x="1519" y="1440"/>
                    <a:pt x="3381" y="2480"/>
                  </a:cubicBezTo>
                  <a:cubicBezTo>
                    <a:pt x="5243" y="3520"/>
                    <a:pt x="8036" y="5600"/>
                    <a:pt x="9712" y="8240"/>
                  </a:cubicBezTo>
                  <a:cubicBezTo>
                    <a:pt x="11388" y="10880"/>
                    <a:pt x="11946" y="14080"/>
                    <a:pt x="11481" y="16400"/>
                  </a:cubicBezTo>
                  <a:cubicBezTo>
                    <a:pt x="11015" y="18720"/>
                    <a:pt x="9526" y="20160"/>
                    <a:pt x="8315" y="20880"/>
                  </a:cubicBezTo>
                  <a:cubicBezTo>
                    <a:pt x="7105" y="21600"/>
                    <a:pt x="6174" y="21600"/>
                    <a:pt x="5336" y="20880"/>
                  </a:cubicBezTo>
                  <a:cubicBezTo>
                    <a:pt x="4498" y="20160"/>
                    <a:pt x="3753" y="18720"/>
                    <a:pt x="4312" y="16160"/>
                  </a:cubicBezTo>
                  <a:cubicBezTo>
                    <a:pt x="4871" y="13600"/>
                    <a:pt x="6733" y="9920"/>
                    <a:pt x="9805" y="7040"/>
                  </a:cubicBezTo>
                  <a:cubicBezTo>
                    <a:pt x="12877" y="4160"/>
                    <a:pt x="17160" y="208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5295042" y="3027258"/>
              <a:ext cx="345655" cy="83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18" fill="norm" stroke="1" extrusionOk="0">
                  <a:moveTo>
                    <a:pt x="21170" y="1576"/>
                  </a:moveTo>
                  <a:cubicBezTo>
                    <a:pt x="21170" y="1182"/>
                    <a:pt x="21170" y="788"/>
                    <a:pt x="20857" y="492"/>
                  </a:cubicBezTo>
                  <a:cubicBezTo>
                    <a:pt x="20544" y="197"/>
                    <a:pt x="19918" y="0"/>
                    <a:pt x="19135" y="0"/>
                  </a:cubicBezTo>
                  <a:cubicBezTo>
                    <a:pt x="18353" y="0"/>
                    <a:pt x="17413" y="197"/>
                    <a:pt x="15535" y="1280"/>
                  </a:cubicBezTo>
                  <a:cubicBezTo>
                    <a:pt x="13657" y="2364"/>
                    <a:pt x="10840" y="4333"/>
                    <a:pt x="8335" y="6368"/>
                  </a:cubicBezTo>
                  <a:cubicBezTo>
                    <a:pt x="5831" y="8404"/>
                    <a:pt x="3640" y="10505"/>
                    <a:pt x="2074" y="12638"/>
                  </a:cubicBezTo>
                  <a:cubicBezTo>
                    <a:pt x="509" y="14772"/>
                    <a:pt x="-430" y="16939"/>
                    <a:pt x="196" y="18449"/>
                  </a:cubicBezTo>
                  <a:cubicBezTo>
                    <a:pt x="822" y="19959"/>
                    <a:pt x="3013" y="20812"/>
                    <a:pt x="5205" y="21206"/>
                  </a:cubicBezTo>
                  <a:cubicBezTo>
                    <a:pt x="7396" y="21600"/>
                    <a:pt x="9587" y="21534"/>
                    <a:pt x="11779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7373402" y="3088593"/>
              <a:ext cx="262621" cy="8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9257" y="0"/>
                  </a:moveTo>
                  <a:cubicBezTo>
                    <a:pt x="11314" y="467"/>
                    <a:pt x="13371" y="933"/>
                    <a:pt x="15634" y="2300"/>
                  </a:cubicBezTo>
                  <a:cubicBezTo>
                    <a:pt x="17897" y="3667"/>
                    <a:pt x="20366" y="5933"/>
                    <a:pt x="20983" y="8200"/>
                  </a:cubicBezTo>
                  <a:cubicBezTo>
                    <a:pt x="21600" y="10467"/>
                    <a:pt x="20366" y="12733"/>
                    <a:pt x="17794" y="14767"/>
                  </a:cubicBezTo>
                  <a:cubicBezTo>
                    <a:pt x="15223" y="16800"/>
                    <a:pt x="11314" y="18600"/>
                    <a:pt x="8126" y="19700"/>
                  </a:cubicBezTo>
                  <a:cubicBezTo>
                    <a:pt x="4937" y="20800"/>
                    <a:pt x="2469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1362600" y="3747941"/>
              <a:ext cx="17633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309"/>
                    <a:pt x="5635" y="2618"/>
                    <a:pt x="9235" y="6218"/>
                  </a:cubicBezTo>
                  <a:cubicBezTo>
                    <a:pt x="12835" y="9818"/>
                    <a:pt x="17217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1370267" y="3724940"/>
              <a:ext cx="115003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5110"/>
                    <a:pt x="11040" y="10219"/>
                    <a:pt x="7440" y="13819"/>
                  </a:cubicBezTo>
                  <a:cubicBezTo>
                    <a:pt x="3840" y="17419"/>
                    <a:pt x="1920" y="19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5732698" y="3280264"/>
              <a:ext cx="291341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1257"/>
                    <a:pt x="5305" y="2514"/>
                    <a:pt x="7863" y="4686"/>
                  </a:cubicBezTo>
                  <a:cubicBezTo>
                    <a:pt x="10421" y="6857"/>
                    <a:pt x="12884" y="9943"/>
                    <a:pt x="15158" y="12914"/>
                  </a:cubicBezTo>
                  <a:cubicBezTo>
                    <a:pt x="17432" y="15886"/>
                    <a:pt x="19516" y="18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5800069" y="3264930"/>
              <a:ext cx="338973" cy="51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96" fill="norm" stroke="1" extrusionOk="0">
                  <a:moveTo>
                    <a:pt x="21380" y="0"/>
                  </a:moveTo>
                  <a:cubicBezTo>
                    <a:pt x="18640" y="2459"/>
                    <a:pt x="15899" y="4919"/>
                    <a:pt x="13240" y="7432"/>
                  </a:cubicBezTo>
                  <a:cubicBezTo>
                    <a:pt x="10580" y="9945"/>
                    <a:pt x="8001" y="12511"/>
                    <a:pt x="5825" y="14650"/>
                  </a:cubicBezTo>
                  <a:cubicBezTo>
                    <a:pt x="3649" y="16788"/>
                    <a:pt x="1876" y="18499"/>
                    <a:pt x="908" y="19622"/>
                  </a:cubicBezTo>
                  <a:cubicBezTo>
                    <a:pt x="-59" y="20745"/>
                    <a:pt x="-220" y="21279"/>
                    <a:pt x="264" y="21440"/>
                  </a:cubicBezTo>
                  <a:cubicBezTo>
                    <a:pt x="747" y="21600"/>
                    <a:pt x="1875" y="21386"/>
                    <a:pt x="3004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6315411" y="3372266"/>
              <a:ext cx="275974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9021" y="0"/>
                  </a:moveTo>
                  <a:cubicBezTo>
                    <a:pt x="14463" y="3600"/>
                    <a:pt x="9905" y="7200"/>
                    <a:pt x="6834" y="9758"/>
                  </a:cubicBezTo>
                  <a:cubicBezTo>
                    <a:pt x="3762" y="12316"/>
                    <a:pt x="2177" y="13832"/>
                    <a:pt x="1186" y="15063"/>
                  </a:cubicBezTo>
                  <a:cubicBezTo>
                    <a:pt x="195" y="16295"/>
                    <a:pt x="-201" y="17242"/>
                    <a:pt x="96" y="17811"/>
                  </a:cubicBezTo>
                  <a:cubicBezTo>
                    <a:pt x="393" y="18379"/>
                    <a:pt x="1384" y="18568"/>
                    <a:pt x="4060" y="18663"/>
                  </a:cubicBezTo>
                  <a:cubicBezTo>
                    <a:pt x="6735" y="18758"/>
                    <a:pt x="11094" y="18758"/>
                    <a:pt x="14265" y="19232"/>
                  </a:cubicBezTo>
                  <a:cubicBezTo>
                    <a:pt x="17436" y="19705"/>
                    <a:pt x="19417" y="20653"/>
                    <a:pt x="213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6361379" y="3717274"/>
              <a:ext cx="268341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429"/>
                    <a:pt x="10286" y="9257"/>
                    <a:pt x="13886" y="5657"/>
                  </a:cubicBezTo>
                  <a:cubicBezTo>
                    <a:pt x="17486" y="2057"/>
                    <a:pt x="1954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6830014" y="3364599"/>
              <a:ext cx="328717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20030" y="0"/>
                  </a:moveTo>
                  <a:cubicBezTo>
                    <a:pt x="17686" y="4295"/>
                    <a:pt x="15342" y="8589"/>
                    <a:pt x="13332" y="11495"/>
                  </a:cubicBezTo>
                  <a:cubicBezTo>
                    <a:pt x="11323" y="14400"/>
                    <a:pt x="9649" y="15916"/>
                    <a:pt x="8142" y="16863"/>
                  </a:cubicBezTo>
                  <a:cubicBezTo>
                    <a:pt x="6635" y="17811"/>
                    <a:pt x="5295" y="18189"/>
                    <a:pt x="4207" y="18316"/>
                  </a:cubicBezTo>
                  <a:cubicBezTo>
                    <a:pt x="3118" y="18442"/>
                    <a:pt x="2281" y="18316"/>
                    <a:pt x="1611" y="17368"/>
                  </a:cubicBezTo>
                  <a:cubicBezTo>
                    <a:pt x="942" y="16421"/>
                    <a:pt x="439" y="14653"/>
                    <a:pt x="188" y="13326"/>
                  </a:cubicBezTo>
                  <a:cubicBezTo>
                    <a:pt x="-63" y="12000"/>
                    <a:pt x="-63" y="11116"/>
                    <a:pt x="188" y="10421"/>
                  </a:cubicBezTo>
                  <a:cubicBezTo>
                    <a:pt x="439" y="9726"/>
                    <a:pt x="942" y="9221"/>
                    <a:pt x="1611" y="8905"/>
                  </a:cubicBezTo>
                  <a:cubicBezTo>
                    <a:pt x="2281" y="8589"/>
                    <a:pt x="3118" y="8463"/>
                    <a:pt x="4291" y="8589"/>
                  </a:cubicBezTo>
                  <a:cubicBezTo>
                    <a:pt x="5463" y="8716"/>
                    <a:pt x="6970" y="9095"/>
                    <a:pt x="9397" y="10926"/>
                  </a:cubicBezTo>
                  <a:cubicBezTo>
                    <a:pt x="11825" y="12758"/>
                    <a:pt x="15174" y="16042"/>
                    <a:pt x="17351" y="18063"/>
                  </a:cubicBezTo>
                  <a:cubicBezTo>
                    <a:pt x="19528" y="20084"/>
                    <a:pt x="20532" y="20842"/>
                    <a:pt x="215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7971415" y="3456601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7894747" y="3701940"/>
              <a:ext cx="69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8547633" y="3359096"/>
              <a:ext cx="267135" cy="40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51" fill="norm" stroke="1" extrusionOk="0">
                  <a:moveTo>
                    <a:pt x="18417" y="3126"/>
                  </a:moveTo>
                  <a:cubicBezTo>
                    <a:pt x="18212" y="2181"/>
                    <a:pt x="18006" y="1236"/>
                    <a:pt x="16772" y="629"/>
                  </a:cubicBezTo>
                  <a:cubicBezTo>
                    <a:pt x="15537" y="21"/>
                    <a:pt x="13274" y="-249"/>
                    <a:pt x="10806" y="291"/>
                  </a:cubicBezTo>
                  <a:cubicBezTo>
                    <a:pt x="8337" y="831"/>
                    <a:pt x="5663" y="2181"/>
                    <a:pt x="3606" y="4341"/>
                  </a:cubicBezTo>
                  <a:cubicBezTo>
                    <a:pt x="1549" y="6501"/>
                    <a:pt x="109" y="9471"/>
                    <a:pt x="6" y="12238"/>
                  </a:cubicBezTo>
                  <a:cubicBezTo>
                    <a:pt x="-97" y="15006"/>
                    <a:pt x="1137" y="17571"/>
                    <a:pt x="4943" y="19056"/>
                  </a:cubicBezTo>
                  <a:cubicBezTo>
                    <a:pt x="8749" y="20541"/>
                    <a:pt x="15126" y="20946"/>
                    <a:pt x="21503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8929770" y="3456601"/>
              <a:ext cx="46003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82"/>
                    <a:pt x="7200" y="9164"/>
                    <a:pt x="3600" y="12764"/>
                  </a:cubicBezTo>
                  <a:cubicBezTo>
                    <a:pt x="0" y="16364"/>
                    <a:pt x="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8906770" y="3338166"/>
              <a:ext cx="188437" cy="43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37" fill="norm" stroke="1" extrusionOk="0">
                  <a:moveTo>
                    <a:pt x="0" y="12675"/>
                  </a:moveTo>
                  <a:cubicBezTo>
                    <a:pt x="864" y="9770"/>
                    <a:pt x="1728" y="6864"/>
                    <a:pt x="3024" y="4780"/>
                  </a:cubicBezTo>
                  <a:cubicBezTo>
                    <a:pt x="4320" y="2696"/>
                    <a:pt x="6048" y="1433"/>
                    <a:pt x="8064" y="738"/>
                  </a:cubicBezTo>
                  <a:cubicBezTo>
                    <a:pt x="10080" y="43"/>
                    <a:pt x="12384" y="-83"/>
                    <a:pt x="14112" y="43"/>
                  </a:cubicBezTo>
                  <a:cubicBezTo>
                    <a:pt x="15840" y="170"/>
                    <a:pt x="16992" y="549"/>
                    <a:pt x="18432" y="2380"/>
                  </a:cubicBezTo>
                  <a:cubicBezTo>
                    <a:pt x="19872" y="4212"/>
                    <a:pt x="21600" y="7496"/>
                    <a:pt x="21168" y="10338"/>
                  </a:cubicBezTo>
                  <a:cubicBezTo>
                    <a:pt x="20736" y="13180"/>
                    <a:pt x="18144" y="15580"/>
                    <a:pt x="15264" y="17285"/>
                  </a:cubicBezTo>
                  <a:cubicBezTo>
                    <a:pt x="12384" y="18991"/>
                    <a:pt x="9216" y="20001"/>
                    <a:pt x="6768" y="20633"/>
                  </a:cubicBezTo>
                  <a:cubicBezTo>
                    <a:pt x="4320" y="21264"/>
                    <a:pt x="2592" y="21517"/>
                    <a:pt x="2592" y="21201"/>
                  </a:cubicBezTo>
                  <a:cubicBezTo>
                    <a:pt x="2592" y="20885"/>
                    <a:pt x="4320" y="20001"/>
                    <a:pt x="6048" y="19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9182776" y="3425934"/>
              <a:ext cx="53669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109"/>
                    <a:pt x="9257" y="6218"/>
                    <a:pt x="5657" y="9818"/>
                  </a:cubicBezTo>
                  <a:cubicBezTo>
                    <a:pt x="2057" y="13418"/>
                    <a:pt x="1029" y="17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9175109" y="3345323"/>
              <a:ext cx="260673" cy="10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21359"/>
                  </a:moveTo>
                  <a:cubicBezTo>
                    <a:pt x="1271" y="16091"/>
                    <a:pt x="2541" y="10822"/>
                    <a:pt x="5294" y="6871"/>
                  </a:cubicBezTo>
                  <a:cubicBezTo>
                    <a:pt x="8047" y="2920"/>
                    <a:pt x="12282" y="286"/>
                    <a:pt x="15247" y="22"/>
                  </a:cubicBezTo>
                  <a:cubicBezTo>
                    <a:pt x="18212" y="-241"/>
                    <a:pt x="19906" y="1866"/>
                    <a:pt x="21600" y="3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9167442" y="3548603"/>
              <a:ext cx="245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4400"/>
                    <a:pt x="6750" y="7200"/>
                    <a:pt x="10350" y="3600"/>
                  </a:cubicBezTo>
                  <a:cubicBezTo>
                    <a:pt x="13950" y="0"/>
                    <a:pt x="177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9526338" y="3382009"/>
              <a:ext cx="415456" cy="64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31" fill="norm" stroke="1" extrusionOk="0">
                  <a:moveTo>
                    <a:pt x="12323" y="7046"/>
                  </a:moveTo>
                  <a:cubicBezTo>
                    <a:pt x="11138" y="6453"/>
                    <a:pt x="9952" y="5860"/>
                    <a:pt x="8240" y="5945"/>
                  </a:cubicBezTo>
                  <a:cubicBezTo>
                    <a:pt x="6528" y="6030"/>
                    <a:pt x="4289" y="6792"/>
                    <a:pt x="2840" y="7555"/>
                  </a:cubicBezTo>
                  <a:cubicBezTo>
                    <a:pt x="1391" y="8317"/>
                    <a:pt x="733" y="9079"/>
                    <a:pt x="338" y="9757"/>
                  </a:cubicBezTo>
                  <a:cubicBezTo>
                    <a:pt x="-57" y="10435"/>
                    <a:pt x="-189" y="11027"/>
                    <a:pt x="404" y="11366"/>
                  </a:cubicBezTo>
                  <a:cubicBezTo>
                    <a:pt x="996" y="11705"/>
                    <a:pt x="2313" y="11790"/>
                    <a:pt x="3631" y="11578"/>
                  </a:cubicBezTo>
                  <a:cubicBezTo>
                    <a:pt x="4948" y="11366"/>
                    <a:pt x="6265" y="10858"/>
                    <a:pt x="6594" y="9757"/>
                  </a:cubicBezTo>
                  <a:cubicBezTo>
                    <a:pt x="6923" y="8656"/>
                    <a:pt x="6265" y="6962"/>
                    <a:pt x="5935" y="5903"/>
                  </a:cubicBezTo>
                  <a:cubicBezTo>
                    <a:pt x="5606" y="4844"/>
                    <a:pt x="5606" y="4420"/>
                    <a:pt x="6001" y="4082"/>
                  </a:cubicBezTo>
                  <a:cubicBezTo>
                    <a:pt x="6396" y="3743"/>
                    <a:pt x="7187" y="3489"/>
                    <a:pt x="8833" y="2896"/>
                  </a:cubicBezTo>
                  <a:cubicBezTo>
                    <a:pt x="10479" y="2303"/>
                    <a:pt x="12982" y="1371"/>
                    <a:pt x="14694" y="778"/>
                  </a:cubicBezTo>
                  <a:cubicBezTo>
                    <a:pt x="16406" y="185"/>
                    <a:pt x="17328" y="-69"/>
                    <a:pt x="17723" y="16"/>
                  </a:cubicBezTo>
                  <a:cubicBezTo>
                    <a:pt x="18118" y="100"/>
                    <a:pt x="17987" y="524"/>
                    <a:pt x="16867" y="2133"/>
                  </a:cubicBezTo>
                  <a:cubicBezTo>
                    <a:pt x="15748" y="3743"/>
                    <a:pt x="13640" y="6538"/>
                    <a:pt x="11928" y="9291"/>
                  </a:cubicBezTo>
                  <a:cubicBezTo>
                    <a:pt x="10216" y="12044"/>
                    <a:pt x="8899" y="14755"/>
                    <a:pt x="8240" y="16703"/>
                  </a:cubicBezTo>
                  <a:cubicBezTo>
                    <a:pt x="7582" y="18651"/>
                    <a:pt x="7582" y="19837"/>
                    <a:pt x="7845" y="20557"/>
                  </a:cubicBezTo>
                  <a:cubicBezTo>
                    <a:pt x="8109" y="21277"/>
                    <a:pt x="8635" y="21531"/>
                    <a:pt x="9228" y="21531"/>
                  </a:cubicBezTo>
                  <a:cubicBezTo>
                    <a:pt x="9821" y="21531"/>
                    <a:pt x="10479" y="21277"/>
                    <a:pt x="11204" y="20430"/>
                  </a:cubicBezTo>
                  <a:cubicBezTo>
                    <a:pt x="11928" y="19583"/>
                    <a:pt x="12718" y="18143"/>
                    <a:pt x="13113" y="17126"/>
                  </a:cubicBezTo>
                  <a:cubicBezTo>
                    <a:pt x="13509" y="16110"/>
                    <a:pt x="13509" y="15517"/>
                    <a:pt x="13838" y="15136"/>
                  </a:cubicBezTo>
                  <a:cubicBezTo>
                    <a:pt x="14167" y="14755"/>
                    <a:pt x="14826" y="14585"/>
                    <a:pt x="16143" y="14500"/>
                  </a:cubicBezTo>
                  <a:cubicBezTo>
                    <a:pt x="17460" y="14416"/>
                    <a:pt x="19435" y="14416"/>
                    <a:pt x="21411" y="14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10263801" y="3464268"/>
              <a:ext cx="199338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2191"/>
                    <a:pt x="6646" y="4383"/>
                    <a:pt x="10246" y="7983"/>
                  </a:cubicBezTo>
                  <a:cubicBezTo>
                    <a:pt x="13846" y="11583"/>
                    <a:pt x="17723" y="16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10269039" y="3425934"/>
              <a:ext cx="240101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1361" y="0"/>
                  </a:moveTo>
                  <a:cubicBezTo>
                    <a:pt x="20224" y="0"/>
                    <a:pt x="19087" y="0"/>
                    <a:pt x="16700" y="1600"/>
                  </a:cubicBezTo>
                  <a:cubicBezTo>
                    <a:pt x="14313" y="3200"/>
                    <a:pt x="10675" y="6400"/>
                    <a:pt x="7719" y="9400"/>
                  </a:cubicBezTo>
                  <a:cubicBezTo>
                    <a:pt x="4763" y="12400"/>
                    <a:pt x="2489" y="15200"/>
                    <a:pt x="1239" y="17133"/>
                  </a:cubicBezTo>
                  <a:cubicBezTo>
                    <a:pt x="-12" y="19067"/>
                    <a:pt x="-239" y="20133"/>
                    <a:pt x="216" y="20733"/>
                  </a:cubicBezTo>
                  <a:cubicBezTo>
                    <a:pt x="670" y="21333"/>
                    <a:pt x="1807" y="21467"/>
                    <a:pt x="29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10621586" y="3446012"/>
              <a:ext cx="357470" cy="3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62" fill="norm" stroke="1" extrusionOk="0">
                  <a:moveTo>
                    <a:pt x="9345" y="18561"/>
                  </a:moveTo>
                  <a:cubicBezTo>
                    <a:pt x="9345" y="17755"/>
                    <a:pt x="9345" y="16949"/>
                    <a:pt x="8502" y="16062"/>
                  </a:cubicBezTo>
                  <a:cubicBezTo>
                    <a:pt x="7660" y="15175"/>
                    <a:pt x="5974" y="14208"/>
                    <a:pt x="4519" y="14208"/>
                  </a:cubicBezTo>
                  <a:cubicBezTo>
                    <a:pt x="3064" y="14208"/>
                    <a:pt x="1838" y="15175"/>
                    <a:pt x="1072" y="16143"/>
                  </a:cubicBezTo>
                  <a:cubicBezTo>
                    <a:pt x="306" y="17110"/>
                    <a:pt x="0" y="18077"/>
                    <a:pt x="0" y="18963"/>
                  </a:cubicBezTo>
                  <a:cubicBezTo>
                    <a:pt x="0" y="19850"/>
                    <a:pt x="306" y="20656"/>
                    <a:pt x="919" y="21059"/>
                  </a:cubicBezTo>
                  <a:cubicBezTo>
                    <a:pt x="1532" y="21462"/>
                    <a:pt x="2451" y="21462"/>
                    <a:pt x="4672" y="20334"/>
                  </a:cubicBezTo>
                  <a:cubicBezTo>
                    <a:pt x="6894" y="19205"/>
                    <a:pt x="10417" y="16949"/>
                    <a:pt x="13404" y="13725"/>
                  </a:cubicBezTo>
                  <a:cubicBezTo>
                    <a:pt x="16391" y="10501"/>
                    <a:pt x="18843" y="6310"/>
                    <a:pt x="20145" y="3731"/>
                  </a:cubicBezTo>
                  <a:cubicBezTo>
                    <a:pt x="21447" y="1152"/>
                    <a:pt x="21600" y="184"/>
                    <a:pt x="21294" y="23"/>
                  </a:cubicBezTo>
                  <a:cubicBezTo>
                    <a:pt x="20987" y="-138"/>
                    <a:pt x="20221" y="507"/>
                    <a:pt x="18689" y="3086"/>
                  </a:cubicBezTo>
                  <a:cubicBezTo>
                    <a:pt x="17157" y="5665"/>
                    <a:pt x="14860" y="10178"/>
                    <a:pt x="13634" y="13160"/>
                  </a:cubicBezTo>
                  <a:cubicBezTo>
                    <a:pt x="12409" y="16143"/>
                    <a:pt x="12255" y="17593"/>
                    <a:pt x="12179" y="18722"/>
                  </a:cubicBezTo>
                  <a:cubicBezTo>
                    <a:pt x="12102" y="19850"/>
                    <a:pt x="12102" y="20656"/>
                    <a:pt x="12945" y="21059"/>
                  </a:cubicBezTo>
                  <a:cubicBezTo>
                    <a:pt x="13787" y="21462"/>
                    <a:pt x="15472" y="21462"/>
                    <a:pt x="17157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10809350" y="3663606"/>
              <a:ext cx="15213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5230" y="21600"/>
                  </a:moveTo>
                  <a:cubicBezTo>
                    <a:pt x="2710" y="14400"/>
                    <a:pt x="190" y="7200"/>
                    <a:pt x="10" y="3600"/>
                  </a:cubicBezTo>
                  <a:cubicBezTo>
                    <a:pt x="-170" y="0"/>
                    <a:pt x="1990" y="0"/>
                    <a:pt x="5950" y="0"/>
                  </a:cubicBezTo>
                  <a:cubicBezTo>
                    <a:pt x="9910" y="0"/>
                    <a:pt x="15670" y="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10956139" y="3632939"/>
              <a:ext cx="250683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0"/>
                  </a:moveTo>
                  <a:cubicBezTo>
                    <a:pt x="19875" y="2127"/>
                    <a:pt x="18347" y="4255"/>
                    <a:pt x="15947" y="6873"/>
                  </a:cubicBezTo>
                  <a:cubicBezTo>
                    <a:pt x="13547" y="9491"/>
                    <a:pt x="10275" y="12600"/>
                    <a:pt x="8093" y="14400"/>
                  </a:cubicBezTo>
                  <a:cubicBezTo>
                    <a:pt x="5911" y="16200"/>
                    <a:pt x="4820" y="16691"/>
                    <a:pt x="3620" y="17018"/>
                  </a:cubicBezTo>
                  <a:cubicBezTo>
                    <a:pt x="2420" y="17345"/>
                    <a:pt x="1111" y="17509"/>
                    <a:pt x="457" y="17182"/>
                  </a:cubicBezTo>
                  <a:cubicBezTo>
                    <a:pt x="-198" y="16855"/>
                    <a:pt x="-198" y="16036"/>
                    <a:pt x="784" y="14645"/>
                  </a:cubicBezTo>
                  <a:cubicBezTo>
                    <a:pt x="1766" y="13255"/>
                    <a:pt x="3729" y="11291"/>
                    <a:pt x="5802" y="10473"/>
                  </a:cubicBezTo>
                  <a:cubicBezTo>
                    <a:pt x="7875" y="9655"/>
                    <a:pt x="10057" y="9982"/>
                    <a:pt x="12347" y="12027"/>
                  </a:cubicBezTo>
                  <a:cubicBezTo>
                    <a:pt x="14638" y="14073"/>
                    <a:pt x="17038" y="17836"/>
                    <a:pt x="194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4015326" y="4659615"/>
              <a:ext cx="345009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20" y="11375"/>
                    <a:pt x="10240" y="2735"/>
                    <a:pt x="13840" y="575"/>
                  </a:cubicBezTo>
                  <a:cubicBezTo>
                    <a:pt x="17440" y="-1585"/>
                    <a:pt x="1952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4124122" y="4821299"/>
              <a:ext cx="167211" cy="1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700" fill="norm" stroke="1" extrusionOk="0">
                  <a:moveTo>
                    <a:pt x="6586" y="0"/>
                  </a:moveTo>
                  <a:cubicBezTo>
                    <a:pt x="3684" y="7200"/>
                    <a:pt x="783" y="14400"/>
                    <a:pt x="138" y="18000"/>
                  </a:cubicBezTo>
                  <a:cubicBezTo>
                    <a:pt x="-507" y="21600"/>
                    <a:pt x="1105" y="21600"/>
                    <a:pt x="4974" y="18000"/>
                  </a:cubicBezTo>
                  <a:cubicBezTo>
                    <a:pt x="8842" y="14400"/>
                    <a:pt x="14968" y="7200"/>
                    <a:pt x="210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4160996" y="5005303"/>
              <a:ext cx="199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111684" y="4597594"/>
              <a:ext cx="33619" cy="69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563" fill="norm" stroke="1" extrusionOk="0">
                  <a:moveTo>
                    <a:pt x="9257" y="751"/>
                  </a:moveTo>
                  <a:cubicBezTo>
                    <a:pt x="10800" y="357"/>
                    <a:pt x="12343" y="-37"/>
                    <a:pt x="13886" y="2"/>
                  </a:cubicBezTo>
                  <a:cubicBezTo>
                    <a:pt x="15429" y="42"/>
                    <a:pt x="16971" y="515"/>
                    <a:pt x="18514" y="2170"/>
                  </a:cubicBezTo>
                  <a:cubicBezTo>
                    <a:pt x="20057" y="3826"/>
                    <a:pt x="21600" y="6664"/>
                    <a:pt x="18514" y="9423"/>
                  </a:cubicBezTo>
                  <a:cubicBezTo>
                    <a:pt x="15429" y="12182"/>
                    <a:pt x="7714" y="14862"/>
                    <a:pt x="3857" y="16872"/>
                  </a:cubicBezTo>
                  <a:cubicBezTo>
                    <a:pt x="0" y="18883"/>
                    <a:pt x="0" y="20223"/>
                    <a:pt x="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5004288" y="4551493"/>
              <a:ext cx="613409" cy="14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41" fill="norm" stroke="1" extrusionOk="0">
                  <a:moveTo>
                    <a:pt x="270" y="21441"/>
                  </a:moveTo>
                  <a:cubicBezTo>
                    <a:pt x="91" y="19579"/>
                    <a:pt x="-88" y="17717"/>
                    <a:pt x="46" y="16227"/>
                  </a:cubicBezTo>
                  <a:cubicBezTo>
                    <a:pt x="181" y="14738"/>
                    <a:pt x="629" y="13620"/>
                    <a:pt x="2466" y="11200"/>
                  </a:cubicBezTo>
                  <a:cubicBezTo>
                    <a:pt x="4304" y="8779"/>
                    <a:pt x="7530" y="5055"/>
                    <a:pt x="10488" y="2820"/>
                  </a:cubicBezTo>
                  <a:cubicBezTo>
                    <a:pt x="13446" y="586"/>
                    <a:pt x="16134" y="-159"/>
                    <a:pt x="17927" y="27"/>
                  </a:cubicBezTo>
                  <a:cubicBezTo>
                    <a:pt x="19719" y="213"/>
                    <a:pt x="20616" y="1331"/>
                    <a:pt x="21512" y="2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5088684" y="4918788"/>
              <a:ext cx="391010" cy="7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4941" y="13298"/>
                    <a:pt x="9882" y="5849"/>
                    <a:pt x="13482" y="2498"/>
                  </a:cubicBezTo>
                  <a:cubicBezTo>
                    <a:pt x="17082" y="-854"/>
                    <a:pt x="19341" y="-109"/>
                    <a:pt x="21600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5303355" y="5158640"/>
              <a:ext cx="32967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1" y="2141"/>
                    <a:pt x="7702" y="4281"/>
                    <a:pt x="11302" y="7881"/>
                  </a:cubicBezTo>
                  <a:cubicBezTo>
                    <a:pt x="14902" y="11481"/>
                    <a:pt x="18251" y="16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5418358" y="5212307"/>
              <a:ext cx="168671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260"/>
                    <a:pt x="15055" y="2520"/>
                    <a:pt x="11618" y="5580"/>
                  </a:cubicBezTo>
                  <a:cubicBezTo>
                    <a:pt x="8182" y="8640"/>
                    <a:pt x="4582" y="13500"/>
                    <a:pt x="2618" y="16470"/>
                  </a:cubicBezTo>
                  <a:cubicBezTo>
                    <a:pt x="655" y="19440"/>
                    <a:pt x="327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5952668" y="4701869"/>
              <a:ext cx="347377" cy="58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81" fill="norm" stroke="1" extrusionOk="0">
                  <a:moveTo>
                    <a:pt x="21122" y="1845"/>
                  </a:moveTo>
                  <a:cubicBezTo>
                    <a:pt x="20345" y="1190"/>
                    <a:pt x="19568" y="536"/>
                    <a:pt x="18713" y="208"/>
                  </a:cubicBezTo>
                  <a:cubicBezTo>
                    <a:pt x="17859" y="-119"/>
                    <a:pt x="16926" y="-119"/>
                    <a:pt x="14828" y="629"/>
                  </a:cubicBezTo>
                  <a:cubicBezTo>
                    <a:pt x="12731" y="1377"/>
                    <a:pt x="9467" y="2873"/>
                    <a:pt x="6670" y="4837"/>
                  </a:cubicBezTo>
                  <a:cubicBezTo>
                    <a:pt x="3873" y="6800"/>
                    <a:pt x="1542" y="9232"/>
                    <a:pt x="532" y="11523"/>
                  </a:cubicBezTo>
                  <a:cubicBezTo>
                    <a:pt x="-478" y="13813"/>
                    <a:pt x="-167" y="15964"/>
                    <a:pt x="2475" y="17600"/>
                  </a:cubicBezTo>
                  <a:cubicBezTo>
                    <a:pt x="5116" y="19237"/>
                    <a:pt x="10089" y="20359"/>
                    <a:pt x="15062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6240134" y="4750199"/>
              <a:ext cx="421618" cy="43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01" fill="norm" stroke="1" extrusionOk="0">
                  <a:moveTo>
                    <a:pt x="18664" y="2740"/>
                  </a:moveTo>
                  <a:cubicBezTo>
                    <a:pt x="19055" y="2112"/>
                    <a:pt x="19445" y="1485"/>
                    <a:pt x="20031" y="919"/>
                  </a:cubicBezTo>
                  <a:cubicBezTo>
                    <a:pt x="20616" y="354"/>
                    <a:pt x="21397" y="-148"/>
                    <a:pt x="21462" y="40"/>
                  </a:cubicBezTo>
                  <a:cubicBezTo>
                    <a:pt x="21527" y="229"/>
                    <a:pt x="20876" y="1108"/>
                    <a:pt x="19640" y="3494"/>
                  </a:cubicBezTo>
                  <a:cubicBezTo>
                    <a:pt x="18404" y="5880"/>
                    <a:pt x="16582" y="9773"/>
                    <a:pt x="14500" y="12975"/>
                  </a:cubicBezTo>
                  <a:cubicBezTo>
                    <a:pt x="12419" y="16178"/>
                    <a:pt x="10076" y="18689"/>
                    <a:pt x="7929" y="20008"/>
                  </a:cubicBezTo>
                  <a:cubicBezTo>
                    <a:pt x="5782" y="21326"/>
                    <a:pt x="3831" y="21452"/>
                    <a:pt x="2529" y="20824"/>
                  </a:cubicBezTo>
                  <a:cubicBezTo>
                    <a:pt x="1228" y="20196"/>
                    <a:pt x="578" y="18815"/>
                    <a:pt x="252" y="17810"/>
                  </a:cubicBezTo>
                  <a:cubicBezTo>
                    <a:pt x="-73" y="16805"/>
                    <a:pt x="-73" y="16178"/>
                    <a:pt x="187" y="15612"/>
                  </a:cubicBezTo>
                  <a:cubicBezTo>
                    <a:pt x="447" y="15047"/>
                    <a:pt x="968" y="14545"/>
                    <a:pt x="2009" y="14294"/>
                  </a:cubicBezTo>
                  <a:cubicBezTo>
                    <a:pt x="3050" y="14043"/>
                    <a:pt x="4611" y="14043"/>
                    <a:pt x="6888" y="14671"/>
                  </a:cubicBezTo>
                  <a:cubicBezTo>
                    <a:pt x="9166" y="15299"/>
                    <a:pt x="12158" y="16554"/>
                    <a:pt x="14370" y="17747"/>
                  </a:cubicBezTo>
                  <a:cubicBezTo>
                    <a:pt x="16582" y="18940"/>
                    <a:pt x="18014" y="20071"/>
                    <a:pt x="19445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6867390" y="4652628"/>
              <a:ext cx="219784" cy="69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9" y="0"/>
                  </a:moveTo>
                  <a:cubicBezTo>
                    <a:pt x="12558" y="396"/>
                    <a:pt x="14567" y="791"/>
                    <a:pt x="16828" y="2176"/>
                  </a:cubicBezTo>
                  <a:cubicBezTo>
                    <a:pt x="19088" y="3560"/>
                    <a:pt x="21600" y="5934"/>
                    <a:pt x="21600" y="8545"/>
                  </a:cubicBezTo>
                  <a:cubicBezTo>
                    <a:pt x="21600" y="11156"/>
                    <a:pt x="19088" y="14004"/>
                    <a:pt x="15070" y="16220"/>
                  </a:cubicBezTo>
                  <a:cubicBezTo>
                    <a:pt x="11051" y="18435"/>
                    <a:pt x="5526" y="20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Drawing"/>
          <p:cNvGrpSpPr/>
          <p:nvPr/>
        </p:nvGrpSpPr>
        <p:grpSpPr>
          <a:xfrm>
            <a:off x="1040249" y="259201"/>
            <a:ext cx="9837223" cy="9076950"/>
            <a:chOff x="0" y="0"/>
            <a:chExt cx="9837222" cy="9076948"/>
          </a:xfrm>
        </p:grpSpPr>
        <p:sp>
          <p:nvSpPr>
            <p:cNvPr id="1639" name="Line"/>
            <p:cNvSpPr/>
            <p:nvPr/>
          </p:nvSpPr>
          <p:spPr>
            <a:xfrm>
              <a:off x="623455" y="308144"/>
              <a:ext cx="46001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396"/>
                    <a:pt x="9600" y="6792"/>
                    <a:pt x="13200" y="10392"/>
                  </a:cubicBezTo>
                  <a:cubicBezTo>
                    <a:pt x="16800" y="13992"/>
                    <a:pt x="19200" y="177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402265" y="111071"/>
              <a:ext cx="537794" cy="83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239" fill="norm" stroke="1" extrusionOk="0">
                  <a:moveTo>
                    <a:pt x="15326" y="1500"/>
                  </a:moveTo>
                  <a:cubicBezTo>
                    <a:pt x="13618" y="851"/>
                    <a:pt x="11910" y="202"/>
                    <a:pt x="10152" y="40"/>
                  </a:cubicBezTo>
                  <a:cubicBezTo>
                    <a:pt x="8394" y="-122"/>
                    <a:pt x="6586" y="202"/>
                    <a:pt x="4978" y="1175"/>
                  </a:cubicBezTo>
                  <a:cubicBezTo>
                    <a:pt x="3371" y="2148"/>
                    <a:pt x="1964" y="3770"/>
                    <a:pt x="1060" y="5748"/>
                  </a:cubicBezTo>
                  <a:cubicBezTo>
                    <a:pt x="156" y="7727"/>
                    <a:pt x="-246" y="10062"/>
                    <a:pt x="156" y="12202"/>
                  </a:cubicBezTo>
                  <a:cubicBezTo>
                    <a:pt x="558" y="14343"/>
                    <a:pt x="1763" y="16289"/>
                    <a:pt x="3471" y="17846"/>
                  </a:cubicBezTo>
                  <a:cubicBezTo>
                    <a:pt x="5179" y="19402"/>
                    <a:pt x="7389" y="20570"/>
                    <a:pt x="9399" y="21024"/>
                  </a:cubicBezTo>
                  <a:cubicBezTo>
                    <a:pt x="11408" y="21478"/>
                    <a:pt x="13216" y="21219"/>
                    <a:pt x="15075" y="20213"/>
                  </a:cubicBezTo>
                  <a:cubicBezTo>
                    <a:pt x="16934" y="19208"/>
                    <a:pt x="18842" y="17456"/>
                    <a:pt x="19947" y="15575"/>
                  </a:cubicBezTo>
                  <a:cubicBezTo>
                    <a:pt x="21053" y="13694"/>
                    <a:pt x="21354" y="11683"/>
                    <a:pt x="21002" y="9770"/>
                  </a:cubicBezTo>
                  <a:cubicBezTo>
                    <a:pt x="20651" y="7856"/>
                    <a:pt x="19646" y="6040"/>
                    <a:pt x="18742" y="4905"/>
                  </a:cubicBezTo>
                  <a:cubicBezTo>
                    <a:pt x="17838" y="3770"/>
                    <a:pt x="17034" y="3316"/>
                    <a:pt x="15929" y="3413"/>
                  </a:cubicBezTo>
                  <a:cubicBezTo>
                    <a:pt x="14824" y="3510"/>
                    <a:pt x="13417" y="4159"/>
                    <a:pt x="12011" y="4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344137" y="306781"/>
              <a:ext cx="306675" cy="60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3069"/>
                  </a:moveTo>
                  <a:cubicBezTo>
                    <a:pt x="1800" y="4625"/>
                    <a:pt x="3600" y="6181"/>
                    <a:pt x="5490" y="8515"/>
                  </a:cubicBezTo>
                  <a:cubicBezTo>
                    <a:pt x="7380" y="10849"/>
                    <a:pt x="9360" y="13960"/>
                    <a:pt x="10620" y="16065"/>
                  </a:cubicBezTo>
                  <a:cubicBezTo>
                    <a:pt x="11880" y="18171"/>
                    <a:pt x="12420" y="19269"/>
                    <a:pt x="13050" y="20093"/>
                  </a:cubicBezTo>
                  <a:cubicBezTo>
                    <a:pt x="13680" y="20916"/>
                    <a:pt x="14400" y="21465"/>
                    <a:pt x="14850" y="21511"/>
                  </a:cubicBezTo>
                  <a:cubicBezTo>
                    <a:pt x="15300" y="21557"/>
                    <a:pt x="15480" y="21099"/>
                    <a:pt x="15930" y="19132"/>
                  </a:cubicBezTo>
                  <a:cubicBezTo>
                    <a:pt x="16380" y="17164"/>
                    <a:pt x="17100" y="13686"/>
                    <a:pt x="17820" y="10391"/>
                  </a:cubicBezTo>
                  <a:cubicBezTo>
                    <a:pt x="18540" y="7096"/>
                    <a:pt x="19260" y="3984"/>
                    <a:pt x="19710" y="2199"/>
                  </a:cubicBezTo>
                  <a:cubicBezTo>
                    <a:pt x="20160" y="415"/>
                    <a:pt x="20340" y="-43"/>
                    <a:pt x="20430" y="3"/>
                  </a:cubicBezTo>
                  <a:cubicBezTo>
                    <a:pt x="20520" y="49"/>
                    <a:pt x="20520" y="598"/>
                    <a:pt x="20700" y="1147"/>
                  </a:cubicBezTo>
                  <a:cubicBezTo>
                    <a:pt x="20880" y="1696"/>
                    <a:pt x="21240" y="2245"/>
                    <a:pt x="21600" y="2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700337" y="588610"/>
              <a:ext cx="218814" cy="21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580" fill="norm" stroke="1" extrusionOk="0">
                  <a:moveTo>
                    <a:pt x="14724" y="5525"/>
                  </a:moveTo>
                  <a:cubicBezTo>
                    <a:pt x="14221" y="4284"/>
                    <a:pt x="13719" y="3042"/>
                    <a:pt x="12965" y="1801"/>
                  </a:cubicBezTo>
                  <a:cubicBezTo>
                    <a:pt x="12212" y="559"/>
                    <a:pt x="11207" y="-682"/>
                    <a:pt x="9198" y="435"/>
                  </a:cubicBezTo>
                  <a:cubicBezTo>
                    <a:pt x="7189" y="1552"/>
                    <a:pt x="4175" y="5028"/>
                    <a:pt x="2417" y="8132"/>
                  </a:cubicBezTo>
                  <a:cubicBezTo>
                    <a:pt x="658" y="11235"/>
                    <a:pt x="156" y="13966"/>
                    <a:pt x="31" y="15952"/>
                  </a:cubicBezTo>
                  <a:cubicBezTo>
                    <a:pt x="-95" y="17939"/>
                    <a:pt x="156" y="19180"/>
                    <a:pt x="1035" y="19925"/>
                  </a:cubicBezTo>
                  <a:cubicBezTo>
                    <a:pt x="1914" y="20670"/>
                    <a:pt x="3421" y="20918"/>
                    <a:pt x="4928" y="19925"/>
                  </a:cubicBezTo>
                  <a:cubicBezTo>
                    <a:pt x="6435" y="18932"/>
                    <a:pt x="7942" y="16697"/>
                    <a:pt x="9072" y="14959"/>
                  </a:cubicBezTo>
                  <a:cubicBezTo>
                    <a:pt x="10203" y="13221"/>
                    <a:pt x="10956" y="11980"/>
                    <a:pt x="11584" y="11980"/>
                  </a:cubicBezTo>
                  <a:cubicBezTo>
                    <a:pt x="12212" y="11980"/>
                    <a:pt x="12714" y="13221"/>
                    <a:pt x="13468" y="14463"/>
                  </a:cubicBezTo>
                  <a:cubicBezTo>
                    <a:pt x="14221" y="15704"/>
                    <a:pt x="15226" y="16946"/>
                    <a:pt x="16356" y="17690"/>
                  </a:cubicBezTo>
                  <a:cubicBezTo>
                    <a:pt x="17486" y="18435"/>
                    <a:pt x="18742" y="18684"/>
                    <a:pt x="19621" y="17939"/>
                  </a:cubicBezTo>
                  <a:cubicBezTo>
                    <a:pt x="20500" y="17194"/>
                    <a:pt x="21003" y="15456"/>
                    <a:pt x="21505" y="13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980485" y="292810"/>
              <a:ext cx="23002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720"/>
                    <a:pt x="9600" y="7440"/>
                    <a:pt x="13200" y="11040"/>
                  </a:cubicBezTo>
                  <a:cubicBezTo>
                    <a:pt x="16800" y="14640"/>
                    <a:pt x="19200" y="18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2087821" y="660819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2080154" y="470024"/>
              <a:ext cx="46002" cy="12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5" fill="norm" stroke="1" extrusionOk="0">
                  <a:moveTo>
                    <a:pt x="0" y="20645"/>
                  </a:moveTo>
                  <a:cubicBezTo>
                    <a:pt x="0" y="17792"/>
                    <a:pt x="0" y="14939"/>
                    <a:pt x="0" y="11068"/>
                  </a:cubicBezTo>
                  <a:cubicBezTo>
                    <a:pt x="0" y="7196"/>
                    <a:pt x="0" y="2305"/>
                    <a:pt x="3600" y="675"/>
                  </a:cubicBezTo>
                  <a:cubicBezTo>
                    <a:pt x="7200" y="-955"/>
                    <a:pt x="14400" y="675"/>
                    <a:pt x="21600" y="2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2249323" y="265873"/>
              <a:ext cx="175326" cy="53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369" fill="norm" stroke="1" extrusionOk="0">
                  <a:moveTo>
                    <a:pt x="19380" y="13671"/>
                  </a:moveTo>
                  <a:cubicBezTo>
                    <a:pt x="16602" y="12442"/>
                    <a:pt x="13825" y="11214"/>
                    <a:pt x="11357" y="10548"/>
                  </a:cubicBezTo>
                  <a:cubicBezTo>
                    <a:pt x="8888" y="9883"/>
                    <a:pt x="6728" y="9780"/>
                    <a:pt x="4722" y="10753"/>
                  </a:cubicBezTo>
                  <a:cubicBezTo>
                    <a:pt x="2717" y="11726"/>
                    <a:pt x="865" y="13773"/>
                    <a:pt x="248" y="15411"/>
                  </a:cubicBezTo>
                  <a:cubicBezTo>
                    <a:pt x="-369" y="17049"/>
                    <a:pt x="248" y="18277"/>
                    <a:pt x="1174" y="19198"/>
                  </a:cubicBezTo>
                  <a:cubicBezTo>
                    <a:pt x="2100" y="20120"/>
                    <a:pt x="3334" y="20734"/>
                    <a:pt x="4722" y="21092"/>
                  </a:cubicBezTo>
                  <a:cubicBezTo>
                    <a:pt x="6111" y="21451"/>
                    <a:pt x="7654" y="21553"/>
                    <a:pt x="9505" y="20836"/>
                  </a:cubicBezTo>
                  <a:cubicBezTo>
                    <a:pt x="11357" y="20120"/>
                    <a:pt x="13517" y="18584"/>
                    <a:pt x="15368" y="16179"/>
                  </a:cubicBezTo>
                  <a:cubicBezTo>
                    <a:pt x="17220" y="13773"/>
                    <a:pt x="18762" y="10497"/>
                    <a:pt x="19688" y="7835"/>
                  </a:cubicBezTo>
                  <a:cubicBezTo>
                    <a:pt x="20614" y="5174"/>
                    <a:pt x="20922" y="3126"/>
                    <a:pt x="21077" y="1847"/>
                  </a:cubicBezTo>
                  <a:cubicBezTo>
                    <a:pt x="21231" y="567"/>
                    <a:pt x="21231" y="55"/>
                    <a:pt x="20768" y="4"/>
                  </a:cubicBezTo>
                  <a:cubicBezTo>
                    <a:pt x="20305" y="-47"/>
                    <a:pt x="19380" y="362"/>
                    <a:pt x="18762" y="2052"/>
                  </a:cubicBezTo>
                  <a:cubicBezTo>
                    <a:pt x="18145" y="3741"/>
                    <a:pt x="17837" y="6709"/>
                    <a:pt x="17682" y="9678"/>
                  </a:cubicBezTo>
                  <a:cubicBezTo>
                    <a:pt x="17528" y="12647"/>
                    <a:pt x="17528" y="15616"/>
                    <a:pt x="17991" y="17356"/>
                  </a:cubicBezTo>
                  <a:cubicBezTo>
                    <a:pt x="18454" y="19096"/>
                    <a:pt x="19380" y="19608"/>
                    <a:pt x="20305" y="20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2501830" y="607151"/>
              <a:ext cx="2300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2513931" y="423146"/>
              <a:ext cx="262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5840"/>
                    <a:pt x="-1443" y="10080"/>
                    <a:pt x="1502" y="6480"/>
                  </a:cubicBezTo>
                  <a:cubicBezTo>
                    <a:pt x="4448" y="2880"/>
                    <a:pt x="12302" y="1440"/>
                    <a:pt x="201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2575943" y="236587"/>
              <a:ext cx="310996" cy="77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36" fill="norm" stroke="1" extrusionOk="0">
                  <a:moveTo>
                    <a:pt x="8605" y="706"/>
                  </a:moveTo>
                  <a:cubicBezTo>
                    <a:pt x="8605" y="353"/>
                    <a:pt x="8605" y="0"/>
                    <a:pt x="8429" y="0"/>
                  </a:cubicBezTo>
                  <a:cubicBezTo>
                    <a:pt x="8254" y="0"/>
                    <a:pt x="7902" y="353"/>
                    <a:pt x="7200" y="1871"/>
                  </a:cubicBezTo>
                  <a:cubicBezTo>
                    <a:pt x="6498" y="3388"/>
                    <a:pt x="5444" y="6071"/>
                    <a:pt x="4654" y="8365"/>
                  </a:cubicBezTo>
                  <a:cubicBezTo>
                    <a:pt x="3863" y="10659"/>
                    <a:pt x="3337" y="12565"/>
                    <a:pt x="3161" y="13694"/>
                  </a:cubicBezTo>
                  <a:cubicBezTo>
                    <a:pt x="2985" y="14824"/>
                    <a:pt x="3161" y="15176"/>
                    <a:pt x="3688" y="15388"/>
                  </a:cubicBezTo>
                  <a:cubicBezTo>
                    <a:pt x="4215" y="15600"/>
                    <a:pt x="5093" y="15671"/>
                    <a:pt x="5883" y="15529"/>
                  </a:cubicBezTo>
                  <a:cubicBezTo>
                    <a:pt x="6673" y="15388"/>
                    <a:pt x="7376" y="15035"/>
                    <a:pt x="7551" y="14294"/>
                  </a:cubicBezTo>
                  <a:cubicBezTo>
                    <a:pt x="7727" y="13553"/>
                    <a:pt x="7376" y="12424"/>
                    <a:pt x="6322" y="11612"/>
                  </a:cubicBezTo>
                  <a:cubicBezTo>
                    <a:pt x="5268" y="10800"/>
                    <a:pt x="3512" y="10306"/>
                    <a:pt x="2195" y="10024"/>
                  </a:cubicBezTo>
                  <a:cubicBezTo>
                    <a:pt x="878" y="9741"/>
                    <a:pt x="0" y="9671"/>
                    <a:pt x="0" y="9635"/>
                  </a:cubicBezTo>
                  <a:cubicBezTo>
                    <a:pt x="0" y="9600"/>
                    <a:pt x="878" y="9600"/>
                    <a:pt x="2107" y="9388"/>
                  </a:cubicBezTo>
                  <a:cubicBezTo>
                    <a:pt x="3337" y="9176"/>
                    <a:pt x="4917" y="8753"/>
                    <a:pt x="6146" y="8435"/>
                  </a:cubicBezTo>
                  <a:cubicBezTo>
                    <a:pt x="7376" y="8118"/>
                    <a:pt x="8254" y="7906"/>
                    <a:pt x="9132" y="7765"/>
                  </a:cubicBezTo>
                  <a:cubicBezTo>
                    <a:pt x="10010" y="7624"/>
                    <a:pt x="10888" y="7553"/>
                    <a:pt x="11327" y="7729"/>
                  </a:cubicBezTo>
                  <a:cubicBezTo>
                    <a:pt x="11766" y="7906"/>
                    <a:pt x="11766" y="8329"/>
                    <a:pt x="11766" y="8718"/>
                  </a:cubicBezTo>
                  <a:cubicBezTo>
                    <a:pt x="11766" y="9106"/>
                    <a:pt x="11766" y="9459"/>
                    <a:pt x="12117" y="9741"/>
                  </a:cubicBezTo>
                  <a:cubicBezTo>
                    <a:pt x="12468" y="10024"/>
                    <a:pt x="13171" y="10235"/>
                    <a:pt x="13873" y="10165"/>
                  </a:cubicBezTo>
                  <a:cubicBezTo>
                    <a:pt x="14576" y="10094"/>
                    <a:pt x="15278" y="9741"/>
                    <a:pt x="16156" y="9318"/>
                  </a:cubicBezTo>
                  <a:cubicBezTo>
                    <a:pt x="17034" y="8894"/>
                    <a:pt x="18088" y="8400"/>
                    <a:pt x="18615" y="8471"/>
                  </a:cubicBezTo>
                  <a:cubicBezTo>
                    <a:pt x="19141" y="8541"/>
                    <a:pt x="19141" y="9176"/>
                    <a:pt x="19493" y="10518"/>
                  </a:cubicBezTo>
                  <a:cubicBezTo>
                    <a:pt x="19844" y="11859"/>
                    <a:pt x="20546" y="13906"/>
                    <a:pt x="20985" y="15635"/>
                  </a:cubicBezTo>
                  <a:cubicBezTo>
                    <a:pt x="21424" y="17365"/>
                    <a:pt x="21600" y="18776"/>
                    <a:pt x="20898" y="19800"/>
                  </a:cubicBezTo>
                  <a:cubicBezTo>
                    <a:pt x="20195" y="20824"/>
                    <a:pt x="18615" y="21459"/>
                    <a:pt x="16595" y="21529"/>
                  </a:cubicBezTo>
                  <a:cubicBezTo>
                    <a:pt x="14576" y="21600"/>
                    <a:pt x="12117" y="21106"/>
                    <a:pt x="9659" y="20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3572469" y="285143"/>
              <a:ext cx="79388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20968" y="0"/>
                  </a:moveTo>
                  <a:cubicBezTo>
                    <a:pt x="16918" y="2170"/>
                    <a:pt x="12868" y="4340"/>
                    <a:pt x="9155" y="7299"/>
                  </a:cubicBezTo>
                  <a:cubicBezTo>
                    <a:pt x="5443" y="10258"/>
                    <a:pt x="2068" y="14005"/>
                    <a:pt x="718" y="16422"/>
                  </a:cubicBezTo>
                  <a:cubicBezTo>
                    <a:pt x="-632" y="18838"/>
                    <a:pt x="43" y="19923"/>
                    <a:pt x="1730" y="20614"/>
                  </a:cubicBezTo>
                  <a:cubicBezTo>
                    <a:pt x="3418" y="21304"/>
                    <a:pt x="6118" y="21600"/>
                    <a:pt x="8818" y="21600"/>
                  </a:cubicBezTo>
                  <a:cubicBezTo>
                    <a:pt x="11518" y="21600"/>
                    <a:pt x="14218" y="21304"/>
                    <a:pt x="15906" y="20910"/>
                  </a:cubicBezTo>
                  <a:cubicBezTo>
                    <a:pt x="17593" y="20515"/>
                    <a:pt x="18268" y="20022"/>
                    <a:pt x="18943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492057" y="584150"/>
              <a:ext cx="2211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3607" y="21600"/>
                  </a:moveTo>
                  <a:cubicBezTo>
                    <a:pt x="1869" y="21600"/>
                    <a:pt x="131" y="21600"/>
                    <a:pt x="7" y="19440"/>
                  </a:cubicBezTo>
                  <a:cubicBezTo>
                    <a:pt x="-117" y="17280"/>
                    <a:pt x="1373" y="12960"/>
                    <a:pt x="5221" y="9360"/>
                  </a:cubicBezTo>
                  <a:cubicBezTo>
                    <a:pt x="9069" y="5760"/>
                    <a:pt x="15276" y="288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719751" y="563584"/>
              <a:ext cx="169778" cy="2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289" fill="norm" stroke="1" extrusionOk="0">
                  <a:moveTo>
                    <a:pt x="1090" y="7725"/>
                  </a:moveTo>
                  <a:cubicBezTo>
                    <a:pt x="5220" y="6182"/>
                    <a:pt x="9349" y="4639"/>
                    <a:pt x="11573" y="3317"/>
                  </a:cubicBezTo>
                  <a:cubicBezTo>
                    <a:pt x="13796" y="1994"/>
                    <a:pt x="14114" y="892"/>
                    <a:pt x="13161" y="341"/>
                  </a:cubicBezTo>
                  <a:cubicBezTo>
                    <a:pt x="12208" y="-210"/>
                    <a:pt x="9984" y="-210"/>
                    <a:pt x="7443" y="1223"/>
                  </a:cubicBezTo>
                  <a:cubicBezTo>
                    <a:pt x="4902" y="2655"/>
                    <a:pt x="2043" y="5521"/>
                    <a:pt x="773" y="8717"/>
                  </a:cubicBezTo>
                  <a:cubicBezTo>
                    <a:pt x="-498" y="11912"/>
                    <a:pt x="-180" y="15439"/>
                    <a:pt x="1567" y="17753"/>
                  </a:cubicBezTo>
                  <a:cubicBezTo>
                    <a:pt x="3314" y="20068"/>
                    <a:pt x="6490" y="21170"/>
                    <a:pt x="9984" y="21280"/>
                  </a:cubicBezTo>
                  <a:cubicBezTo>
                    <a:pt x="13478" y="21390"/>
                    <a:pt x="17290" y="20508"/>
                    <a:pt x="21102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851194" y="516746"/>
              <a:ext cx="138004" cy="34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21600" y="2250"/>
                  </a:moveTo>
                  <a:cubicBezTo>
                    <a:pt x="21200" y="1467"/>
                    <a:pt x="20800" y="685"/>
                    <a:pt x="19600" y="293"/>
                  </a:cubicBezTo>
                  <a:cubicBezTo>
                    <a:pt x="18400" y="-98"/>
                    <a:pt x="16400" y="-98"/>
                    <a:pt x="14800" y="293"/>
                  </a:cubicBezTo>
                  <a:cubicBezTo>
                    <a:pt x="13200" y="685"/>
                    <a:pt x="12000" y="1467"/>
                    <a:pt x="12000" y="3032"/>
                  </a:cubicBezTo>
                  <a:cubicBezTo>
                    <a:pt x="12000" y="4598"/>
                    <a:pt x="13200" y="6945"/>
                    <a:pt x="14800" y="9215"/>
                  </a:cubicBezTo>
                  <a:cubicBezTo>
                    <a:pt x="16400" y="11485"/>
                    <a:pt x="18400" y="13676"/>
                    <a:pt x="17600" y="15711"/>
                  </a:cubicBezTo>
                  <a:cubicBezTo>
                    <a:pt x="16800" y="17745"/>
                    <a:pt x="13200" y="19624"/>
                    <a:pt x="10400" y="20563"/>
                  </a:cubicBezTo>
                  <a:cubicBezTo>
                    <a:pt x="7600" y="21502"/>
                    <a:pt x="5600" y="21502"/>
                    <a:pt x="4000" y="21032"/>
                  </a:cubicBezTo>
                  <a:cubicBezTo>
                    <a:pt x="2400" y="20563"/>
                    <a:pt x="1200" y="19624"/>
                    <a:pt x="0" y="18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4035871" y="239082"/>
              <a:ext cx="100981" cy="6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512" fill="norm" stroke="1" extrusionOk="0">
                  <a:moveTo>
                    <a:pt x="10924" y="271"/>
                  </a:moveTo>
                  <a:cubicBezTo>
                    <a:pt x="14085" y="91"/>
                    <a:pt x="17246" y="-88"/>
                    <a:pt x="19090" y="46"/>
                  </a:cubicBezTo>
                  <a:cubicBezTo>
                    <a:pt x="20934" y="181"/>
                    <a:pt x="21461" y="629"/>
                    <a:pt x="19881" y="2466"/>
                  </a:cubicBezTo>
                  <a:cubicBezTo>
                    <a:pt x="18300" y="4304"/>
                    <a:pt x="14612" y="7530"/>
                    <a:pt x="10924" y="10712"/>
                  </a:cubicBezTo>
                  <a:cubicBezTo>
                    <a:pt x="7237" y="13894"/>
                    <a:pt x="3549" y="17031"/>
                    <a:pt x="1705" y="18823"/>
                  </a:cubicBezTo>
                  <a:cubicBezTo>
                    <a:pt x="-139" y="20616"/>
                    <a:pt x="-139" y="21064"/>
                    <a:pt x="124" y="21288"/>
                  </a:cubicBezTo>
                  <a:cubicBezTo>
                    <a:pt x="388" y="21512"/>
                    <a:pt x="915" y="21512"/>
                    <a:pt x="1441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3943196" y="553483"/>
              <a:ext cx="276007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1800" y="16200"/>
                    <a:pt x="3600" y="21600"/>
                    <a:pt x="7200" y="19800"/>
                  </a:cubicBezTo>
                  <a:cubicBezTo>
                    <a:pt x="10800" y="18000"/>
                    <a:pt x="16200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390138" y="1044160"/>
              <a:ext cx="2706396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200"/>
                  </a:moveTo>
                  <a:cubicBezTo>
                    <a:pt x="592" y="20400"/>
                    <a:pt x="1183" y="21600"/>
                    <a:pt x="1907" y="21600"/>
                  </a:cubicBezTo>
                  <a:cubicBezTo>
                    <a:pt x="2631" y="21600"/>
                    <a:pt x="3488" y="20400"/>
                    <a:pt x="4232" y="19400"/>
                  </a:cubicBezTo>
                  <a:cubicBezTo>
                    <a:pt x="4977" y="18400"/>
                    <a:pt x="5609" y="17600"/>
                    <a:pt x="6292" y="16600"/>
                  </a:cubicBezTo>
                  <a:cubicBezTo>
                    <a:pt x="6976" y="15600"/>
                    <a:pt x="7710" y="14400"/>
                    <a:pt x="8454" y="13600"/>
                  </a:cubicBezTo>
                  <a:cubicBezTo>
                    <a:pt x="9199" y="12800"/>
                    <a:pt x="9954" y="12400"/>
                    <a:pt x="10667" y="12000"/>
                  </a:cubicBezTo>
                  <a:cubicBezTo>
                    <a:pt x="11381" y="11600"/>
                    <a:pt x="12054" y="11200"/>
                    <a:pt x="12829" y="10800"/>
                  </a:cubicBezTo>
                  <a:cubicBezTo>
                    <a:pt x="13605" y="10400"/>
                    <a:pt x="14482" y="10000"/>
                    <a:pt x="15297" y="9600"/>
                  </a:cubicBezTo>
                  <a:cubicBezTo>
                    <a:pt x="16113" y="9200"/>
                    <a:pt x="16868" y="8800"/>
                    <a:pt x="17623" y="8000"/>
                  </a:cubicBezTo>
                  <a:cubicBezTo>
                    <a:pt x="18377" y="7200"/>
                    <a:pt x="19132" y="6000"/>
                    <a:pt x="19795" y="4600"/>
                  </a:cubicBezTo>
                  <a:cubicBezTo>
                    <a:pt x="20458" y="3200"/>
                    <a:pt x="21029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781147" y="1220498"/>
              <a:ext cx="204704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4" y="19680"/>
                    <a:pt x="1888" y="17760"/>
                    <a:pt x="2831" y="16320"/>
                  </a:cubicBezTo>
                  <a:cubicBezTo>
                    <a:pt x="3775" y="14880"/>
                    <a:pt x="4719" y="13920"/>
                    <a:pt x="5622" y="13080"/>
                  </a:cubicBezTo>
                  <a:cubicBezTo>
                    <a:pt x="6526" y="12240"/>
                    <a:pt x="7389" y="11520"/>
                    <a:pt x="8292" y="10560"/>
                  </a:cubicBezTo>
                  <a:cubicBezTo>
                    <a:pt x="9196" y="9600"/>
                    <a:pt x="10139" y="8400"/>
                    <a:pt x="11070" y="7440"/>
                  </a:cubicBezTo>
                  <a:cubicBezTo>
                    <a:pt x="12000" y="6480"/>
                    <a:pt x="12917" y="5760"/>
                    <a:pt x="13928" y="5040"/>
                  </a:cubicBezTo>
                  <a:cubicBezTo>
                    <a:pt x="14939" y="4320"/>
                    <a:pt x="16045" y="3600"/>
                    <a:pt x="17164" y="3000"/>
                  </a:cubicBezTo>
                  <a:cubicBezTo>
                    <a:pt x="18283" y="2400"/>
                    <a:pt x="19416" y="1920"/>
                    <a:pt x="20157" y="1440"/>
                  </a:cubicBezTo>
                  <a:cubicBezTo>
                    <a:pt x="20899" y="960"/>
                    <a:pt x="21249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4518209" y="645485"/>
              <a:ext cx="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4456874" y="867823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5680836" y="315194"/>
              <a:ext cx="202072" cy="114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42" fill="norm" stroke="1" extrusionOk="0">
                  <a:moveTo>
                    <a:pt x="21349" y="1884"/>
                  </a:moveTo>
                  <a:cubicBezTo>
                    <a:pt x="20539" y="1308"/>
                    <a:pt x="19729" y="732"/>
                    <a:pt x="18649" y="396"/>
                  </a:cubicBezTo>
                  <a:cubicBezTo>
                    <a:pt x="17569" y="60"/>
                    <a:pt x="16219" y="-36"/>
                    <a:pt x="15004" y="12"/>
                  </a:cubicBezTo>
                  <a:cubicBezTo>
                    <a:pt x="13789" y="60"/>
                    <a:pt x="12709" y="252"/>
                    <a:pt x="10819" y="1044"/>
                  </a:cubicBezTo>
                  <a:cubicBezTo>
                    <a:pt x="8929" y="1836"/>
                    <a:pt x="6229" y="3228"/>
                    <a:pt x="4474" y="4884"/>
                  </a:cubicBezTo>
                  <a:cubicBezTo>
                    <a:pt x="2719" y="6540"/>
                    <a:pt x="1909" y="8460"/>
                    <a:pt x="2314" y="10308"/>
                  </a:cubicBezTo>
                  <a:cubicBezTo>
                    <a:pt x="2719" y="12156"/>
                    <a:pt x="4339" y="13932"/>
                    <a:pt x="5419" y="15444"/>
                  </a:cubicBezTo>
                  <a:cubicBezTo>
                    <a:pt x="6499" y="16956"/>
                    <a:pt x="7039" y="18204"/>
                    <a:pt x="7309" y="19092"/>
                  </a:cubicBezTo>
                  <a:cubicBezTo>
                    <a:pt x="7579" y="19980"/>
                    <a:pt x="7579" y="20508"/>
                    <a:pt x="7039" y="20892"/>
                  </a:cubicBezTo>
                  <a:cubicBezTo>
                    <a:pt x="6499" y="21276"/>
                    <a:pt x="5419" y="21516"/>
                    <a:pt x="4069" y="21540"/>
                  </a:cubicBezTo>
                  <a:cubicBezTo>
                    <a:pt x="2719" y="21564"/>
                    <a:pt x="1099" y="21372"/>
                    <a:pt x="424" y="21156"/>
                  </a:cubicBezTo>
                  <a:cubicBezTo>
                    <a:pt x="-251" y="20940"/>
                    <a:pt x="19" y="20700"/>
                    <a:pt x="289" y="20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5300226" y="1795511"/>
              <a:ext cx="237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7486"/>
                    <a:pt x="4181" y="13371"/>
                    <a:pt x="7781" y="9771"/>
                  </a:cubicBezTo>
                  <a:cubicBezTo>
                    <a:pt x="11381" y="6171"/>
                    <a:pt x="1649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5645821" y="1718842"/>
              <a:ext cx="269593" cy="21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152" fill="norm" stroke="1" extrusionOk="0">
                  <a:moveTo>
                    <a:pt x="12554" y="0"/>
                  </a:moveTo>
                  <a:cubicBezTo>
                    <a:pt x="12154" y="3857"/>
                    <a:pt x="11754" y="7714"/>
                    <a:pt x="10454" y="11314"/>
                  </a:cubicBezTo>
                  <a:cubicBezTo>
                    <a:pt x="9154" y="14914"/>
                    <a:pt x="6954" y="18257"/>
                    <a:pt x="5354" y="19929"/>
                  </a:cubicBezTo>
                  <a:cubicBezTo>
                    <a:pt x="3754" y="21600"/>
                    <a:pt x="2754" y="21600"/>
                    <a:pt x="1754" y="19671"/>
                  </a:cubicBezTo>
                  <a:cubicBezTo>
                    <a:pt x="754" y="17743"/>
                    <a:pt x="-246" y="13886"/>
                    <a:pt x="54" y="10800"/>
                  </a:cubicBezTo>
                  <a:cubicBezTo>
                    <a:pt x="354" y="7714"/>
                    <a:pt x="1954" y="5400"/>
                    <a:pt x="3254" y="4114"/>
                  </a:cubicBezTo>
                  <a:cubicBezTo>
                    <a:pt x="4554" y="2829"/>
                    <a:pt x="5554" y="2571"/>
                    <a:pt x="6954" y="4757"/>
                  </a:cubicBezTo>
                  <a:cubicBezTo>
                    <a:pt x="8354" y="6943"/>
                    <a:pt x="10154" y="11571"/>
                    <a:pt x="11354" y="14529"/>
                  </a:cubicBezTo>
                  <a:cubicBezTo>
                    <a:pt x="12554" y="17486"/>
                    <a:pt x="13154" y="18771"/>
                    <a:pt x="13954" y="19543"/>
                  </a:cubicBezTo>
                  <a:cubicBezTo>
                    <a:pt x="14754" y="20314"/>
                    <a:pt x="15754" y="20571"/>
                    <a:pt x="17054" y="18900"/>
                  </a:cubicBezTo>
                  <a:cubicBezTo>
                    <a:pt x="18354" y="17229"/>
                    <a:pt x="19954" y="13629"/>
                    <a:pt x="20654" y="11186"/>
                  </a:cubicBezTo>
                  <a:cubicBezTo>
                    <a:pt x="21354" y="8743"/>
                    <a:pt x="21154" y="7457"/>
                    <a:pt x="20554" y="6686"/>
                  </a:cubicBezTo>
                  <a:cubicBezTo>
                    <a:pt x="19954" y="5914"/>
                    <a:pt x="18954" y="5657"/>
                    <a:pt x="17354" y="5657"/>
                  </a:cubicBezTo>
                  <a:cubicBezTo>
                    <a:pt x="15754" y="5657"/>
                    <a:pt x="13554" y="5914"/>
                    <a:pt x="11354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5530334" y="108806"/>
              <a:ext cx="301842" cy="15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045" fill="norm" stroke="1" extrusionOk="0">
                  <a:moveTo>
                    <a:pt x="13493" y="0"/>
                  </a:moveTo>
                  <a:cubicBezTo>
                    <a:pt x="11693" y="4388"/>
                    <a:pt x="9893" y="8775"/>
                    <a:pt x="8003" y="11644"/>
                  </a:cubicBezTo>
                  <a:cubicBezTo>
                    <a:pt x="6113" y="14512"/>
                    <a:pt x="4133" y="15863"/>
                    <a:pt x="2693" y="16200"/>
                  </a:cubicBezTo>
                  <a:cubicBezTo>
                    <a:pt x="1253" y="16537"/>
                    <a:pt x="353" y="15862"/>
                    <a:pt x="83" y="13669"/>
                  </a:cubicBezTo>
                  <a:cubicBezTo>
                    <a:pt x="-187" y="11475"/>
                    <a:pt x="173" y="7762"/>
                    <a:pt x="1613" y="5400"/>
                  </a:cubicBezTo>
                  <a:cubicBezTo>
                    <a:pt x="3053" y="3037"/>
                    <a:pt x="5573" y="2025"/>
                    <a:pt x="7733" y="4050"/>
                  </a:cubicBezTo>
                  <a:cubicBezTo>
                    <a:pt x="9893" y="6075"/>
                    <a:pt x="11693" y="11138"/>
                    <a:pt x="13043" y="14344"/>
                  </a:cubicBezTo>
                  <a:cubicBezTo>
                    <a:pt x="14393" y="17550"/>
                    <a:pt x="15293" y="18900"/>
                    <a:pt x="16193" y="19913"/>
                  </a:cubicBezTo>
                  <a:cubicBezTo>
                    <a:pt x="17093" y="20925"/>
                    <a:pt x="17993" y="21600"/>
                    <a:pt x="18983" y="20419"/>
                  </a:cubicBezTo>
                  <a:cubicBezTo>
                    <a:pt x="19973" y="19237"/>
                    <a:pt x="21053" y="16200"/>
                    <a:pt x="21233" y="12994"/>
                  </a:cubicBezTo>
                  <a:cubicBezTo>
                    <a:pt x="21413" y="9787"/>
                    <a:pt x="20693" y="6412"/>
                    <a:pt x="18893" y="4387"/>
                  </a:cubicBezTo>
                  <a:cubicBezTo>
                    <a:pt x="17093" y="2362"/>
                    <a:pt x="14213" y="1687"/>
                    <a:pt x="12593" y="1687"/>
                  </a:cubicBezTo>
                  <a:cubicBezTo>
                    <a:pt x="10973" y="1687"/>
                    <a:pt x="10613" y="2362"/>
                    <a:pt x="10253" y="3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6135912" y="509596"/>
              <a:ext cx="222340" cy="77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4389"/>
                  </a:moveTo>
                  <a:cubicBezTo>
                    <a:pt x="20855" y="3189"/>
                    <a:pt x="20110" y="1989"/>
                    <a:pt x="19241" y="1248"/>
                  </a:cubicBezTo>
                  <a:cubicBezTo>
                    <a:pt x="18372" y="507"/>
                    <a:pt x="17379" y="224"/>
                    <a:pt x="16262" y="83"/>
                  </a:cubicBezTo>
                  <a:cubicBezTo>
                    <a:pt x="15145" y="-58"/>
                    <a:pt x="13903" y="-58"/>
                    <a:pt x="12166" y="401"/>
                  </a:cubicBezTo>
                  <a:cubicBezTo>
                    <a:pt x="10428" y="860"/>
                    <a:pt x="8193" y="1777"/>
                    <a:pt x="6455" y="3366"/>
                  </a:cubicBezTo>
                  <a:cubicBezTo>
                    <a:pt x="4717" y="4954"/>
                    <a:pt x="3476" y="7213"/>
                    <a:pt x="2979" y="9824"/>
                  </a:cubicBezTo>
                  <a:cubicBezTo>
                    <a:pt x="2483" y="12436"/>
                    <a:pt x="2731" y="15401"/>
                    <a:pt x="2855" y="17307"/>
                  </a:cubicBezTo>
                  <a:cubicBezTo>
                    <a:pt x="2979" y="19213"/>
                    <a:pt x="2979" y="20060"/>
                    <a:pt x="2483" y="20589"/>
                  </a:cubicBezTo>
                  <a:cubicBezTo>
                    <a:pt x="1986" y="21118"/>
                    <a:pt x="993" y="21330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5990242" y="975159"/>
              <a:ext cx="33734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7280"/>
                    <a:pt x="1964" y="12960"/>
                    <a:pt x="4418" y="9840"/>
                  </a:cubicBezTo>
                  <a:cubicBezTo>
                    <a:pt x="6873" y="6720"/>
                    <a:pt x="10800" y="4800"/>
                    <a:pt x="13909" y="3360"/>
                  </a:cubicBezTo>
                  <a:cubicBezTo>
                    <a:pt x="17018" y="1920"/>
                    <a:pt x="19309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6489785" y="635979"/>
              <a:ext cx="228808" cy="58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36" fill="norm" stroke="1" extrusionOk="0">
                  <a:moveTo>
                    <a:pt x="21251" y="1457"/>
                  </a:moveTo>
                  <a:cubicBezTo>
                    <a:pt x="21014" y="993"/>
                    <a:pt x="20776" y="530"/>
                    <a:pt x="19945" y="252"/>
                  </a:cubicBezTo>
                  <a:cubicBezTo>
                    <a:pt x="19115" y="-26"/>
                    <a:pt x="17691" y="-119"/>
                    <a:pt x="15792" y="205"/>
                  </a:cubicBezTo>
                  <a:cubicBezTo>
                    <a:pt x="13893" y="530"/>
                    <a:pt x="11519" y="1272"/>
                    <a:pt x="8908" y="3079"/>
                  </a:cubicBezTo>
                  <a:cubicBezTo>
                    <a:pt x="6297" y="4887"/>
                    <a:pt x="3449" y="7761"/>
                    <a:pt x="1787" y="10681"/>
                  </a:cubicBezTo>
                  <a:cubicBezTo>
                    <a:pt x="126" y="13601"/>
                    <a:pt x="-349" y="16568"/>
                    <a:pt x="244" y="18422"/>
                  </a:cubicBezTo>
                  <a:cubicBezTo>
                    <a:pt x="838" y="20276"/>
                    <a:pt x="2499" y="21017"/>
                    <a:pt x="4636" y="21249"/>
                  </a:cubicBezTo>
                  <a:cubicBezTo>
                    <a:pt x="6772" y="21481"/>
                    <a:pt x="9383" y="21203"/>
                    <a:pt x="11994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6773477" y="637818"/>
              <a:ext cx="121454" cy="59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85" fill="norm" stroke="1" extrusionOk="0">
                  <a:moveTo>
                    <a:pt x="21386" y="0"/>
                  </a:moveTo>
                  <a:cubicBezTo>
                    <a:pt x="16436" y="2380"/>
                    <a:pt x="11486" y="4759"/>
                    <a:pt x="7886" y="7780"/>
                  </a:cubicBezTo>
                  <a:cubicBezTo>
                    <a:pt x="4286" y="10800"/>
                    <a:pt x="2036" y="14461"/>
                    <a:pt x="911" y="16520"/>
                  </a:cubicBezTo>
                  <a:cubicBezTo>
                    <a:pt x="-214" y="18580"/>
                    <a:pt x="-214" y="19037"/>
                    <a:pt x="461" y="19586"/>
                  </a:cubicBezTo>
                  <a:cubicBezTo>
                    <a:pt x="1136" y="20136"/>
                    <a:pt x="2486" y="20776"/>
                    <a:pt x="4286" y="21142"/>
                  </a:cubicBezTo>
                  <a:cubicBezTo>
                    <a:pt x="6086" y="21508"/>
                    <a:pt x="8336" y="21600"/>
                    <a:pt x="9911" y="21325"/>
                  </a:cubicBezTo>
                  <a:cubicBezTo>
                    <a:pt x="11486" y="21051"/>
                    <a:pt x="12386" y="20410"/>
                    <a:pt x="13286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6726259" y="959825"/>
              <a:ext cx="168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9200"/>
                    <a:pt x="8509" y="16800"/>
                    <a:pt x="12109" y="13200"/>
                  </a:cubicBezTo>
                  <a:cubicBezTo>
                    <a:pt x="15709" y="9600"/>
                    <a:pt x="1865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6925597" y="607151"/>
              <a:ext cx="157771" cy="64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14400" y="0"/>
                  </a:moveTo>
                  <a:cubicBezTo>
                    <a:pt x="15429" y="1971"/>
                    <a:pt x="16457" y="3943"/>
                    <a:pt x="18000" y="6214"/>
                  </a:cubicBezTo>
                  <a:cubicBezTo>
                    <a:pt x="19543" y="8486"/>
                    <a:pt x="21600" y="11057"/>
                    <a:pt x="21086" y="13371"/>
                  </a:cubicBezTo>
                  <a:cubicBezTo>
                    <a:pt x="20571" y="15686"/>
                    <a:pt x="17486" y="17743"/>
                    <a:pt x="13543" y="19071"/>
                  </a:cubicBezTo>
                  <a:cubicBezTo>
                    <a:pt x="9600" y="20400"/>
                    <a:pt x="480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7522993" y="575119"/>
              <a:ext cx="602146" cy="68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91" fill="norm" stroke="1" extrusionOk="0">
                  <a:moveTo>
                    <a:pt x="7678" y="15220"/>
                  </a:moveTo>
                  <a:cubicBezTo>
                    <a:pt x="6949" y="14336"/>
                    <a:pt x="6220" y="13453"/>
                    <a:pt x="5536" y="13011"/>
                  </a:cubicBezTo>
                  <a:cubicBezTo>
                    <a:pt x="4853" y="12570"/>
                    <a:pt x="4215" y="12570"/>
                    <a:pt x="3349" y="13373"/>
                  </a:cubicBezTo>
                  <a:cubicBezTo>
                    <a:pt x="2483" y="14176"/>
                    <a:pt x="1389" y="15782"/>
                    <a:pt x="751" y="17187"/>
                  </a:cubicBezTo>
                  <a:cubicBezTo>
                    <a:pt x="113" y="18592"/>
                    <a:pt x="-69" y="19796"/>
                    <a:pt x="22" y="20519"/>
                  </a:cubicBezTo>
                  <a:cubicBezTo>
                    <a:pt x="113" y="21242"/>
                    <a:pt x="478" y="21483"/>
                    <a:pt x="1253" y="21362"/>
                  </a:cubicBezTo>
                  <a:cubicBezTo>
                    <a:pt x="2027" y="21242"/>
                    <a:pt x="3212" y="20760"/>
                    <a:pt x="4534" y="19515"/>
                  </a:cubicBezTo>
                  <a:cubicBezTo>
                    <a:pt x="5855" y="18271"/>
                    <a:pt x="7313" y="16263"/>
                    <a:pt x="8407" y="14176"/>
                  </a:cubicBezTo>
                  <a:cubicBezTo>
                    <a:pt x="9501" y="12088"/>
                    <a:pt x="10230" y="9920"/>
                    <a:pt x="10822" y="7832"/>
                  </a:cubicBezTo>
                  <a:cubicBezTo>
                    <a:pt x="11415" y="5744"/>
                    <a:pt x="11870" y="3737"/>
                    <a:pt x="12144" y="2412"/>
                  </a:cubicBezTo>
                  <a:cubicBezTo>
                    <a:pt x="12417" y="1087"/>
                    <a:pt x="12508" y="445"/>
                    <a:pt x="12326" y="204"/>
                  </a:cubicBezTo>
                  <a:cubicBezTo>
                    <a:pt x="12144" y="-37"/>
                    <a:pt x="11688" y="124"/>
                    <a:pt x="11096" y="1167"/>
                  </a:cubicBezTo>
                  <a:cubicBezTo>
                    <a:pt x="10503" y="2211"/>
                    <a:pt x="9774" y="4138"/>
                    <a:pt x="9136" y="6347"/>
                  </a:cubicBezTo>
                  <a:cubicBezTo>
                    <a:pt x="8498" y="8555"/>
                    <a:pt x="7951" y="11044"/>
                    <a:pt x="7769" y="13132"/>
                  </a:cubicBezTo>
                  <a:cubicBezTo>
                    <a:pt x="7587" y="15220"/>
                    <a:pt x="7769" y="16906"/>
                    <a:pt x="8088" y="18070"/>
                  </a:cubicBezTo>
                  <a:cubicBezTo>
                    <a:pt x="8407" y="19234"/>
                    <a:pt x="8863" y="19877"/>
                    <a:pt x="9546" y="20198"/>
                  </a:cubicBezTo>
                  <a:cubicBezTo>
                    <a:pt x="10230" y="20519"/>
                    <a:pt x="11141" y="20519"/>
                    <a:pt x="12508" y="19676"/>
                  </a:cubicBezTo>
                  <a:cubicBezTo>
                    <a:pt x="13875" y="18833"/>
                    <a:pt x="15698" y="17147"/>
                    <a:pt x="17156" y="14738"/>
                  </a:cubicBezTo>
                  <a:cubicBezTo>
                    <a:pt x="18615" y="12329"/>
                    <a:pt x="19708" y="9197"/>
                    <a:pt x="20392" y="6748"/>
                  </a:cubicBezTo>
                  <a:cubicBezTo>
                    <a:pt x="21075" y="4299"/>
                    <a:pt x="21349" y="2533"/>
                    <a:pt x="21440" y="1449"/>
                  </a:cubicBezTo>
                  <a:cubicBezTo>
                    <a:pt x="21531" y="364"/>
                    <a:pt x="21440" y="-37"/>
                    <a:pt x="21166" y="3"/>
                  </a:cubicBezTo>
                  <a:cubicBezTo>
                    <a:pt x="20893" y="43"/>
                    <a:pt x="20437" y="525"/>
                    <a:pt x="19754" y="1890"/>
                  </a:cubicBezTo>
                  <a:cubicBezTo>
                    <a:pt x="19070" y="3255"/>
                    <a:pt x="18159" y="5504"/>
                    <a:pt x="17430" y="8193"/>
                  </a:cubicBezTo>
                  <a:cubicBezTo>
                    <a:pt x="16701" y="10883"/>
                    <a:pt x="16154" y="14015"/>
                    <a:pt x="15880" y="16063"/>
                  </a:cubicBezTo>
                  <a:cubicBezTo>
                    <a:pt x="15607" y="18110"/>
                    <a:pt x="15607" y="19074"/>
                    <a:pt x="15653" y="19756"/>
                  </a:cubicBezTo>
                  <a:cubicBezTo>
                    <a:pt x="15698" y="20439"/>
                    <a:pt x="15789" y="20840"/>
                    <a:pt x="16108" y="21121"/>
                  </a:cubicBezTo>
                  <a:cubicBezTo>
                    <a:pt x="16427" y="21402"/>
                    <a:pt x="16974" y="21563"/>
                    <a:pt x="17703" y="21041"/>
                  </a:cubicBezTo>
                  <a:cubicBezTo>
                    <a:pt x="18432" y="20519"/>
                    <a:pt x="19344" y="19315"/>
                    <a:pt x="20255" y="18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7936256" y="906157"/>
              <a:ext cx="285038" cy="5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55" fill="norm" stroke="1" extrusionOk="0">
                  <a:moveTo>
                    <a:pt x="2417" y="19722"/>
                  </a:moveTo>
                  <a:cubicBezTo>
                    <a:pt x="1260" y="20661"/>
                    <a:pt x="103" y="21600"/>
                    <a:pt x="6" y="21130"/>
                  </a:cubicBezTo>
                  <a:cubicBezTo>
                    <a:pt x="-90" y="20661"/>
                    <a:pt x="874" y="18783"/>
                    <a:pt x="4635" y="15026"/>
                  </a:cubicBezTo>
                  <a:cubicBezTo>
                    <a:pt x="8396" y="11270"/>
                    <a:pt x="14953" y="5635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8635302" y="1009879"/>
              <a:ext cx="207006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33" y="11918"/>
                    <a:pt x="9067" y="3818"/>
                    <a:pt x="12667" y="1118"/>
                  </a:cubicBezTo>
                  <a:cubicBezTo>
                    <a:pt x="16267" y="-1582"/>
                    <a:pt x="1893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8581634" y="1174497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9041644" y="852489"/>
              <a:ext cx="107337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2475"/>
                    <a:pt x="17486" y="4950"/>
                    <a:pt x="14400" y="7931"/>
                  </a:cubicBezTo>
                  <a:cubicBezTo>
                    <a:pt x="11314" y="10913"/>
                    <a:pt x="7200" y="14400"/>
                    <a:pt x="4629" y="16763"/>
                  </a:cubicBezTo>
                  <a:cubicBezTo>
                    <a:pt x="2057" y="19125"/>
                    <a:pt x="1029" y="203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5090866" y="1589972"/>
              <a:ext cx="960503" cy="60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74" fill="norm" stroke="1" extrusionOk="0">
                  <a:moveTo>
                    <a:pt x="18033" y="5348"/>
                  </a:moveTo>
                  <a:cubicBezTo>
                    <a:pt x="17524" y="4268"/>
                    <a:pt x="17016" y="3188"/>
                    <a:pt x="15969" y="2333"/>
                  </a:cubicBezTo>
                  <a:cubicBezTo>
                    <a:pt x="14923" y="1478"/>
                    <a:pt x="13340" y="848"/>
                    <a:pt x="11757" y="443"/>
                  </a:cubicBezTo>
                  <a:cubicBezTo>
                    <a:pt x="10174" y="38"/>
                    <a:pt x="8590" y="-142"/>
                    <a:pt x="7035" y="128"/>
                  </a:cubicBezTo>
                  <a:cubicBezTo>
                    <a:pt x="5480" y="398"/>
                    <a:pt x="3954" y="1118"/>
                    <a:pt x="2738" y="2423"/>
                  </a:cubicBezTo>
                  <a:cubicBezTo>
                    <a:pt x="1522" y="3728"/>
                    <a:pt x="618" y="5618"/>
                    <a:pt x="222" y="7643"/>
                  </a:cubicBezTo>
                  <a:cubicBezTo>
                    <a:pt x="-174" y="9668"/>
                    <a:pt x="-61" y="11828"/>
                    <a:pt x="731" y="13763"/>
                  </a:cubicBezTo>
                  <a:cubicBezTo>
                    <a:pt x="1522" y="15698"/>
                    <a:pt x="2992" y="17408"/>
                    <a:pt x="4604" y="18713"/>
                  </a:cubicBezTo>
                  <a:cubicBezTo>
                    <a:pt x="6216" y="20018"/>
                    <a:pt x="7968" y="20918"/>
                    <a:pt x="9750" y="21188"/>
                  </a:cubicBezTo>
                  <a:cubicBezTo>
                    <a:pt x="11531" y="21458"/>
                    <a:pt x="13340" y="21098"/>
                    <a:pt x="15178" y="19973"/>
                  </a:cubicBezTo>
                  <a:cubicBezTo>
                    <a:pt x="17016" y="18848"/>
                    <a:pt x="18881" y="16958"/>
                    <a:pt x="19984" y="15293"/>
                  </a:cubicBezTo>
                  <a:cubicBezTo>
                    <a:pt x="21087" y="13628"/>
                    <a:pt x="21426" y="12188"/>
                    <a:pt x="21172" y="10523"/>
                  </a:cubicBezTo>
                  <a:cubicBezTo>
                    <a:pt x="20917" y="8858"/>
                    <a:pt x="20069" y="6968"/>
                    <a:pt x="18910" y="5798"/>
                  </a:cubicBezTo>
                  <a:cubicBezTo>
                    <a:pt x="17751" y="4628"/>
                    <a:pt x="16280" y="4178"/>
                    <a:pt x="15206" y="4043"/>
                  </a:cubicBezTo>
                  <a:cubicBezTo>
                    <a:pt x="14132" y="3908"/>
                    <a:pt x="13453" y="4088"/>
                    <a:pt x="12775" y="4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5180113" y="0"/>
              <a:ext cx="777174" cy="51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57" fill="norm" stroke="1" extrusionOk="0">
                  <a:moveTo>
                    <a:pt x="18655" y="2318"/>
                  </a:moveTo>
                  <a:cubicBezTo>
                    <a:pt x="18655" y="1673"/>
                    <a:pt x="18655" y="1029"/>
                    <a:pt x="18058" y="599"/>
                  </a:cubicBezTo>
                  <a:cubicBezTo>
                    <a:pt x="17462" y="169"/>
                    <a:pt x="16270" y="-46"/>
                    <a:pt x="14306" y="8"/>
                  </a:cubicBezTo>
                  <a:cubicBezTo>
                    <a:pt x="12343" y="61"/>
                    <a:pt x="9608" y="384"/>
                    <a:pt x="7329" y="1190"/>
                  </a:cubicBezTo>
                  <a:cubicBezTo>
                    <a:pt x="5049" y="1996"/>
                    <a:pt x="3226" y="3285"/>
                    <a:pt x="1964" y="5327"/>
                  </a:cubicBezTo>
                  <a:cubicBezTo>
                    <a:pt x="701" y="7369"/>
                    <a:pt x="0" y="10163"/>
                    <a:pt x="0" y="12635"/>
                  </a:cubicBezTo>
                  <a:cubicBezTo>
                    <a:pt x="0" y="15106"/>
                    <a:pt x="701" y="17255"/>
                    <a:pt x="2244" y="18814"/>
                  </a:cubicBezTo>
                  <a:cubicBezTo>
                    <a:pt x="3787" y="20372"/>
                    <a:pt x="6171" y="21339"/>
                    <a:pt x="8381" y="21447"/>
                  </a:cubicBezTo>
                  <a:cubicBezTo>
                    <a:pt x="10590" y="21554"/>
                    <a:pt x="12623" y="20802"/>
                    <a:pt x="14587" y="19405"/>
                  </a:cubicBezTo>
                  <a:cubicBezTo>
                    <a:pt x="16551" y="18008"/>
                    <a:pt x="18444" y="15966"/>
                    <a:pt x="19706" y="13602"/>
                  </a:cubicBezTo>
                  <a:cubicBezTo>
                    <a:pt x="20969" y="11238"/>
                    <a:pt x="21600" y="8551"/>
                    <a:pt x="21214" y="6563"/>
                  </a:cubicBezTo>
                  <a:cubicBezTo>
                    <a:pt x="20829" y="4575"/>
                    <a:pt x="19426" y="3285"/>
                    <a:pt x="17673" y="2855"/>
                  </a:cubicBezTo>
                  <a:cubicBezTo>
                    <a:pt x="15919" y="2426"/>
                    <a:pt x="13816" y="2855"/>
                    <a:pt x="12343" y="3500"/>
                  </a:cubicBezTo>
                  <a:cubicBezTo>
                    <a:pt x="10870" y="4145"/>
                    <a:pt x="10029" y="5005"/>
                    <a:pt x="9187" y="5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3835860" y="1814937"/>
              <a:ext cx="966023" cy="44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21405"/>
                  </a:moveTo>
                  <a:cubicBezTo>
                    <a:pt x="1943" y="20795"/>
                    <a:pt x="3886" y="20185"/>
                    <a:pt x="5000" y="19819"/>
                  </a:cubicBezTo>
                  <a:cubicBezTo>
                    <a:pt x="6114" y="19452"/>
                    <a:pt x="6400" y="19330"/>
                    <a:pt x="6686" y="19086"/>
                  </a:cubicBezTo>
                  <a:cubicBezTo>
                    <a:pt x="6971" y="18842"/>
                    <a:pt x="7257" y="18476"/>
                    <a:pt x="7343" y="17988"/>
                  </a:cubicBezTo>
                  <a:cubicBezTo>
                    <a:pt x="7429" y="17500"/>
                    <a:pt x="7314" y="16890"/>
                    <a:pt x="6857" y="15547"/>
                  </a:cubicBezTo>
                  <a:cubicBezTo>
                    <a:pt x="6400" y="14205"/>
                    <a:pt x="5600" y="12130"/>
                    <a:pt x="4943" y="10483"/>
                  </a:cubicBezTo>
                  <a:cubicBezTo>
                    <a:pt x="4286" y="8836"/>
                    <a:pt x="3771" y="7615"/>
                    <a:pt x="3429" y="6761"/>
                  </a:cubicBezTo>
                  <a:cubicBezTo>
                    <a:pt x="3086" y="5907"/>
                    <a:pt x="2914" y="5419"/>
                    <a:pt x="2829" y="4869"/>
                  </a:cubicBezTo>
                  <a:cubicBezTo>
                    <a:pt x="2743" y="4320"/>
                    <a:pt x="2743" y="3710"/>
                    <a:pt x="3029" y="2978"/>
                  </a:cubicBezTo>
                  <a:cubicBezTo>
                    <a:pt x="3314" y="2246"/>
                    <a:pt x="3886" y="1391"/>
                    <a:pt x="5114" y="781"/>
                  </a:cubicBezTo>
                  <a:cubicBezTo>
                    <a:pt x="6343" y="171"/>
                    <a:pt x="8229" y="-195"/>
                    <a:pt x="9686" y="110"/>
                  </a:cubicBezTo>
                  <a:cubicBezTo>
                    <a:pt x="11143" y="415"/>
                    <a:pt x="12171" y="1391"/>
                    <a:pt x="12657" y="3100"/>
                  </a:cubicBezTo>
                  <a:cubicBezTo>
                    <a:pt x="13143" y="4808"/>
                    <a:pt x="13086" y="7249"/>
                    <a:pt x="12714" y="9812"/>
                  </a:cubicBezTo>
                  <a:cubicBezTo>
                    <a:pt x="12343" y="12374"/>
                    <a:pt x="11657" y="15059"/>
                    <a:pt x="11286" y="16829"/>
                  </a:cubicBezTo>
                  <a:cubicBezTo>
                    <a:pt x="10914" y="18598"/>
                    <a:pt x="10857" y="19452"/>
                    <a:pt x="11000" y="19941"/>
                  </a:cubicBezTo>
                  <a:cubicBezTo>
                    <a:pt x="11143" y="20429"/>
                    <a:pt x="11486" y="20551"/>
                    <a:pt x="12543" y="20063"/>
                  </a:cubicBezTo>
                  <a:cubicBezTo>
                    <a:pt x="13600" y="19574"/>
                    <a:pt x="15371" y="18476"/>
                    <a:pt x="17000" y="17561"/>
                  </a:cubicBezTo>
                  <a:cubicBezTo>
                    <a:pt x="18629" y="16646"/>
                    <a:pt x="20114" y="15913"/>
                    <a:pt x="21600" y="15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23786" y="3466219"/>
              <a:ext cx="283674" cy="33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7897"/>
                  </a:moveTo>
                  <a:cubicBezTo>
                    <a:pt x="389" y="6260"/>
                    <a:pt x="778" y="4624"/>
                    <a:pt x="2043" y="3315"/>
                  </a:cubicBezTo>
                  <a:cubicBezTo>
                    <a:pt x="3308" y="2006"/>
                    <a:pt x="5449" y="1024"/>
                    <a:pt x="7005" y="451"/>
                  </a:cubicBezTo>
                  <a:cubicBezTo>
                    <a:pt x="8562" y="-121"/>
                    <a:pt x="9535" y="-285"/>
                    <a:pt x="10314" y="779"/>
                  </a:cubicBezTo>
                  <a:cubicBezTo>
                    <a:pt x="11092" y="1842"/>
                    <a:pt x="11676" y="4133"/>
                    <a:pt x="10216" y="7324"/>
                  </a:cubicBezTo>
                  <a:cubicBezTo>
                    <a:pt x="8757" y="10515"/>
                    <a:pt x="5254" y="14606"/>
                    <a:pt x="3114" y="16979"/>
                  </a:cubicBezTo>
                  <a:cubicBezTo>
                    <a:pt x="973" y="19351"/>
                    <a:pt x="195" y="20006"/>
                    <a:pt x="292" y="20497"/>
                  </a:cubicBezTo>
                  <a:cubicBezTo>
                    <a:pt x="389" y="20988"/>
                    <a:pt x="1362" y="21315"/>
                    <a:pt x="3697" y="21070"/>
                  </a:cubicBezTo>
                  <a:cubicBezTo>
                    <a:pt x="6032" y="20824"/>
                    <a:pt x="9730" y="20006"/>
                    <a:pt x="12941" y="19188"/>
                  </a:cubicBezTo>
                  <a:cubicBezTo>
                    <a:pt x="16151" y="18370"/>
                    <a:pt x="18876" y="17551"/>
                    <a:pt x="21600" y="16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274407" y="3237497"/>
              <a:ext cx="647882" cy="70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04" fill="norm" stroke="1" extrusionOk="0">
                  <a:moveTo>
                    <a:pt x="13444" y="1375"/>
                  </a:moveTo>
                  <a:cubicBezTo>
                    <a:pt x="12606" y="756"/>
                    <a:pt x="11769" y="136"/>
                    <a:pt x="10555" y="20"/>
                  </a:cubicBezTo>
                  <a:cubicBezTo>
                    <a:pt x="9341" y="-96"/>
                    <a:pt x="7750" y="291"/>
                    <a:pt x="6034" y="1298"/>
                  </a:cubicBezTo>
                  <a:cubicBezTo>
                    <a:pt x="4318" y="2304"/>
                    <a:pt x="2476" y="3930"/>
                    <a:pt x="1346" y="6098"/>
                  </a:cubicBezTo>
                  <a:cubicBezTo>
                    <a:pt x="216" y="8265"/>
                    <a:pt x="-203" y="10975"/>
                    <a:pt x="90" y="13452"/>
                  </a:cubicBezTo>
                  <a:cubicBezTo>
                    <a:pt x="383" y="15930"/>
                    <a:pt x="1388" y="18175"/>
                    <a:pt x="2602" y="19569"/>
                  </a:cubicBezTo>
                  <a:cubicBezTo>
                    <a:pt x="3816" y="20962"/>
                    <a:pt x="5239" y="21504"/>
                    <a:pt x="7248" y="21504"/>
                  </a:cubicBezTo>
                  <a:cubicBezTo>
                    <a:pt x="9257" y="21504"/>
                    <a:pt x="11853" y="20962"/>
                    <a:pt x="14197" y="19956"/>
                  </a:cubicBezTo>
                  <a:cubicBezTo>
                    <a:pt x="16541" y="18949"/>
                    <a:pt x="18634" y="17478"/>
                    <a:pt x="19848" y="15852"/>
                  </a:cubicBezTo>
                  <a:cubicBezTo>
                    <a:pt x="21062" y="14227"/>
                    <a:pt x="21397" y="12446"/>
                    <a:pt x="21146" y="10317"/>
                  </a:cubicBezTo>
                  <a:cubicBezTo>
                    <a:pt x="20895" y="8188"/>
                    <a:pt x="20057" y="5710"/>
                    <a:pt x="18676" y="4239"/>
                  </a:cubicBezTo>
                  <a:cubicBezTo>
                    <a:pt x="17295" y="2769"/>
                    <a:pt x="15369" y="2304"/>
                    <a:pt x="13778" y="2072"/>
                  </a:cubicBezTo>
                  <a:cubicBezTo>
                    <a:pt x="12188" y="1839"/>
                    <a:pt x="10932" y="1839"/>
                    <a:pt x="9676" y="1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1401937" y="3287506"/>
              <a:ext cx="325543" cy="62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08" fill="norm" stroke="1" extrusionOk="0">
                  <a:moveTo>
                    <a:pt x="21496" y="1410"/>
                  </a:moveTo>
                  <a:cubicBezTo>
                    <a:pt x="21327" y="974"/>
                    <a:pt x="21159" y="539"/>
                    <a:pt x="20652" y="277"/>
                  </a:cubicBezTo>
                  <a:cubicBezTo>
                    <a:pt x="20146" y="16"/>
                    <a:pt x="19302" y="-71"/>
                    <a:pt x="16855" y="60"/>
                  </a:cubicBezTo>
                  <a:cubicBezTo>
                    <a:pt x="14409" y="190"/>
                    <a:pt x="10359" y="539"/>
                    <a:pt x="7490" y="1192"/>
                  </a:cubicBezTo>
                  <a:cubicBezTo>
                    <a:pt x="4621" y="1845"/>
                    <a:pt x="2934" y="2803"/>
                    <a:pt x="2090" y="4327"/>
                  </a:cubicBezTo>
                  <a:cubicBezTo>
                    <a:pt x="1246" y="5852"/>
                    <a:pt x="1246" y="7942"/>
                    <a:pt x="993" y="10337"/>
                  </a:cubicBezTo>
                  <a:cubicBezTo>
                    <a:pt x="740" y="12732"/>
                    <a:pt x="234" y="15432"/>
                    <a:pt x="65" y="17261"/>
                  </a:cubicBezTo>
                  <a:cubicBezTo>
                    <a:pt x="-104" y="19090"/>
                    <a:pt x="65" y="20048"/>
                    <a:pt x="487" y="20658"/>
                  </a:cubicBezTo>
                  <a:cubicBezTo>
                    <a:pt x="908" y="21268"/>
                    <a:pt x="1583" y="21529"/>
                    <a:pt x="4199" y="21355"/>
                  </a:cubicBezTo>
                  <a:cubicBezTo>
                    <a:pt x="6815" y="21181"/>
                    <a:pt x="11371" y="20571"/>
                    <a:pt x="14324" y="20048"/>
                  </a:cubicBezTo>
                  <a:cubicBezTo>
                    <a:pt x="17277" y="19526"/>
                    <a:pt x="18627" y="19090"/>
                    <a:pt x="19977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405472" y="3604885"/>
              <a:ext cx="30667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0" y="16800"/>
                    <a:pt x="11160" y="12000"/>
                    <a:pt x="14760" y="8400"/>
                  </a:cubicBezTo>
                  <a:cubicBezTo>
                    <a:pt x="18360" y="4800"/>
                    <a:pt x="199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836465" y="3232935"/>
              <a:ext cx="397027" cy="691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99" fill="norm" stroke="1" extrusionOk="0">
                  <a:moveTo>
                    <a:pt x="21374" y="2029"/>
                  </a:moveTo>
                  <a:cubicBezTo>
                    <a:pt x="21236" y="1552"/>
                    <a:pt x="21099" y="1076"/>
                    <a:pt x="20067" y="679"/>
                  </a:cubicBezTo>
                  <a:cubicBezTo>
                    <a:pt x="19035" y="282"/>
                    <a:pt x="17109" y="-36"/>
                    <a:pt x="14701" y="4"/>
                  </a:cubicBezTo>
                  <a:cubicBezTo>
                    <a:pt x="12294" y="43"/>
                    <a:pt x="9405" y="440"/>
                    <a:pt x="7066" y="1036"/>
                  </a:cubicBezTo>
                  <a:cubicBezTo>
                    <a:pt x="4727" y="1632"/>
                    <a:pt x="2938" y="2426"/>
                    <a:pt x="2113" y="3498"/>
                  </a:cubicBezTo>
                  <a:cubicBezTo>
                    <a:pt x="1287" y="4570"/>
                    <a:pt x="1425" y="5920"/>
                    <a:pt x="1563" y="7905"/>
                  </a:cubicBezTo>
                  <a:cubicBezTo>
                    <a:pt x="1700" y="9890"/>
                    <a:pt x="1838" y="12511"/>
                    <a:pt x="1631" y="14655"/>
                  </a:cubicBezTo>
                  <a:cubicBezTo>
                    <a:pt x="1425" y="16799"/>
                    <a:pt x="875" y="18467"/>
                    <a:pt x="462" y="19539"/>
                  </a:cubicBezTo>
                  <a:cubicBezTo>
                    <a:pt x="49" y="20611"/>
                    <a:pt x="-226" y="21088"/>
                    <a:pt x="256" y="21326"/>
                  </a:cubicBezTo>
                  <a:cubicBezTo>
                    <a:pt x="737" y="21564"/>
                    <a:pt x="1975" y="21564"/>
                    <a:pt x="4658" y="21286"/>
                  </a:cubicBezTo>
                  <a:cubicBezTo>
                    <a:pt x="7341" y="21008"/>
                    <a:pt x="11468" y="20452"/>
                    <a:pt x="15596" y="19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2233491" y="3436214"/>
              <a:ext cx="337342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0"/>
                    <a:pt x="1636" y="0"/>
                    <a:pt x="3273" y="915"/>
                  </a:cubicBezTo>
                  <a:cubicBezTo>
                    <a:pt x="4909" y="1831"/>
                    <a:pt x="7364" y="3661"/>
                    <a:pt x="9982" y="6407"/>
                  </a:cubicBezTo>
                  <a:cubicBezTo>
                    <a:pt x="12600" y="9153"/>
                    <a:pt x="15382" y="12814"/>
                    <a:pt x="17345" y="15498"/>
                  </a:cubicBezTo>
                  <a:cubicBezTo>
                    <a:pt x="19309" y="18183"/>
                    <a:pt x="20455" y="19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2331086" y="3442405"/>
              <a:ext cx="270414" cy="46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50" fill="norm" stroke="1" extrusionOk="0">
                  <a:moveTo>
                    <a:pt x="21360" y="422"/>
                  </a:moveTo>
                  <a:cubicBezTo>
                    <a:pt x="20351" y="186"/>
                    <a:pt x="19341" y="-50"/>
                    <a:pt x="18433" y="9"/>
                  </a:cubicBezTo>
                  <a:cubicBezTo>
                    <a:pt x="17524" y="68"/>
                    <a:pt x="16717" y="422"/>
                    <a:pt x="14295" y="2429"/>
                  </a:cubicBezTo>
                  <a:cubicBezTo>
                    <a:pt x="11872" y="4435"/>
                    <a:pt x="7835" y="8094"/>
                    <a:pt x="5110" y="11281"/>
                  </a:cubicBezTo>
                  <a:cubicBezTo>
                    <a:pt x="2384" y="14468"/>
                    <a:pt x="971" y="17183"/>
                    <a:pt x="366" y="18835"/>
                  </a:cubicBezTo>
                  <a:cubicBezTo>
                    <a:pt x="-240" y="20488"/>
                    <a:pt x="-38" y="21078"/>
                    <a:pt x="567" y="21314"/>
                  </a:cubicBezTo>
                  <a:cubicBezTo>
                    <a:pt x="1173" y="21550"/>
                    <a:pt x="2182" y="21432"/>
                    <a:pt x="3192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2509497" y="3237836"/>
              <a:ext cx="355715" cy="79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64" fill="norm" stroke="1" extrusionOk="0">
                  <a:moveTo>
                    <a:pt x="4629" y="2044"/>
                  </a:moveTo>
                  <a:cubicBezTo>
                    <a:pt x="4783" y="1699"/>
                    <a:pt x="4937" y="1354"/>
                    <a:pt x="6480" y="1009"/>
                  </a:cubicBezTo>
                  <a:cubicBezTo>
                    <a:pt x="8023" y="664"/>
                    <a:pt x="10954" y="319"/>
                    <a:pt x="13269" y="147"/>
                  </a:cubicBezTo>
                  <a:cubicBezTo>
                    <a:pt x="15583" y="-26"/>
                    <a:pt x="17280" y="-26"/>
                    <a:pt x="18514" y="43"/>
                  </a:cubicBezTo>
                  <a:cubicBezTo>
                    <a:pt x="19749" y="112"/>
                    <a:pt x="20520" y="250"/>
                    <a:pt x="20983" y="492"/>
                  </a:cubicBezTo>
                  <a:cubicBezTo>
                    <a:pt x="21446" y="733"/>
                    <a:pt x="21600" y="1078"/>
                    <a:pt x="21369" y="2182"/>
                  </a:cubicBezTo>
                  <a:cubicBezTo>
                    <a:pt x="21137" y="3286"/>
                    <a:pt x="20520" y="5150"/>
                    <a:pt x="20134" y="7358"/>
                  </a:cubicBezTo>
                  <a:cubicBezTo>
                    <a:pt x="19749" y="9566"/>
                    <a:pt x="19594" y="12120"/>
                    <a:pt x="19594" y="14224"/>
                  </a:cubicBezTo>
                  <a:cubicBezTo>
                    <a:pt x="19594" y="16329"/>
                    <a:pt x="19749" y="17985"/>
                    <a:pt x="19286" y="19090"/>
                  </a:cubicBezTo>
                  <a:cubicBezTo>
                    <a:pt x="18823" y="20194"/>
                    <a:pt x="17743" y="20746"/>
                    <a:pt x="15429" y="21091"/>
                  </a:cubicBezTo>
                  <a:cubicBezTo>
                    <a:pt x="13114" y="21436"/>
                    <a:pt x="9566" y="21574"/>
                    <a:pt x="6789" y="21367"/>
                  </a:cubicBezTo>
                  <a:cubicBezTo>
                    <a:pt x="4011" y="21160"/>
                    <a:pt x="2006" y="20608"/>
                    <a:pt x="0" y="20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3467852" y="3643158"/>
              <a:ext cx="268340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966" y="11670"/>
                    <a:pt x="11931" y="3363"/>
                    <a:pt x="15531" y="870"/>
                  </a:cubicBezTo>
                  <a:cubicBezTo>
                    <a:pt x="19131" y="-1622"/>
                    <a:pt x="20366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3475519" y="3842557"/>
              <a:ext cx="322008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857" y="17280"/>
                    <a:pt x="1714" y="21600"/>
                    <a:pt x="5314" y="19440"/>
                  </a:cubicBezTo>
                  <a:cubicBezTo>
                    <a:pt x="8914" y="17280"/>
                    <a:pt x="15257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4552433" y="3187022"/>
              <a:ext cx="203449" cy="121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78" fill="norm" stroke="1" extrusionOk="0">
                  <a:moveTo>
                    <a:pt x="21229" y="1695"/>
                  </a:moveTo>
                  <a:cubicBezTo>
                    <a:pt x="19362" y="1108"/>
                    <a:pt x="17496" y="520"/>
                    <a:pt x="15896" y="227"/>
                  </a:cubicBezTo>
                  <a:cubicBezTo>
                    <a:pt x="14296" y="-67"/>
                    <a:pt x="12962" y="-67"/>
                    <a:pt x="11096" y="182"/>
                  </a:cubicBezTo>
                  <a:cubicBezTo>
                    <a:pt x="9229" y="430"/>
                    <a:pt x="6829" y="927"/>
                    <a:pt x="4696" y="1921"/>
                  </a:cubicBezTo>
                  <a:cubicBezTo>
                    <a:pt x="2562" y="2915"/>
                    <a:pt x="696" y="4407"/>
                    <a:pt x="162" y="5853"/>
                  </a:cubicBezTo>
                  <a:cubicBezTo>
                    <a:pt x="-371" y="7299"/>
                    <a:pt x="429" y="8700"/>
                    <a:pt x="2296" y="10100"/>
                  </a:cubicBezTo>
                  <a:cubicBezTo>
                    <a:pt x="4162" y="11501"/>
                    <a:pt x="7096" y="12902"/>
                    <a:pt x="9896" y="14303"/>
                  </a:cubicBezTo>
                  <a:cubicBezTo>
                    <a:pt x="12696" y="15704"/>
                    <a:pt x="15362" y="17105"/>
                    <a:pt x="16162" y="18189"/>
                  </a:cubicBezTo>
                  <a:cubicBezTo>
                    <a:pt x="16962" y="19274"/>
                    <a:pt x="15896" y="20042"/>
                    <a:pt x="13896" y="20561"/>
                  </a:cubicBezTo>
                  <a:cubicBezTo>
                    <a:pt x="11896" y="21081"/>
                    <a:pt x="8962" y="21352"/>
                    <a:pt x="6829" y="21443"/>
                  </a:cubicBezTo>
                  <a:cubicBezTo>
                    <a:pt x="4696" y="21533"/>
                    <a:pt x="3362" y="21443"/>
                    <a:pt x="3229" y="21262"/>
                  </a:cubicBezTo>
                  <a:cubicBezTo>
                    <a:pt x="3096" y="21081"/>
                    <a:pt x="4162" y="20810"/>
                    <a:pt x="5229" y="20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4226869" y="4770245"/>
              <a:ext cx="222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6200"/>
                    <a:pt x="5959" y="10800"/>
                    <a:pt x="9559" y="7200"/>
                  </a:cubicBezTo>
                  <a:cubicBezTo>
                    <a:pt x="13159" y="3600"/>
                    <a:pt x="1737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4547407" y="4670576"/>
              <a:ext cx="236865" cy="22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054" fill="norm" stroke="1" extrusionOk="0">
                  <a:moveTo>
                    <a:pt x="13919" y="0"/>
                  </a:moveTo>
                  <a:cubicBezTo>
                    <a:pt x="14149" y="3155"/>
                    <a:pt x="14379" y="6310"/>
                    <a:pt x="13000" y="9951"/>
                  </a:cubicBezTo>
                  <a:cubicBezTo>
                    <a:pt x="11621" y="13591"/>
                    <a:pt x="8634" y="17717"/>
                    <a:pt x="6336" y="19658"/>
                  </a:cubicBezTo>
                  <a:cubicBezTo>
                    <a:pt x="4038" y="21600"/>
                    <a:pt x="2430" y="21357"/>
                    <a:pt x="1396" y="19901"/>
                  </a:cubicBezTo>
                  <a:cubicBezTo>
                    <a:pt x="362" y="18445"/>
                    <a:pt x="-98" y="15775"/>
                    <a:pt x="17" y="13227"/>
                  </a:cubicBezTo>
                  <a:cubicBezTo>
                    <a:pt x="132" y="10679"/>
                    <a:pt x="821" y="8252"/>
                    <a:pt x="1855" y="7038"/>
                  </a:cubicBezTo>
                  <a:cubicBezTo>
                    <a:pt x="2889" y="5825"/>
                    <a:pt x="4268" y="5825"/>
                    <a:pt x="5647" y="7160"/>
                  </a:cubicBezTo>
                  <a:cubicBezTo>
                    <a:pt x="7025" y="8494"/>
                    <a:pt x="8404" y="11164"/>
                    <a:pt x="9438" y="12984"/>
                  </a:cubicBezTo>
                  <a:cubicBezTo>
                    <a:pt x="10472" y="14805"/>
                    <a:pt x="11162" y="15775"/>
                    <a:pt x="12655" y="16139"/>
                  </a:cubicBezTo>
                  <a:cubicBezTo>
                    <a:pt x="14149" y="16503"/>
                    <a:pt x="16447" y="16261"/>
                    <a:pt x="18285" y="14926"/>
                  </a:cubicBezTo>
                  <a:cubicBezTo>
                    <a:pt x="20123" y="13591"/>
                    <a:pt x="21502" y="11164"/>
                    <a:pt x="21272" y="8616"/>
                  </a:cubicBezTo>
                  <a:cubicBezTo>
                    <a:pt x="21042" y="6067"/>
                    <a:pt x="19204" y="3398"/>
                    <a:pt x="17711" y="2063"/>
                  </a:cubicBezTo>
                  <a:cubicBezTo>
                    <a:pt x="16217" y="728"/>
                    <a:pt x="15068" y="728"/>
                    <a:pt x="14034" y="1213"/>
                  </a:cubicBezTo>
                  <a:cubicBezTo>
                    <a:pt x="13000" y="1699"/>
                    <a:pt x="12081" y="2670"/>
                    <a:pt x="11162" y="3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4272860" y="2930203"/>
              <a:ext cx="374032" cy="13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69" fill="norm" stroke="1" extrusionOk="0">
                  <a:moveTo>
                    <a:pt x="15763" y="0"/>
                  </a:moveTo>
                  <a:cubicBezTo>
                    <a:pt x="13428" y="6676"/>
                    <a:pt x="11093" y="13353"/>
                    <a:pt x="8904" y="16691"/>
                  </a:cubicBezTo>
                  <a:cubicBezTo>
                    <a:pt x="6714" y="20029"/>
                    <a:pt x="4671" y="20029"/>
                    <a:pt x="3285" y="19833"/>
                  </a:cubicBezTo>
                  <a:cubicBezTo>
                    <a:pt x="1898" y="19636"/>
                    <a:pt x="1169" y="19244"/>
                    <a:pt x="658" y="18065"/>
                  </a:cubicBezTo>
                  <a:cubicBezTo>
                    <a:pt x="147" y="16887"/>
                    <a:pt x="-145" y="14924"/>
                    <a:pt x="74" y="12175"/>
                  </a:cubicBezTo>
                  <a:cubicBezTo>
                    <a:pt x="293" y="9425"/>
                    <a:pt x="1023" y="5891"/>
                    <a:pt x="2409" y="3731"/>
                  </a:cubicBezTo>
                  <a:cubicBezTo>
                    <a:pt x="3796" y="1571"/>
                    <a:pt x="5839" y="785"/>
                    <a:pt x="7663" y="2553"/>
                  </a:cubicBezTo>
                  <a:cubicBezTo>
                    <a:pt x="9487" y="4320"/>
                    <a:pt x="11093" y="8640"/>
                    <a:pt x="12406" y="12371"/>
                  </a:cubicBezTo>
                  <a:cubicBezTo>
                    <a:pt x="13720" y="16102"/>
                    <a:pt x="14741" y="19244"/>
                    <a:pt x="15982" y="20422"/>
                  </a:cubicBezTo>
                  <a:cubicBezTo>
                    <a:pt x="17223" y="21600"/>
                    <a:pt x="18682" y="20815"/>
                    <a:pt x="19631" y="18655"/>
                  </a:cubicBezTo>
                  <a:cubicBezTo>
                    <a:pt x="20579" y="16495"/>
                    <a:pt x="21017" y="12960"/>
                    <a:pt x="21236" y="10211"/>
                  </a:cubicBezTo>
                  <a:cubicBezTo>
                    <a:pt x="21455" y="7462"/>
                    <a:pt x="21455" y="5498"/>
                    <a:pt x="20652" y="3731"/>
                  </a:cubicBezTo>
                  <a:cubicBezTo>
                    <a:pt x="19850" y="1964"/>
                    <a:pt x="18244" y="393"/>
                    <a:pt x="16566" y="1571"/>
                  </a:cubicBezTo>
                  <a:cubicBezTo>
                    <a:pt x="14887" y="2749"/>
                    <a:pt x="13136" y="6676"/>
                    <a:pt x="11385" y="10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5209442" y="3367799"/>
              <a:ext cx="159787" cy="65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22" fill="norm" stroke="1" extrusionOk="0">
                  <a:moveTo>
                    <a:pt x="6008" y="731"/>
                  </a:moveTo>
                  <a:cubicBezTo>
                    <a:pt x="6694" y="314"/>
                    <a:pt x="7380" y="-103"/>
                    <a:pt x="7723" y="22"/>
                  </a:cubicBezTo>
                  <a:cubicBezTo>
                    <a:pt x="8066" y="147"/>
                    <a:pt x="8066" y="814"/>
                    <a:pt x="7551" y="2441"/>
                  </a:cubicBezTo>
                  <a:cubicBezTo>
                    <a:pt x="7037" y="4067"/>
                    <a:pt x="6008" y="6652"/>
                    <a:pt x="4637" y="9571"/>
                  </a:cubicBezTo>
                  <a:cubicBezTo>
                    <a:pt x="3266" y="12490"/>
                    <a:pt x="1551" y="15743"/>
                    <a:pt x="694" y="17619"/>
                  </a:cubicBezTo>
                  <a:cubicBezTo>
                    <a:pt x="-163" y="19495"/>
                    <a:pt x="-163" y="19996"/>
                    <a:pt x="351" y="20413"/>
                  </a:cubicBezTo>
                  <a:cubicBezTo>
                    <a:pt x="866" y="20830"/>
                    <a:pt x="1894" y="21163"/>
                    <a:pt x="3266" y="21330"/>
                  </a:cubicBezTo>
                  <a:cubicBezTo>
                    <a:pt x="4637" y="21497"/>
                    <a:pt x="6351" y="21497"/>
                    <a:pt x="9437" y="20788"/>
                  </a:cubicBezTo>
                  <a:cubicBezTo>
                    <a:pt x="12523" y="20079"/>
                    <a:pt x="16980" y="18661"/>
                    <a:pt x="21437" y="17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5128631" y="3712221"/>
              <a:ext cx="27893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581" y="21600"/>
                  </a:moveTo>
                  <a:cubicBezTo>
                    <a:pt x="1403" y="20291"/>
                    <a:pt x="225" y="18982"/>
                    <a:pt x="28" y="17345"/>
                  </a:cubicBezTo>
                  <a:cubicBezTo>
                    <a:pt x="-168" y="15709"/>
                    <a:pt x="617" y="13745"/>
                    <a:pt x="3563" y="10800"/>
                  </a:cubicBezTo>
                  <a:cubicBezTo>
                    <a:pt x="6508" y="7854"/>
                    <a:pt x="11614" y="3927"/>
                    <a:pt x="14952" y="1964"/>
                  </a:cubicBezTo>
                  <a:cubicBezTo>
                    <a:pt x="18290" y="0"/>
                    <a:pt x="19861" y="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5606900" y="3819557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5982575" y="3308238"/>
              <a:ext cx="214673" cy="65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2435"/>
                  </a:moveTo>
                  <a:cubicBezTo>
                    <a:pt x="21600" y="2016"/>
                    <a:pt x="21600" y="1597"/>
                    <a:pt x="20443" y="1179"/>
                  </a:cubicBezTo>
                  <a:cubicBezTo>
                    <a:pt x="19286" y="760"/>
                    <a:pt x="16971" y="342"/>
                    <a:pt x="15043" y="132"/>
                  </a:cubicBezTo>
                  <a:cubicBezTo>
                    <a:pt x="13114" y="-77"/>
                    <a:pt x="11571" y="-77"/>
                    <a:pt x="9900" y="425"/>
                  </a:cubicBezTo>
                  <a:cubicBezTo>
                    <a:pt x="8229" y="928"/>
                    <a:pt x="6429" y="1932"/>
                    <a:pt x="5014" y="3732"/>
                  </a:cubicBezTo>
                  <a:cubicBezTo>
                    <a:pt x="3600" y="5532"/>
                    <a:pt x="2571" y="8128"/>
                    <a:pt x="2186" y="10765"/>
                  </a:cubicBezTo>
                  <a:cubicBezTo>
                    <a:pt x="1800" y="13402"/>
                    <a:pt x="2057" y="16081"/>
                    <a:pt x="1800" y="17881"/>
                  </a:cubicBezTo>
                  <a:cubicBezTo>
                    <a:pt x="1543" y="19681"/>
                    <a:pt x="771" y="20602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5836906" y="3658553"/>
              <a:ext cx="30667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00"/>
                    <a:pt x="0" y="18000"/>
                    <a:pt x="900" y="15900"/>
                  </a:cubicBezTo>
                  <a:cubicBezTo>
                    <a:pt x="1800" y="13800"/>
                    <a:pt x="3600" y="11400"/>
                    <a:pt x="7200" y="8700"/>
                  </a:cubicBezTo>
                  <a:cubicBezTo>
                    <a:pt x="10800" y="6000"/>
                    <a:pt x="16200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6245804" y="3365374"/>
              <a:ext cx="250451" cy="54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1579"/>
                  </a:moveTo>
                  <a:cubicBezTo>
                    <a:pt x="21380" y="1077"/>
                    <a:pt x="21159" y="574"/>
                    <a:pt x="20388" y="273"/>
                  </a:cubicBezTo>
                  <a:cubicBezTo>
                    <a:pt x="19616" y="-29"/>
                    <a:pt x="18294" y="-129"/>
                    <a:pt x="16751" y="223"/>
                  </a:cubicBezTo>
                  <a:cubicBezTo>
                    <a:pt x="15208" y="574"/>
                    <a:pt x="13445" y="1378"/>
                    <a:pt x="10910" y="3136"/>
                  </a:cubicBezTo>
                  <a:cubicBezTo>
                    <a:pt x="8375" y="4894"/>
                    <a:pt x="5069" y="7607"/>
                    <a:pt x="2975" y="10169"/>
                  </a:cubicBezTo>
                  <a:cubicBezTo>
                    <a:pt x="882" y="12731"/>
                    <a:pt x="0" y="15142"/>
                    <a:pt x="0" y="17000"/>
                  </a:cubicBezTo>
                  <a:cubicBezTo>
                    <a:pt x="0" y="18859"/>
                    <a:pt x="882" y="20165"/>
                    <a:pt x="4188" y="20818"/>
                  </a:cubicBezTo>
                  <a:cubicBezTo>
                    <a:pt x="7494" y="21471"/>
                    <a:pt x="13224" y="21471"/>
                    <a:pt x="18955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6605064" y="3382546"/>
              <a:ext cx="105862" cy="49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06" fill="norm" stroke="1" extrusionOk="0">
                  <a:moveTo>
                    <a:pt x="21303" y="0"/>
                  </a:moveTo>
                  <a:cubicBezTo>
                    <a:pt x="18732" y="0"/>
                    <a:pt x="16160" y="0"/>
                    <a:pt x="13332" y="835"/>
                  </a:cubicBezTo>
                  <a:cubicBezTo>
                    <a:pt x="10503" y="1670"/>
                    <a:pt x="7417" y="3340"/>
                    <a:pt x="5103" y="6179"/>
                  </a:cubicBezTo>
                  <a:cubicBezTo>
                    <a:pt x="2789" y="9019"/>
                    <a:pt x="1246" y="13027"/>
                    <a:pt x="474" y="15532"/>
                  </a:cubicBezTo>
                  <a:cubicBezTo>
                    <a:pt x="-297" y="18037"/>
                    <a:pt x="-297" y="19039"/>
                    <a:pt x="1760" y="19874"/>
                  </a:cubicBezTo>
                  <a:cubicBezTo>
                    <a:pt x="3817" y="20709"/>
                    <a:pt x="7932" y="21377"/>
                    <a:pt x="11017" y="21489"/>
                  </a:cubicBezTo>
                  <a:cubicBezTo>
                    <a:pt x="14103" y="21600"/>
                    <a:pt x="16160" y="21155"/>
                    <a:pt x="18217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6465586" y="3581884"/>
              <a:ext cx="32967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8" y="16800"/>
                    <a:pt x="12056" y="12000"/>
                    <a:pt x="15656" y="8400"/>
                  </a:cubicBezTo>
                  <a:cubicBezTo>
                    <a:pt x="19256" y="4800"/>
                    <a:pt x="2042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6848928" y="3351879"/>
              <a:ext cx="136926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21600" fill="norm" stroke="1" extrusionOk="0">
                  <a:moveTo>
                    <a:pt x="0" y="0"/>
                  </a:moveTo>
                  <a:cubicBezTo>
                    <a:pt x="6442" y="2400"/>
                    <a:pt x="12884" y="4800"/>
                    <a:pt x="16674" y="7200"/>
                  </a:cubicBezTo>
                  <a:cubicBezTo>
                    <a:pt x="20463" y="9600"/>
                    <a:pt x="21600" y="12000"/>
                    <a:pt x="18568" y="14400"/>
                  </a:cubicBezTo>
                  <a:cubicBezTo>
                    <a:pt x="15537" y="16800"/>
                    <a:pt x="8337" y="19200"/>
                    <a:pt x="11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7163269" y="3811890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7377940" y="3325959"/>
              <a:ext cx="513679" cy="63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7737" y="14614"/>
                  </a:moveTo>
                  <a:cubicBezTo>
                    <a:pt x="6663" y="14009"/>
                    <a:pt x="5588" y="13404"/>
                    <a:pt x="4513" y="13275"/>
                  </a:cubicBezTo>
                  <a:cubicBezTo>
                    <a:pt x="3439" y="13145"/>
                    <a:pt x="2364" y="13491"/>
                    <a:pt x="1504" y="14484"/>
                  </a:cubicBezTo>
                  <a:cubicBezTo>
                    <a:pt x="645" y="15478"/>
                    <a:pt x="0" y="17120"/>
                    <a:pt x="0" y="18416"/>
                  </a:cubicBezTo>
                  <a:cubicBezTo>
                    <a:pt x="0" y="19712"/>
                    <a:pt x="645" y="20662"/>
                    <a:pt x="1290" y="21094"/>
                  </a:cubicBezTo>
                  <a:cubicBezTo>
                    <a:pt x="1934" y="21526"/>
                    <a:pt x="2579" y="21440"/>
                    <a:pt x="3654" y="20446"/>
                  </a:cubicBezTo>
                  <a:cubicBezTo>
                    <a:pt x="4728" y="19452"/>
                    <a:pt x="6233" y="17552"/>
                    <a:pt x="7469" y="15046"/>
                  </a:cubicBezTo>
                  <a:cubicBezTo>
                    <a:pt x="8704" y="12540"/>
                    <a:pt x="9672" y="9430"/>
                    <a:pt x="10263" y="7054"/>
                  </a:cubicBezTo>
                  <a:cubicBezTo>
                    <a:pt x="10854" y="4678"/>
                    <a:pt x="11069" y="3036"/>
                    <a:pt x="11176" y="2000"/>
                  </a:cubicBezTo>
                  <a:cubicBezTo>
                    <a:pt x="11284" y="963"/>
                    <a:pt x="11284" y="531"/>
                    <a:pt x="11015" y="531"/>
                  </a:cubicBezTo>
                  <a:cubicBezTo>
                    <a:pt x="10746" y="531"/>
                    <a:pt x="10209" y="963"/>
                    <a:pt x="9564" y="2561"/>
                  </a:cubicBezTo>
                  <a:cubicBezTo>
                    <a:pt x="8919" y="4160"/>
                    <a:pt x="8167" y="6924"/>
                    <a:pt x="7576" y="9560"/>
                  </a:cubicBezTo>
                  <a:cubicBezTo>
                    <a:pt x="6985" y="12195"/>
                    <a:pt x="6555" y="14700"/>
                    <a:pt x="6340" y="16212"/>
                  </a:cubicBezTo>
                  <a:cubicBezTo>
                    <a:pt x="6125" y="17724"/>
                    <a:pt x="6125" y="18243"/>
                    <a:pt x="6233" y="18718"/>
                  </a:cubicBezTo>
                  <a:cubicBezTo>
                    <a:pt x="6340" y="19193"/>
                    <a:pt x="6555" y="19625"/>
                    <a:pt x="6931" y="19884"/>
                  </a:cubicBezTo>
                  <a:cubicBezTo>
                    <a:pt x="7307" y="20144"/>
                    <a:pt x="7845" y="20230"/>
                    <a:pt x="8597" y="19884"/>
                  </a:cubicBezTo>
                  <a:cubicBezTo>
                    <a:pt x="9349" y="19539"/>
                    <a:pt x="10316" y="18761"/>
                    <a:pt x="11767" y="16904"/>
                  </a:cubicBezTo>
                  <a:cubicBezTo>
                    <a:pt x="13218" y="15046"/>
                    <a:pt x="15152" y="12108"/>
                    <a:pt x="16710" y="9300"/>
                  </a:cubicBezTo>
                  <a:cubicBezTo>
                    <a:pt x="18269" y="6492"/>
                    <a:pt x="19451" y="3814"/>
                    <a:pt x="20096" y="2216"/>
                  </a:cubicBezTo>
                  <a:cubicBezTo>
                    <a:pt x="20740" y="617"/>
                    <a:pt x="20848" y="99"/>
                    <a:pt x="20687" y="12"/>
                  </a:cubicBezTo>
                  <a:cubicBezTo>
                    <a:pt x="20525" y="-74"/>
                    <a:pt x="20096" y="272"/>
                    <a:pt x="19290" y="1784"/>
                  </a:cubicBezTo>
                  <a:cubicBezTo>
                    <a:pt x="18484" y="3296"/>
                    <a:pt x="17301" y="5974"/>
                    <a:pt x="16549" y="8609"/>
                  </a:cubicBezTo>
                  <a:cubicBezTo>
                    <a:pt x="15797" y="11244"/>
                    <a:pt x="15475" y="13836"/>
                    <a:pt x="15475" y="15651"/>
                  </a:cubicBezTo>
                  <a:cubicBezTo>
                    <a:pt x="15475" y="17465"/>
                    <a:pt x="15797" y="18502"/>
                    <a:pt x="16173" y="19236"/>
                  </a:cubicBezTo>
                  <a:cubicBezTo>
                    <a:pt x="16549" y="19971"/>
                    <a:pt x="16979" y="20403"/>
                    <a:pt x="17893" y="20273"/>
                  </a:cubicBezTo>
                  <a:cubicBezTo>
                    <a:pt x="18806" y="20144"/>
                    <a:pt x="20203" y="19452"/>
                    <a:pt x="21600" y="18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7692281" y="3558884"/>
              <a:ext cx="237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000"/>
                    <a:pt x="11613" y="10400"/>
                    <a:pt x="15213" y="6800"/>
                  </a:cubicBezTo>
                  <a:cubicBezTo>
                    <a:pt x="18813" y="3200"/>
                    <a:pt x="2020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8014288" y="3185764"/>
              <a:ext cx="241287" cy="109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21" fill="norm" stroke="1" extrusionOk="0">
                  <a:moveTo>
                    <a:pt x="11475" y="852"/>
                  </a:moveTo>
                  <a:cubicBezTo>
                    <a:pt x="11700" y="601"/>
                    <a:pt x="11925" y="351"/>
                    <a:pt x="12825" y="200"/>
                  </a:cubicBezTo>
                  <a:cubicBezTo>
                    <a:pt x="13725" y="50"/>
                    <a:pt x="15300" y="0"/>
                    <a:pt x="16650" y="0"/>
                  </a:cubicBezTo>
                  <a:cubicBezTo>
                    <a:pt x="18000" y="0"/>
                    <a:pt x="19125" y="50"/>
                    <a:pt x="20025" y="501"/>
                  </a:cubicBezTo>
                  <a:cubicBezTo>
                    <a:pt x="20925" y="952"/>
                    <a:pt x="21600" y="1804"/>
                    <a:pt x="21038" y="2631"/>
                  </a:cubicBezTo>
                  <a:cubicBezTo>
                    <a:pt x="20475" y="3458"/>
                    <a:pt x="18675" y="4260"/>
                    <a:pt x="16987" y="5112"/>
                  </a:cubicBezTo>
                  <a:cubicBezTo>
                    <a:pt x="15300" y="5964"/>
                    <a:pt x="13725" y="6866"/>
                    <a:pt x="12825" y="7517"/>
                  </a:cubicBezTo>
                  <a:cubicBezTo>
                    <a:pt x="11925" y="8169"/>
                    <a:pt x="11700" y="8570"/>
                    <a:pt x="11587" y="8896"/>
                  </a:cubicBezTo>
                  <a:cubicBezTo>
                    <a:pt x="11475" y="9221"/>
                    <a:pt x="11475" y="9472"/>
                    <a:pt x="12037" y="9672"/>
                  </a:cubicBezTo>
                  <a:cubicBezTo>
                    <a:pt x="12600" y="9873"/>
                    <a:pt x="13725" y="10023"/>
                    <a:pt x="14850" y="9998"/>
                  </a:cubicBezTo>
                  <a:cubicBezTo>
                    <a:pt x="15975" y="9973"/>
                    <a:pt x="17100" y="9773"/>
                    <a:pt x="16875" y="9672"/>
                  </a:cubicBezTo>
                  <a:cubicBezTo>
                    <a:pt x="16650" y="9572"/>
                    <a:pt x="15075" y="9572"/>
                    <a:pt x="13950" y="9697"/>
                  </a:cubicBezTo>
                  <a:cubicBezTo>
                    <a:pt x="12825" y="9823"/>
                    <a:pt x="12150" y="10073"/>
                    <a:pt x="11812" y="10574"/>
                  </a:cubicBezTo>
                  <a:cubicBezTo>
                    <a:pt x="11475" y="11076"/>
                    <a:pt x="11475" y="11827"/>
                    <a:pt x="12150" y="12930"/>
                  </a:cubicBezTo>
                  <a:cubicBezTo>
                    <a:pt x="12825" y="14032"/>
                    <a:pt x="14175" y="15486"/>
                    <a:pt x="14512" y="16814"/>
                  </a:cubicBezTo>
                  <a:cubicBezTo>
                    <a:pt x="14850" y="18142"/>
                    <a:pt x="14175" y="19345"/>
                    <a:pt x="12937" y="20147"/>
                  </a:cubicBezTo>
                  <a:cubicBezTo>
                    <a:pt x="11700" y="20948"/>
                    <a:pt x="9900" y="21349"/>
                    <a:pt x="7650" y="21475"/>
                  </a:cubicBezTo>
                  <a:cubicBezTo>
                    <a:pt x="5400" y="21600"/>
                    <a:pt x="2700" y="21450"/>
                    <a:pt x="0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4876818" y="3192246"/>
              <a:ext cx="308407" cy="120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30" fill="norm" stroke="1" extrusionOk="0">
                  <a:moveTo>
                    <a:pt x="17648" y="794"/>
                  </a:moveTo>
                  <a:cubicBezTo>
                    <a:pt x="17294" y="567"/>
                    <a:pt x="16940" y="339"/>
                    <a:pt x="16055" y="180"/>
                  </a:cubicBezTo>
                  <a:cubicBezTo>
                    <a:pt x="15169" y="21"/>
                    <a:pt x="13753" y="-70"/>
                    <a:pt x="12425" y="66"/>
                  </a:cubicBezTo>
                  <a:cubicBezTo>
                    <a:pt x="11097" y="203"/>
                    <a:pt x="9858" y="567"/>
                    <a:pt x="8176" y="1362"/>
                  </a:cubicBezTo>
                  <a:cubicBezTo>
                    <a:pt x="6494" y="2158"/>
                    <a:pt x="4369" y="3386"/>
                    <a:pt x="3307" y="4386"/>
                  </a:cubicBezTo>
                  <a:cubicBezTo>
                    <a:pt x="2245" y="5387"/>
                    <a:pt x="2245" y="6160"/>
                    <a:pt x="2953" y="7001"/>
                  </a:cubicBezTo>
                  <a:cubicBezTo>
                    <a:pt x="3661" y="7842"/>
                    <a:pt x="5077" y="8752"/>
                    <a:pt x="5874" y="9639"/>
                  </a:cubicBezTo>
                  <a:cubicBezTo>
                    <a:pt x="6671" y="10525"/>
                    <a:pt x="6848" y="11389"/>
                    <a:pt x="6317" y="12049"/>
                  </a:cubicBezTo>
                  <a:cubicBezTo>
                    <a:pt x="5786" y="12708"/>
                    <a:pt x="4546" y="13163"/>
                    <a:pt x="3395" y="13436"/>
                  </a:cubicBezTo>
                  <a:cubicBezTo>
                    <a:pt x="2245" y="13709"/>
                    <a:pt x="1182" y="13799"/>
                    <a:pt x="563" y="13731"/>
                  </a:cubicBezTo>
                  <a:cubicBezTo>
                    <a:pt x="-57" y="13663"/>
                    <a:pt x="-234" y="13436"/>
                    <a:pt x="386" y="13299"/>
                  </a:cubicBezTo>
                  <a:cubicBezTo>
                    <a:pt x="1005" y="13163"/>
                    <a:pt x="2422" y="13117"/>
                    <a:pt x="3573" y="13186"/>
                  </a:cubicBezTo>
                  <a:cubicBezTo>
                    <a:pt x="4723" y="13254"/>
                    <a:pt x="5609" y="13436"/>
                    <a:pt x="6317" y="13618"/>
                  </a:cubicBezTo>
                  <a:cubicBezTo>
                    <a:pt x="7025" y="13799"/>
                    <a:pt x="7556" y="13981"/>
                    <a:pt x="7822" y="14436"/>
                  </a:cubicBezTo>
                  <a:cubicBezTo>
                    <a:pt x="8087" y="14891"/>
                    <a:pt x="8087" y="15618"/>
                    <a:pt x="7645" y="16323"/>
                  </a:cubicBezTo>
                  <a:cubicBezTo>
                    <a:pt x="7202" y="17028"/>
                    <a:pt x="6317" y="17710"/>
                    <a:pt x="6140" y="18347"/>
                  </a:cubicBezTo>
                  <a:cubicBezTo>
                    <a:pt x="5963" y="18983"/>
                    <a:pt x="6494" y="19575"/>
                    <a:pt x="8087" y="20075"/>
                  </a:cubicBezTo>
                  <a:cubicBezTo>
                    <a:pt x="9681" y="20575"/>
                    <a:pt x="12336" y="20984"/>
                    <a:pt x="14727" y="21212"/>
                  </a:cubicBezTo>
                  <a:cubicBezTo>
                    <a:pt x="17117" y="21439"/>
                    <a:pt x="19241" y="21485"/>
                    <a:pt x="21366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224779" y="5801148"/>
              <a:ext cx="335379" cy="36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28" fill="norm" stroke="1" extrusionOk="0">
                  <a:moveTo>
                    <a:pt x="0" y="4292"/>
                  </a:moveTo>
                  <a:cubicBezTo>
                    <a:pt x="982" y="3092"/>
                    <a:pt x="1964" y="1892"/>
                    <a:pt x="3764" y="1142"/>
                  </a:cubicBezTo>
                  <a:cubicBezTo>
                    <a:pt x="5564" y="392"/>
                    <a:pt x="8182" y="92"/>
                    <a:pt x="9900" y="17"/>
                  </a:cubicBezTo>
                  <a:cubicBezTo>
                    <a:pt x="11618" y="-58"/>
                    <a:pt x="12436" y="92"/>
                    <a:pt x="13009" y="992"/>
                  </a:cubicBezTo>
                  <a:cubicBezTo>
                    <a:pt x="13582" y="1892"/>
                    <a:pt x="13909" y="3542"/>
                    <a:pt x="13745" y="4742"/>
                  </a:cubicBezTo>
                  <a:cubicBezTo>
                    <a:pt x="13582" y="5942"/>
                    <a:pt x="12927" y="6692"/>
                    <a:pt x="11945" y="7442"/>
                  </a:cubicBezTo>
                  <a:cubicBezTo>
                    <a:pt x="10964" y="8192"/>
                    <a:pt x="9655" y="8942"/>
                    <a:pt x="9491" y="9317"/>
                  </a:cubicBezTo>
                  <a:cubicBezTo>
                    <a:pt x="9327" y="9692"/>
                    <a:pt x="10309" y="9692"/>
                    <a:pt x="12273" y="10367"/>
                  </a:cubicBezTo>
                  <a:cubicBezTo>
                    <a:pt x="14236" y="11042"/>
                    <a:pt x="17182" y="12392"/>
                    <a:pt x="18900" y="13367"/>
                  </a:cubicBezTo>
                  <a:cubicBezTo>
                    <a:pt x="20618" y="14342"/>
                    <a:pt x="21109" y="14942"/>
                    <a:pt x="21355" y="15767"/>
                  </a:cubicBezTo>
                  <a:cubicBezTo>
                    <a:pt x="21600" y="16592"/>
                    <a:pt x="21600" y="17642"/>
                    <a:pt x="20045" y="18692"/>
                  </a:cubicBezTo>
                  <a:cubicBezTo>
                    <a:pt x="18491" y="19742"/>
                    <a:pt x="15382" y="20792"/>
                    <a:pt x="12600" y="21167"/>
                  </a:cubicBezTo>
                  <a:cubicBezTo>
                    <a:pt x="9818" y="21542"/>
                    <a:pt x="7364" y="21242"/>
                    <a:pt x="5564" y="20492"/>
                  </a:cubicBezTo>
                  <a:cubicBezTo>
                    <a:pt x="3764" y="19742"/>
                    <a:pt x="2618" y="18542"/>
                    <a:pt x="1473" y="17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0" y="5592730"/>
              <a:ext cx="669372" cy="77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289" fill="norm" stroke="1" extrusionOk="0">
                  <a:moveTo>
                    <a:pt x="13669" y="571"/>
                  </a:moveTo>
                  <a:cubicBezTo>
                    <a:pt x="11565" y="222"/>
                    <a:pt x="9462" y="-128"/>
                    <a:pt x="7723" y="47"/>
                  </a:cubicBezTo>
                  <a:cubicBezTo>
                    <a:pt x="5983" y="222"/>
                    <a:pt x="4608" y="921"/>
                    <a:pt x="3435" y="2039"/>
                  </a:cubicBezTo>
                  <a:cubicBezTo>
                    <a:pt x="2262" y="3157"/>
                    <a:pt x="1291" y="4695"/>
                    <a:pt x="684" y="6653"/>
                  </a:cubicBezTo>
                  <a:cubicBezTo>
                    <a:pt x="78" y="8610"/>
                    <a:pt x="-165" y="10987"/>
                    <a:pt x="118" y="13119"/>
                  </a:cubicBezTo>
                  <a:cubicBezTo>
                    <a:pt x="401" y="15251"/>
                    <a:pt x="1210" y="17138"/>
                    <a:pt x="2545" y="18571"/>
                  </a:cubicBezTo>
                  <a:cubicBezTo>
                    <a:pt x="3880" y="20004"/>
                    <a:pt x="5741" y="20983"/>
                    <a:pt x="7884" y="21227"/>
                  </a:cubicBezTo>
                  <a:cubicBezTo>
                    <a:pt x="10028" y="21472"/>
                    <a:pt x="12455" y="20983"/>
                    <a:pt x="14599" y="19969"/>
                  </a:cubicBezTo>
                  <a:cubicBezTo>
                    <a:pt x="16743" y="18955"/>
                    <a:pt x="18604" y="17418"/>
                    <a:pt x="19777" y="15460"/>
                  </a:cubicBezTo>
                  <a:cubicBezTo>
                    <a:pt x="20950" y="13503"/>
                    <a:pt x="21435" y="11126"/>
                    <a:pt x="21071" y="8889"/>
                  </a:cubicBezTo>
                  <a:cubicBezTo>
                    <a:pt x="20707" y="6653"/>
                    <a:pt x="19493" y="4555"/>
                    <a:pt x="17673" y="3262"/>
                  </a:cubicBezTo>
                  <a:cubicBezTo>
                    <a:pt x="15853" y="1969"/>
                    <a:pt x="13426" y="1480"/>
                    <a:pt x="11404" y="1480"/>
                  </a:cubicBezTo>
                  <a:cubicBezTo>
                    <a:pt x="9381" y="1480"/>
                    <a:pt x="7763" y="1969"/>
                    <a:pt x="6145" y="2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029152" y="5560526"/>
              <a:ext cx="422322" cy="6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34" fill="norm" stroke="1" extrusionOk="0">
                  <a:moveTo>
                    <a:pt x="21503" y="2249"/>
                  </a:moveTo>
                  <a:cubicBezTo>
                    <a:pt x="21503" y="1577"/>
                    <a:pt x="21503" y="905"/>
                    <a:pt x="21113" y="484"/>
                  </a:cubicBezTo>
                  <a:cubicBezTo>
                    <a:pt x="20722" y="64"/>
                    <a:pt x="19942" y="-104"/>
                    <a:pt x="18315" y="64"/>
                  </a:cubicBezTo>
                  <a:cubicBezTo>
                    <a:pt x="16689" y="232"/>
                    <a:pt x="14216" y="736"/>
                    <a:pt x="11549" y="2123"/>
                  </a:cubicBezTo>
                  <a:cubicBezTo>
                    <a:pt x="8881" y="3510"/>
                    <a:pt x="6019" y="5779"/>
                    <a:pt x="4132" y="7964"/>
                  </a:cubicBezTo>
                  <a:cubicBezTo>
                    <a:pt x="2245" y="10150"/>
                    <a:pt x="1334" y="12251"/>
                    <a:pt x="749" y="14226"/>
                  </a:cubicBezTo>
                  <a:cubicBezTo>
                    <a:pt x="163" y="16201"/>
                    <a:pt x="-97" y="18050"/>
                    <a:pt x="33" y="19185"/>
                  </a:cubicBezTo>
                  <a:cubicBezTo>
                    <a:pt x="163" y="20319"/>
                    <a:pt x="684" y="20740"/>
                    <a:pt x="2180" y="21034"/>
                  </a:cubicBezTo>
                  <a:cubicBezTo>
                    <a:pt x="3676" y="21328"/>
                    <a:pt x="6149" y="21496"/>
                    <a:pt x="8101" y="21412"/>
                  </a:cubicBezTo>
                  <a:cubicBezTo>
                    <a:pt x="10052" y="21328"/>
                    <a:pt x="11484" y="20992"/>
                    <a:pt x="12915" y="20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022130" y="5920271"/>
              <a:ext cx="322008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371" y="13846"/>
                  </a:cubicBezTo>
                  <a:cubicBezTo>
                    <a:pt x="2743" y="11631"/>
                    <a:pt x="5486" y="9969"/>
                    <a:pt x="9086" y="7754"/>
                  </a:cubicBezTo>
                  <a:cubicBezTo>
                    <a:pt x="12686" y="5538"/>
                    <a:pt x="17143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432626" y="5586501"/>
              <a:ext cx="501859" cy="67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37" fill="norm" stroke="1" extrusionOk="0">
                  <a:moveTo>
                    <a:pt x="21531" y="1598"/>
                  </a:moveTo>
                  <a:cubicBezTo>
                    <a:pt x="21312" y="1191"/>
                    <a:pt x="21092" y="783"/>
                    <a:pt x="20325" y="498"/>
                  </a:cubicBezTo>
                  <a:cubicBezTo>
                    <a:pt x="19557" y="213"/>
                    <a:pt x="18242" y="50"/>
                    <a:pt x="16104" y="9"/>
                  </a:cubicBezTo>
                  <a:cubicBezTo>
                    <a:pt x="13966" y="-32"/>
                    <a:pt x="11005" y="50"/>
                    <a:pt x="8648" y="865"/>
                  </a:cubicBezTo>
                  <a:cubicBezTo>
                    <a:pt x="6290" y="1680"/>
                    <a:pt x="4536" y="3228"/>
                    <a:pt x="3440" y="4777"/>
                  </a:cubicBezTo>
                  <a:cubicBezTo>
                    <a:pt x="2343" y="6326"/>
                    <a:pt x="1905" y="7874"/>
                    <a:pt x="1576" y="9708"/>
                  </a:cubicBezTo>
                  <a:cubicBezTo>
                    <a:pt x="1247" y="11542"/>
                    <a:pt x="1027" y="13662"/>
                    <a:pt x="753" y="15455"/>
                  </a:cubicBezTo>
                  <a:cubicBezTo>
                    <a:pt x="479" y="17248"/>
                    <a:pt x="150" y="18715"/>
                    <a:pt x="41" y="19653"/>
                  </a:cubicBezTo>
                  <a:cubicBezTo>
                    <a:pt x="-69" y="20590"/>
                    <a:pt x="41" y="20997"/>
                    <a:pt x="370" y="21242"/>
                  </a:cubicBezTo>
                  <a:cubicBezTo>
                    <a:pt x="699" y="21486"/>
                    <a:pt x="1247" y="21568"/>
                    <a:pt x="2837" y="21527"/>
                  </a:cubicBezTo>
                  <a:cubicBezTo>
                    <a:pt x="4426" y="21486"/>
                    <a:pt x="7058" y="21323"/>
                    <a:pt x="9689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1980485" y="5789934"/>
              <a:ext cx="406344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5" y="2833"/>
                    <a:pt x="6249" y="5666"/>
                    <a:pt x="9170" y="8380"/>
                  </a:cubicBezTo>
                  <a:cubicBezTo>
                    <a:pt x="12091" y="11095"/>
                    <a:pt x="14808" y="13692"/>
                    <a:pt x="16845" y="15875"/>
                  </a:cubicBezTo>
                  <a:cubicBezTo>
                    <a:pt x="18883" y="18059"/>
                    <a:pt x="20242" y="198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2075914" y="5828450"/>
              <a:ext cx="287914" cy="44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68" fill="norm" stroke="1" extrusionOk="0">
                  <a:moveTo>
                    <a:pt x="21346" y="1473"/>
                  </a:moveTo>
                  <a:cubicBezTo>
                    <a:pt x="20778" y="855"/>
                    <a:pt x="20209" y="238"/>
                    <a:pt x="19357" y="53"/>
                  </a:cubicBezTo>
                  <a:cubicBezTo>
                    <a:pt x="18504" y="-132"/>
                    <a:pt x="17367" y="115"/>
                    <a:pt x="15283" y="1658"/>
                  </a:cubicBezTo>
                  <a:cubicBezTo>
                    <a:pt x="13199" y="3201"/>
                    <a:pt x="10167" y="6039"/>
                    <a:pt x="7420" y="8940"/>
                  </a:cubicBezTo>
                  <a:cubicBezTo>
                    <a:pt x="4672" y="11841"/>
                    <a:pt x="2209" y="14803"/>
                    <a:pt x="978" y="16716"/>
                  </a:cubicBezTo>
                  <a:cubicBezTo>
                    <a:pt x="-254" y="18629"/>
                    <a:pt x="-254" y="19493"/>
                    <a:pt x="599" y="20110"/>
                  </a:cubicBezTo>
                  <a:cubicBezTo>
                    <a:pt x="1451" y="20727"/>
                    <a:pt x="3157" y="21098"/>
                    <a:pt x="4862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2348493" y="5531913"/>
              <a:ext cx="222340" cy="227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8391"/>
                  </a:moveTo>
                  <a:cubicBezTo>
                    <a:pt x="0" y="7191"/>
                    <a:pt x="0" y="5991"/>
                    <a:pt x="1117" y="4551"/>
                  </a:cubicBezTo>
                  <a:cubicBezTo>
                    <a:pt x="2234" y="3111"/>
                    <a:pt x="4469" y="1431"/>
                    <a:pt x="6207" y="591"/>
                  </a:cubicBezTo>
                  <a:cubicBezTo>
                    <a:pt x="7945" y="-249"/>
                    <a:pt x="9186" y="-249"/>
                    <a:pt x="10055" y="951"/>
                  </a:cubicBezTo>
                  <a:cubicBezTo>
                    <a:pt x="10924" y="2151"/>
                    <a:pt x="11421" y="4551"/>
                    <a:pt x="10924" y="6951"/>
                  </a:cubicBezTo>
                  <a:cubicBezTo>
                    <a:pt x="10428" y="9351"/>
                    <a:pt x="8938" y="11751"/>
                    <a:pt x="8069" y="13671"/>
                  </a:cubicBezTo>
                  <a:cubicBezTo>
                    <a:pt x="7200" y="15591"/>
                    <a:pt x="6952" y="17031"/>
                    <a:pt x="7448" y="17991"/>
                  </a:cubicBezTo>
                  <a:cubicBezTo>
                    <a:pt x="7945" y="18951"/>
                    <a:pt x="9186" y="19431"/>
                    <a:pt x="11669" y="19911"/>
                  </a:cubicBezTo>
                  <a:cubicBezTo>
                    <a:pt x="14152" y="20391"/>
                    <a:pt x="17876" y="20871"/>
                    <a:pt x="21600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2624499" y="5506261"/>
              <a:ext cx="280190" cy="82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7069" y="1211"/>
                  </a:moveTo>
                  <a:cubicBezTo>
                    <a:pt x="8640" y="807"/>
                    <a:pt x="10211" y="404"/>
                    <a:pt x="11585" y="202"/>
                  </a:cubicBezTo>
                  <a:cubicBezTo>
                    <a:pt x="12960" y="0"/>
                    <a:pt x="14138" y="0"/>
                    <a:pt x="15218" y="0"/>
                  </a:cubicBezTo>
                  <a:cubicBezTo>
                    <a:pt x="16298" y="0"/>
                    <a:pt x="17280" y="0"/>
                    <a:pt x="18164" y="202"/>
                  </a:cubicBezTo>
                  <a:cubicBezTo>
                    <a:pt x="19047" y="404"/>
                    <a:pt x="19833" y="807"/>
                    <a:pt x="20422" y="2019"/>
                  </a:cubicBezTo>
                  <a:cubicBezTo>
                    <a:pt x="21011" y="3230"/>
                    <a:pt x="21404" y="5249"/>
                    <a:pt x="21502" y="7402"/>
                  </a:cubicBezTo>
                  <a:cubicBezTo>
                    <a:pt x="21600" y="9555"/>
                    <a:pt x="21404" y="11843"/>
                    <a:pt x="21305" y="13963"/>
                  </a:cubicBezTo>
                  <a:cubicBezTo>
                    <a:pt x="21207" y="16082"/>
                    <a:pt x="21207" y="18034"/>
                    <a:pt x="21207" y="19178"/>
                  </a:cubicBezTo>
                  <a:cubicBezTo>
                    <a:pt x="21207" y="20322"/>
                    <a:pt x="21207" y="20658"/>
                    <a:pt x="20716" y="20893"/>
                  </a:cubicBezTo>
                  <a:cubicBezTo>
                    <a:pt x="20225" y="21129"/>
                    <a:pt x="19244" y="21264"/>
                    <a:pt x="15709" y="21364"/>
                  </a:cubicBezTo>
                  <a:cubicBezTo>
                    <a:pt x="12175" y="21465"/>
                    <a:pt x="6087" y="21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3720858" y="6088941"/>
              <a:ext cx="214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736191" y="6226944"/>
              <a:ext cx="253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4978219" y="5662667"/>
              <a:ext cx="260674" cy="76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1600" y="1421"/>
                  </a:moveTo>
                  <a:cubicBezTo>
                    <a:pt x="20118" y="919"/>
                    <a:pt x="18635" y="416"/>
                    <a:pt x="17365" y="165"/>
                  </a:cubicBezTo>
                  <a:cubicBezTo>
                    <a:pt x="16094" y="-86"/>
                    <a:pt x="15035" y="-86"/>
                    <a:pt x="13447" y="416"/>
                  </a:cubicBezTo>
                  <a:cubicBezTo>
                    <a:pt x="11859" y="919"/>
                    <a:pt x="9741" y="1923"/>
                    <a:pt x="8259" y="3574"/>
                  </a:cubicBezTo>
                  <a:cubicBezTo>
                    <a:pt x="6776" y="5224"/>
                    <a:pt x="5929" y="7521"/>
                    <a:pt x="6353" y="9925"/>
                  </a:cubicBezTo>
                  <a:cubicBezTo>
                    <a:pt x="6776" y="12329"/>
                    <a:pt x="8471" y="14840"/>
                    <a:pt x="9000" y="16742"/>
                  </a:cubicBezTo>
                  <a:cubicBezTo>
                    <a:pt x="9529" y="18644"/>
                    <a:pt x="8894" y="19935"/>
                    <a:pt x="8047" y="20653"/>
                  </a:cubicBezTo>
                  <a:cubicBezTo>
                    <a:pt x="7200" y="21370"/>
                    <a:pt x="6141" y="21514"/>
                    <a:pt x="4765" y="21406"/>
                  </a:cubicBezTo>
                  <a:cubicBezTo>
                    <a:pt x="3388" y="21299"/>
                    <a:pt x="1694" y="20940"/>
                    <a:pt x="0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4717547" y="6660340"/>
              <a:ext cx="184005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4936846" y="6587285"/>
              <a:ext cx="316761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6661" y="0"/>
                  </a:moveTo>
                  <a:cubicBezTo>
                    <a:pt x="15118" y="2469"/>
                    <a:pt x="13575" y="4937"/>
                    <a:pt x="11261" y="8331"/>
                  </a:cubicBezTo>
                  <a:cubicBezTo>
                    <a:pt x="8947" y="11726"/>
                    <a:pt x="5861" y="16046"/>
                    <a:pt x="3890" y="18051"/>
                  </a:cubicBezTo>
                  <a:cubicBezTo>
                    <a:pt x="1918" y="20057"/>
                    <a:pt x="1061" y="19749"/>
                    <a:pt x="547" y="18823"/>
                  </a:cubicBezTo>
                  <a:cubicBezTo>
                    <a:pt x="32" y="17897"/>
                    <a:pt x="-139" y="16354"/>
                    <a:pt x="118" y="14194"/>
                  </a:cubicBezTo>
                  <a:cubicBezTo>
                    <a:pt x="375" y="12034"/>
                    <a:pt x="1061" y="9257"/>
                    <a:pt x="1918" y="7714"/>
                  </a:cubicBezTo>
                  <a:cubicBezTo>
                    <a:pt x="2775" y="6171"/>
                    <a:pt x="3804" y="5863"/>
                    <a:pt x="5432" y="7869"/>
                  </a:cubicBezTo>
                  <a:cubicBezTo>
                    <a:pt x="7061" y="9874"/>
                    <a:pt x="9290" y="14194"/>
                    <a:pt x="11518" y="17126"/>
                  </a:cubicBezTo>
                  <a:cubicBezTo>
                    <a:pt x="13747" y="20057"/>
                    <a:pt x="15975" y="21600"/>
                    <a:pt x="17775" y="21600"/>
                  </a:cubicBezTo>
                  <a:cubicBezTo>
                    <a:pt x="19575" y="21600"/>
                    <a:pt x="20947" y="20057"/>
                    <a:pt x="21204" y="17897"/>
                  </a:cubicBezTo>
                  <a:cubicBezTo>
                    <a:pt x="21461" y="15737"/>
                    <a:pt x="20604" y="12960"/>
                    <a:pt x="18375" y="10646"/>
                  </a:cubicBezTo>
                  <a:cubicBezTo>
                    <a:pt x="16147" y="8331"/>
                    <a:pt x="12547" y="6480"/>
                    <a:pt x="8947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4870942" y="5422565"/>
              <a:ext cx="272429" cy="10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986" fill="norm" stroke="1" extrusionOk="0">
                  <a:moveTo>
                    <a:pt x="15595" y="5768"/>
                  </a:moveTo>
                  <a:cubicBezTo>
                    <a:pt x="13795" y="7731"/>
                    <a:pt x="11995" y="9695"/>
                    <a:pt x="9795" y="11659"/>
                  </a:cubicBezTo>
                  <a:cubicBezTo>
                    <a:pt x="7595" y="13622"/>
                    <a:pt x="4995" y="15586"/>
                    <a:pt x="3195" y="16322"/>
                  </a:cubicBezTo>
                  <a:cubicBezTo>
                    <a:pt x="1395" y="17059"/>
                    <a:pt x="395" y="16568"/>
                    <a:pt x="95" y="14850"/>
                  </a:cubicBezTo>
                  <a:cubicBezTo>
                    <a:pt x="-205" y="13131"/>
                    <a:pt x="195" y="10186"/>
                    <a:pt x="1395" y="7241"/>
                  </a:cubicBezTo>
                  <a:cubicBezTo>
                    <a:pt x="2595" y="4295"/>
                    <a:pt x="4595" y="1350"/>
                    <a:pt x="6895" y="368"/>
                  </a:cubicBezTo>
                  <a:cubicBezTo>
                    <a:pt x="9195" y="-614"/>
                    <a:pt x="11795" y="368"/>
                    <a:pt x="13795" y="3313"/>
                  </a:cubicBezTo>
                  <a:cubicBezTo>
                    <a:pt x="15795" y="6259"/>
                    <a:pt x="17195" y="11168"/>
                    <a:pt x="18195" y="14850"/>
                  </a:cubicBezTo>
                  <a:cubicBezTo>
                    <a:pt x="19195" y="18531"/>
                    <a:pt x="19795" y="20986"/>
                    <a:pt x="20295" y="20986"/>
                  </a:cubicBezTo>
                  <a:cubicBezTo>
                    <a:pt x="20795" y="20986"/>
                    <a:pt x="21195" y="18531"/>
                    <a:pt x="21295" y="16077"/>
                  </a:cubicBezTo>
                  <a:cubicBezTo>
                    <a:pt x="21395" y="13622"/>
                    <a:pt x="21195" y="11168"/>
                    <a:pt x="20595" y="9450"/>
                  </a:cubicBezTo>
                  <a:cubicBezTo>
                    <a:pt x="19995" y="7731"/>
                    <a:pt x="18995" y="6750"/>
                    <a:pt x="17395" y="6504"/>
                  </a:cubicBezTo>
                  <a:cubicBezTo>
                    <a:pt x="15795" y="6259"/>
                    <a:pt x="13595" y="6750"/>
                    <a:pt x="11395" y="7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5503082" y="5751600"/>
              <a:ext cx="172821" cy="56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490" fill="norm" stroke="1" extrusionOk="0">
                  <a:moveTo>
                    <a:pt x="20867" y="0"/>
                  </a:moveTo>
                  <a:cubicBezTo>
                    <a:pt x="16856" y="2150"/>
                    <a:pt x="12844" y="4300"/>
                    <a:pt x="8987" y="7086"/>
                  </a:cubicBezTo>
                  <a:cubicBezTo>
                    <a:pt x="5130" y="9872"/>
                    <a:pt x="1427" y="13292"/>
                    <a:pt x="347" y="15785"/>
                  </a:cubicBezTo>
                  <a:cubicBezTo>
                    <a:pt x="-733" y="18277"/>
                    <a:pt x="810" y="19841"/>
                    <a:pt x="3587" y="20672"/>
                  </a:cubicBezTo>
                  <a:cubicBezTo>
                    <a:pt x="6364" y="21502"/>
                    <a:pt x="10376" y="21600"/>
                    <a:pt x="13153" y="21405"/>
                  </a:cubicBezTo>
                  <a:cubicBezTo>
                    <a:pt x="15930" y="21209"/>
                    <a:pt x="17473" y="20720"/>
                    <a:pt x="19016" y="2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5422896" y="6035273"/>
              <a:ext cx="2146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6200"/>
                    <a:pt x="4629" y="10800"/>
                    <a:pt x="8229" y="7200"/>
                  </a:cubicBezTo>
                  <a:cubicBezTo>
                    <a:pt x="11829" y="3600"/>
                    <a:pt x="1671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5760237" y="5571052"/>
              <a:ext cx="176338" cy="24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1014"/>
                  </a:moveTo>
                  <a:cubicBezTo>
                    <a:pt x="3757" y="360"/>
                    <a:pt x="7513" y="-295"/>
                    <a:pt x="10487" y="141"/>
                  </a:cubicBezTo>
                  <a:cubicBezTo>
                    <a:pt x="13461" y="578"/>
                    <a:pt x="15652" y="2105"/>
                    <a:pt x="16591" y="4069"/>
                  </a:cubicBezTo>
                  <a:cubicBezTo>
                    <a:pt x="17530" y="6032"/>
                    <a:pt x="17217" y="8432"/>
                    <a:pt x="15339" y="10832"/>
                  </a:cubicBezTo>
                  <a:cubicBezTo>
                    <a:pt x="13461" y="13232"/>
                    <a:pt x="10017" y="15632"/>
                    <a:pt x="7670" y="17269"/>
                  </a:cubicBezTo>
                  <a:cubicBezTo>
                    <a:pt x="5322" y="18905"/>
                    <a:pt x="4070" y="19778"/>
                    <a:pt x="4383" y="20323"/>
                  </a:cubicBezTo>
                  <a:cubicBezTo>
                    <a:pt x="4696" y="20869"/>
                    <a:pt x="6574" y="21087"/>
                    <a:pt x="9704" y="21196"/>
                  </a:cubicBezTo>
                  <a:cubicBezTo>
                    <a:pt x="12835" y="21305"/>
                    <a:pt x="17217" y="21305"/>
                    <a:pt x="21600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6363751" y="5772527"/>
              <a:ext cx="219444" cy="61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494" fill="norm" stroke="1" extrusionOk="0">
                  <a:moveTo>
                    <a:pt x="17680" y="4089"/>
                  </a:moveTo>
                  <a:cubicBezTo>
                    <a:pt x="18894" y="3196"/>
                    <a:pt x="20107" y="2304"/>
                    <a:pt x="20593" y="1634"/>
                  </a:cubicBezTo>
                  <a:cubicBezTo>
                    <a:pt x="21078" y="965"/>
                    <a:pt x="20835" y="519"/>
                    <a:pt x="19986" y="251"/>
                  </a:cubicBezTo>
                  <a:cubicBezTo>
                    <a:pt x="19136" y="-17"/>
                    <a:pt x="17680" y="-106"/>
                    <a:pt x="15496" y="162"/>
                  </a:cubicBezTo>
                  <a:cubicBezTo>
                    <a:pt x="13312" y="430"/>
                    <a:pt x="10399" y="1054"/>
                    <a:pt x="7487" y="2795"/>
                  </a:cubicBezTo>
                  <a:cubicBezTo>
                    <a:pt x="4575" y="4535"/>
                    <a:pt x="1662" y="7392"/>
                    <a:pt x="570" y="10203"/>
                  </a:cubicBezTo>
                  <a:cubicBezTo>
                    <a:pt x="-522" y="13015"/>
                    <a:pt x="206" y="15782"/>
                    <a:pt x="691" y="17656"/>
                  </a:cubicBezTo>
                  <a:cubicBezTo>
                    <a:pt x="1177" y="19530"/>
                    <a:pt x="1420" y="20512"/>
                    <a:pt x="1662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6235581" y="6127275"/>
              <a:ext cx="34500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7018"/>
                    <a:pt x="5760" y="12436"/>
                    <a:pt x="9360" y="8836"/>
                  </a:cubicBezTo>
                  <a:cubicBezTo>
                    <a:pt x="12960" y="5236"/>
                    <a:pt x="1728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6623275" y="5843602"/>
              <a:ext cx="302323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21293" y="0"/>
                  </a:moveTo>
                  <a:cubicBezTo>
                    <a:pt x="18413" y="354"/>
                    <a:pt x="15533" y="708"/>
                    <a:pt x="12743" y="1830"/>
                  </a:cubicBezTo>
                  <a:cubicBezTo>
                    <a:pt x="9953" y="2951"/>
                    <a:pt x="7253" y="4839"/>
                    <a:pt x="5093" y="7436"/>
                  </a:cubicBezTo>
                  <a:cubicBezTo>
                    <a:pt x="2933" y="10033"/>
                    <a:pt x="1313" y="13338"/>
                    <a:pt x="503" y="15580"/>
                  </a:cubicBezTo>
                  <a:cubicBezTo>
                    <a:pt x="-307" y="17823"/>
                    <a:pt x="-307" y="19003"/>
                    <a:pt x="1763" y="19829"/>
                  </a:cubicBezTo>
                  <a:cubicBezTo>
                    <a:pt x="3833" y="20656"/>
                    <a:pt x="7973" y="21128"/>
                    <a:pt x="121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7007376" y="5835935"/>
              <a:ext cx="117559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65" y="1329"/>
                    <a:pt x="10330" y="2658"/>
                    <a:pt x="6339" y="4874"/>
                  </a:cubicBezTo>
                  <a:cubicBezTo>
                    <a:pt x="2348" y="7089"/>
                    <a:pt x="0" y="10191"/>
                    <a:pt x="0" y="13126"/>
                  </a:cubicBezTo>
                  <a:cubicBezTo>
                    <a:pt x="0" y="16062"/>
                    <a:pt x="2348" y="18831"/>
                    <a:pt x="46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6866316" y="6065940"/>
              <a:ext cx="29695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960" y="21600"/>
                  </a:moveTo>
                  <a:cubicBezTo>
                    <a:pt x="406" y="18720"/>
                    <a:pt x="-148" y="15840"/>
                    <a:pt x="37" y="13680"/>
                  </a:cubicBezTo>
                  <a:cubicBezTo>
                    <a:pt x="221" y="11520"/>
                    <a:pt x="1144" y="10080"/>
                    <a:pt x="4837" y="7920"/>
                  </a:cubicBezTo>
                  <a:cubicBezTo>
                    <a:pt x="8529" y="5760"/>
                    <a:pt x="14990" y="2880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7262937" y="5904937"/>
              <a:ext cx="94620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3" h="21600" fill="norm" stroke="1" extrusionOk="0">
                  <a:moveTo>
                    <a:pt x="0" y="0"/>
                  </a:moveTo>
                  <a:cubicBezTo>
                    <a:pt x="8100" y="3069"/>
                    <a:pt x="16200" y="6138"/>
                    <a:pt x="18900" y="9089"/>
                  </a:cubicBezTo>
                  <a:cubicBezTo>
                    <a:pt x="21600" y="12039"/>
                    <a:pt x="18900" y="14872"/>
                    <a:pt x="15120" y="16938"/>
                  </a:cubicBezTo>
                  <a:cubicBezTo>
                    <a:pt x="11340" y="19003"/>
                    <a:pt x="6480" y="20302"/>
                    <a:pt x="16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7610380" y="5792297"/>
              <a:ext cx="567699" cy="52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99" fill="norm" stroke="1" extrusionOk="0">
                  <a:moveTo>
                    <a:pt x="8587" y="16568"/>
                  </a:moveTo>
                  <a:cubicBezTo>
                    <a:pt x="7815" y="15436"/>
                    <a:pt x="7044" y="14305"/>
                    <a:pt x="5887" y="13996"/>
                  </a:cubicBezTo>
                  <a:cubicBezTo>
                    <a:pt x="4729" y="13688"/>
                    <a:pt x="3187" y="14202"/>
                    <a:pt x="2126" y="15231"/>
                  </a:cubicBezTo>
                  <a:cubicBezTo>
                    <a:pt x="1065" y="16259"/>
                    <a:pt x="487" y="17802"/>
                    <a:pt x="197" y="18831"/>
                  </a:cubicBezTo>
                  <a:cubicBezTo>
                    <a:pt x="-92" y="19859"/>
                    <a:pt x="-92" y="20374"/>
                    <a:pt x="390" y="20785"/>
                  </a:cubicBezTo>
                  <a:cubicBezTo>
                    <a:pt x="872" y="21196"/>
                    <a:pt x="1837" y="21505"/>
                    <a:pt x="3235" y="20682"/>
                  </a:cubicBezTo>
                  <a:cubicBezTo>
                    <a:pt x="4633" y="19859"/>
                    <a:pt x="6465" y="17905"/>
                    <a:pt x="7815" y="15591"/>
                  </a:cubicBezTo>
                  <a:cubicBezTo>
                    <a:pt x="9165" y="13276"/>
                    <a:pt x="10033" y="10602"/>
                    <a:pt x="10708" y="8236"/>
                  </a:cubicBezTo>
                  <a:cubicBezTo>
                    <a:pt x="11383" y="5871"/>
                    <a:pt x="11865" y="3814"/>
                    <a:pt x="12154" y="2322"/>
                  </a:cubicBezTo>
                  <a:cubicBezTo>
                    <a:pt x="12444" y="831"/>
                    <a:pt x="12540" y="-95"/>
                    <a:pt x="12299" y="8"/>
                  </a:cubicBezTo>
                  <a:cubicBezTo>
                    <a:pt x="12058" y="111"/>
                    <a:pt x="11479" y="1242"/>
                    <a:pt x="10804" y="3402"/>
                  </a:cubicBezTo>
                  <a:cubicBezTo>
                    <a:pt x="10129" y="5562"/>
                    <a:pt x="9358" y="8751"/>
                    <a:pt x="8924" y="11271"/>
                  </a:cubicBezTo>
                  <a:cubicBezTo>
                    <a:pt x="8490" y="13791"/>
                    <a:pt x="8394" y="15642"/>
                    <a:pt x="8345" y="16876"/>
                  </a:cubicBezTo>
                  <a:cubicBezTo>
                    <a:pt x="8297" y="18111"/>
                    <a:pt x="8297" y="18728"/>
                    <a:pt x="8490" y="19242"/>
                  </a:cubicBezTo>
                  <a:cubicBezTo>
                    <a:pt x="8683" y="19756"/>
                    <a:pt x="9069" y="20168"/>
                    <a:pt x="9599" y="20271"/>
                  </a:cubicBezTo>
                  <a:cubicBezTo>
                    <a:pt x="10129" y="20374"/>
                    <a:pt x="10804" y="20168"/>
                    <a:pt x="12058" y="18882"/>
                  </a:cubicBezTo>
                  <a:cubicBezTo>
                    <a:pt x="13312" y="17596"/>
                    <a:pt x="15144" y="15231"/>
                    <a:pt x="16638" y="12711"/>
                  </a:cubicBezTo>
                  <a:cubicBezTo>
                    <a:pt x="18133" y="10191"/>
                    <a:pt x="19290" y="7516"/>
                    <a:pt x="20013" y="5768"/>
                  </a:cubicBezTo>
                  <a:cubicBezTo>
                    <a:pt x="20737" y="4019"/>
                    <a:pt x="21026" y="3196"/>
                    <a:pt x="21219" y="2528"/>
                  </a:cubicBezTo>
                  <a:cubicBezTo>
                    <a:pt x="21412" y="1859"/>
                    <a:pt x="21508" y="1345"/>
                    <a:pt x="21315" y="1191"/>
                  </a:cubicBezTo>
                  <a:cubicBezTo>
                    <a:pt x="21122" y="1036"/>
                    <a:pt x="20640" y="1242"/>
                    <a:pt x="19724" y="2425"/>
                  </a:cubicBezTo>
                  <a:cubicBezTo>
                    <a:pt x="18808" y="3608"/>
                    <a:pt x="17458" y="5768"/>
                    <a:pt x="16590" y="8236"/>
                  </a:cubicBezTo>
                  <a:cubicBezTo>
                    <a:pt x="15722" y="10705"/>
                    <a:pt x="15337" y="13482"/>
                    <a:pt x="15529" y="15539"/>
                  </a:cubicBezTo>
                  <a:cubicBezTo>
                    <a:pt x="15722" y="17596"/>
                    <a:pt x="16494" y="18934"/>
                    <a:pt x="17554" y="19654"/>
                  </a:cubicBezTo>
                  <a:cubicBezTo>
                    <a:pt x="18615" y="20374"/>
                    <a:pt x="19965" y="20476"/>
                    <a:pt x="21315" y="20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7998954" y="6065940"/>
              <a:ext cx="253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4400"/>
                    <a:pt x="10473" y="7200"/>
                    <a:pt x="14073" y="360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8267294" y="5734400"/>
              <a:ext cx="315477" cy="74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506" fill="norm" stroke="1" extrusionOk="0">
                  <a:moveTo>
                    <a:pt x="12857" y="53"/>
                  </a:moveTo>
                  <a:cubicBezTo>
                    <a:pt x="14229" y="-20"/>
                    <a:pt x="15600" y="-94"/>
                    <a:pt x="16886" y="385"/>
                  </a:cubicBezTo>
                  <a:cubicBezTo>
                    <a:pt x="18171" y="864"/>
                    <a:pt x="19371" y="1896"/>
                    <a:pt x="20229" y="3887"/>
                  </a:cubicBezTo>
                  <a:cubicBezTo>
                    <a:pt x="21086" y="5877"/>
                    <a:pt x="21600" y="8826"/>
                    <a:pt x="20657" y="11296"/>
                  </a:cubicBezTo>
                  <a:cubicBezTo>
                    <a:pt x="19714" y="13765"/>
                    <a:pt x="17314" y="15756"/>
                    <a:pt x="13629" y="17378"/>
                  </a:cubicBezTo>
                  <a:cubicBezTo>
                    <a:pt x="9943" y="19000"/>
                    <a:pt x="4971" y="20253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6066172" y="5664994"/>
              <a:ext cx="383472" cy="807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524" fill="norm" stroke="1" extrusionOk="0">
                  <a:moveTo>
                    <a:pt x="20658" y="2309"/>
                  </a:moveTo>
                  <a:cubicBezTo>
                    <a:pt x="20798" y="1968"/>
                    <a:pt x="20939" y="1627"/>
                    <a:pt x="21009" y="1253"/>
                  </a:cubicBezTo>
                  <a:cubicBezTo>
                    <a:pt x="21079" y="878"/>
                    <a:pt x="21079" y="469"/>
                    <a:pt x="20728" y="231"/>
                  </a:cubicBezTo>
                  <a:cubicBezTo>
                    <a:pt x="20378" y="-8"/>
                    <a:pt x="19676" y="-76"/>
                    <a:pt x="18134" y="94"/>
                  </a:cubicBezTo>
                  <a:cubicBezTo>
                    <a:pt x="16591" y="265"/>
                    <a:pt x="14206" y="674"/>
                    <a:pt x="11962" y="1764"/>
                  </a:cubicBezTo>
                  <a:cubicBezTo>
                    <a:pt x="9718" y="2854"/>
                    <a:pt x="7614" y="4626"/>
                    <a:pt x="5650" y="6670"/>
                  </a:cubicBezTo>
                  <a:cubicBezTo>
                    <a:pt x="3687" y="8714"/>
                    <a:pt x="1863" y="11031"/>
                    <a:pt x="811" y="12870"/>
                  </a:cubicBezTo>
                  <a:cubicBezTo>
                    <a:pt x="-240" y="14710"/>
                    <a:pt x="-521" y="16073"/>
                    <a:pt x="1513" y="17333"/>
                  </a:cubicBezTo>
                  <a:cubicBezTo>
                    <a:pt x="3547" y="18594"/>
                    <a:pt x="7895" y="19752"/>
                    <a:pt x="10980" y="20434"/>
                  </a:cubicBezTo>
                  <a:cubicBezTo>
                    <a:pt x="14066" y="21115"/>
                    <a:pt x="15889" y="21320"/>
                    <a:pt x="1771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3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411513" y="6617635"/>
              <a:ext cx="1960484" cy="266025"/>
            </a:xfrm>
            <a:prstGeom prst="rect">
              <a:avLst/>
            </a:prstGeom>
            <a:effectLst/>
          </p:spPr>
        </p:pic>
        <p:sp>
          <p:nvSpPr>
            <p:cNvPr id="1736" name="Line"/>
            <p:cNvSpPr/>
            <p:nvPr/>
          </p:nvSpPr>
          <p:spPr>
            <a:xfrm>
              <a:off x="1512808" y="7235026"/>
              <a:ext cx="182426" cy="77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35" fill="norm" stroke="1" extrusionOk="0">
                  <a:moveTo>
                    <a:pt x="17753" y="3093"/>
                  </a:moveTo>
                  <a:cubicBezTo>
                    <a:pt x="18641" y="2738"/>
                    <a:pt x="19529" y="2383"/>
                    <a:pt x="20268" y="1956"/>
                  </a:cubicBezTo>
                  <a:cubicBezTo>
                    <a:pt x="21008" y="1530"/>
                    <a:pt x="21600" y="1033"/>
                    <a:pt x="20564" y="642"/>
                  </a:cubicBezTo>
                  <a:cubicBezTo>
                    <a:pt x="19529" y="251"/>
                    <a:pt x="16866" y="-33"/>
                    <a:pt x="13907" y="3"/>
                  </a:cubicBezTo>
                  <a:cubicBezTo>
                    <a:pt x="10948" y="38"/>
                    <a:pt x="7693" y="393"/>
                    <a:pt x="5178" y="1530"/>
                  </a:cubicBezTo>
                  <a:cubicBezTo>
                    <a:pt x="2663" y="2667"/>
                    <a:pt x="888" y="4585"/>
                    <a:pt x="592" y="6788"/>
                  </a:cubicBezTo>
                  <a:cubicBezTo>
                    <a:pt x="296" y="8991"/>
                    <a:pt x="1479" y="11478"/>
                    <a:pt x="2219" y="13858"/>
                  </a:cubicBezTo>
                  <a:cubicBezTo>
                    <a:pt x="2959" y="16238"/>
                    <a:pt x="3255" y="18512"/>
                    <a:pt x="3403" y="19826"/>
                  </a:cubicBezTo>
                  <a:cubicBezTo>
                    <a:pt x="3551" y="21141"/>
                    <a:pt x="3551" y="21496"/>
                    <a:pt x="2959" y="21531"/>
                  </a:cubicBezTo>
                  <a:cubicBezTo>
                    <a:pt x="2367" y="21567"/>
                    <a:pt x="1184" y="21283"/>
                    <a:pt x="0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282803" y="7691310"/>
              <a:ext cx="36800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7018"/>
                    <a:pt x="6000" y="12436"/>
                    <a:pt x="9600" y="8836"/>
                  </a:cubicBezTo>
                  <a:cubicBezTo>
                    <a:pt x="13200" y="5236"/>
                    <a:pt x="174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848700" y="7297625"/>
              <a:ext cx="246789" cy="67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23" fill="norm" stroke="1" extrusionOk="0">
                  <a:moveTo>
                    <a:pt x="21504" y="816"/>
                  </a:moveTo>
                  <a:cubicBezTo>
                    <a:pt x="20836" y="491"/>
                    <a:pt x="20168" y="167"/>
                    <a:pt x="19277" y="45"/>
                  </a:cubicBezTo>
                  <a:cubicBezTo>
                    <a:pt x="18386" y="-77"/>
                    <a:pt x="17273" y="4"/>
                    <a:pt x="15269" y="897"/>
                  </a:cubicBezTo>
                  <a:cubicBezTo>
                    <a:pt x="13265" y="1791"/>
                    <a:pt x="10370" y="3496"/>
                    <a:pt x="7920" y="5607"/>
                  </a:cubicBezTo>
                  <a:cubicBezTo>
                    <a:pt x="5471" y="7718"/>
                    <a:pt x="3467" y="10236"/>
                    <a:pt x="2131" y="12550"/>
                  </a:cubicBezTo>
                  <a:cubicBezTo>
                    <a:pt x="795" y="14864"/>
                    <a:pt x="127" y="16976"/>
                    <a:pt x="15" y="18356"/>
                  </a:cubicBezTo>
                  <a:cubicBezTo>
                    <a:pt x="-96" y="19737"/>
                    <a:pt x="349" y="20386"/>
                    <a:pt x="3690" y="20792"/>
                  </a:cubicBezTo>
                  <a:cubicBezTo>
                    <a:pt x="7030" y="21198"/>
                    <a:pt x="13265" y="21361"/>
                    <a:pt x="195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253118" y="7330969"/>
              <a:ext cx="141378" cy="55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83" fill="norm" stroke="1" extrusionOk="0">
                  <a:moveTo>
                    <a:pt x="10924" y="0"/>
                  </a:moveTo>
                  <a:cubicBezTo>
                    <a:pt x="8224" y="2887"/>
                    <a:pt x="5524" y="5773"/>
                    <a:pt x="3595" y="8610"/>
                  </a:cubicBezTo>
                  <a:cubicBezTo>
                    <a:pt x="1667" y="11447"/>
                    <a:pt x="509" y="14234"/>
                    <a:pt x="124" y="16125"/>
                  </a:cubicBezTo>
                  <a:cubicBezTo>
                    <a:pt x="-262" y="18017"/>
                    <a:pt x="124" y="19012"/>
                    <a:pt x="3209" y="19808"/>
                  </a:cubicBezTo>
                  <a:cubicBezTo>
                    <a:pt x="6295" y="20605"/>
                    <a:pt x="12081" y="21202"/>
                    <a:pt x="15552" y="21401"/>
                  </a:cubicBezTo>
                  <a:cubicBezTo>
                    <a:pt x="19024" y="21600"/>
                    <a:pt x="20181" y="21401"/>
                    <a:pt x="21338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2149156" y="7599308"/>
              <a:ext cx="29900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1" y="18000"/>
                    <a:pt x="4062" y="14400"/>
                    <a:pt x="7662" y="10800"/>
                  </a:cubicBezTo>
                  <a:cubicBezTo>
                    <a:pt x="11262" y="7200"/>
                    <a:pt x="1643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501830" y="7346302"/>
              <a:ext cx="144896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600" fill="norm" stroke="1" extrusionOk="0">
                  <a:moveTo>
                    <a:pt x="0" y="0"/>
                  </a:moveTo>
                  <a:cubicBezTo>
                    <a:pt x="5492" y="1459"/>
                    <a:pt x="10983" y="2919"/>
                    <a:pt x="15010" y="5205"/>
                  </a:cubicBezTo>
                  <a:cubicBezTo>
                    <a:pt x="19037" y="7492"/>
                    <a:pt x="21600" y="10605"/>
                    <a:pt x="20502" y="13330"/>
                  </a:cubicBezTo>
                  <a:cubicBezTo>
                    <a:pt x="19403" y="16054"/>
                    <a:pt x="14644" y="18389"/>
                    <a:pt x="11532" y="19703"/>
                  </a:cubicBezTo>
                  <a:cubicBezTo>
                    <a:pt x="8420" y="21016"/>
                    <a:pt x="6956" y="21308"/>
                    <a:pt x="5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2886770" y="7407327"/>
              <a:ext cx="611750" cy="55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32" fill="norm" stroke="1" extrusionOk="0">
                  <a:moveTo>
                    <a:pt x="8584" y="11957"/>
                  </a:moveTo>
                  <a:cubicBezTo>
                    <a:pt x="8404" y="11360"/>
                    <a:pt x="8224" y="10763"/>
                    <a:pt x="7909" y="10365"/>
                  </a:cubicBezTo>
                  <a:cubicBezTo>
                    <a:pt x="7594" y="9966"/>
                    <a:pt x="7144" y="9767"/>
                    <a:pt x="6694" y="9668"/>
                  </a:cubicBezTo>
                  <a:cubicBezTo>
                    <a:pt x="6244" y="9568"/>
                    <a:pt x="5794" y="9568"/>
                    <a:pt x="4894" y="10365"/>
                  </a:cubicBezTo>
                  <a:cubicBezTo>
                    <a:pt x="3994" y="11161"/>
                    <a:pt x="2644" y="12754"/>
                    <a:pt x="1744" y="14396"/>
                  </a:cubicBezTo>
                  <a:cubicBezTo>
                    <a:pt x="844" y="16038"/>
                    <a:pt x="394" y="17730"/>
                    <a:pt x="169" y="18825"/>
                  </a:cubicBezTo>
                  <a:cubicBezTo>
                    <a:pt x="-56" y="19920"/>
                    <a:pt x="-56" y="20418"/>
                    <a:pt x="169" y="20816"/>
                  </a:cubicBezTo>
                  <a:cubicBezTo>
                    <a:pt x="394" y="21214"/>
                    <a:pt x="844" y="21513"/>
                    <a:pt x="1744" y="21413"/>
                  </a:cubicBezTo>
                  <a:cubicBezTo>
                    <a:pt x="2644" y="21314"/>
                    <a:pt x="3994" y="20816"/>
                    <a:pt x="5299" y="19423"/>
                  </a:cubicBezTo>
                  <a:cubicBezTo>
                    <a:pt x="6604" y="18029"/>
                    <a:pt x="7864" y="15740"/>
                    <a:pt x="8674" y="13002"/>
                  </a:cubicBezTo>
                  <a:cubicBezTo>
                    <a:pt x="9484" y="10265"/>
                    <a:pt x="9844" y="7080"/>
                    <a:pt x="10024" y="5238"/>
                  </a:cubicBezTo>
                  <a:cubicBezTo>
                    <a:pt x="10204" y="3397"/>
                    <a:pt x="10204" y="2899"/>
                    <a:pt x="10204" y="2401"/>
                  </a:cubicBezTo>
                  <a:cubicBezTo>
                    <a:pt x="10204" y="1904"/>
                    <a:pt x="10204" y="1406"/>
                    <a:pt x="10024" y="1008"/>
                  </a:cubicBezTo>
                  <a:cubicBezTo>
                    <a:pt x="9844" y="610"/>
                    <a:pt x="9484" y="311"/>
                    <a:pt x="9169" y="510"/>
                  </a:cubicBezTo>
                  <a:cubicBezTo>
                    <a:pt x="8854" y="709"/>
                    <a:pt x="8584" y="1406"/>
                    <a:pt x="8224" y="3148"/>
                  </a:cubicBezTo>
                  <a:cubicBezTo>
                    <a:pt x="7864" y="4890"/>
                    <a:pt x="7414" y="7677"/>
                    <a:pt x="7099" y="10514"/>
                  </a:cubicBezTo>
                  <a:cubicBezTo>
                    <a:pt x="6784" y="13351"/>
                    <a:pt x="6604" y="16237"/>
                    <a:pt x="6559" y="17930"/>
                  </a:cubicBezTo>
                  <a:cubicBezTo>
                    <a:pt x="6514" y="19622"/>
                    <a:pt x="6604" y="20119"/>
                    <a:pt x="6829" y="20518"/>
                  </a:cubicBezTo>
                  <a:cubicBezTo>
                    <a:pt x="7054" y="20916"/>
                    <a:pt x="7414" y="21214"/>
                    <a:pt x="8134" y="21165"/>
                  </a:cubicBezTo>
                  <a:cubicBezTo>
                    <a:pt x="8854" y="21115"/>
                    <a:pt x="9934" y="20717"/>
                    <a:pt x="11194" y="19273"/>
                  </a:cubicBezTo>
                  <a:cubicBezTo>
                    <a:pt x="12454" y="17830"/>
                    <a:pt x="13894" y="15342"/>
                    <a:pt x="15334" y="12206"/>
                  </a:cubicBezTo>
                  <a:cubicBezTo>
                    <a:pt x="16774" y="9071"/>
                    <a:pt x="18214" y="5288"/>
                    <a:pt x="18979" y="3048"/>
                  </a:cubicBezTo>
                  <a:cubicBezTo>
                    <a:pt x="19744" y="809"/>
                    <a:pt x="19834" y="112"/>
                    <a:pt x="19699" y="13"/>
                  </a:cubicBezTo>
                  <a:cubicBezTo>
                    <a:pt x="19564" y="-87"/>
                    <a:pt x="19204" y="411"/>
                    <a:pt x="18529" y="2153"/>
                  </a:cubicBezTo>
                  <a:cubicBezTo>
                    <a:pt x="17854" y="3895"/>
                    <a:pt x="16864" y="6881"/>
                    <a:pt x="16234" y="9469"/>
                  </a:cubicBezTo>
                  <a:cubicBezTo>
                    <a:pt x="15604" y="12057"/>
                    <a:pt x="15334" y="14247"/>
                    <a:pt x="15334" y="15889"/>
                  </a:cubicBezTo>
                  <a:cubicBezTo>
                    <a:pt x="15334" y="17531"/>
                    <a:pt x="15604" y="18626"/>
                    <a:pt x="16369" y="19224"/>
                  </a:cubicBezTo>
                  <a:cubicBezTo>
                    <a:pt x="17134" y="19821"/>
                    <a:pt x="18394" y="19920"/>
                    <a:pt x="19339" y="19572"/>
                  </a:cubicBezTo>
                  <a:cubicBezTo>
                    <a:pt x="20284" y="19224"/>
                    <a:pt x="20914" y="18427"/>
                    <a:pt x="21544" y="17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3268514" y="7660643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4019864" y="7784164"/>
              <a:ext cx="253007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800" y="12126"/>
                    <a:pt x="9600" y="4168"/>
                    <a:pt x="13200" y="1326"/>
                  </a:cubicBezTo>
                  <a:cubicBezTo>
                    <a:pt x="16800" y="-1516"/>
                    <a:pt x="1920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4050532" y="7890648"/>
              <a:ext cx="268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4924551" y="7456487"/>
              <a:ext cx="173783" cy="60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6751"/>
                  </a:moveTo>
                  <a:cubicBezTo>
                    <a:pt x="318" y="9034"/>
                    <a:pt x="635" y="11317"/>
                    <a:pt x="1112" y="13907"/>
                  </a:cubicBezTo>
                  <a:cubicBezTo>
                    <a:pt x="1588" y="16497"/>
                    <a:pt x="2224" y="19395"/>
                    <a:pt x="2700" y="20448"/>
                  </a:cubicBezTo>
                  <a:cubicBezTo>
                    <a:pt x="3176" y="21502"/>
                    <a:pt x="3494" y="20712"/>
                    <a:pt x="3653" y="18736"/>
                  </a:cubicBezTo>
                  <a:cubicBezTo>
                    <a:pt x="3812" y="16761"/>
                    <a:pt x="3812" y="13600"/>
                    <a:pt x="4447" y="10702"/>
                  </a:cubicBezTo>
                  <a:cubicBezTo>
                    <a:pt x="5082" y="7804"/>
                    <a:pt x="6353" y="5170"/>
                    <a:pt x="7782" y="3414"/>
                  </a:cubicBezTo>
                  <a:cubicBezTo>
                    <a:pt x="9212" y="1658"/>
                    <a:pt x="10800" y="780"/>
                    <a:pt x="12388" y="341"/>
                  </a:cubicBezTo>
                  <a:cubicBezTo>
                    <a:pt x="13976" y="-98"/>
                    <a:pt x="15565" y="-98"/>
                    <a:pt x="17471" y="253"/>
                  </a:cubicBezTo>
                  <a:cubicBezTo>
                    <a:pt x="19376" y="604"/>
                    <a:pt x="21600" y="1307"/>
                    <a:pt x="21600" y="2536"/>
                  </a:cubicBezTo>
                  <a:cubicBezTo>
                    <a:pt x="21600" y="3765"/>
                    <a:pt x="19376" y="5522"/>
                    <a:pt x="15724" y="6926"/>
                  </a:cubicBezTo>
                  <a:cubicBezTo>
                    <a:pt x="12071" y="8331"/>
                    <a:pt x="6988" y="9385"/>
                    <a:pt x="1906" y="1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5116162" y="7675977"/>
              <a:ext cx="230067" cy="37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24" fill="norm" stroke="1" extrusionOk="0">
                  <a:moveTo>
                    <a:pt x="717" y="6568"/>
                  </a:moveTo>
                  <a:cubicBezTo>
                    <a:pt x="243" y="5692"/>
                    <a:pt x="-232" y="4816"/>
                    <a:pt x="124" y="4451"/>
                  </a:cubicBezTo>
                  <a:cubicBezTo>
                    <a:pt x="480" y="4086"/>
                    <a:pt x="1667" y="4232"/>
                    <a:pt x="3684" y="5327"/>
                  </a:cubicBezTo>
                  <a:cubicBezTo>
                    <a:pt x="5702" y="6422"/>
                    <a:pt x="8550" y="8465"/>
                    <a:pt x="10212" y="10873"/>
                  </a:cubicBezTo>
                  <a:cubicBezTo>
                    <a:pt x="11874" y="13281"/>
                    <a:pt x="12348" y="16054"/>
                    <a:pt x="12348" y="17805"/>
                  </a:cubicBezTo>
                  <a:cubicBezTo>
                    <a:pt x="12348" y="19557"/>
                    <a:pt x="11874" y="20286"/>
                    <a:pt x="11043" y="20797"/>
                  </a:cubicBezTo>
                  <a:cubicBezTo>
                    <a:pt x="10212" y="21308"/>
                    <a:pt x="9025" y="21600"/>
                    <a:pt x="8076" y="21308"/>
                  </a:cubicBezTo>
                  <a:cubicBezTo>
                    <a:pt x="7126" y="21016"/>
                    <a:pt x="6414" y="20141"/>
                    <a:pt x="6177" y="18170"/>
                  </a:cubicBezTo>
                  <a:cubicBezTo>
                    <a:pt x="5939" y="16200"/>
                    <a:pt x="6177" y="13135"/>
                    <a:pt x="8788" y="9924"/>
                  </a:cubicBezTo>
                  <a:cubicBezTo>
                    <a:pt x="11399" y="6714"/>
                    <a:pt x="16383" y="3357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5667757" y="7532810"/>
              <a:ext cx="245818" cy="64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517" fill="norm" stroke="1" extrusionOk="0">
                  <a:moveTo>
                    <a:pt x="20331" y="1188"/>
                  </a:moveTo>
                  <a:cubicBezTo>
                    <a:pt x="19895" y="764"/>
                    <a:pt x="19459" y="341"/>
                    <a:pt x="18695" y="129"/>
                  </a:cubicBezTo>
                  <a:cubicBezTo>
                    <a:pt x="17931" y="-83"/>
                    <a:pt x="16841" y="-83"/>
                    <a:pt x="14877" y="510"/>
                  </a:cubicBezTo>
                  <a:cubicBezTo>
                    <a:pt x="12913" y="1103"/>
                    <a:pt x="10077" y="2289"/>
                    <a:pt x="7241" y="3983"/>
                  </a:cubicBezTo>
                  <a:cubicBezTo>
                    <a:pt x="4404" y="5677"/>
                    <a:pt x="1568" y="7879"/>
                    <a:pt x="477" y="10251"/>
                  </a:cubicBezTo>
                  <a:cubicBezTo>
                    <a:pt x="-614" y="12623"/>
                    <a:pt x="41" y="15164"/>
                    <a:pt x="3750" y="17070"/>
                  </a:cubicBezTo>
                  <a:cubicBezTo>
                    <a:pt x="7459" y="18976"/>
                    <a:pt x="14222" y="20246"/>
                    <a:pt x="20986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1443806" y="8082320"/>
              <a:ext cx="1102821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0" y="8308"/>
                  </a:moveTo>
                  <a:cubicBezTo>
                    <a:pt x="1000" y="11077"/>
                    <a:pt x="2000" y="13846"/>
                    <a:pt x="3500" y="14677"/>
                  </a:cubicBezTo>
                  <a:cubicBezTo>
                    <a:pt x="5000" y="15508"/>
                    <a:pt x="7000" y="14400"/>
                    <a:pt x="8975" y="12462"/>
                  </a:cubicBezTo>
                  <a:cubicBezTo>
                    <a:pt x="10950" y="10523"/>
                    <a:pt x="12900" y="7754"/>
                    <a:pt x="14675" y="5538"/>
                  </a:cubicBezTo>
                  <a:cubicBezTo>
                    <a:pt x="16450" y="3323"/>
                    <a:pt x="18050" y="1662"/>
                    <a:pt x="19050" y="831"/>
                  </a:cubicBezTo>
                  <a:cubicBezTo>
                    <a:pt x="20050" y="0"/>
                    <a:pt x="20450" y="0"/>
                    <a:pt x="20825" y="0"/>
                  </a:cubicBezTo>
                  <a:cubicBezTo>
                    <a:pt x="21200" y="0"/>
                    <a:pt x="21550" y="0"/>
                    <a:pt x="21575" y="554"/>
                  </a:cubicBezTo>
                  <a:cubicBezTo>
                    <a:pt x="21600" y="1108"/>
                    <a:pt x="21300" y="2215"/>
                    <a:pt x="20175" y="5261"/>
                  </a:cubicBezTo>
                  <a:cubicBezTo>
                    <a:pt x="19050" y="8308"/>
                    <a:pt x="17100" y="13292"/>
                    <a:pt x="15950" y="16339"/>
                  </a:cubicBezTo>
                  <a:cubicBezTo>
                    <a:pt x="14800" y="19385"/>
                    <a:pt x="14450" y="20492"/>
                    <a:pt x="14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1437345" y="8189655"/>
              <a:ext cx="1087487" cy="11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212" fill="norm" stroke="1" extrusionOk="0">
                  <a:moveTo>
                    <a:pt x="3475" y="15166"/>
                  </a:moveTo>
                  <a:cubicBezTo>
                    <a:pt x="2562" y="16545"/>
                    <a:pt x="1649" y="17923"/>
                    <a:pt x="1015" y="18843"/>
                  </a:cubicBezTo>
                  <a:cubicBezTo>
                    <a:pt x="382" y="19762"/>
                    <a:pt x="27" y="20221"/>
                    <a:pt x="1" y="20681"/>
                  </a:cubicBezTo>
                  <a:cubicBezTo>
                    <a:pt x="-24" y="21140"/>
                    <a:pt x="280" y="21600"/>
                    <a:pt x="1370" y="20681"/>
                  </a:cubicBezTo>
                  <a:cubicBezTo>
                    <a:pt x="2461" y="19762"/>
                    <a:pt x="4337" y="17464"/>
                    <a:pt x="6289" y="14706"/>
                  </a:cubicBezTo>
                  <a:cubicBezTo>
                    <a:pt x="8241" y="11949"/>
                    <a:pt x="10269" y="8732"/>
                    <a:pt x="12196" y="6204"/>
                  </a:cubicBezTo>
                  <a:cubicBezTo>
                    <a:pt x="14122" y="3677"/>
                    <a:pt x="15948" y="1838"/>
                    <a:pt x="17494" y="919"/>
                  </a:cubicBezTo>
                  <a:cubicBezTo>
                    <a:pt x="19041" y="0"/>
                    <a:pt x="20308" y="0"/>
                    <a:pt x="215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845793" y="8647661"/>
              <a:ext cx="237673" cy="214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4718"/>
                  </a:moveTo>
                  <a:cubicBezTo>
                    <a:pt x="2323" y="4216"/>
                    <a:pt x="4645" y="3714"/>
                    <a:pt x="6619" y="4593"/>
                  </a:cubicBezTo>
                  <a:cubicBezTo>
                    <a:pt x="8594" y="5472"/>
                    <a:pt x="10219" y="7732"/>
                    <a:pt x="11265" y="10244"/>
                  </a:cubicBezTo>
                  <a:cubicBezTo>
                    <a:pt x="12310" y="12755"/>
                    <a:pt x="12774" y="15518"/>
                    <a:pt x="13006" y="17528"/>
                  </a:cubicBezTo>
                  <a:cubicBezTo>
                    <a:pt x="13239" y="19537"/>
                    <a:pt x="13239" y="20793"/>
                    <a:pt x="12658" y="21044"/>
                  </a:cubicBezTo>
                  <a:cubicBezTo>
                    <a:pt x="12077" y="21295"/>
                    <a:pt x="10916" y="20541"/>
                    <a:pt x="10219" y="18281"/>
                  </a:cubicBezTo>
                  <a:cubicBezTo>
                    <a:pt x="9523" y="16021"/>
                    <a:pt x="9290" y="12253"/>
                    <a:pt x="10335" y="8862"/>
                  </a:cubicBezTo>
                  <a:cubicBezTo>
                    <a:pt x="11381" y="5472"/>
                    <a:pt x="13703" y="2458"/>
                    <a:pt x="15794" y="1076"/>
                  </a:cubicBezTo>
                  <a:cubicBezTo>
                    <a:pt x="17884" y="-305"/>
                    <a:pt x="19742" y="-54"/>
                    <a:pt x="21600" y="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1022803" y="8460099"/>
              <a:ext cx="359670" cy="44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69" fill="norm" stroke="1" extrusionOk="0">
                  <a:moveTo>
                    <a:pt x="8692" y="11614"/>
                  </a:moveTo>
                  <a:cubicBezTo>
                    <a:pt x="8079" y="11248"/>
                    <a:pt x="7466" y="10882"/>
                    <a:pt x="6547" y="11004"/>
                  </a:cubicBezTo>
                  <a:cubicBezTo>
                    <a:pt x="5628" y="11126"/>
                    <a:pt x="4403" y="11736"/>
                    <a:pt x="3254" y="12957"/>
                  </a:cubicBezTo>
                  <a:cubicBezTo>
                    <a:pt x="2105" y="14177"/>
                    <a:pt x="1032" y="16007"/>
                    <a:pt x="496" y="17228"/>
                  </a:cubicBezTo>
                  <a:cubicBezTo>
                    <a:pt x="-40" y="18448"/>
                    <a:pt x="-40" y="19058"/>
                    <a:pt x="37" y="19668"/>
                  </a:cubicBezTo>
                  <a:cubicBezTo>
                    <a:pt x="113" y="20279"/>
                    <a:pt x="266" y="20889"/>
                    <a:pt x="726" y="21194"/>
                  </a:cubicBezTo>
                  <a:cubicBezTo>
                    <a:pt x="1186" y="21499"/>
                    <a:pt x="1951" y="21499"/>
                    <a:pt x="3330" y="20401"/>
                  </a:cubicBezTo>
                  <a:cubicBezTo>
                    <a:pt x="4709" y="19302"/>
                    <a:pt x="6700" y="17106"/>
                    <a:pt x="7773" y="15641"/>
                  </a:cubicBezTo>
                  <a:cubicBezTo>
                    <a:pt x="8845" y="14177"/>
                    <a:pt x="8998" y="13445"/>
                    <a:pt x="8922" y="13384"/>
                  </a:cubicBezTo>
                  <a:cubicBezTo>
                    <a:pt x="8845" y="13323"/>
                    <a:pt x="8539" y="13933"/>
                    <a:pt x="8309" y="14787"/>
                  </a:cubicBezTo>
                  <a:cubicBezTo>
                    <a:pt x="8079" y="15641"/>
                    <a:pt x="7926" y="16740"/>
                    <a:pt x="7926" y="17594"/>
                  </a:cubicBezTo>
                  <a:cubicBezTo>
                    <a:pt x="7926" y="18448"/>
                    <a:pt x="8079" y="19058"/>
                    <a:pt x="8539" y="19424"/>
                  </a:cubicBezTo>
                  <a:cubicBezTo>
                    <a:pt x="8998" y="19791"/>
                    <a:pt x="9764" y="19913"/>
                    <a:pt x="10683" y="19363"/>
                  </a:cubicBezTo>
                  <a:cubicBezTo>
                    <a:pt x="11603" y="18814"/>
                    <a:pt x="12675" y="17594"/>
                    <a:pt x="13824" y="15275"/>
                  </a:cubicBezTo>
                  <a:cubicBezTo>
                    <a:pt x="14973" y="12957"/>
                    <a:pt x="16198" y="9540"/>
                    <a:pt x="16811" y="7038"/>
                  </a:cubicBezTo>
                  <a:cubicBezTo>
                    <a:pt x="17424" y="4536"/>
                    <a:pt x="17424" y="2950"/>
                    <a:pt x="17424" y="1852"/>
                  </a:cubicBezTo>
                  <a:cubicBezTo>
                    <a:pt x="17424" y="753"/>
                    <a:pt x="17424" y="143"/>
                    <a:pt x="17117" y="21"/>
                  </a:cubicBezTo>
                  <a:cubicBezTo>
                    <a:pt x="16811" y="-101"/>
                    <a:pt x="16198" y="265"/>
                    <a:pt x="15586" y="1913"/>
                  </a:cubicBezTo>
                  <a:cubicBezTo>
                    <a:pt x="14973" y="3560"/>
                    <a:pt x="14360" y="6489"/>
                    <a:pt x="14283" y="9235"/>
                  </a:cubicBezTo>
                  <a:cubicBezTo>
                    <a:pt x="14207" y="11980"/>
                    <a:pt x="14666" y="14543"/>
                    <a:pt x="15203" y="16130"/>
                  </a:cubicBezTo>
                  <a:cubicBezTo>
                    <a:pt x="15739" y="17716"/>
                    <a:pt x="16351" y="18326"/>
                    <a:pt x="17041" y="18631"/>
                  </a:cubicBezTo>
                  <a:cubicBezTo>
                    <a:pt x="17730" y="18936"/>
                    <a:pt x="18496" y="18936"/>
                    <a:pt x="19262" y="18448"/>
                  </a:cubicBezTo>
                  <a:cubicBezTo>
                    <a:pt x="20028" y="17960"/>
                    <a:pt x="20794" y="16984"/>
                    <a:pt x="21560" y="1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1200602" y="8695667"/>
              <a:ext cx="135870" cy="1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982" fill="norm" stroke="1" extrusionOk="0">
                  <a:moveTo>
                    <a:pt x="3206" y="10799"/>
                  </a:moveTo>
                  <a:cubicBezTo>
                    <a:pt x="1243" y="14400"/>
                    <a:pt x="-721" y="18000"/>
                    <a:pt x="261" y="19800"/>
                  </a:cubicBezTo>
                  <a:cubicBezTo>
                    <a:pt x="1243" y="21600"/>
                    <a:pt x="5170" y="21600"/>
                    <a:pt x="9097" y="18000"/>
                  </a:cubicBezTo>
                  <a:cubicBezTo>
                    <a:pt x="13024" y="14400"/>
                    <a:pt x="16952" y="7200"/>
                    <a:pt x="208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1367709" y="8632006"/>
              <a:ext cx="160434" cy="19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294" fill="norm" stroke="1" extrusionOk="0">
                  <a:moveTo>
                    <a:pt x="8898" y="6146"/>
                  </a:moveTo>
                  <a:cubicBezTo>
                    <a:pt x="7569" y="6988"/>
                    <a:pt x="6239" y="7829"/>
                    <a:pt x="7403" y="7408"/>
                  </a:cubicBezTo>
                  <a:cubicBezTo>
                    <a:pt x="8566" y="6987"/>
                    <a:pt x="12221" y="5304"/>
                    <a:pt x="14547" y="3762"/>
                  </a:cubicBezTo>
                  <a:cubicBezTo>
                    <a:pt x="16873" y="2219"/>
                    <a:pt x="17870" y="816"/>
                    <a:pt x="17372" y="255"/>
                  </a:cubicBezTo>
                  <a:cubicBezTo>
                    <a:pt x="16873" y="-306"/>
                    <a:pt x="14879" y="-25"/>
                    <a:pt x="11723" y="1938"/>
                  </a:cubicBezTo>
                  <a:cubicBezTo>
                    <a:pt x="8566" y="3902"/>
                    <a:pt x="4246" y="7549"/>
                    <a:pt x="1919" y="10213"/>
                  </a:cubicBezTo>
                  <a:cubicBezTo>
                    <a:pt x="-407" y="12878"/>
                    <a:pt x="-739" y="14562"/>
                    <a:pt x="1587" y="16245"/>
                  </a:cubicBezTo>
                  <a:cubicBezTo>
                    <a:pt x="3913" y="17928"/>
                    <a:pt x="8898" y="19611"/>
                    <a:pt x="12553" y="20452"/>
                  </a:cubicBezTo>
                  <a:cubicBezTo>
                    <a:pt x="16209" y="21294"/>
                    <a:pt x="18535" y="21294"/>
                    <a:pt x="20861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1631564" y="8455041"/>
              <a:ext cx="302921" cy="62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54" fill="norm" stroke="1" extrusionOk="0">
                  <a:moveTo>
                    <a:pt x="11076" y="8037"/>
                  </a:moveTo>
                  <a:cubicBezTo>
                    <a:pt x="9096" y="7861"/>
                    <a:pt x="7116" y="7684"/>
                    <a:pt x="5226" y="7861"/>
                  </a:cubicBezTo>
                  <a:cubicBezTo>
                    <a:pt x="3336" y="8037"/>
                    <a:pt x="1536" y="8566"/>
                    <a:pt x="636" y="9095"/>
                  </a:cubicBezTo>
                  <a:cubicBezTo>
                    <a:pt x="-264" y="9624"/>
                    <a:pt x="-264" y="10153"/>
                    <a:pt x="996" y="10594"/>
                  </a:cubicBezTo>
                  <a:cubicBezTo>
                    <a:pt x="2256" y="11035"/>
                    <a:pt x="4776" y="11387"/>
                    <a:pt x="6306" y="11387"/>
                  </a:cubicBezTo>
                  <a:cubicBezTo>
                    <a:pt x="7836" y="11387"/>
                    <a:pt x="8376" y="11035"/>
                    <a:pt x="8556" y="9977"/>
                  </a:cubicBezTo>
                  <a:cubicBezTo>
                    <a:pt x="8736" y="8919"/>
                    <a:pt x="8556" y="7155"/>
                    <a:pt x="9096" y="5657"/>
                  </a:cubicBezTo>
                  <a:cubicBezTo>
                    <a:pt x="9636" y="4158"/>
                    <a:pt x="10896" y="2924"/>
                    <a:pt x="11886" y="2130"/>
                  </a:cubicBezTo>
                  <a:cubicBezTo>
                    <a:pt x="12876" y="1337"/>
                    <a:pt x="13596" y="984"/>
                    <a:pt x="14496" y="631"/>
                  </a:cubicBezTo>
                  <a:cubicBezTo>
                    <a:pt x="15396" y="279"/>
                    <a:pt x="16476" y="-74"/>
                    <a:pt x="17106" y="14"/>
                  </a:cubicBezTo>
                  <a:cubicBezTo>
                    <a:pt x="17736" y="102"/>
                    <a:pt x="17916" y="631"/>
                    <a:pt x="17376" y="1822"/>
                  </a:cubicBezTo>
                  <a:cubicBezTo>
                    <a:pt x="16836" y="3012"/>
                    <a:pt x="15576" y="4863"/>
                    <a:pt x="13866" y="7111"/>
                  </a:cubicBezTo>
                  <a:cubicBezTo>
                    <a:pt x="12156" y="9359"/>
                    <a:pt x="9996" y="12004"/>
                    <a:pt x="8736" y="14164"/>
                  </a:cubicBezTo>
                  <a:cubicBezTo>
                    <a:pt x="7476" y="16324"/>
                    <a:pt x="7116" y="17999"/>
                    <a:pt x="7026" y="19057"/>
                  </a:cubicBezTo>
                  <a:cubicBezTo>
                    <a:pt x="6936" y="20115"/>
                    <a:pt x="7116" y="20556"/>
                    <a:pt x="7656" y="20909"/>
                  </a:cubicBezTo>
                  <a:cubicBezTo>
                    <a:pt x="8196" y="21262"/>
                    <a:pt x="9096" y="21526"/>
                    <a:pt x="10446" y="21438"/>
                  </a:cubicBezTo>
                  <a:cubicBezTo>
                    <a:pt x="11796" y="21350"/>
                    <a:pt x="13596" y="20909"/>
                    <a:pt x="14676" y="19807"/>
                  </a:cubicBezTo>
                  <a:cubicBezTo>
                    <a:pt x="15756" y="18705"/>
                    <a:pt x="16116" y="16942"/>
                    <a:pt x="15666" y="15663"/>
                  </a:cubicBezTo>
                  <a:cubicBezTo>
                    <a:pt x="15216" y="14385"/>
                    <a:pt x="13956" y="13591"/>
                    <a:pt x="13776" y="13150"/>
                  </a:cubicBezTo>
                  <a:cubicBezTo>
                    <a:pt x="13596" y="12710"/>
                    <a:pt x="14496" y="12622"/>
                    <a:pt x="15936" y="12622"/>
                  </a:cubicBezTo>
                  <a:cubicBezTo>
                    <a:pt x="17376" y="12622"/>
                    <a:pt x="19356" y="12710"/>
                    <a:pt x="21336" y="12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2128209" y="8616339"/>
              <a:ext cx="66423" cy="37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0" h="21331" fill="norm" stroke="1" extrusionOk="0">
                  <a:moveTo>
                    <a:pt x="15580" y="8528"/>
                  </a:moveTo>
                  <a:cubicBezTo>
                    <a:pt x="14809" y="11173"/>
                    <a:pt x="14037" y="13818"/>
                    <a:pt x="13651" y="15728"/>
                  </a:cubicBezTo>
                  <a:cubicBezTo>
                    <a:pt x="13266" y="17639"/>
                    <a:pt x="13266" y="18814"/>
                    <a:pt x="13266" y="19769"/>
                  </a:cubicBezTo>
                  <a:cubicBezTo>
                    <a:pt x="13266" y="20724"/>
                    <a:pt x="13266" y="21459"/>
                    <a:pt x="12494" y="21312"/>
                  </a:cubicBezTo>
                  <a:cubicBezTo>
                    <a:pt x="11723" y="21165"/>
                    <a:pt x="10180" y="20137"/>
                    <a:pt x="8251" y="17198"/>
                  </a:cubicBezTo>
                  <a:cubicBezTo>
                    <a:pt x="6323" y="14259"/>
                    <a:pt x="4009" y="9410"/>
                    <a:pt x="2851" y="6618"/>
                  </a:cubicBezTo>
                  <a:cubicBezTo>
                    <a:pt x="1694" y="3826"/>
                    <a:pt x="1694" y="3092"/>
                    <a:pt x="2466" y="2357"/>
                  </a:cubicBezTo>
                  <a:cubicBezTo>
                    <a:pt x="3237" y="1622"/>
                    <a:pt x="4780" y="888"/>
                    <a:pt x="7480" y="447"/>
                  </a:cubicBezTo>
                  <a:cubicBezTo>
                    <a:pt x="10180" y="6"/>
                    <a:pt x="14037" y="-141"/>
                    <a:pt x="16737" y="153"/>
                  </a:cubicBezTo>
                  <a:cubicBezTo>
                    <a:pt x="19437" y="447"/>
                    <a:pt x="20980" y="1181"/>
                    <a:pt x="19437" y="2357"/>
                  </a:cubicBezTo>
                  <a:cubicBezTo>
                    <a:pt x="17894" y="3532"/>
                    <a:pt x="13266" y="5149"/>
                    <a:pt x="9023" y="6104"/>
                  </a:cubicBezTo>
                  <a:cubicBezTo>
                    <a:pt x="4780" y="7059"/>
                    <a:pt x="923" y="7353"/>
                    <a:pt x="151" y="7206"/>
                  </a:cubicBezTo>
                  <a:cubicBezTo>
                    <a:pt x="-620" y="7059"/>
                    <a:pt x="1694" y="6471"/>
                    <a:pt x="4009" y="5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2218157" y="8565330"/>
              <a:ext cx="84336" cy="1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4563"/>
                  </a:moveTo>
                  <a:cubicBezTo>
                    <a:pt x="4582" y="6997"/>
                    <a:pt x="9164" y="9431"/>
                    <a:pt x="11782" y="11408"/>
                  </a:cubicBezTo>
                  <a:cubicBezTo>
                    <a:pt x="14400" y="13386"/>
                    <a:pt x="15055" y="14907"/>
                    <a:pt x="15382" y="16732"/>
                  </a:cubicBezTo>
                  <a:cubicBezTo>
                    <a:pt x="15709" y="18558"/>
                    <a:pt x="15709" y="20687"/>
                    <a:pt x="14727" y="21144"/>
                  </a:cubicBezTo>
                  <a:cubicBezTo>
                    <a:pt x="13745" y="21600"/>
                    <a:pt x="11782" y="20383"/>
                    <a:pt x="10473" y="17645"/>
                  </a:cubicBezTo>
                  <a:cubicBezTo>
                    <a:pt x="9164" y="14907"/>
                    <a:pt x="8509" y="10648"/>
                    <a:pt x="8836" y="7606"/>
                  </a:cubicBezTo>
                  <a:cubicBezTo>
                    <a:pt x="9164" y="4563"/>
                    <a:pt x="10473" y="2738"/>
                    <a:pt x="12764" y="1673"/>
                  </a:cubicBezTo>
                  <a:cubicBezTo>
                    <a:pt x="15055" y="608"/>
                    <a:pt x="18327" y="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2312715" y="8595998"/>
              <a:ext cx="127782" cy="11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21600" y="7043"/>
                  </a:moveTo>
                  <a:cubicBezTo>
                    <a:pt x="15984" y="5165"/>
                    <a:pt x="10368" y="3287"/>
                    <a:pt x="6912" y="3287"/>
                  </a:cubicBezTo>
                  <a:cubicBezTo>
                    <a:pt x="3456" y="3287"/>
                    <a:pt x="2160" y="5165"/>
                    <a:pt x="1296" y="7513"/>
                  </a:cubicBezTo>
                  <a:cubicBezTo>
                    <a:pt x="432" y="9861"/>
                    <a:pt x="0" y="12678"/>
                    <a:pt x="0" y="15261"/>
                  </a:cubicBezTo>
                  <a:cubicBezTo>
                    <a:pt x="0" y="17843"/>
                    <a:pt x="432" y="20191"/>
                    <a:pt x="2808" y="20896"/>
                  </a:cubicBezTo>
                  <a:cubicBezTo>
                    <a:pt x="5184" y="21600"/>
                    <a:pt x="9504" y="20661"/>
                    <a:pt x="12096" y="16904"/>
                  </a:cubicBezTo>
                  <a:cubicBezTo>
                    <a:pt x="14688" y="13148"/>
                    <a:pt x="15552" y="6574"/>
                    <a:pt x="16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2409828" y="8396659"/>
              <a:ext cx="144825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9095" y="0"/>
                  </a:moveTo>
                  <a:cubicBezTo>
                    <a:pt x="9095" y="5472"/>
                    <a:pt x="9095" y="10944"/>
                    <a:pt x="9095" y="14040"/>
                  </a:cubicBezTo>
                  <a:cubicBezTo>
                    <a:pt x="9095" y="17136"/>
                    <a:pt x="9095" y="17856"/>
                    <a:pt x="9095" y="18576"/>
                  </a:cubicBezTo>
                  <a:cubicBezTo>
                    <a:pt x="9095" y="19296"/>
                    <a:pt x="9095" y="20016"/>
                    <a:pt x="8905" y="19944"/>
                  </a:cubicBezTo>
                  <a:cubicBezTo>
                    <a:pt x="8716" y="19872"/>
                    <a:pt x="8337" y="19008"/>
                    <a:pt x="8526" y="17784"/>
                  </a:cubicBezTo>
                  <a:cubicBezTo>
                    <a:pt x="8716" y="16560"/>
                    <a:pt x="9474" y="14976"/>
                    <a:pt x="10421" y="13896"/>
                  </a:cubicBezTo>
                  <a:cubicBezTo>
                    <a:pt x="11368" y="12816"/>
                    <a:pt x="12505" y="12240"/>
                    <a:pt x="14211" y="12168"/>
                  </a:cubicBezTo>
                  <a:cubicBezTo>
                    <a:pt x="15916" y="12096"/>
                    <a:pt x="18190" y="12528"/>
                    <a:pt x="19516" y="13104"/>
                  </a:cubicBezTo>
                  <a:cubicBezTo>
                    <a:pt x="20842" y="13680"/>
                    <a:pt x="21221" y="14400"/>
                    <a:pt x="21411" y="15120"/>
                  </a:cubicBezTo>
                  <a:cubicBezTo>
                    <a:pt x="21600" y="15840"/>
                    <a:pt x="21600" y="16560"/>
                    <a:pt x="18000" y="17640"/>
                  </a:cubicBezTo>
                  <a:cubicBezTo>
                    <a:pt x="14400" y="18720"/>
                    <a:pt x="72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2655167" y="8734001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2722604" y="8390132"/>
              <a:ext cx="331240" cy="36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52" fill="norm" stroke="1" extrusionOk="0">
                  <a:moveTo>
                    <a:pt x="8510" y="17127"/>
                  </a:moveTo>
                  <a:cubicBezTo>
                    <a:pt x="8510" y="16392"/>
                    <a:pt x="8510" y="15657"/>
                    <a:pt x="8510" y="14629"/>
                  </a:cubicBezTo>
                  <a:cubicBezTo>
                    <a:pt x="8510" y="13600"/>
                    <a:pt x="8510" y="12278"/>
                    <a:pt x="8098" y="11690"/>
                  </a:cubicBezTo>
                  <a:cubicBezTo>
                    <a:pt x="7686" y="11102"/>
                    <a:pt x="6861" y="11249"/>
                    <a:pt x="5624" y="11911"/>
                  </a:cubicBezTo>
                  <a:cubicBezTo>
                    <a:pt x="4388" y="12572"/>
                    <a:pt x="2739" y="13747"/>
                    <a:pt x="1750" y="14702"/>
                  </a:cubicBezTo>
                  <a:cubicBezTo>
                    <a:pt x="760" y="15657"/>
                    <a:pt x="431" y="16392"/>
                    <a:pt x="183" y="17127"/>
                  </a:cubicBezTo>
                  <a:cubicBezTo>
                    <a:pt x="-64" y="17862"/>
                    <a:pt x="-229" y="18596"/>
                    <a:pt x="843" y="18890"/>
                  </a:cubicBezTo>
                  <a:cubicBezTo>
                    <a:pt x="1915" y="19184"/>
                    <a:pt x="4223" y="19037"/>
                    <a:pt x="5707" y="18449"/>
                  </a:cubicBezTo>
                  <a:cubicBezTo>
                    <a:pt x="7191" y="17862"/>
                    <a:pt x="7850" y="16833"/>
                    <a:pt x="8180" y="16686"/>
                  </a:cubicBezTo>
                  <a:cubicBezTo>
                    <a:pt x="8510" y="16539"/>
                    <a:pt x="8510" y="17274"/>
                    <a:pt x="8757" y="17935"/>
                  </a:cubicBezTo>
                  <a:cubicBezTo>
                    <a:pt x="9005" y="18596"/>
                    <a:pt x="9499" y="19184"/>
                    <a:pt x="10076" y="19257"/>
                  </a:cubicBezTo>
                  <a:cubicBezTo>
                    <a:pt x="10653" y="19331"/>
                    <a:pt x="11313" y="18890"/>
                    <a:pt x="12797" y="16613"/>
                  </a:cubicBezTo>
                  <a:cubicBezTo>
                    <a:pt x="14281" y="14335"/>
                    <a:pt x="16589" y="10221"/>
                    <a:pt x="17908" y="7723"/>
                  </a:cubicBezTo>
                  <a:cubicBezTo>
                    <a:pt x="19227" y="5225"/>
                    <a:pt x="19557" y="4343"/>
                    <a:pt x="19887" y="3462"/>
                  </a:cubicBezTo>
                  <a:cubicBezTo>
                    <a:pt x="20217" y="2580"/>
                    <a:pt x="20547" y="1698"/>
                    <a:pt x="20382" y="1037"/>
                  </a:cubicBezTo>
                  <a:cubicBezTo>
                    <a:pt x="20217" y="376"/>
                    <a:pt x="19557" y="-65"/>
                    <a:pt x="18980" y="8"/>
                  </a:cubicBezTo>
                  <a:cubicBezTo>
                    <a:pt x="18403" y="82"/>
                    <a:pt x="17908" y="670"/>
                    <a:pt x="17084" y="2506"/>
                  </a:cubicBezTo>
                  <a:cubicBezTo>
                    <a:pt x="16260" y="4343"/>
                    <a:pt x="15105" y="7429"/>
                    <a:pt x="14446" y="10147"/>
                  </a:cubicBezTo>
                  <a:cubicBezTo>
                    <a:pt x="13786" y="12866"/>
                    <a:pt x="13621" y="15217"/>
                    <a:pt x="14116" y="17127"/>
                  </a:cubicBezTo>
                  <a:cubicBezTo>
                    <a:pt x="14611" y="19037"/>
                    <a:pt x="15765" y="20506"/>
                    <a:pt x="17084" y="21021"/>
                  </a:cubicBezTo>
                  <a:cubicBezTo>
                    <a:pt x="18403" y="21535"/>
                    <a:pt x="19887" y="21094"/>
                    <a:pt x="21371" y="20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2881233" y="8565330"/>
              <a:ext cx="14961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3859" y="21600"/>
                  </a:moveTo>
                  <a:cubicBezTo>
                    <a:pt x="2029" y="20000"/>
                    <a:pt x="198" y="18400"/>
                    <a:pt x="15" y="16400"/>
                  </a:cubicBezTo>
                  <a:cubicBezTo>
                    <a:pt x="-168" y="14400"/>
                    <a:pt x="1296" y="12000"/>
                    <a:pt x="5140" y="9200"/>
                  </a:cubicBezTo>
                  <a:cubicBezTo>
                    <a:pt x="8985" y="6400"/>
                    <a:pt x="15208" y="320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3341035" y="8358325"/>
              <a:ext cx="88484" cy="50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12" fill="norm" stroke="1" extrusionOk="0">
                  <a:moveTo>
                    <a:pt x="21367" y="0"/>
                  </a:moveTo>
                  <a:cubicBezTo>
                    <a:pt x="17664" y="1964"/>
                    <a:pt x="13961" y="3927"/>
                    <a:pt x="10567" y="6764"/>
                  </a:cubicBezTo>
                  <a:cubicBezTo>
                    <a:pt x="7173" y="9600"/>
                    <a:pt x="4087" y="13309"/>
                    <a:pt x="2236" y="15709"/>
                  </a:cubicBezTo>
                  <a:cubicBezTo>
                    <a:pt x="384" y="18109"/>
                    <a:pt x="-233" y="19200"/>
                    <a:pt x="76" y="20018"/>
                  </a:cubicBezTo>
                  <a:cubicBezTo>
                    <a:pt x="384" y="20836"/>
                    <a:pt x="1618" y="21382"/>
                    <a:pt x="5321" y="21491"/>
                  </a:cubicBezTo>
                  <a:cubicBezTo>
                    <a:pt x="9024" y="21600"/>
                    <a:pt x="15196" y="21273"/>
                    <a:pt x="21367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3268514" y="8618998"/>
              <a:ext cx="176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6051577" y="7635431"/>
              <a:ext cx="314342" cy="51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1369"/>
                  </a:moveTo>
                  <a:cubicBezTo>
                    <a:pt x="0" y="837"/>
                    <a:pt x="0" y="305"/>
                    <a:pt x="527" y="92"/>
                  </a:cubicBezTo>
                  <a:cubicBezTo>
                    <a:pt x="1054" y="-121"/>
                    <a:pt x="2107" y="-15"/>
                    <a:pt x="3600" y="943"/>
                  </a:cubicBezTo>
                  <a:cubicBezTo>
                    <a:pt x="5093" y="1901"/>
                    <a:pt x="7024" y="3710"/>
                    <a:pt x="9395" y="6476"/>
                  </a:cubicBezTo>
                  <a:cubicBezTo>
                    <a:pt x="11766" y="9243"/>
                    <a:pt x="14576" y="12967"/>
                    <a:pt x="16332" y="15467"/>
                  </a:cubicBezTo>
                  <a:cubicBezTo>
                    <a:pt x="18088" y="17968"/>
                    <a:pt x="18790" y="19245"/>
                    <a:pt x="19405" y="20096"/>
                  </a:cubicBezTo>
                  <a:cubicBezTo>
                    <a:pt x="20019" y="20947"/>
                    <a:pt x="20546" y="21373"/>
                    <a:pt x="20898" y="21426"/>
                  </a:cubicBezTo>
                  <a:cubicBezTo>
                    <a:pt x="21249" y="21479"/>
                    <a:pt x="21424" y="21160"/>
                    <a:pt x="21600" y="20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6112911" y="7639145"/>
              <a:ext cx="352676" cy="52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21600" y="250"/>
                  </a:moveTo>
                  <a:cubicBezTo>
                    <a:pt x="20817" y="43"/>
                    <a:pt x="20035" y="-165"/>
                    <a:pt x="18861" y="198"/>
                  </a:cubicBezTo>
                  <a:cubicBezTo>
                    <a:pt x="17687" y="562"/>
                    <a:pt x="16122" y="1497"/>
                    <a:pt x="13852" y="3314"/>
                  </a:cubicBezTo>
                  <a:cubicBezTo>
                    <a:pt x="11583" y="5131"/>
                    <a:pt x="8609" y="7831"/>
                    <a:pt x="6183" y="10998"/>
                  </a:cubicBezTo>
                  <a:cubicBezTo>
                    <a:pt x="3757" y="14166"/>
                    <a:pt x="1878" y="17800"/>
                    <a:pt x="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6652025" y="7702120"/>
              <a:ext cx="288907" cy="34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08" fill="norm" stroke="1" extrusionOk="0">
                  <a:moveTo>
                    <a:pt x="21420" y="2625"/>
                  </a:moveTo>
                  <a:cubicBezTo>
                    <a:pt x="20662" y="1686"/>
                    <a:pt x="19904" y="747"/>
                    <a:pt x="19052" y="278"/>
                  </a:cubicBezTo>
                  <a:cubicBezTo>
                    <a:pt x="18199" y="-192"/>
                    <a:pt x="17252" y="-192"/>
                    <a:pt x="14599" y="1295"/>
                  </a:cubicBezTo>
                  <a:cubicBezTo>
                    <a:pt x="11946" y="2782"/>
                    <a:pt x="7588" y="5756"/>
                    <a:pt x="4841" y="8338"/>
                  </a:cubicBezTo>
                  <a:cubicBezTo>
                    <a:pt x="2094" y="10921"/>
                    <a:pt x="957" y="13112"/>
                    <a:pt x="388" y="14756"/>
                  </a:cubicBezTo>
                  <a:cubicBezTo>
                    <a:pt x="-180" y="16399"/>
                    <a:pt x="-180" y="17495"/>
                    <a:pt x="767" y="18512"/>
                  </a:cubicBezTo>
                  <a:cubicBezTo>
                    <a:pt x="1715" y="19530"/>
                    <a:pt x="3609" y="20469"/>
                    <a:pt x="7115" y="20938"/>
                  </a:cubicBezTo>
                  <a:cubicBezTo>
                    <a:pt x="10620" y="21408"/>
                    <a:pt x="15736" y="21408"/>
                    <a:pt x="20852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6710221" y="7898315"/>
              <a:ext cx="26137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1304" y="21600"/>
                  </a:moveTo>
                  <a:cubicBezTo>
                    <a:pt x="473" y="19800"/>
                    <a:pt x="-358" y="18000"/>
                    <a:pt x="161" y="15900"/>
                  </a:cubicBezTo>
                  <a:cubicBezTo>
                    <a:pt x="680" y="13800"/>
                    <a:pt x="2550" y="11400"/>
                    <a:pt x="6288" y="8700"/>
                  </a:cubicBezTo>
                  <a:cubicBezTo>
                    <a:pt x="10027" y="6000"/>
                    <a:pt x="15634" y="3000"/>
                    <a:pt x="212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7399521" y="7577966"/>
              <a:ext cx="246760" cy="59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32" fill="norm" stroke="1" extrusionOk="0">
                  <a:moveTo>
                    <a:pt x="21282" y="1039"/>
                  </a:moveTo>
                  <a:cubicBezTo>
                    <a:pt x="20621" y="673"/>
                    <a:pt x="19960" y="307"/>
                    <a:pt x="19078" y="124"/>
                  </a:cubicBezTo>
                  <a:cubicBezTo>
                    <a:pt x="18196" y="-59"/>
                    <a:pt x="17094" y="-59"/>
                    <a:pt x="15551" y="261"/>
                  </a:cubicBezTo>
                  <a:cubicBezTo>
                    <a:pt x="14009" y="582"/>
                    <a:pt x="12025" y="1222"/>
                    <a:pt x="9380" y="3053"/>
                  </a:cubicBezTo>
                  <a:cubicBezTo>
                    <a:pt x="6735" y="4883"/>
                    <a:pt x="3429" y="7904"/>
                    <a:pt x="1666" y="10695"/>
                  </a:cubicBezTo>
                  <a:cubicBezTo>
                    <a:pt x="-98" y="13487"/>
                    <a:pt x="-318" y="16049"/>
                    <a:pt x="343" y="17834"/>
                  </a:cubicBezTo>
                  <a:cubicBezTo>
                    <a:pt x="1004" y="19619"/>
                    <a:pt x="2547" y="20626"/>
                    <a:pt x="4421" y="21083"/>
                  </a:cubicBezTo>
                  <a:cubicBezTo>
                    <a:pt x="6294" y="21541"/>
                    <a:pt x="8498" y="21449"/>
                    <a:pt x="10702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7740379" y="7599308"/>
              <a:ext cx="181907" cy="49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07" fill="norm" stroke="1" extrusionOk="0">
                  <a:moveTo>
                    <a:pt x="16854" y="0"/>
                  </a:moveTo>
                  <a:cubicBezTo>
                    <a:pt x="13854" y="2895"/>
                    <a:pt x="10854" y="5790"/>
                    <a:pt x="8004" y="8963"/>
                  </a:cubicBezTo>
                  <a:cubicBezTo>
                    <a:pt x="5154" y="12136"/>
                    <a:pt x="2454" y="15588"/>
                    <a:pt x="1104" y="17703"/>
                  </a:cubicBezTo>
                  <a:cubicBezTo>
                    <a:pt x="-246" y="19819"/>
                    <a:pt x="-246" y="20598"/>
                    <a:pt x="504" y="21043"/>
                  </a:cubicBezTo>
                  <a:cubicBezTo>
                    <a:pt x="1254" y="21489"/>
                    <a:pt x="2754" y="21600"/>
                    <a:pt x="6054" y="21433"/>
                  </a:cubicBezTo>
                  <a:cubicBezTo>
                    <a:pt x="9354" y="21266"/>
                    <a:pt x="14454" y="20821"/>
                    <a:pt x="17304" y="20375"/>
                  </a:cubicBezTo>
                  <a:cubicBezTo>
                    <a:pt x="20154" y="19930"/>
                    <a:pt x="20754" y="19485"/>
                    <a:pt x="21354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7707614" y="7890648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6457"/>
                    <a:pt x="1490" y="11314"/>
                    <a:pt x="5090" y="7714"/>
                  </a:cubicBezTo>
                  <a:cubicBezTo>
                    <a:pt x="8690" y="4114"/>
                    <a:pt x="1514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7906952" y="8143654"/>
              <a:ext cx="16100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14" y="5760"/>
                    <a:pt x="10629" y="11520"/>
                    <a:pt x="7029" y="15120"/>
                  </a:cubicBezTo>
                  <a:cubicBezTo>
                    <a:pt x="3429" y="18720"/>
                    <a:pt x="1714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8309781" y="7612086"/>
              <a:ext cx="126184" cy="51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37" fill="norm" stroke="1" extrusionOk="0">
                  <a:moveTo>
                    <a:pt x="16146" y="1064"/>
                  </a:moveTo>
                  <a:cubicBezTo>
                    <a:pt x="16146" y="532"/>
                    <a:pt x="16146" y="0"/>
                    <a:pt x="15498" y="0"/>
                  </a:cubicBezTo>
                  <a:cubicBezTo>
                    <a:pt x="14850" y="0"/>
                    <a:pt x="13554" y="532"/>
                    <a:pt x="11394" y="2447"/>
                  </a:cubicBezTo>
                  <a:cubicBezTo>
                    <a:pt x="9234" y="4363"/>
                    <a:pt x="6210" y="7661"/>
                    <a:pt x="4050" y="10747"/>
                  </a:cubicBezTo>
                  <a:cubicBezTo>
                    <a:pt x="1890" y="13833"/>
                    <a:pt x="594" y="16705"/>
                    <a:pt x="162" y="18408"/>
                  </a:cubicBezTo>
                  <a:cubicBezTo>
                    <a:pt x="-270" y="20110"/>
                    <a:pt x="162" y="20642"/>
                    <a:pt x="1458" y="21015"/>
                  </a:cubicBezTo>
                  <a:cubicBezTo>
                    <a:pt x="2754" y="21387"/>
                    <a:pt x="4914" y="21600"/>
                    <a:pt x="8370" y="21281"/>
                  </a:cubicBezTo>
                  <a:cubicBezTo>
                    <a:pt x="11826" y="20962"/>
                    <a:pt x="16578" y="20110"/>
                    <a:pt x="21330" y="19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8244293" y="7882981"/>
              <a:ext cx="268340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8000"/>
                    <a:pt x="411" y="14400"/>
                    <a:pt x="4011" y="10800"/>
                  </a:cubicBezTo>
                  <a:cubicBezTo>
                    <a:pt x="7611" y="7200"/>
                    <a:pt x="1460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8550966" y="7936649"/>
              <a:ext cx="25300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5840"/>
                    <a:pt x="8727" y="10080"/>
                    <a:pt x="12327" y="6480"/>
                  </a:cubicBezTo>
                  <a:cubicBezTo>
                    <a:pt x="15927" y="2880"/>
                    <a:pt x="1876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8672160" y="7852314"/>
              <a:ext cx="16811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040"/>
                    <a:pt x="1783" y="10080"/>
                    <a:pt x="240" y="13680"/>
                  </a:cubicBezTo>
                  <a:cubicBezTo>
                    <a:pt x="-1303" y="17280"/>
                    <a:pt x="4868" y="1944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8796311" y="7521421"/>
              <a:ext cx="524000" cy="63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70" fill="norm" stroke="1" extrusionOk="0">
                  <a:moveTo>
                    <a:pt x="9391" y="15015"/>
                  </a:moveTo>
                  <a:cubicBezTo>
                    <a:pt x="8347" y="14412"/>
                    <a:pt x="7304" y="13810"/>
                    <a:pt x="5947" y="13896"/>
                  </a:cubicBezTo>
                  <a:cubicBezTo>
                    <a:pt x="4591" y="13982"/>
                    <a:pt x="2921" y="14757"/>
                    <a:pt x="1825" y="15918"/>
                  </a:cubicBezTo>
                  <a:cubicBezTo>
                    <a:pt x="730" y="17080"/>
                    <a:pt x="208" y="18629"/>
                    <a:pt x="52" y="19619"/>
                  </a:cubicBezTo>
                  <a:cubicBezTo>
                    <a:pt x="-105" y="20608"/>
                    <a:pt x="104" y="21039"/>
                    <a:pt x="521" y="21254"/>
                  </a:cubicBezTo>
                  <a:cubicBezTo>
                    <a:pt x="938" y="21469"/>
                    <a:pt x="1565" y="21469"/>
                    <a:pt x="2765" y="20522"/>
                  </a:cubicBezTo>
                  <a:cubicBezTo>
                    <a:pt x="3965" y="19576"/>
                    <a:pt x="5738" y="17683"/>
                    <a:pt x="7304" y="15316"/>
                  </a:cubicBezTo>
                  <a:cubicBezTo>
                    <a:pt x="8869" y="12949"/>
                    <a:pt x="10225" y="10110"/>
                    <a:pt x="10956" y="7958"/>
                  </a:cubicBezTo>
                  <a:cubicBezTo>
                    <a:pt x="11686" y="5807"/>
                    <a:pt x="11791" y="4344"/>
                    <a:pt x="11843" y="3354"/>
                  </a:cubicBezTo>
                  <a:cubicBezTo>
                    <a:pt x="11895" y="2365"/>
                    <a:pt x="11895" y="1848"/>
                    <a:pt x="11686" y="1719"/>
                  </a:cubicBezTo>
                  <a:cubicBezTo>
                    <a:pt x="11478" y="1590"/>
                    <a:pt x="11060" y="1848"/>
                    <a:pt x="10330" y="3311"/>
                  </a:cubicBezTo>
                  <a:cubicBezTo>
                    <a:pt x="9599" y="4774"/>
                    <a:pt x="8556" y="7442"/>
                    <a:pt x="7773" y="9981"/>
                  </a:cubicBezTo>
                  <a:cubicBezTo>
                    <a:pt x="6991" y="12519"/>
                    <a:pt x="6469" y="14929"/>
                    <a:pt x="6260" y="16607"/>
                  </a:cubicBezTo>
                  <a:cubicBezTo>
                    <a:pt x="6052" y="18285"/>
                    <a:pt x="6156" y="19232"/>
                    <a:pt x="6417" y="19834"/>
                  </a:cubicBezTo>
                  <a:cubicBezTo>
                    <a:pt x="6678" y="20436"/>
                    <a:pt x="7095" y="20694"/>
                    <a:pt x="7930" y="20694"/>
                  </a:cubicBezTo>
                  <a:cubicBezTo>
                    <a:pt x="8765" y="20694"/>
                    <a:pt x="10017" y="20436"/>
                    <a:pt x="11478" y="19275"/>
                  </a:cubicBezTo>
                  <a:cubicBezTo>
                    <a:pt x="12938" y="18113"/>
                    <a:pt x="14608" y="16047"/>
                    <a:pt x="16017" y="13638"/>
                  </a:cubicBezTo>
                  <a:cubicBezTo>
                    <a:pt x="17425" y="11228"/>
                    <a:pt x="18573" y="8475"/>
                    <a:pt x="19408" y="6409"/>
                  </a:cubicBezTo>
                  <a:cubicBezTo>
                    <a:pt x="20243" y="4344"/>
                    <a:pt x="20765" y="2967"/>
                    <a:pt x="21078" y="1934"/>
                  </a:cubicBezTo>
                  <a:cubicBezTo>
                    <a:pt x="21391" y="902"/>
                    <a:pt x="21495" y="213"/>
                    <a:pt x="21286" y="41"/>
                  </a:cubicBezTo>
                  <a:cubicBezTo>
                    <a:pt x="21078" y="-131"/>
                    <a:pt x="20556" y="213"/>
                    <a:pt x="19825" y="1547"/>
                  </a:cubicBezTo>
                  <a:cubicBezTo>
                    <a:pt x="19095" y="2881"/>
                    <a:pt x="18156" y="5204"/>
                    <a:pt x="17269" y="8001"/>
                  </a:cubicBezTo>
                  <a:cubicBezTo>
                    <a:pt x="16382" y="10798"/>
                    <a:pt x="15547" y="14068"/>
                    <a:pt x="15130" y="15961"/>
                  </a:cubicBezTo>
                  <a:cubicBezTo>
                    <a:pt x="14712" y="17855"/>
                    <a:pt x="14712" y="18371"/>
                    <a:pt x="15182" y="18801"/>
                  </a:cubicBezTo>
                  <a:cubicBezTo>
                    <a:pt x="15652" y="19232"/>
                    <a:pt x="16591" y="19576"/>
                    <a:pt x="17582" y="19232"/>
                  </a:cubicBezTo>
                  <a:cubicBezTo>
                    <a:pt x="18573" y="18887"/>
                    <a:pt x="19617" y="17855"/>
                    <a:pt x="20660" y="16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9161758" y="7875314"/>
              <a:ext cx="25556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21600"/>
                  </a:moveTo>
                  <a:cubicBezTo>
                    <a:pt x="1080" y="17280"/>
                    <a:pt x="0" y="12960"/>
                    <a:pt x="0" y="10080"/>
                  </a:cubicBezTo>
                  <a:cubicBezTo>
                    <a:pt x="0" y="7200"/>
                    <a:pt x="1080" y="5760"/>
                    <a:pt x="4860" y="432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9432653" y="7553307"/>
              <a:ext cx="188881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600" fill="norm" stroke="1" extrusionOk="0">
                  <a:moveTo>
                    <a:pt x="5049" y="0"/>
                  </a:moveTo>
                  <a:cubicBezTo>
                    <a:pt x="6732" y="0"/>
                    <a:pt x="8416" y="0"/>
                    <a:pt x="10800" y="748"/>
                  </a:cubicBezTo>
                  <a:cubicBezTo>
                    <a:pt x="13184" y="1496"/>
                    <a:pt x="16270" y="2992"/>
                    <a:pt x="18374" y="5190"/>
                  </a:cubicBezTo>
                  <a:cubicBezTo>
                    <a:pt x="20478" y="7387"/>
                    <a:pt x="21600" y="10286"/>
                    <a:pt x="19917" y="12670"/>
                  </a:cubicBezTo>
                  <a:cubicBezTo>
                    <a:pt x="18234" y="15055"/>
                    <a:pt x="13745" y="16925"/>
                    <a:pt x="9958" y="18327"/>
                  </a:cubicBezTo>
                  <a:cubicBezTo>
                    <a:pt x="6171" y="19730"/>
                    <a:pt x="3086" y="206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9624324" y="7522640"/>
              <a:ext cx="212899" cy="71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4574" y="0"/>
                  </a:moveTo>
                  <a:cubicBezTo>
                    <a:pt x="8894" y="1161"/>
                    <a:pt x="13214" y="2323"/>
                    <a:pt x="16391" y="4297"/>
                  </a:cubicBezTo>
                  <a:cubicBezTo>
                    <a:pt x="19567" y="6271"/>
                    <a:pt x="21600" y="9058"/>
                    <a:pt x="21092" y="11419"/>
                  </a:cubicBezTo>
                  <a:cubicBezTo>
                    <a:pt x="20584" y="13781"/>
                    <a:pt x="17534" y="15716"/>
                    <a:pt x="13595" y="17342"/>
                  </a:cubicBezTo>
                  <a:cubicBezTo>
                    <a:pt x="9656" y="18968"/>
                    <a:pt x="4828" y="202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4993553" y="8365992"/>
              <a:ext cx="391758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11520"/>
                  </a:moveTo>
                  <a:cubicBezTo>
                    <a:pt x="56" y="10080"/>
                    <a:pt x="112" y="8640"/>
                    <a:pt x="288" y="7920"/>
                  </a:cubicBezTo>
                  <a:cubicBezTo>
                    <a:pt x="463" y="7200"/>
                    <a:pt x="758" y="7200"/>
                    <a:pt x="1172" y="6720"/>
                  </a:cubicBezTo>
                  <a:cubicBezTo>
                    <a:pt x="1586" y="6240"/>
                    <a:pt x="2119" y="5280"/>
                    <a:pt x="2632" y="4320"/>
                  </a:cubicBezTo>
                  <a:cubicBezTo>
                    <a:pt x="3144" y="3360"/>
                    <a:pt x="3635" y="2400"/>
                    <a:pt x="4175" y="1920"/>
                  </a:cubicBezTo>
                  <a:cubicBezTo>
                    <a:pt x="4716" y="1440"/>
                    <a:pt x="5305" y="1440"/>
                    <a:pt x="5867" y="1680"/>
                  </a:cubicBezTo>
                  <a:cubicBezTo>
                    <a:pt x="6428" y="1920"/>
                    <a:pt x="6961" y="2400"/>
                    <a:pt x="7537" y="2640"/>
                  </a:cubicBezTo>
                  <a:cubicBezTo>
                    <a:pt x="8112" y="2880"/>
                    <a:pt x="8730" y="2880"/>
                    <a:pt x="9291" y="2640"/>
                  </a:cubicBezTo>
                  <a:cubicBezTo>
                    <a:pt x="9853" y="2400"/>
                    <a:pt x="10358" y="1920"/>
                    <a:pt x="10912" y="1680"/>
                  </a:cubicBezTo>
                  <a:cubicBezTo>
                    <a:pt x="11467" y="1440"/>
                    <a:pt x="12070" y="1440"/>
                    <a:pt x="12667" y="1680"/>
                  </a:cubicBezTo>
                  <a:cubicBezTo>
                    <a:pt x="13263" y="1920"/>
                    <a:pt x="13853" y="2400"/>
                    <a:pt x="14400" y="2880"/>
                  </a:cubicBezTo>
                  <a:cubicBezTo>
                    <a:pt x="14947" y="3360"/>
                    <a:pt x="15453" y="3840"/>
                    <a:pt x="16000" y="4320"/>
                  </a:cubicBezTo>
                  <a:cubicBezTo>
                    <a:pt x="16547" y="4800"/>
                    <a:pt x="17137" y="5280"/>
                    <a:pt x="17712" y="5520"/>
                  </a:cubicBezTo>
                  <a:cubicBezTo>
                    <a:pt x="18288" y="5760"/>
                    <a:pt x="18849" y="5760"/>
                    <a:pt x="19389" y="5760"/>
                  </a:cubicBezTo>
                  <a:cubicBezTo>
                    <a:pt x="19930" y="5760"/>
                    <a:pt x="20449" y="5760"/>
                    <a:pt x="20786" y="5520"/>
                  </a:cubicBezTo>
                  <a:cubicBezTo>
                    <a:pt x="21123" y="5280"/>
                    <a:pt x="21277" y="4800"/>
                    <a:pt x="21396" y="4560"/>
                  </a:cubicBezTo>
                  <a:cubicBezTo>
                    <a:pt x="21516" y="4320"/>
                    <a:pt x="21600" y="4320"/>
                    <a:pt x="21368" y="4080"/>
                  </a:cubicBezTo>
                  <a:cubicBezTo>
                    <a:pt x="21137" y="3840"/>
                    <a:pt x="20589" y="3360"/>
                    <a:pt x="20049" y="2880"/>
                  </a:cubicBezTo>
                  <a:cubicBezTo>
                    <a:pt x="19509" y="2400"/>
                    <a:pt x="18975" y="1920"/>
                    <a:pt x="18456" y="1440"/>
                  </a:cubicBezTo>
                  <a:cubicBezTo>
                    <a:pt x="17937" y="960"/>
                    <a:pt x="17432" y="480"/>
                    <a:pt x="16905" y="240"/>
                  </a:cubicBezTo>
                  <a:cubicBezTo>
                    <a:pt x="16379" y="0"/>
                    <a:pt x="15832" y="0"/>
                    <a:pt x="15256" y="0"/>
                  </a:cubicBezTo>
                  <a:cubicBezTo>
                    <a:pt x="14681" y="0"/>
                    <a:pt x="14077" y="0"/>
                    <a:pt x="13537" y="240"/>
                  </a:cubicBezTo>
                  <a:cubicBezTo>
                    <a:pt x="12996" y="480"/>
                    <a:pt x="12519" y="960"/>
                    <a:pt x="12028" y="1680"/>
                  </a:cubicBezTo>
                  <a:cubicBezTo>
                    <a:pt x="11537" y="2400"/>
                    <a:pt x="11032" y="3360"/>
                    <a:pt x="10519" y="4080"/>
                  </a:cubicBezTo>
                  <a:cubicBezTo>
                    <a:pt x="10007" y="4800"/>
                    <a:pt x="9488" y="5280"/>
                    <a:pt x="8961" y="5760"/>
                  </a:cubicBezTo>
                  <a:cubicBezTo>
                    <a:pt x="8435" y="6240"/>
                    <a:pt x="7902" y="6720"/>
                    <a:pt x="7396" y="7200"/>
                  </a:cubicBezTo>
                  <a:cubicBezTo>
                    <a:pt x="6891" y="7680"/>
                    <a:pt x="6414" y="8160"/>
                    <a:pt x="5930" y="8880"/>
                  </a:cubicBezTo>
                  <a:cubicBezTo>
                    <a:pt x="5446" y="9600"/>
                    <a:pt x="4954" y="10560"/>
                    <a:pt x="4428" y="11280"/>
                  </a:cubicBezTo>
                  <a:cubicBezTo>
                    <a:pt x="3902" y="12000"/>
                    <a:pt x="3340" y="12480"/>
                    <a:pt x="2842" y="13200"/>
                  </a:cubicBezTo>
                  <a:cubicBezTo>
                    <a:pt x="2344" y="13920"/>
                    <a:pt x="1909" y="14880"/>
                    <a:pt x="1530" y="15840"/>
                  </a:cubicBezTo>
                  <a:cubicBezTo>
                    <a:pt x="1151" y="16800"/>
                    <a:pt x="828" y="17760"/>
                    <a:pt x="611" y="18480"/>
                  </a:cubicBezTo>
                  <a:cubicBezTo>
                    <a:pt x="393" y="19200"/>
                    <a:pt x="281" y="19680"/>
                    <a:pt x="260" y="20160"/>
                  </a:cubicBezTo>
                  <a:cubicBezTo>
                    <a:pt x="239" y="20640"/>
                    <a:pt x="309" y="21120"/>
                    <a:pt x="625" y="21360"/>
                  </a:cubicBezTo>
                  <a:cubicBezTo>
                    <a:pt x="940" y="21600"/>
                    <a:pt x="1502" y="21600"/>
                    <a:pt x="2070" y="20880"/>
                  </a:cubicBezTo>
                  <a:cubicBezTo>
                    <a:pt x="2639" y="20160"/>
                    <a:pt x="3214" y="18720"/>
                    <a:pt x="3775" y="17760"/>
                  </a:cubicBezTo>
                  <a:cubicBezTo>
                    <a:pt x="4337" y="16800"/>
                    <a:pt x="4884" y="16320"/>
                    <a:pt x="5404" y="15840"/>
                  </a:cubicBezTo>
                  <a:cubicBezTo>
                    <a:pt x="5923" y="15360"/>
                    <a:pt x="6414" y="14880"/>
                    <a:pt x="6905" y="14640"/>
                  </a:cubicBezTo>
                  <a:cubicBezTo>
                    <a:pt x="7396" y="14400"/>
                    <a:pt x="7888" y="14400"/>
                    <a:pt x="8386" y="14400"/>
                  </a:cubicBezTo>
                  <a:cubicBezTo>
                    <a:pt x="8884" y="14400"/>
                    <a:pt x="9389" y="14400"/>
                    <a:pt x="9902" y="14400"/>
                  </a:cubicBezTo>
                  <a:cubicBezTo>
                    <a:pt x="10414" y="14400"/>
                    <a:pt x="10933" y="14400"/>
                    <a:pt x="11467" y="14400"/>
                  </a:cubicBezTo>
                  <a:cubicBezTo>
                    <a:pt x="12000" y="14400"/>
                    <a:pt x="12547" y="14400"/>
                    <a:pt x="13067" y="14400"/>
                  </a:cubicBezTo>
                  <a:cubicBezTo>
                    <a:pt x="13586" y="14400"/>
                    <a:pt x="14077" y="14400"/>
                    <a:pt x="14618" y="15120"/>
                  </a:cubicBezTo>
                  <a:cubicBezTo>
                    <a:pt x="15158" y="15840"/>
                    <a:pt x="15747" y="17280"/>
                    <a:pt x="16309" y="18240"/>
                  </a:cubicBezTo>
                  <a:cubicBezTo>
                    <a:pt x="16870" y="19200"/>
                    <a:pt x="17404" y="19680"/>
                    <a:pt x="17930" y="20160"/>
                  </a:cubicBezTo>
                  <a:cubicBezTo>
                    <a:pt x="18456" y="20640"/>
                    <a:pt x="18975" y="21120"/>
                    <a:pt x="19319" y="21360"/>
                  </a:cubicBezTo>
                  <a:cubicBezTo>
                    <a:pt x="19663" y="21600"/>
                    <a:pt x="19832" y="21600"/>
                    <a:pt x="19958" y="21360"/>
                  </a:cubicBezTo>
                  <a:cubicBezTo>
                    <a:pt x="20084" y="21120"/>
                    <a:pt x="20168" y="20640"/>
                    <a:pt x="20161" y="20640"/>
                  </a:cubicBezTo>
                  <a:cubicBezTo>
                    <a:pt x="20154" y="20640"/>
                    <a:pt x="20056" y="21120"/>
                    <a:pt x="19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5330894" y="6423496"/>
              <a:ext cx="559991" cy="10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69" fill="norm" stroke="1" extrusionOk="0">
                  <a:moveTo>
                    <a:pt x="0" y="10844"/>
                  </a:moveTo>
                  <a:cubicBezTo>
                    <a:pt x="2553" y="11826"/>
                    <a:pt x="5105" y="12807"/>
                    <a:pt x="8198" y="12071"/>
                  </a:cubicBezTo>
                  <a:cubicBezTo>
                    <a:pt x="11291" y="11335"/>
                    <a:pt x="14924" y="8880"/>
                    <a:pt x="16985" y="7407"/>
                  </a:cubicBezTo>
                  <a:cubicBezTo>
                    <a:pt x="19047" y="5935"/>
                    <a:pt x="19538" y="5444"/>
                    <a:pt x="20127" y="4462"/>
                  </a:cubicBezTo>
                  <a:cubicBezTo>
                    <a:pt x="20716" y="3480"/>
                    <a:pt x="21404" y="2008"/>
                    <a:pt x="21502" y="1026"/>
                  </a:cubicBezTo>
                  <a:cubicBezTo>
                    <a:pt x="21600" y="44"/>
                    <a:pt x="21109" y="-447"/>
                    <a:pt x="19391" y="535"/>
                  </a:cubicBezTo>
                  <a:cubicBezTo>
                    <a:pt x="17673" y="1517"/>
                    <a:pt x="14727" y="3971"/>
                    <a:pt x="11487" y="6671"/>
                  </a:cubicBezTo>
                  <a:cubicBezTo>
                    <a:pt x="8247" y="9371"/>
                    <a:pt x="4713" y="12317"/>
                    <a:pt x="2651" y="14280"/>
                  </a:cubicBezTo>
                  <a:cubicBezTo>
                    <a:pt x="589" y="16244"/>
                    <a:pt x="0" y="17226"/>
                    <a:pt x="0" y="17717"/>
                  </a:cubicBezTo>
                  <a:cubicBezTo>
                    <a:pt x="0" y="18208"/>
                    <a:pt x="589" y="18208"/>
                    <a:pt x="2405" y="17226"/>
                  </a:cubicBezTo>
                  <a:cubicBezTo>
                    <a:pt x="4222" y="16244"/>
                    <a:pt x="7265" y="14280"/>
                    <a:pt x="9622" y="12562"/>
                  </a:cubicBezTo>
                  <a:cubicBezTo>
                    <a:pt x="11978" y="10844"/>
                    <a:pt x="13647" y="9371"/>
                    <a:pt x="14924" y="8389"/>
                  </a:cubicBezTo>
                  <a:cubicBezTo>
                    <a:pt x="16200" y="7408"/>
                    <a:pt x="17084" y="6917"/>
                    <a:pt x="17182" y="6671"/>
                  </a:cubicBezTo>
                  <a:cubicBezTo>
                    <a:pt x="17280" y="6426"/>
                    <a:pt x="16593" y="6426"/>
                    <a:pt x="14825" y="7653"/>
                  </a:cubicBezTo>
                  <a:cubicBezTo>
                    <a:pt x="13058" y="8880"/>
                    <a:pt x="10211" y="11335"/>
                    <a:pt x="8100" y="13053"/>
                  </a:cubicBezTo>
                  <a:cubicBezTo>
                    <a:pt x="5989" y="14771"/>
                    <a:pt x="4615" y="15753"/>
                    <a:pt x="3633" y="16489"/>
                  </a:cubicBezTo>
                  <a:cubicBezTo>
                    <a:pt x="2651" y="17226"/>
                    <a:pt x="2062" y="17717"/>
                    <a:pt x="2013" y="17962"/>
                  </a:cubicBezTo>
                  <a:cubicBezTo>
                    <a:pt x="1964" y="18208"/>
                    <a:pt x="2455" y="18208"/>
                    <a:pt x="4320" y="17226"/>
                  </a:cubicBezTo>
                  <a:cubicBezTo>
                    <a:pt x="6185" y="16244"/>
                    <a:pt x="9425" y="14280"/>
                    <a:pt x="11291" y="13053"/>
                  </a:cubicBezTo>
                  <a:cubicBezTo>
                    <a:pt x="13156" y="11826"/>
                    <a:pt x="13647" y="11335"/>
                    <a:pt x="14236" y="11089"/>
                  </a:cubicBezTo>
                  <a:cubicBezTo>
                    <a:pt x="14825" y="10844"/>
                    <a:pt x="15513" y="10844"/>
                    <a:pt x="15611" y="11335"/>
                  </a:cubicBezTo>
                  <a:cubicBezTo>
                    <a:pt x="15709" y="11826"/>
                    <a:pt x="15218" y="12807"/>
                    <a:pt x="13402" y="14280"/>
                  </a:cubicBezTo>
                  <a:cubicBezTo>
                    <a:pt x="11585" y="15753"/>
                    <a:pt x="8444" y="17717"/>
                    <a:pt x="6627" y="18944"/>
                  </a:cubicBezTo>
                  <a:cubicBezTo>
                    <a:pt x="4811" y="20171"/>
                    <a:pt x="4320" y="20662"/>
                    <a:pt x="3829" y="20908"/>
                  </a:cubicBezTo>
                  <a:cubicBezTo>
                    <a:pt x="3338" y="21153"/>
                    <a:pt x="2847" y="21153"/>
                    <a:pt x="2896" y="20662"/>
                  </a:cubicBezTo>
                  <a:cubicBezTo>
                    <a:pt x="2945" y="20171"/>
                    <a:pt x="3535" y="19189"/>
                    <a:pt x="5449" y="17471"/>
                  </a:cubicBezTo>
                  <a:cubicBezTo>
                    <a:pt x="7364" y="15753"/>
                    <a:pt x="10604" y="13298"/>
                    <a:pt x="12813" y="12071"/>
                  </a:cubicBezTo>
                  <a:cubicBezTo>
                    <a:pt x="15022" y="10844"/>
                    <a:pt x="16200" y="10844"/>
                    <a:pt x="17378" y="1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" name="Drawing"/>
          <p:cNvGrpSpPr/>
          <p:nvPr/>
        </p:nvGrpSpPr>
        <p:grpSpPr>
          <a:xfrm>
            <a:off x="602233" y="-22767"/>
            <a:ext cx="11051364" cy="9216784"/>
            <a:chOff x="-38099" y="-38100"/>
            <a:chExt cx="11051363" cy="9216783"/>
          </a:xfrm>
        </p:grpSpPr>
        <p:sp>
          <p:nvSpPr>
            <p:cNvPr id="1785" name="Line"/>
            <p:cNvSpPr/>
            <p:nvPr/>
          </p:nvSpPr>
          <p:spPr>
            <a:xfrm>
              <a:off x="793365" y="639925"/>
              <a:ext cx="206448" cy="81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348" fill="norm" stroke="1" extrusionOk="0">
                  <a:moveTo>
                    <a:pt x="0" y="4333"/>
                  </a:moveTo>
                  <a:cubicBezTo>
                    <a:pt x="781" y="6547"/>
                    <a:pt x="1561" y="8761"/>
                    <a:pt x="2733" y="10974"/>
                  </a:cubicBezTo>
                  <a:cubicBezTo>
                    <a:pt x="3904" y="13188"/>
                    <a:pt x="5465" y="15402"/>
                    <a:pt x="6506" y="17481"/>
                  </a:cubicBezTo>
                  <a:cubicBezTo>
                    <a:pt x="7547" y="19561"/>
                    <a:pt x="8067" y="21506"/>
                    <a:pt x="7807" y="21338"/>
                  </a:cubicBezTo>
                  <a:cubicBezTo>
                    <a:pt x="7547" y="21171"/>
                    <a:pt x="6506" y="18890"/>
                    <a:pt x="5465" y="16508"/>
                  </a:cubicBezTo>
                  <a:cubicBezTo>
                    <a:pt x="4424" y="14127"/>
                    <a:pt x="3383" y="11645"/>
                    <a:pt x="2602" y="9364"/>
                  </a:cubicBezTo>
                  <a:cubicBezTo>
                    <a:pt x="1822" y="7084"/>
                    <a:pt x="1301" y="5004"/>
                    <a:pt x="1692" y="3528"/>
                  </a:cubicBezTo>
                  <a:cubicBezTo>
                    <a:pt x="2082" y="2053"/>
                    <a:pt x="3383" y="1181"/>
                    <a:pt x="4554" y="644"/>
                  </a:cubicBezTo>
                  <a:cubicBezTo>
                    <a:pt x="5725" y="107"/>
                    <a:pt x="6766" y="-94"/>
                    <a:pt x="9499" y="40"/>
                  </a:cubicBezTo>
                  <a:cubicBezTo>
                    <a:pt x="12231" y="174"/>
                    <a:pt x="16655" y="644"/>
                    <a:pt x="18998" y="1449"/>
                  </a:cubicBezTo>
                  <a:cubicBezTo>
                    <a:pt x="21340" y="2254"/>
                    <a:pt x="21600" y="3394"/>
                    <a:pt x="20039" y="4501"/>
                  </a:cubicBezTo>
                  <a:cubicBezTo>
                    <a:pt x="18477" y="5608"/>
                    <a:pt x="15094" y="6681"/>
                    <a:pt x="13012" y="7520"/>
                  </a:cubicBezTo>
                  <a:cubicBezTo>
                    <a:pt x="10930" y="8358"/>
                    <a:pt x="10149" y="8962"/>
                    <a:pt x="9369" y="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020418" y="966021"/>
              <a:ext cx="278960" cy="42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34" fill="norm" stroke="1" extrusionOk="0">
                  <a:moveTo>
                    <a:pt x="1405" y="6984"/>
                  </a:moveTo>
                  <a:cubicBezTo>
                    <a:pt x="619" y="6596"/>
                    <a:pt x="-166" y="6208"/>
                    <a:pt x="30" y="6079"/>
                  </a:cubicBezTo>
                  <a:cubicBezTo>
                    <a:pt x="227" y="5950"/>
                    <a:pt x="1405" y="6079"/>
                    <a:pt x="3663" y="7566"/>
                  </a:cubicBezTo>
                  <a:cubicBezTo>
                    <a:pt x="5921" y="9054"/>
                    <a:pt x="9259" y="11899"/>
                    <a:pt x="11125" y="14098"/>
                  </a:cubicBezTo>
                  <a:cubicBezTo>
                    <a:pt x="12990" y="16297"/>
                    <a:pt x="13383" y="17849"/>
                    <a:pt x="13383" y="18949"/>
                  </a:cubicBezTo>
                  <a:cubicBezTo>
                    <a:pt x="13383" y="20048"/>
                    <a:pt x="12990" y="20695"/>
                    <a:pt x="12303" y="21083"/>
                  </a:cubicBezTo>
                  <a:cubicBezTo>
                    <a:pt x="11616" y="21471"/>
                    <a:pt x="10634" y="21600"/>
                    <a:pt x="9947" y="21147"/>
                  </a:cubicBezTo>
                  <a:cubicBezTo>
                    <a:pt x="9259" y="20695"/>
                    <a:pt x="8867" y="19660"/>
                    <a:pt x="8965" y="17202"/>
                  </a:cubicBezTo>
                  <a:cubicBezTo>
                    <a:pt x="9063" y="14745"/>
                    <a:pt x="9652" y="10865"/>
                    <a:pt x="11812" y="7760"/>
                  </a:cubicBezTo>
                  <a:cubicBezTo>
                    <a:pt x="13972" y="4656"/>
                    <a:pt x="17703" y="2328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663811" y="695916"/>
              <a:ext cx="218247" cy="69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176" fill="norm" stroke="1" extrusionOk="0">
                  <a:moveTo>
                    <a:pt x="21202" y="986"/>
                  </a:moveTo>
                  <a:cubicBezTo>
                    <a:pt x="20457" y="675"/>
                    <a:pt x="19712" y="364"/>
                    <a:pt x="18595" y="170"/>
                  </a:cubicBezTo>
                  <a:cubicBezTo>
                    <a:pt x="17478" y="-24"/>
                    <a:pt x="15988" y="-102"/>
                    <a:pt x="13878" y="209"/>
                  </a:cubicBezTo>
                  <a:cubicBezTo>
                    <a:pt x="11768" y="520"/>
                    <a:pt x="9036" y="1219"/>
                    <a:pt x="6802" y="2734"/>
                  </a:cubicBezTo>
                  <a:cubicBezTo>
                    <a:pt x="4568" y="4249"/>
                    <a:pt x="2830" y="6580"/>
                    <a:pt x="1588" y="9066"/>
                  </a:cubicBezTo>
                  <a:cubicBezTo>
                    <a:pt x="347" y="11553"/>
                    <a:pt x="-398" y="14194"/>
                    <a:pt x="223" y="16370"/>
                  </a:cubicBezTo>
                  <a:cubicBezTo>
                    <a:pt x="843" y="18545"/>
                    <a:pt x="2830" y="20255"/>
                    <a:pt x="6430" y="20876"/>
                  </a:cubicBezTo>
                  <a:cubicBezTo>
                    <a:pt x="10030" y="21498"/>
                    <a:pt x="15243" y="21032"/>
                    <a:pt x="20457" y="20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920391" y="874019"/>
              <a:ext cx="322008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86" y="3724"/>
                    <a:pt x="8571" y="7448"/>
                    <a:pt x="11914" y="10800"/>
                  </a:cubicBezTo>
                  <a:cubicBezTo>
                    <a:pt x="15257" y="14152"/>
                    <a:pt x="17657" y="17131"/>
                    <a:pt x="19114" y="18869"/>
                  </a:cubicBezTo>
                  <a:cubicBezTo>
                    <a:pt x="20571" y="20607"/>
                    <a:pt x="21086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2040978" y="810598"/>
              <a:ext cx="178421" cy="546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81" fill="norm" stroke="1" extrusionOk="0">
                  <a:moveTo>
                    <a:pt x="21239" y="82"/>
                  </a:moveTo>
                  <a:cubicBezTo>
                    <a:pt x="19414" y="-19"/>
                    <a:pt x="17588" y="-119"/>
                    <a:pt x="15763" y="383"/>
                  </a:cubicBezTo>
                  <a:cubicBezTo>
                    <a:pt x="13938" y="886"/>
                    <a:pt x="12112" y="1991"/>
                    <a:pt x="9831" y="4301"/>
                  </a:cubicBezTo>
                  <a:cubicBezTo>
                    <a:pt x="7549" y="6612"/>
                    <a:pt x="4811" y="10128"/>
                    <a:pt x="2833" y="12741"/>
                  </a:cubicBezTo>
                  <a:cubicBezTo>
                    <a:pt x="856" y="15353"/>
                    <a:pt x="-361" y="17061"/>
                    <a:pt x="95" y="18367"/>
                  </a:cubicBezTo>
                  <a:cubicBezTo>
                    <a:pt x="552" y="19673"/>
                    <a:pt x="2681" y="20577"/>
                    <a:pt x="4811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2595236" y="739409"/>
              <a:ext cx="314178" cy="53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10" fill="norm" stroke="1" extrusionOk="0">
                  <a:moveTo>
                    <a:pt x="21243" y="2005"/>
                  </a:moveTo>
                  <a:cubicBezTo>
                    <a:pt x="20033" y="1291"/>
                    <a:pt x="18824" y="578"/>
                    <a:pt x="17787" y="222"/>
                  </a:cubicBezTo>
                  <a:cubicBezTo>
                    <a:pt x="16750" y="-135"/>
                    <a:pt x="15886" y="-135"/>
                    <a:pt x="13813" y="782"/>
                  </a:cubicBezTo>
                  <a:cubicBezTo>
                    <a:pt x="11739" y="1699"/>
                    <a:pt x="8456" y="3533"/>
                    <a:pt x="5864" y="5774"/>
                  </a:cubicBezTo>
                  <a:cubicBezTo>
                    <a:pt x="3272" y="8016"/>
                    <a:pt x="1371" y="10665"/>
                    <a:pt x="507" y="13212"/>
                  </a:cubicBezTo>
                  <a:cubicBezTo>
                    <a:pt x="-357" y="15759"/>
                    <a:pt x="-184" y="18205"/>
                    <a:pt x="1544" y="19631"/>
                  </a:cubicBezTo>
                  <a:cubicBezTo>
                    <a:pt x="3272" y="21057"/>
                    <a:pt x="6555" y="21465"/>
                    <a:pt x="9320" y="21261"/>
                  </a:cubicBezTo>
                  <a:cubicBezTo>
                    <a:pt x="12085" y="21057"/>
                    <a:pt x="14331" y="20242"/>
                    <a:pt x="16577" y="19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2588609" y="1004356"/>
              <a:ext cx="35913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766" y="21600"/>
                  </a:moveTo>
                  <a:cubicBezTo>
                    <a:pt x="847" y="21600"/>
                    <a:pt x="-72" y="21600"/>
                    <a:pt x="5" y="20640"/>
                  </a:cubicBezTo>
                  <a:cubicBezTo>
                    <a:pt x="81" y="19680"/>
                    <a:pt x="1154" y="17760"/>
                    <a:pt x="4447" y="14400"/>
                  </a:cubicBezTo>
                  <a:cubicBezTo>
                    <a:pt x="7741" y="11040"/>
                    <a:pt x="13256" y="6240"/>
                    <a:pt x="16473" y="3600"/>
                  </a:cubicBezTo>
                  <a:cubicBezTo>
                    <a:pt x="19690" y="960"/>
                    <a:pt x="20609" y="480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3332065" y="654823"/>
              <a:ext cx="254982" cy="63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398" fill="norm" stroke="1" extrusionOk="0">
                  <a:moveTo>
                    <a:pt x="20052" y="2756"/>
                  </a:moveTo>
                  <a:cubicBezTo>
                    <a:pt x="20262" y="2322"/>
                    <a:pt x="20472" y="1888"/>
                    <a:pt x="20682" y="1411"/>
                  </a:cubicBezTo>
                  <a:cubicBezTo>
                    <a:pt x="20891" y="934"/>
                    <a:pt x="21101" y="413"/>
                    <a:pt x="20682" y="153"/>
                  </a:cubicBezTo>
                  <a:cubicBezTo>
                    <a:pt x="20262" y="-107"/>
                    <a:pt x="19214" y="-107"/>
                    <a:pt x="16907" y="717"/>
                  </a:cubicBezTo>
                  <a:cubicBezTo>
                    <a:pt x="14600" y="1541"/>
                    <a:pt x="11035" y="3189"/>
                    <a:pt x="7889" y="5445"/>
                  </a:cubicBezTo>
                  <a:cubicBezTo>
                    <a:pt x="4744" y="7700"/>
                    <a:pt x="2017" y="10563"/>
                    <a:pt x="759" y="13122"/>
                  </a:cubicBezTo>
                  <a:cubicBezTo>
                    <a:pt x="-499" y="15681"/>
                    <a:pt x="-289" y="17936"/>
                    <a:pt x="2122" y="19324"/>
                  </a:cubicBezTo>
                  <a:cubicBezTo>
                    <a:pt x="4534" y="20712"/>
                    <a:pt x="9148" y="21233"/>
                    <a:pt x="11874" y="21363"/>
                  </a:cubicBezTo>
                  <a:cubicBezTo>
                    <a:pt x="14600" y="21493"/>
                    <a:pt x="15439" y="21233"/>
                    <a:pt x="16278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3505898" y="938997"/>
              <a:ext cx="384871" cy="24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989" fill="norm" stroke="1" extrusionOk="0">
                  <a:moveTo>
                    <a:pt x="13214" y="3616"/>
                  </a:moveTo>
                  <a:cubicBezTo>
                    <a:pt x="11943" y="2089"/>
                    <a:pt x="10673" y="562"/>
                    <a:pt x="9190" y="125"/>
                  </a:cubicBezTo>
                  <a:cubicBezTo>
                    <a:pt x="7708" y="-311"/>
                    <a:pt x="6014" y="344"/>
                    <a:pt x="4320" y="2853"/>
                  </a:cubicBezTo>
                  <a:cubicBezTo>
                    <a:pt x="2626" y="5362"/>
                    <a:pt x="932" y="9725"/>
                    <a:pt x="296" y="13107"/>
                  </a:cubicBezTo>
                  <a:cubicBezTo>
                    <a:pt x="-339" y="16489"/>
                    <a:pt x="85" y="18889"/>
                    <a:pt x="1214" y="20089"/>
                  </a:cubicBezTo>
                  <a:cubicBezTo>
                    <a:pt x="2343" y="21289"/>
                    <a:pt x="4179" y="21289"/>
                    <a:pt x="5943" y="20089"/>
                  </a:cubicBezTo>
                  <a:cubicBezTo>
                    <a:pt x="7708" y="18889"/>
                    <a:pt x="9402" y="16489"/>
                    <a:pt x="10461" y="14416"/>
                  </a:cubicBezTo>
                  <a:cubicBezTo>
                    <a:pt x="11520" y="12344"/>
                    <a:pt x="11943" y="10598"/>
                    <a:pt x="12437" y="10271"/>
                  </a:cubicBezTo>
                  <a:cubicBezTo>
                    <a:pt x="12932" y="9944"/>
                    <a:pt x="13496" y="11034"/>
                    <a:pt x="14979" y="12344"/>
                  </a:cubicBezTo>
                  <a:cubicBezTo>
                    <a:pt x="16461" y="13653"/>
                    <a:pt x="18861" y="15180"/>
                    <a:pt x="21261" y="16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3937907" y="1165359"/>
              <a:ext cx="21864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886"/>
                    <a:pt x="1332" y="9771"/>
                    <a:pt x="132" y="13371"/>
                  </a:cubicBezTo>
                  <a:cubicBezTo>
                    <a:pt x="-1068" y="16971"/>
                    <a:pt x="6132" y="19286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4389113" y="659348"/>
              <a:ext cx="199937" cy="54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53" fill="norm" stroke="1" extrusionOk="0">
                  <a:moveTo>
                    <a:pt x="10663" y="0"/>
                  </a:moveTo>
                  <a:cubicBezTo>
                    <a:pt x="9570" y="3028"/>
                    <a:pt x="8476" y="6056"/>
                    <a:pt x="7929" y="9437"/>
                  </a:cubicBezTo>
                  <a:cubicBezTo>
                    <a:pt x="7382" y="12819"/>
                    <a:pt x="7382" y="16553"/>
                    <a:pt x="7382" y="18723"/>
                  </a:cubicBezTo>
                  <a:cubicBezTo>
                    <a:pt x="7382" y="20893"/>
                    <a:pt x="7382" y="21499"/>
                    <a:pt x="7246" y="21550"/>
                  </a:cubicBezTo>
                  <a:cubicBezTo>
                    <a:pt x="7109" y="21600"/>
                    <a:pt x="6835" y="21095"/>
                    <a:pt x="7792" y="19581"/>
                  </a:cubicBezTo>
                  <a:cubicBezTo>
                    <a:pt x="8749" y="18067"/>
                    <a:pt x="10937" y="15544"/>
                    <a:pt x="12441" y="14080"/>
                  </a:cubicBezTo>
                  <a:cubicBezTo>
                    <a:pt x="13944" y="12617"/>
                    <a:pt x="14765" y="12213"/>
                    <a:pt x="15722" y="12163"/>
                  </a:cubicBezTo>
                  <a:cubicBezTo>
                    <a:pt x="16678" y="12112"/>
                    <a:pt x="17772" y="12415"/>
                    <a:pt x="18866" y="13172"/>
                  </a:cubicBezTo>
                  <a:cubicBezTo>
                    <a:pt x="19960" y="13929"/>
                    <a:pt x="21053" y="15140"/>
                    <a:pt x="21327" y="16250"/>
                  </a:cubicBezTo>
                  <a:cubicBezTo>
                    <a:pt x="21600" y="17361"/>
                    <a:pt x="21053" y="18370"/>
                    <a:pt x="18592" y="19127"/>
                  </a:cubicBezTo>
                  <a:cubicBezTo>
                    <a:pt x="16132" y="19884"/>
                    <a:pt x="11757" y="20389"/>
                    <a:pt x="8339" y="20389"/>
                  </a:cubicBezTo>
                  <a:cubicBezTo>
                    <a:pt x="4922" y="20389"/>
                    <a:pt x="2461" y="19884"/>
                    <a:pt x="1230" y="19329"/>
                  </a:cubicBezTo>
                  <a:cubicBezTo>
                    <a:pt x="0" y="18774"/>
                    <a:pt x="0" y="18168"/>
                    <a:pt x="0" y="17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4718787" y="641842"/>
              <a:ext cx="134280" cy="59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86" fill="norm" stroke="1" extrusionOk="0">
                  <a:moveTo>
                    <a:pt x="0" y="1186"/>
                  </a:moveTo>
                  <a:cubicBezTo>
                    <a:pt x="1630" y="817"/>
                    <a:pt x="3260" y="448"/>
                    <a:pt x="5094" y="217"/>
                  </a:cubicBezTo>
                  <a:cubicBezTo>
                    <a:pt x="6928" y="-14"/>
                    <a:pt x="8966" y="-106"/>
                    <a:pt x="11004" y="171"/>
                  </a:cubicBezTo>
                  <a:cubicBezTo>
                    <a:pt x="13042" y="448"/>
                    <a:pt x="15079" y="1094"/>
                    <a:pt x="17117" y="2802"/>
                  </a:cubicBezTo>
                  <a:cubicBezTo>
                    <a:pt x="19155" y="4509"/>
                    <a:pt x="21192" y="7279"/>
                    <a:pt x="21396" y="10048"/>
                  </a:cubicBezTo>
                  <a:cubicBezTo>
                    <a:pt x="21600" y="12817"/>
                    <a:pt x="19970" y="15586"/>
                    <a:pt x="18543" y="17248"/>
                  </a:cubicBezTo>
                  <a:cubicBezTo>
                    <a:pt x="17117" y="18909"/>
                    <a:pt x="15894" y="19463"/>
                    <a:pt x="14672" y="20017"/>
                  </a:cubicBezTo>
                  <a:cubicBezTo>
                    <a:pt x="13449" y="20571"/>
                    <a:pt x="12226" y="21125"/>
                    <a:pt x="11004" y="21309"/>
                  </a:cubicBezTo>
                  <a:cubicBezTo>
                    <a:pt x="9781" y="21494"/>
                    <a:pt x="8559" y="21309"/>
                    <a:pt x="7336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4910458" y="527535"/>
              <a:ext cx="260508" cy="94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75" fill="norm" stroke="1" extrusionOk="0">
                  <a:moveTo>
                    <a:pt x="6920" y="209"/>
                  </a:moveTo>
                  <a:cubicBezTo>
                    <a:pt x="7969" y="92"/>
                    <a:pt x="9017" y="-25"/>
                    <a:pt x="9961" y="4"/>
                  </a:cubicBezTo>
                  <a:cubicBezTo>
                    <a:pt x="10905" y="33"/>
                    <a:pt x="11744" y="209"/>
                    <a:pt x="13212" y="1143"/>
                  </a:cubicBezTo>
                  <a:cubicBezTo>
                    <a:pt x="14680" y="2077"/>
                    <a:pt x="16777" y="3770"/>
                    <a:pt x="18350" y="5550"/>
                  </a:cubicBezTo>
                  <a:cubicBezTo>
                    <a:pt x="19922" y="7331"/>
                    <a:pt x="20971" y="9199"/>
                    <a:pt x="21285" y="10921"/>
                  </a:cubicBezTo>
                  <a:cubicBezTo>
                    <a:pt x="21600" y="12643"/>
                    <a:pt x="21181" y="14219"/>
                    <a:pt x="18769" y="15796"/>
                  </a:cubicBezTo>
                  <a:cubicBezTo>
                    <a:pt x="16357" y="17372"/>
                    <a:pt x="11953" y="18948"/>
                    <a:pt x="8493" y="19911"/>
                  </a:cubicBezTo>
                  <a:cubicBezTo>
                    <a:pt x="5033" y="20874"/>
                    <a:pt x="2517" y="21225"/>
                    <a:pt x="0" y="21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6037484" y="996689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4400"/>
                    <a:pt x="6545" y="7200"/>
                    <a:pt x="10145" y="3600"/>
                  </a:cubicBezTo>
                  <a:cubicBezTo>
                    <a:pt x="13745" y="0"/>
                    <a:pt x="176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6024441" y="1157692"/>
              <a:ext cx="342718" cy="6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73" fill="norm" stroke="1" extrusionOk="0">
                  <a:moveTo>
                    <a:pt x="2737" y="7200"/>
                  </a:moveTo>
                  <a:cubicBezTo>
                    <a:pt x="1457" y="12000"/>
                    <a:pt x="177" y="16800"/>
                    <a:pt x="17" y="19200"/>
                  </a:cubicBezTo>
                  <a:cubicBezTo>
                    <a:pt x="-143" y="21600"/>
                    <a:pt x="817" y="21600"/>
                    <a:pt x="4577" y="18000"/>
                  </a:cubicBezTo>
                  <a:cubicBezTo>
                    <a:pt x="8337" y="14400"/>
                    <a:pt x="14897" y="7200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7140000" y="533787"/>
              <a:ext cx="246849" cy="114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23" fill="norm" stroke="1" extrusionOk="0">
                  <a:moveTo>
                    <a:pt x="21289" y="1206"/>
                  </a:moveTo>
                  <a:cubicBezTo>
                    <a:pt x="20848" y="822"/>
                    <a:pt x="20407" y="438"/>
                    <a:pt x="19195" y="198"/>
                  </a:cubicBezTo>
                  <a:cubicBezTo>
                    <a:pt x="17983" y="-42"/>
                    <a:pt x="15999" y="-138"/>
                    <a:pt x="13354" y="342"/>
                  </a:cubicBezTo>
                  <a:cubicBezTo>
                    <a:pt x="10709" y="822"/>
                    <a:pt x="7403" y="1878"/>
                    <a:pt x="5309" y="3222"/>
                  </a:cubicBezTo>
                  <a:cubicBezTo>
                    <a:pt x="3216" y="4566"/>
                    <a:pt x="2334" y="6198"/>
                    <a:pt x="2665" y="7734"/>
                  </a:cubicBezTo>
                  <a:cubicBezTo>
                    <a:pt x="2995" y="9270"/>
                    <a:pt x="4538" y="10710"/>
                    <a:pt x="6742" y="12102"/>
                  </a:cubicBezTo>
                  <a:cubicBezTo>
                    <a:pt x="8946" y="13494"/>
                    <a:pt x="11811" y="14838"/>
                    <a:pt x="13795" y="15966"/>
                  </a:cubicBezTo>
                  <a:cubicBezTo>
                    <a:pt x="15779" y="17094"/>
                    <a:pt x="16881" y="18006"/>
                    <a:pt x="16660" y="18798"/>
                  </a:cubicBezTo>
                  <a:cubicBezTo>
                    <a:pt x="16440" y="19590"/>
                    <a:pt x="14897" y="20262"/>
                    <a:pt x="12583" y="20694"/>
                  </a:cubicBezTo>
                  <a:cubicBezTo>
                    <a:pt x="10269" y="21126"/>
                    <a:pt x="7183" y="21318"/>
                    <a:pt x="4979" y="21390"/>
                  </a:cubicBezTo>
                  <a:cubicBezTo>
                    <a:pt x="2775" y="21462"/>
                    <a:pt x="1452" y="21414"/>
                    <a:pt x="681" y="21270"/>
                  </a:cubicBezTo>
                  <a:cubicBezTo>
                    <a:pt x="-91" y="21126"/>
                    <a:pt x="-311" y="20886"/>
                    <a:pt x="571" y="20718"/>
                  </a:cubicBezTo>
                  <a:cubicBezTo>
                    <a:pt x="1452" y="20550"/>
                    <a:pt x="3436" y="20454"/>
                    <a:pt x="5420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6888503" y="1993378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6839518" y="1981713"/>
              <a:ext cx="485996" cy="24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87" fill="norm" stroke="1" extrusionOk="0">
                  <a:moveTo>
                    <a:pt x="11607" y="7542"/>
                  </a:moveTo>
                  <a:cubicBezTo>
                    <a:pt x="10256" y="4923"/>
                    <a:pt x="8906" y="2305"/>
                    <a:pt x="7613" y="996"/>
                  </a:cubicBezTo>
                  <a:cubicBezTo>
                    <a:pt x="6319" y="-313"/>
                    <a:pt x="5082" y="-313"/>
                    <a:pt x="3900" y="887"/>
                  </a:cubicBezTo>
                  <a:cubicBezTo>
                    <a:pt x="2719" y="2087"/>
                    <a:pt x="1594" y="4487"/>
                    <a:pt x="863" y="7432"/>
                  </a:cubicBezTo>
                  <a:cubicBezTo>
                    <a:pt x="132" y="10378"/>
                    <a:pt x="-206" y="13869"/>
                    <a:pt x="131" y="16596"/>
                  </a:cubicBezTo>
                  <a:cubicBezTo>
                    <a:pt x="469" y="19323"/>
                    <a:pt x="1482" y="21287"/>
                    <a:pt x="3113" y="21287"/>
                  </a:cubicBezTo>
                  <a:cubicBezTo>
                    <a:pt x="4744" y="21287"/>
                    <a:pt x="6994" y="19323"/>
                    <a:pt x="8513" y="17251"/>
                  </a:cubicBezTo>
                  <a:cubicBezTo>
                    <a:pt x="10031" y="15178"/>
                    <a:pt x="10819" y="12996"/>
                    <a:pt x="11325" y="11142"/>
                  </a:cubicBezTo>
                  <a:cubicBezTo>
                    <a:pt x="11832" y="9287"/>
                    <a:pt x="12057" y="7760"/>
                    <a:pt x="12057" y="7542"/>
                  </a:cubicBezTo>
                  <a:cubicBezTo>
                    <a:pt x="12057" y="7323"/>
                    <a:pt x="11832" y="8414"/>
                    <a:pt x="11888" y="10269"/>
                  </a:cubicBezTo>
                  <a:cubicBezTo>
                    <a:pt x="11944" y="12123"/>
                    <a:pt x="12282" y="14742"/>
                    <a:pt x="13350" y="16378"/>
                  </a:cubicBezTo>
                  <a:cubicBezTo>
                    <a:pt x="14419" y="18014"/>
                    <a:pt x="16219" y="18669"/>
                    <a:pt x="17682" y="18560"/>
                  </a:cubicBezTo>
                  <a:cubicBezTo>
                    <a:pt x="19144" y="18451"/>
                    <a:pt x="20269" y="17578"/>
                    <a:pt x="21394" y="16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7064840" y="130336"/>
              <a:ext cx="192289" cy="45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04" fill="norm" stroke="1" extrusionOk="0">
                  <a:moveTo>
                    <a:pt x="4263" y="0"/>
                  </a:moveTo>
                  <a:cubicBezTo>
                    <a:pt x="3979" y="2760"/>
                    <a:pt x="3695" y="5520"/>
                    <a:pt x="3837" y="8460"/>
                  </a:cubicBezTo>
                  <a:cubicBezTo>
                    <a:pt x="3979" y="11400"/>
                    <a:pt x="4547" y="14520"/>
                    <a:pt x="4832" y="16560"/>
                  </a:cubicBezTo>
                  <a:cubicBezTo>
                    <a:pt x="5116" y="18600"/>
                    <a:pt x="5116" y="19560"/>
                    <a:pt x="5258" y="19440"/>
                  </a:cubicBezTo>
                  <a:cubicBezTo>
                    <a:pt x="5400" y="19320"/>
                    <a:pt x="5684" y="18120"/>
                    <a:pt x="6821" y="16620"/>
                  </a:cubicBezTo>
                  <a:cubicBezTo>
                    <a:pt x="7958" y="15120"/>
                    <a:pt x="9947" y="13320"/>
                    <a:pt x="11511" y="12240"/>
                  </a:cubicBezTo>
                  <a:cubicBezTo>
                    <a:pt x="13074" y="11160"/>
                    <a:pt x="14211" y="10800"/>
                    <a:pt x="15347" y="10860"/>
                  </a:cubicBezTo>
                  <a:cubicBezTo>
                    <a:pt x="16484" y="10920"/>
                    <a:pt x="17621" y="11400"/>
                    <a:pt x="18758" y="12360"/>
                  </a:cubicBezTo>
                  <a:cubicBezTo>
                    <a:pt x="19895" y="13320"/>
                    <a:pt x="21032" y="14760"/>
                    <a:pt x="21316" y="16140"/>
                  </a:cubicBezTo>
                  <a:cubicBezTo>
                    <a:pt x="21600" y="17520"/>
                    <a:pt x="21032" y="18840"/>
                    <a:pt x="19042" y="19800"/>
                  </a:cubicBezTo>
                  <a:cubicBezTo>
                    <a:pt x="17053" y="20760"/>
                    <a:pt x="13642" y="21360"/>
                    <a:pt x="10232" y="21480"/>
                  </a:cubicBezTo>
                  <a:cubicBezTo>
                    <a:pt x="6821" y="21600"/>
                    <a:pt x="3411" y="21240"/>
                    <a:pt x="0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7662853" y="609668"/>
              <a:ext cx="199340" cy="72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2838"/>
                  </a:moveTo>
                  <a:cubicBezTo>
                    <a:pt x="19108" y="1853"/>
                    <a:pt x="16615" y="867"/>
                    <a:pt x="14677" y="375"/>
                  </a:cubicBezTo>
                  <a:cubicBezTo>
                    <a:pt x="12738" y="-118"/>
                    <a:pt x="11354" y="-118"/>
                    <a:pt x="9969" y="337"/>
                  </a:cubicBezTo>
                  <a:cubicBezTo>
                    <a:pt x="8585" y="791"/>
                    <a:pt x="7200" y="1701"/>
                    <a:pt x="5954" y="3406"/>
                  </a:cubicBezTo>
                  <a:cubicBezTo>
                    <a:pt x="4708" y="5111"/>
                    <a:pt x="3600" y="7613"/>
                    <a:pt x="2908" y="10151"/>
                  </a:cubicBezTo>
                  <a:cubicBezTo>
                    <a:pt x="2215" y="12690"/>
                    <a:pt x="1938" y="15267"/>
                    <a:pt x="1523" y="17162"/>
                  </a:cubicBezTo>
                  <a:cubicBezTo>
                    <a:pt x="1108" y="19057"/>
                    <a:pt x="554" y="20269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7540184" y="1088691"/>
              <a:ext cx="329675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9029"/>
                    <a:pt x="335" y="16457"/>
                    <a:pt x="1758" y="14143"/>
                  </a:cubicBezTo>
                  <a:cubicBezTo>
                    <a:pt x="3181" y="11829"/>
                    <a:pt x="5860" y="9771"/>
                    <a:pt x="9377" y="7457"/>
                  </a:cubicBezTo>
                  <a:cubicBezTo>
                    <a:pt x="12893" y="5143"/>
                    <a:pt x="17247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7947469" y="677937"/>
              <a:ext cx="244397" cy="61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10" fill="norm" stroke="1" extrusionOk="0">
                  <a:moveTo>
                    <a:pt x="21078" y="1480"/>
                  </a:moveTo>
                  <a:cubicBezTo>
                    <a:pt x="21078" y="949"/>
                    <a:pt x="21078" y="418"/>
                    <a:pt x="20527" y="153"/>
                  </a:cubicBezTo>
                  <a:cubicBezTo>
                    <a:pt x="19976" y="-113"/>
                    <a:pt x="18874" y="-113"/>
                    <a:pt x="16560" y="817"/>
                  </a:cubicBezTo>
                  <a:cubicBezTo>
                    <a:pt x="14245" y="1746"/>
                    <a:pt x="10719" y="3605"/>
                    <a:pt x="7743" y="5907"/>
                  </a:cubicBezTo>
                  <a:cubicBezTo>
                    <a:pt x="4768" y="8208"/>
                    <a:pt x="2343" y="10953"/>
                    <a:pt x="1021" y="13387"/>
                  </a:cubicBezTo>
                  <a:cubicBezTo>
                    <a:pt x="-302" y="15821"/>
                    <a:pt x="-522" y="17946"/>
                    <a:pt x="1462" y="19318"/>
                  </a:cubicBezTo>
                  <a:cubicBezTo>
                    <a:pt x="3445" y="20690"/>
                    <a:pt x="7633" y="21310"/>
                    <a:pt x="10498" y="21398"/>
                  </a:cubicBezTo>
                  <a:cubicBezTo>
                    <a:pt x="13364" y="21487"/>
                    <a:pt x="14907" y="21044"/>
                    <a:pt x="16449" y="20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8294090" y="726596"/>
              <a:ext cx="120115" cy="5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69"/>
                  </a:moveTo>
                  <a:cubicBezTo>
                    <a:pt x="18843" y="-32"/>
                    <a:pt x="16085" y="-132"/>
                    <a:pt x="13098" y="621"/>
                  </a:cubicBezTo>
                  <a:cubicBezTo>
                    <a:pt x="10111" y="1375"/>
                    <a:pt x="6894" y="2982"/>
                    <a:pt x="4366" y="5544"/>
                  </a:cubicBezTo>
                  <a:cubicBezTo>
                    <a:pt x="1838" y="8106"/>
                    <a:pt x="0" y="11622"/>
                    <a:pt x="0" y="14235"/>
                  </a:cubicBezTo>
                  <a:cubicBezTo>
                    <a:pt x="0" y="16847"/>
                    <a:pt x="1838" y="18555"/>
                    <a:pt x="5055" y="19609"/>
                  </a:cubicBezTo>
                  <a:cubicBezTo>
                    <a:pt x="8272" y="20664"/>
                    <a:pt x="12868" y="21066"/>
                    <a:pt x="17464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8237866" y="981355"/>
              <a:ext cx="191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6364"/>
                    <a:pt x="10368" y="11127"/>
                    <a:pt x="13968" y="7527"/>
                  </a:cubicBezTo>
                  <a:cubicBezTo>
                    <a:pt x="17568" y="3927"/>
                    <a:pt x="1958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8521540" y="759017"/>
              <a:ext cx="92724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5" h="21600" fill="norm" stroke="1" extrusionOk="0">
                  <a:moveTo>
                    <a:pt x="4985" y="0"/>
                  </a:moveTo>
                  <a:cubicBezTo>
                    <a:pt x="7200" y="1774"/>
                    <a:pt x="9415" y="3548"/>
                    <a:pt x="13015" y="6000"/>
                  </a:cubicBezTo>
                  <a:cubicBezTo>
                    <a:pt x="16615" y="8452"/>
                    <a:pt x="21600" y="11583"/>
                    <a:pt x="19662" y="14296"/>
                  </a:cubicBezTo>
                  <a:cubicBezTo>
                    <a:pt x="17723" y="17009"/>
                    <a:pt x="8862" y="19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8921357" y="610430"/>
              <a:ext cx="631054" cy="69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05" fill="norm" stroke="1" extrusionOk="0">
                  <a:moveTo>
                    <a:pt x="7800" y="17117"/>
                  </a:moveTo>
                  <a:cubicBezTo>
                    <a:pt x="7887" y="16723"/>
                    <a:pt x="7974" y="16329"/>
                    <a:pt x="7321" y="15777"/>
                  </a:cubicBezTo>
                  <a:cubicBezTo>
                    <a:pt x="6667" y="15225"/>
                    <a:pt x="5274" y="14516"/>
                    <a:pt x="4011" y="14595"/>
                  </a:cubicBezTo>
                  <a:cubicBezTo>
                    <a:pt x="2748" y="14674"/>
                    <a:pt x="1616" y="15541"/>
                    <a:pt x="919" y="16723"/>
                  </a:cubicBezTo>
                  <a:cubicBezTo>
                    <a:pt x="222" y="17906"/>
                    <a:pt x="-39" y="19404"/>
                    <a:pt x="5" y="20310"/>
                  </a:cubicBezTo>
                  <a:cubicBezTo>
                    <a:pt x="48" y="21217"/>
                    <a:pt x="396" y="21532"/>
                    <a:pt x="1485" y="21138"/>
                  </a:cubicBezTo>
                  <a:cubicBezTo>
                    <a:pt x="2574" y="20744"/>
                    <a:pt x="4403" y="19640"/>
                    <a:pt x="5666" y="18655"/>
                  </a:cubicBezTo>
                  <a:cubicBezTo>
                    <a:pt x="6929" y="17669"/>
                    <a:pt x="7626" y="16802"/>
                    <a:pt x="8017" y="15698"/>
                  </a:cubicBezTo>
                  <a:cubicBezTo>
                    <a:pt x="8409" y="14595"/>
                    <a:pt x="8496" y="13255"/>
                    <a:pt x="8932" y="11323"/>
                  </a:cubicBezTo>
                  <a:cubicBezTo>
                    <a:pt x="9367" y="9392"/>
                    <a:pt x="10151" y="6869"/>
                    <a:pt x="10630" y="5174"/>
                  </a:cubicBezTo>
                  <a:cubicBezTo>
                    <a:pt x="11109" y="3479"/>
                    <a:pt x="11284" y="2612"/>
                    <a:pt x="11371" y="1942"/>
                  </a:cubicBezTo>
                  <a:cubicBezTo>
                    <a:pt x="11458" y="1272"/>
                    <a:pt x="11458" y="799"/>
                    <a:pt x="11327" y="878"/>
                  </a:cubicBezTo>
                  <a:cubicBezTo>
                    <a:pt x="11196" y="957"/>
                    <a:pt x="10935" y="1587"/>
                    <a:pt x="10456" y="3361"/>
                  </a:cubicBezTo>
                  <a:cubicBezTo>
                    <a:pt x="9977" y="5135"/>
                    <a:pt x="9280" y="8052"/>
                    <a:pt x="8845" y="10614"/>
                  </a:cubicBezTo>
                  <a:cubicBezTo>
                    <a:pt x="8409" y="13176"/>
                    <a:pt x="8235" y="15383"/>
                    <a:pt x="8192" y="16684"/>
                  </a:cubicBezTo>
                  <a:cubicBezTo>
                    <a:pt x="8148" y="17985"/>
                    <a:pt x="8235" y="18379"/>
                    <a:pt x="8453" y="18694"/>
                  </a:cubicBezTo>
                  <a:cubicBezTo>
                    <a:pt x="8671" y="19009"/>
                    <a:pt x="9019" y="19246"/>
                    <a:pt x="9672" y="19246"/>
                  </a:cubicBezTo>
                  <a:cubicBezTo>
                    <a:pt x="10326" y="19246"/>
                    <a:pt x="11284" y="19009"/>
                    <a:pt x="12590" y="17827"/>
                  </a:cubicBezTo>
                  <a:cubicBezTo>
                    <a:pt x="13896" y="16644"/>
                    <a:pt x="15551" y="14516"/>
                    <a:pt x="16858" y="12230"/>
                  </a:cubicBezTo>
                  <a:cubicBezTo>
                    <a:pt x="18164" y="9944"/>
                    <a:pt x="19122" y="7500"/>
                    <a:pt x="19819" y="5608"/>
                  </a:cubicBezTo>
                  <a:cubicBezTo>
                    <a:pt x="20516" y="3716"/>
                    <a:pt x="20951" y="2376"/>
                    <a:pt x="21213" y="1469"/>
                  </a:cubicBezTo>
                  <a:cubicBezTo>
                    <a:pt x="21474" y="563"/>
                    <a:pt x="21561" y="90"/>
                    <a:pt x="21474" y="11"/>
                  </a:cubicBezTo>
                  <a:cubicBezTo>
                    <a:pt x="21387" y="-68"/>
                    <a:pt x="21126" y="247"/>
                    <a:pt x="20516" y="1745"/>
                  </a:cubicBezTo>
                  <a:cubicBezTo>
                    <a:pt x="19906" y="3243"/>
                    <a:pt x="18948" y="5923"/>
                    <a:pt x="18295" y="8525"/>
                  </a:cubicBezTo>
                  <a:cubicBezTo>
                    <a:pt x="17642" y="11126"/>
                    <a:pt x="17293" y="13649"/>
                    <a:pt x="17250" y="15304"/>
                  </a:cubicBezTo>
                  <a:cubicBezTo>
                    <a:pt x="17206" y="16960"/>
                    <a:pt x="17467" y="17748"/>
                    <a:pt x="18077" y="18063"/>
                  </a:cubicBezTo>
                  <a:cubicBezTo>
                    <a:pt x="18687" y="18379"/>
                    <a:pt x="19645" y="18221"/>
                    <a:pt x="20255" y="17906"/>
                  </a:cubicBezTo>
                  <a:cubicBezTo>
                    <a:pt x="20864" y="17590"/>
                    <a:pt x="21126" y="17117"/>
                    <a:pt x="21387" y="16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9318891" y="889353"/>
              <a:ext cx="38334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000"/>
                    <a:pt x="10080" y="10400"/>
                    <a:pt x="13680" y="6800"/>
                  </a:cubicBezTo>
                  <a:cubicBezTo>
                    <a:pt x="17280" y="3200"/>
                    <a:pt x="1944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059433" y="2856143"/>
              <a:ext cx="199210" cy="86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443" fill="norm" stroke="1" extrusionOk="0">
                  <a:moveTo>
                    <a:pt x="231" y="6379"/>
                  </a:moveTo>
                  <a:cubicBezTo>
                    <a:pt x="1272" y="8285"/>
                    <a:pt x="2313" y="10191"/>
                    <a:pt x="4005" y="12255"/>
                  </a:cubicBezTo>
                  <a:cubicBezTo>
                    <a:pt x="5697" y="14320"/>
                    <a:pt x="8039" y="16544"/>
                    <a:pt x="9340" y="17941"/>
                  </a:cubicBezTo>
                  <a:cubicBezTo>
                    <a:pt x="10641" y="19339"/>
                    <a:pt x="10901" y="19911"/>
                    <a:pt x="11031" y="20419"/>
                  </a:cubicBezTo>
                  <a:cubicBezTo>
                    <a:pt x="11162" y="20927"/>
                    <a:pt x="11162" y="21372"/>
                    <a:pt x="11162" y="21435"/>
                  </a:cubicBezTo>
                  <a:cubicBezTo>
                    <a:pt x="11162" y="21499"/>
                    <a:pt x="11162" y="21181"/>
                    <a:pt x="10121" y="20006"/>
                  </a:cubicBezTo>
                  <a:cubicBezTo>
                    <a:pt x="9080" y="18831"/>
                    <a:pt x="6998" y="16798"/>
                    <a:pt x="5176" y="14733"/>
                  </a:cubicBezTo>
                  <a:cubicBezTo>
                    <a:pt x="3354" y="12668"/>
                    <a:pt x="1793" y="10572"/>
                    <a:pt x="882" y="8444"/>
                  </a:cubicBezTo>
                  <a:cubicBezTo>
                    <a:pt x="-29" y="6315"/>
                    <a:pt x="-289" y="4155"/>
                    <a:pt x="362" y="2726"/>
                  </a:cubicBezTo>
                  <a:cubicBezTo>
                    <a:pt x="1012" y="1297"/>
                    <a:pt x="2574" y="598"/>
                    <a:pt x="4135" y="248"/>
                  </a:cubicBezTo>
                  <a:cubicBezTo>
                    <a:pt x="5697" y="-101"/>
                    <a:pt x="7258" y="-101"/>
                    <a:pt x="9600" y="375"/>
                  </a:cubicBezTo>
                  <a:cubicBezTo>
                    <a:pt x="11942" y="852"/>
                    <a:pt x="15065" y="1805"/>
                    <a:pt x="17407" y="3044"/>
                  </a:cubicBezTo>
                  <a:cubicBezTo>
                    <a:pt x="19750" y="4283"/>
                    <a:pt x="21311" y="5807"/>
                    <a:pt x="19489" y="7173"/>
                  </a:cubicBezTo>
                  <a:cubicBezTo>
                    <a:pt x="17668" y="8539"/>
                    <a:pt x="12463" y="9746"/>
                    <a:pt x="9210" y="10318"/>
                  </a:cubicBezTo>
                  <a:cubicBezTo>
                    <a:pt x="5957" y="10890"/>
                    <a:pt x="4656" y="10826"/>
                    <a:pt x="3354" y="1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314710" y="3143404"/>
              <a:ext cx="268341" cy="47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9257"/>
                  </a:moveTo>
                  <a:cubicBezTo>
                    <a:pt x="617" y="8800"/>
                    <a:pt x="1234" y="8343"/>
                    <a:pt x="3291" y="8914"/>
                  </a:cubicBezTo>
                  <a:cubicBezTo>
                    <a:pt x="5349" y="9486"/>
                    <a:pt x="8846" y="11086"/>
                    <a:pt x="10903" y="13029"/>
                  </a:cubicBezTo>
                  <a:cubicBezTo>
                    <a:pt x="12960" y="14971"/>
                    <a:pt x="13577" y="17257"/>
                    <a:pt x="13371" y="18800"/>
                  </a:cubicBezTo>
                  <a:cubicBezTo>
                    <a:pt x="13166" y="20343"/>
                    <a:pt x="12137" y="21143"/>
                    <a:pt x="11211" y="21371"/>
                  </a:cubicBezTo>
                  <a:cubicBezTo>
                    <a:pt x="10286" y="21600"/>
                    <a:pt x="9463" y="21257"/>
                    <a:pt x="8949" y="19714"/>
                  </a:cubicBezTo>
                  <a:cubicBezTo>
                    <a:pt x="8434" y="18171"/>
                    <a:pt x="8229" y="15429"/>
                    <a:pt x="9360" y="12343"/>
                  </a:cubicBezTo>
                  <a:cubicBezTo>
                    <a:pt x="10491" y="9257"/>
                    <a:pt x="12960" y="5829"/>
                    <a:pt x="15223" y="3714"/>
                  </a:cubicBezTo>
                  <a:cubicBezTo>
                    <a:pt x="17486" y="1600"/>
                    <a:pt x="1954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607222" y="2978279"/>
              <a:ext cx="236501" cy="71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18" fill="norm" stroke="1" extrusionOk="0">
                  <a:moveTo>
                    <a:pt x="18508" y="1955"/>
                  </a:moveTo>
                  <a:cubicBezTo>
                    <a:pt x="18508" y="1345"/>
                    <a:pt x="18508" y="734"/>
                    <a:pt x="17933" y="352"/>
                  </a:cubicBezTo>
                  <a:cubicBezTo>
                    <a:pt x="17359" y="-29"/>
                    <a:pt x="16210" y="-182"/>
                    <a:pt x="14486" y="314"/>
                  </a:cubicBezTo>
                  <a:cubicBezTo>
                    <a:pt x="12763" y="810"/>
                    <a:pt x="10465" y="1955"/>
                    <a:pt x="8052" y="3749"/>
                  </a:cubicBezTo>
                  <a:cubicBezTo>
                    <a:pt x="5639" y="5542"/>
                    <a:pt x="3112" y="7985"/>
                    <a:pt x="1618" y="10351"/>
                  </a:cubicBezTo>
                  <a:cubicBezTo>
                    <a:pt x="125" y="12717"/>
                    <a:pt x="-335" y="15007"/>
                    <a:pt x="239" y="16800"/>
                  </a:cubicBezTo>
                  <a:cubicBezTo>
                    <a:pt x="814" y="18594"/>
                    <a:pt x="2422" y="19892"/>
                    <a:pt x="6099" y="20578"/>
                  </a:cubicBezTo>
                  <a:cubicBezTo>
                    <a:pt x="9776" y="21265"/>
                    <a:pt x="15520" y="21342"/>
                    <a:pt x="21265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2040109" y="3134976"/>
              <a:ext cx="393961" cy="52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43" fill="norm" stroke="1" extrusionOk="0">
                  <a:moveTo>
                    <a:pt x="161" y="2222"/>
                  </a:moveTo>
                  <a:cubicBezTo>
                    <a:pt x="21" y="1387"/>
                    <a:pt x="-118" y="552"/>
                    <a:pt x="161" y="187"/>
                  </a:cubicBezTo>
                  <a:cubicBezTo>
                    <a:pt x="439" y="-178"/>
                    <a:pt x="1136" y="-74"/>
                    <a:pt x="2460" y="1074"/>
                  </a:cubicBezTo>
                  <a:cubicBezTo>
                    <a:pt x="3784" y="2222"/>
                    <a:pt x="5735" y="4413"/>
                    <a:pt x="8104" y="7335"/>
                  </a:cubicBezTo>
                  <a:cubicBezTo>
                    <a:pt x="10473" y="10257"/>
                    <a:pt x="13260" y="13909"/>
                    <a:pt x="15141" y="16309"/>
                  </a:cubicBezTo>
                  <a:cubicBezTo>
                    <a:pt x="17023" y="18709"/>
                    <a:pt x="17998" y="19857"/>
                    <a:pt x="18834" y="20535"/>
                  </a:cubicBezTo>
                  <a:cubicBezTo>
                    <a:pt x="19670" y="21213"/>
                    <a:pt x="20367" y="21422"/>
                    <a:pt x="20785" y="21318"/>
                  </a:cubicBezTo>
                  <a:cubicBezTo>
                    <a:pt x="21203" y="21213"/>
                    <a:pt x="21343" y="20796"/>
                    <a:pt x="21482" y="20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2160867" y="3170766"/>
              <a:ext cx="250202" cy="53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28" fill="norm" stroke="1" extrusionOk="0">
                  <a:moveTo>
                    <a:pt x="21147" y="743"/>
                  </a:moveTo>
                  <a:cubicBezTo>
                    <a:pt x="20283" y="437"/>
                    <a:pt x="19419" y="132"/>
                    <a:pt x="18447" y="30"/>
                  </a:cubicBezTo>
                  <a:cubicBezTo>
                    <a:pt x="17475" y="-72"/>
                    <a:pt x="16395" y="30"/>
                    <a:pt x="14343" y="1253"/>
                  </a:cubicBezTo>
                  <a:cubicBezTo>
                    <a:pt x="12291" y="2475"/>
                    <a:pt x="9267" y="4819"/>
                    <a:pt x="6567" y="7620"/>
                  </a:cubicBezTo>
                  <a:cubicBezTo>
                    <a:pt x="3867" y="10422"/>
                    <a:pt x="1491" y="13683"/>
                    <a:pt x="519" y="15975"/>
                  </a:cubicBezTo>
                  <a:cubicBezTo>
                    <a:pt x="-453" y="18268"/>
                    <a:pt x="-21" y="19592"/>
                    <a:pt x="1491" y="20356"/>
                  </a:cubicBezTo>
                  <a:cubicBezTo>
                    <a:pt x="3003" y="21120"/>
                    <a:pt x="5595" y="21324"/>
                    <a:pt x="8187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2648592" y="3146349"/>
              <a:ext cx="268489" cy="44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45" fill="norm" stroke="1" extrusionOk="0">
                  <a:moveTo>
                    <a:pt x="21012" y="1709"/>
                  </a:moveTo>
                  <a:cubicBezTo>
                    <a:pt x="20212" y="969"/>
                    <a:pt x="19412" y="228"/>
                    <a:pt x="17812" y="43"/>
                  </a:cubicBezTo>
                  <a:cubicBezTo>
                    <a:pt x="16212" y="-142"/>
                    <a:pt x="13812" y="228"/>
                    <a:pt x="10812" y="2018"/>
                  </a:cubicBezTo>
                  <a:cubicBezTo>
                    <a:pt x="7812" y="3808"/>
                    <a:pt x="4212" y="7017"/>
                    <a:pt x="2112" y="10164"/>
                  </a:cubicBezTo>
                  <a:cubicBezTo>
                    <a:pt x="12" y="13312"/>
                    <a:pt x="-588" y="16397"/>
                    <a:pt x="612" y="18434"/>
                  </a:cubicBezTo>
                  <a:cubicBezTo>
                    <a:pt x="1812" y="20471"/>
                    <a:pt x="4812" y="21458"/>
                    <a:pt x="8512" y="21335"/>
                  </a:cubicBezTo>
                  <a:cubicBezTo>
                    <a:pt x="12212" y="21211"/>
                    <a:pt x="16612" y="19977"/>
                    <a:pt x="21012" y="18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2702408" y="3350408"/>
              <a:ext cx="276007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7673"/>
                    <a:pt x="6000" y="13745"/>
                    <a:pt x="9600" y="10145"/>
                  </a:cubicBezTo>
                  <a:cubicBezTo>
                    <a:pt x="13200" y="6545"/>
                    <a:pt x="174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3480418" y="3008709"/>
              <a:ext cx="211014" cy="60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82" fill="norm" stroke="1" extrusionOk="0">
                  <a:moveTo>
                    <a:pt x="21232" y="1523"/>
                  </a:moveTo>
                  <a:cubicBezTo>
                    <a:pt x="20461" y="976"/>
                    <a:pt x="19689" y="429"/>
                    <a:pt x="18661" y="155"/>
                  </a:cubicBezTo>
                  <a:cubicBezTo>
                    <a:pt x="17632" y="-118"/>
                    <a:pt x="16346" y="-118"/>
                    <a:pt x="13903" y="885"/>
                  </a:cubicBezTo>
                  <a:cubicBezTo>
                    <a:pt x="11461" y="1887"/>
                    <a:pt x="7861" y="3892"/>
                    <a:pt x="5161" y="6262"/>
                  </a:cubicBezTo>
                  <a:cubicBezTo>
                    <a:pt x="2461" y="8631"/>
                    <a:pt x="661" y="11366"/>
                    <a:pt x="146" y="13781"/>
                  </a:cubicBezTo>
                  <a:cubicBezTo>
                    <a:pt x="-368" y="16196"/>
                    <a:pt x="403" y="18292"/>
                    <a:pt x="3618" y="19523"/>
                  </a:cubicBezTo>
                  <a:cubicBezTo>
                    <a:pt x="6832" y="20753"/>
                    <a:pt x="12489" y="21117"/>
                    <a:pt x="18146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3807534" y="3082069"/>
              <a:ext cx="152237" cy="48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3" fill="norm" stroke="1" extrusionOk="0">
                  <a:moveTo>
                    <a:pt x="12805" y="0"/>
                  </a:moveTo>
                  <a:cubicBezTo>
                    <a:pt x="9925" y="1018"/>
                    <a:pt x="7045" y="2036"/>
                    <a:pt x="4885" y="4354"/>
                  </a:cubicBezTo>
                  <a:cubicBezTo>
                    <a:pt x="2725" y="6672"/>
                    <a:pt x="1285" y="10291"/>
                    <a:pt x="565" y="13005"/>
                  </a:cubicBezTo>
                  <a:cubicBezTo>
                    <a:pt x="-155" y="15719"/>
                    <a:pt x="-155" y="17529"/>
                    <a:pt x="385" y="18829"/>
                  </a:cubicBezTo>
                  <a:cubicBezTo>
                    <a:pt x="925" y="20130"/>
                    <a:pt x="2005" y="20921"/>
                    <a:pt x="4525" y="21261"/>
                  </a:cubicBezTo>
                  <a:cubicBezTo>
                    <a:pt x="7045" y="21600"/>
                    <a:pt x="11005" y="21487"/>
                    <a:pt x="14065" y="20469"/>
                  </a:cubicBezTo>
                  <a:cubicBezTo>
                    <a:pt x="17125" y="19451"/>
                    <a:pt x="19285" y="17529"/>
                    <a:pt x="21445" y="15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3715022" y="3335075"/>
              <a:ext cx="283083" cy="3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20" fill="norm" stroke="1" extrusionOk="0">
                  <a:moveTo>
                    <a:pt x="5742" y="17280"/>
                  </a:moveTo>
                  <a:cubicBezTo>
                    <a:pt x="4392" y="18720"/>
                    <a:pt x="3042" y="20160"/>
                    <a:pt x="1884" y="20880"/>
                  </a:cubicBezTo>
                  <a:cubicBezTo>
                    <a:pt x="727" y="21600"/>
                    <a:pt x="-237" y="21600"/>
                    <a:pt x="52" y="20880"/>
                  </a:cubicBezTo>
                  <a:cubicBezTo>
                    <a:pt x="342" y="20160"/>
                    <a:pt x="1884" y="18720"/>
                    <a:pt x="5645" y="15120"/>
                  </a:cubicBezTo>
                  <a:cubicBezTo>
                    <a:pt x="9406" y="11520"/>
                    <a:pt x="15384" y="5760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3959770" y="3465411"/>
              <a:ext cx="115004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175"/>
                    <a:pt x="12000" y="10350"/>
                    <a:pt x="8400" y="13950"/>
                  </a:cubicBezTo>
                  <a:cubicBezTo>
                    <a:pt x="4800" y="17550"/>
                    <a:pt x="2400" y="195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4457480" y="3411743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4438639" y="3014469"/>
              <a:ext cx="126812" cy="65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77" fill="norm" stroke="1" extrusionOk="0">
                  <a:moveTo>
                    <a:pt x="16252" y="705"/>
                  </a:moveTo>
                  <a:cubicBezTo>
                    <a:pt x="16684" y="288"/>
                    <a:pt x="17116" y="-129"/>
                    <a:pt x="17332" y="38"/>
                  </a:cubicBezTo>
                  <a:cubicBezTo>
                    <a:pt x="17548" y="205"/>
                    <a:pt x="17548" y="955"/>
                    <a:pt x="16036" y="2623"/>
                  </a:cubicBezTo>
                  <a:cubicBezTo>
                    <a:pt x="14524" y="4291"/>
                    <a:pt x="11500" y="6876"/>
                    <a:pt x="8908" y="9253"/>
                  </a:cubicBezTo>
                  <a:cubicBezTo>
                    <a:pt x="6316" y="11630"/>
                    <a:pt x="4156" y="13798"/>
                    <a:pt x="2644" y="15550"/>
                  </a:cubicBezTo>
                  <a:cubicBezTo>
                    <a:pt x="1132" y="17301"/>
                    <a:pt x="268" y="18635"/>
                    <a:pt x="52" y="19553"/>
                  </a:cubicBezTo>
                  <a:cubicBezTo>
                    <a:pt x="-164" y="20470"/>
                    <a:pt x="268" y="20971"/>
                    <a:pt x="1780" y="21221"/>
                  </a:cubicBezTo>
                  <a:cubicBezTo>
                    <a:pt x="3292" y="21471"/>
                    <a:pt x="5884" y="21471"/>
                    <a:pt x="9340" y="20846"/>
                  </a:cubicBezTo>
                  <a:cubicBezTo>
                    <a:pt x="12796" y="20220"/>
                    <a:pt x="17116" y="18969"/>
                    <a:pt x="21436" y="17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4413615" y="3365742"/>
              <a:ext cx="2591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4281" y="21600"/>
                  </a:moveTo>
                  <a:cubicBezTo>
                    <a:pt x="2393" y="19800"/>
                    <a:pt x="506" y="18000"/>
                    <a:pt x="86" y="16200"/>
                  </a:cubicBezTo>
                  <a:cubicBezTo>
                    <a:pt x="-333" y="14400"/>
                    <a:pt x="716" y="12600"/>
                    <a:pt x="4490" y="9900"/>
                  </a:cubicBezTo>
                  <a:cubicBezTo>
                    <a:pt x="8265" y="7200"/>
                    <a:pt x="14766" y="3600"/>
                    <a:pt x="212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4710791" y="3404076"/>
              <a:ext cx="238002" cy="4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18" fill="norm" stroke="1" extrusionOk="0">
                  <a:moveTo>
                    <a:pt x="2098" y="14400"/>
                  </a:moveTo>
                  <a:cubicBezTo>
                    <a:pt x="949" y="16800"/>
                    <a:pt x="-200" y="19200"/>
                    <a:pt x="30" y="20400"/>
                  </a:cubicBezTo>
                  <a:cubicBezTo>
                    <a:pt x="260" y="21600"/>
                    <a:pt x="1868" y="21600"/>
                    <a:pt x="5660" y="18000"/>
                  </a:cubicBezTo>
                  <a:cubicBezTo>
                    <a:pt x="9451" y="14400"/>
                    <a:pt x="15426" y="720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4826043" y="3258406"/>
              <a:ext cx="53749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20649" y="0"/>
                  </a:moveTo>
                  <a:cubicBezTo>
                    <a:pt x="15740" y="288"/>
                    <a:pt x="10831" y="576"/>
                    <a:pt x="7885" y="1080"/>
                  </a:cubicBezTo>
                  <a:cubicBezTo>
                    <a:pt x="4940" y="1584"/>
                    <a:pt x="3958" y="2304"/>
                    <a:pt x="2485" y="4536"/>
                  </a:cubicBezTo>
                  <a:cubicBezTo>
                    <a:pt x="1013" y="6768"/>
                    <a:pt x="-951" y="10512"/>
                    <a:pt x="522" y="13608"/>
                  </a:cubicBezTo>
                  <a:cubicBezTo>
                    <a:pt x="1994" y="16704"/>
                    <a:pt x="6904" y="19152"/>
                    <a:pt x="118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5034443" y="2866963"/>
              <a:ext cx="596699" cy="73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80" fill="norm" stroke="1" extrusionOk="0">
                  <a:moveTo>
                    <a:pt x="6321" y="18112"/>
                  </a:moveTo>
                  <a:cubicBezTo>
                    <a:pt x="6414" y="17665"/>
                    <a:pt x="6506" y="17218"/>
                    <a:pt x="6598" y="16809"/>
                  </a:cubicBezTo>
                  <a:cubicBezTo>
                    <a:pt x="6690" y="16399"/>
                    <a:pt x="6783" y="16027"/>
                    <a:pt x="6414" y="15729"/>
                  </a:cubicBezTo>
                  <a:cubicBezTo>
                    <a:pt x="6044" y="15431"/>
                    <a:pt x="5214" y="15207"/>
                    <a:pt x="4198" y="15692"/>
                  </a:cubicBezTo>
                  <a:cubicBezTo>
                    <a:pt x="3183" y="16176"/>
                    <a:pt x="1983" y="17367"/>
                    <a:pt x="1244" y="18261"/>
                  </a:cubicBezTo>
                  <a:cubicBezTo>
                    <a:pt x="506" y="19155"/>
                    <a:pt x="229" y="19751"/>
                    <a:pt x="90" y="20235"/>
                  </a:cubicBezTo>
                  <a:cubicBezTo>
                    <a:pt x="-48" y="20719"/>
                    <a:pt x="-48" y="21092"/>
                    <a:pt x="229" y="21278"/>
                  </a:cubicBezTo>
                  <a:cubicBezTo>
                    <a:pt x="506" y="21464"/>
                    <a:pt x="1060" y="21464"/>
                    <a:pt x="2167" y="20682"/>
                  </a:cubicBezTo>
                  <a:cubicBezTo>
                    <a:pt x="3275" y="19900"/>
                    <a:pt x="4937" y="18336"/>
                    <a:pt x="6367" y="16585"/>
                  </a:cubicBezTo>
                  <a:cubicBezTo>
                    <a:pt x="7798" y="14835"/>
                    <a:pt x="8998" y="12898"/>
                    <a:pt x="10014" y="10590"/>
                  </a:cubicBezTo>
                  <a:cubicBezTo>
                    <a:pt x="11029" y="8281"/>
                    <a:pt x="11860" y="5599"/>
                    <a:pt x="12321" y="4035"/>
                  </a:cubicBezTo>
                  <a:cubicBezTo>
                    <a:pt x="12783" y="2471"/>
                    <a:pt x="12875" y="2024"/>
                    <a:pt x="12967" y="1465"/>
                  </a:cubicBezTo>
                  <a:cubicBezTo>
                    <a:pt x="13060" y="907"/>
                    <a:pt x="13152" y="236"/>
                    <a:pt x="13060" y="50"/>
                  </a:cubicBezTo>
                  <a:cubicBezTo>
                    <a:pt x="12967" y="-136"/>
                    <a:pt x="12690" y="162"/>
                    <a:pt x="12044" y="1577"/>
                  </a:cubicBezTo>
                  <a:cubicBezTo>
                    <a:pt x="11398" y="2992"/>
                    <a:pt x="10383" y="5525"/>
                    <a:pt x="9783" y="8206"/>
                  </a:cubicBezTo>
                  <a:cubicBezTo>
                    <a:pt x="9183" y="10887"/>
                    <a:pt x="8998" y="13718"/>
                    <a:pt x="8952" y="15505"/>
                  </a:cubicBezTo>
                  <a:cubicBezTo>
                    <a:pt x="8906" y="17293"/>
                    <a:pt x="8998" y="18038"/>
                    <a:pt x="9321" y="18485"/>
                  </a:cubicBezTo>
                  <a:cubicBezTo>
                    <a:pt x="9644" y="18932"/>
                    <a:pt x="10198" y="19081"/>
                    <a:pt x="10890" y="18820"/>
                  </a:cubicBezTo>
                  <a:cubicBezTo>
                    <a:pt x="11583" y="18559"/>
                    <a:pt x="12414" y="17889"/>
                    <a:pt x="13567" y="16213"/>
                  </a:cubicBezTo>
                  <a:cubicBezTo>
                    <a:pt x="14721" y="14537"/>
                    <a:pt x="16198" y="11856"/>
                    <a:pt x="17398" y="9249"/>
                  </a:cubicBezTo>
                  <a:cubicBezTo>
                    <a:pt x="18598" y="6642"/>
                    <a:pt x="19521" y="4110"/>
                    <a:pt x="20029" y="2583"/>
                  </a:cubicBezTo>
                  <a:cubicBezTo>
                    <a:pt x="20537" y="1056"/>
                    <a:pt x="20629" y="534"/>
                    <a:pt x="20490" y="497"/>
                  </a:cubicBezTo>
                  <a:cubicBezTo>
                    <a:pt x="20352" y="460"/>
                    <a:pt x="19983" y="907"/>
                    <a:pt x="19429" y="1987"/>
                  </a:cubicBezTo>
                  <a:cubicBezTo>
                    <a:pt x="18875" y="3067"/>
                    <a:pt x="18137" y="4780"/>
                    <a:pt x="17537" y="6903"/>
                  </a:cubicBezTo>
                  <a:cubicBezTo>
                    <a:pt x="16937" y="9025"/>
                    <a:pt x="16475" y="11558"/>
                    <a:pt x="16429" y="13308"/>
                  </a:cubicBezTo>
                  <a:cubicBezTo>
                    <a:pt x="16383" y="15058"/>
                    <a:pt x="16752" y="16027"/>
                    <a:pt x="17537" y="16623"/>
                  </a:cubicBezTo>
                  <a:cubicBezTo>
                    <a:pt x="18321" y="17218"/>
                    <a:pt x="19521" y="17442"/>
                    <a:pt x="20260" y="17405"/>
                  </a:cubicBezTo>
                  <a:cubicBezTo>
                    <a:pt x="20998" y="17367"/>
                    <a:pt x="21275" y="17070"/>
                    <a:pt x="21552" y="16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5475249" y="3204738"/>
              <a:ext cx="10222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21600"/>
                  </a:moveTo>
                  <a:cubicBezTo>
                    <a:pt x="2700" y="20000"/>
                    <a:pt x="0" y="18400"/>
                    <a:pt x="0" y="16400"/>
                  </a:cubicBezTo>
                  <a:cubicBezTo>
                    <a:pt x="0" y="14400"/>
                    <a:pt x="2700" y="12000"/>
                    <a:pt x="6750" y="9200"/>
                  </a:cubicBezTo>
                  <a:cubicBezTo>
                    <a:pt x="10800" y="6400"/>
                    <a:pt x="162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5692476" y="2879780"/>
              <a:ext cx="103611" cy="68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32" fill="norm" stroke="1" extrusionOk="0">
                  <a:moveTo>
                    <a:pt x="7902" y="93"/>
                  </a:moveTo>
                  <a:cubicBezTo>
                    <a:pt x="5268" y="12"/>
                    <a:pt x="2634" y="-68"/>
                    <a:pt x="2107" y="93"/>
                  </a:cubicBezTo>
                  <a:cubicBezTo>
                    <a:pt x="1580" y="253"/>
                    <a:pt x="3161" y="655"/>
                    <a:pt x="6059" y="2100"/>
                  </a:cubicBezTo>
                  <a:cubicBezTo>
                    <a:pt x="8956" y="3545"/>
                    <a:pt x="13171" y="6035"/>
                    <a:pt x="16332" y="8444"/>
                  </a:cubicBezTo>
                  <a:cubicBezTo>
                    <a:pt x="19493" y="10852"/>
                    <a:pt x="21600" y="13181"/>
                    <a:pt x="21337" y="15148"/>
                  </a:cubicBezTo>
                  <a:cubicBezTo>
                    <a:pt x="21073" y="17116"/>
                    <a:pt x="18439" y="18722"/>
                    <a:pt x="14488" y="19725"/>
                  </a:cubicBezTo>
                  <a:cubicBezTo>
                    <a:pt x="10537" y="20729"/>
                    <a:pt x="5268" y="21131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5876480" y="2852064"/>
              <a:ext cx="152134" cy="7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080" y="0"/>
                  </a:moveTo>
                  <a:cubicBezTo>
                    <a:pt x="6120" y="784"/>
                    <a:pt x="11160" y="1568"/>
                    <a:pt x="14940" y="3244"/>
                  </a:cubicBezTo>
                  <a:cubicBezTo>
                    <a:pt x="18720" y="4919"/>
                    <a:pt x="21240" y="7485"/>
                    <a:pt x="21420" y="9980"/>
                  </a:cubicBezTo>
                  <a:cubicBezTo>
                    <a:pt x="21600" y="12475"/>
                    <a:pt x="19440" y="14899"/>
                    <a:pt x="15480" y="16824"/>
                  </a:cubicBezTo>
                  <a:cubicBezTo>
                    <a:pt x="11520" y="18749"/>
                    <a:pt x="5760" y="201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5384324" y="3593192"/>
              <a:ext cx="39813" cy="5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8881" y="1069"/>
                  </a:moveTo>
                  <a:cubicBezTo>
                    <a:pt x="7531" y="535"/>
                    <a:pt x="6181" y="0"/>
                    <a:pt x="4156" y="0"/>
                  </a:cubicBezTo>
                  <a:cubicBezTo>
                    <a:pt x="2131" y="0"/>
                    <a:pt x="-569" y="535"/>
                    <a:pt x="106" y="2673"/>
                  </a:cubicBezTo>
                  <a:cubicBezTo>
                    <a:pt x="781" y="4812"/>
                    <a:pt x="4831" y="8554"/>
                    <a:pt x="8881" y="11976"/>
                  </a:cubicBezTo>
                  <a:cubicBezTo>
                    <a:pt x="12931" y="15398"/>
                    <a:pt x="16981" y="18499"/>
                    <a:pt x="21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5286133" y="3940755"/>
              <a:ext cx="176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6545"/>
                    <a:pt x="7513" y="13091"/>
                    <a:pt x="11113" y="16691"/>
                  </a:cubicBezTo>
                  <a:cubicBezTo>
                    <a:pt x="14713" y="20291"/>
                    <a:pt x="18157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5447137" y="3986756"/>
              <a:ext cx="9967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43"/>
                    <a:pt x="7200" y="10286"/>
                    <a:pt x="3600" y="13886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5236451" y="4370272"/>
              <a:ext cx="180020" cy="24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915" fill="norm" stroke="1" extrusionOk="0">
                  <a:moveTo>
                    <a:pt x="14832" y="2552"/>
                  </a:moveTo>
                  <a:cubicBezTo>
                    <a:pt x="14232" y="1483"/>
                    <a:pt x="13632" y="414"/>
                    <a:pt x="12582" y="93"/>
                  </a:cubicBezTo>
                  <a:cubicBezTo>
                    <a:pt x="11532" y="-228"/>
                    <a:pt x="10032" y="200"/>
                    <a:pt x="7782" y="2766"/>
                  </a:cubicBezTo>
                  <a:cubicBezTo>
                    <a:pt x="5532" y="5332"/>
                    <a:pt x="2532" y="10037"/>
                    <a:pt x="1032" y="13352"/>
                  </a:cubicBezTo>
                  <a:cubicBezTo>
                    <a:pt x="-468" y="16667"/>
                    <a:pt x="-468" y="18592"/>
                    <a:pt x="1932" y="19768"/>
                  </a:cubicBezTo>
                  <a:cubicBezTo>
                    <a:pt x="4332" y="20944"/>
                    <a:pt x="9132" y="21372"/>
                    <a:pt x="13332" y="20303"/>
                  </a:cubicBezTo>
                  <a:cubicBezTo>
                    <a:pt x="17532" y="19233"/>
                    <a:pt x="21132" y="16667"/>
                    <a:pt x="21132" y="13352"/>
                  </a:cubicBezTo>
                  <a:cubicBezTo>
                    <a:pt x="21132" y="10037"/>
                    <a:pt x="17532" y="5974"/>
                    <a:pt x="13932" y="1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3683764" y="3831332"/>
              <a:ext cx="337342" cy="5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9" fill="norm" stroke="1" extrusionOk="0">
                  <a:moveTo>
                    <a:pt x="0" y="20489"/>
                  </a:moveTo>
                  <a:cubicBezTo>
                    <a:pt x="3436" y="12976"/>
                    <a:pt x="6873" y="5463"/>
                    <a:pt x="10309" y="2176"/>
                  </a:cubicBezTo>
                  <a:cubicBezTo>
                    <a:pt x="13745" y="-1111"/>
                    <a:pt x="17182" y="-172"/>
                    <a:pt x="19064" y="1706"/>
                  </a:cubicBezTo>
                  <a:cubicBezTo>
                    <a:pt x="20945" y="3585"/>
                    <a:pt x="21273" y="6402"/>
                    <a:pt x="21600" y="9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3752765" y="3940755"/>
              <a:ext cx="276008" cy="1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2400" y="10800"/>
                  </a:moveTo>
                  <a:cubicBezTo>
                    <a:pt x="1200" y="14400"/>
                    <a:pt x="0" y="18000"/>
                    <a:pt x="0" y="19800"/>
                  </a:cubicBezTo>
                  <a:cubicBezTo>
                    <a:pt x="0" y="21600"/>
                    <a:pt x="1200" y="21600"/>
                    <a:pt x="5000" y="18000"/>
                  </a:cubicBezTo>
                  <a:cubicBezTo>
                    <a:pt x="8800" y="14400"/>
                    <a:pt x="152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4404447" y="3818086"/>
              <a:ext cx="88935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" y="19600"/>
                    <a:pt x="124" y="17600"/>
                    <a:pt x="900" y="15800"/>
                  </a:cubicBezTo>
                  <a:cubicBezTo>
                    <a:pt x="1676" y="14000"/>
                    <a:pt x="3166" y="12400"/>
                    <a:pt x="5028" y="10600"/>
                  </a:cubicBezTo>
                  <a:cubicBezTo>
                    <a:pt x="6890" y="8800"/>
                    <a:pt x="9124" y="6800"/>
                    <a:pt x="11234" y="5200"/>
                  </a:cubicBezTo>
                  <a:cubicBezTo>
                    <a:pt x="13345" y="3600"/>
                    <a:pt x="15331" y="2400"/>
                    <a:pt x="17038" y="1600"/>
                  </a:cubicBezTo>
                  <a:cubicBezTo>
                    <a:pt x="18745" y="800"/>
                    <a:pt x="20172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4565450" y="3925421"/>
              <a:ext cx="69768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5" y="18277"/>
                    <a:pt x="2690" y="14954"/>
                    <a:pt x="4945" y="12185"/>
                  </a:cubicBezTo>
                  <a:cubicBezTo>
                    <a:pt x="7200" y="9415"/>
                    <a:pt x="10365" y="7200"/>
                    <a:pt x="13292" y="5262"/>
                  </a:cubicBezTo>
                  <a:cubicBezTo>
                    <a:pt x="16220" y="3323"/>
                    <a:pt x="1891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6650831" y="3549746"/>
              <a:ext cx="268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6" y="14400"/>
                    <a:pt x="3291" y="7200"/>
                    <a:pt x="6891" y="3600"/>
                  </a:cubicBezTo>
                  <a:cubicBezTo>
                    <a:pt x="10491" y="0"/>
                    <a:pt x="160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6793750" y="3657082"/>
              <a:ext cx="125421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0825" fill="norm" stroke="1" extrusionOk="0">
                  <a:moveTo>
                    <a:pt x="1726" y="0"/>
                  </a:moveTo>
                  <a:cubicBezTo>
                    <a:pt x="456" y="7200"/>
                    <a:pt x="-815" y="14400"/>
                    <a:pt x="667" y="18000"/>
                  </a:cubicBezTo>
                  <a:cubicBezTo>
                    <a:pt x="2150" y="21600"/>
                    <a:pt x="6385" y="21600"/>
                    <a:pt x="10197" y="18900"/>
                  </a:cubicBezTo>
                  <a:cubicBezTo>
                    <a:pt x="14009" y="16200"/>
                    <a:pt x="17397" y="10800"/>
                    <a:pt x="20785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7589026" y="3194540"/>
              <a:ext cx="211831" cy="94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83" fill="norm" stroke="1" extrusionOk="0">
                  <a:moveTo>
                    <a:pt x="21063" y="1799"/>
                  </a:moveTo>
                  <a:cubicBezTo>
                    <a:pt x="19284" y="1277"/>
                    <a:pt x="17505" y="754"/>
                    <a:pt x="15472" y="406"/>
                  </a:cubicBezTo>
                  <a:cubicBezTo>
                    <a:pt x="13439" y="57"/>
                    <a:pt x="11152" y="-117"/>
                    <a:pt x="8865" y="86"/>
                  </a:cubicBezTo>
                  <a:cubicBezTo>
                    <a:pt x="6578" y="289"/>
                    <a:pt x="4291" y="870"/>
                    <a:pt x="2512" y="2060"/>
                  </a:cubicBezTo>
                  <a:cubicBezTo>
                    <a:pt x="734" y="3251"/>
                    <a:pt x="-537" y="5051"/>
                    <a:pt x="225" y="6996"/>
                  </a:cubicBezTo>
                  <a:cubicBezTo>
                    <a:pt x="988" y="8941"/>
                    <a:pt x="3783" y="11031"/>
                    <a:pt x="6324" y="12860"/>
                  </a:cubicBezTo>
                  <a:cubicBezTo>
                    <a:pt x="8865" y="14689"/>
                    <a:pt x="11152" y="16257"/>
                    <a:pt x="11915" y="17506"/>
                  </a:cubicBezTo>
                  <a:cubicBezTo>
                    <a:pt x="12677" y="18754"/>
                    <a:pt x="11915" y="19683"/>
                    <a:pt x="11025" y="20264"/>
                  </a:cubicBezTo>
                  <a:cubicBezTo>
                    <a:pt x="10136" y="20844"/>
                    <a:pt x="9119" y="21077"/>
                    <a:pt x="7976" y="21164"/>
                  </a:cubicBezTo>
                  <a:cubicBezTo>
                    <a:pt x="6832" y="21251"/>
                    <a:pt x="5562" y="21193"/>
                    <a:pt x="5689" y="21222"/>
                  </a:cubicBezTo>
                  <a:cubicBezTo>
                    <a:pt x="5816" y="21251"/>
                    <a:pt x="7341" y="21367"/>
                    <a:pt x="8865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7558074" y="4370098"/>
              <a:ext cx="150781" cy="47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7322" y="0"/>
                  </a:moveTo>
                  <a:cubicBezTo>
                    <a:pt x="5858" y="2528"/>
                    <a:pt x="4393" y="5055"/>
                    <a:pt x="3295" y="7870"/>
                  </a:cubicBezTo>
                  <a:cubicBezTo>
                    <a:pt x="2197" y="10685"/>
                    <a:pt x="1464" y="13787"/>
                    <a:pt x="915" y="15798"/>
                  </a:cubicBezTo>
                  <a:cubicBezTo>
                    <a:pt x="366" y="17809"/>
                    <a:pt x="0" y="18728"/>
                    <a:pt x="0" y="19474"/>
                  </a:cubicBezTo>
                  <a:cubicBezTo>
                    <a:pt x="0" y="20221"/>
                    <a:pt x="366" y="20796"/>
                    <a:pt x="1464" y="21140"/>
                  </a:cubicBezTo>
                  <a:cubicBezTo>
                    <a:pt x="2563" y="21485"/>
                    <a:pt x="4393" y="21600"/>
                    <a:pt x="7322" y="21313"/>
                  </a:cubicBezTo>
                  <a:cubicBezTo>
                    <a:pt x="10251" y="21026"/>
                    <a:pt x="14278" y="20336"/>
                    <a:pt x="16841" y="19819"/>
                  </a:cubicBezTo>
                  <a:cubicBezTo>
                    <a:pt x="19403" y="19302"/>
                    <a:pt x="20502" y="18957"/>
                    <a:pt x="21600" y="18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7471183" y="4546435"/>
              <a:ext cx="20700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7673"/>
                    <a:pt x="5333" y="13745"/>
                    <a:pt x="8933" y="10145"/>
                  </a:cubicBezTo>
                  <a:cubicBezTo>
                    <a:pt x="12533" y="6545"/>
                    <a:pt x="17067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7452314" y="2760062"/>
              <a:ext cx="141539" cy="38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72" fill="norm" stroke="1" extrusionOk="0">
                  <a:moveTo>
                    <a:pt x="2848" y="0"/>
                  </a:moveTo>
                  <a:cubicBezTo>
                    <a:pt x="1691" y="2842"/>
                    <a:pt x="533" y="5684"/>
                    <a:pt x="148" y="9024"/>
                  </a:cubicBezTo>
                  <a:cubicBezTo>
                    <a:pt x="-238" y="12363"/>
                    <a:pt x="148" y="16200"/>
                    <a:pt x="1112" y="18403"/>
                  </a:cubicBezTo>
                  <a:cubicBezTo>
                    <a:pt x="2076" y="20605"/>
                    <a:pt x="3619" y="21174"/>
                    <a:pt x="5355" y="21387"/>
                  </a:cubicBezTo>
                  <a:cubicBezTo>
                    <a:pt x="7091" y="21600"/>
                    <a:pt x="9019" y="21458"/>
                    <a:pt x="11719" y="20463"/>
                  </a:cubicBezTo>
                  <a:cubicBezTo>
                    <a:pt x="14419" y="19468"/>
                    <a:pt x="17891" y="17621"/>
                    <a:pt x="21362" y="15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7340847" y="2921065"/>
              <a:ext cx="23000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7018"/>
                    <a:pt x="8640" y="12436"/>
                    <a:pt x="12240" y="8836"/>
                  </a:cubicBezTo>
                  <a:cubicBezTo>
                    <a:pt x="15840" y="5236"/>
                    <a:pt x="1872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7616852" y="2913398"/>
              <a:ext cx="18400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943"/>
                    <a:pt x="12000" y="10286"/>
                    <a:pt x="15600" y="6686"/>
                  </a:cubicBezTo>
                  <a:cubicBezTo>
                    <a:pt x="19200" y="3086"/>
                    <a:pt x="204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7708854" y="2844397"/>
              <a:ext cx="15335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7844302" y="2559657"/>
              <a:ext cx="408899" cy="53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7425" y="14409"/>
                  </a:moveTo>
                  <a:cubicBezTo>
                    <a:pt x="7020" y="13899"/>
                    <a:pt x="6615" y="13390"/>
                    <a:pt x="6075" y="13084"/>
                  </a:cubicBezTo>
                  <a:cubicBezTo>
                    <a:pt x="5535" y="12779"/>
                    <a:pt x="4860" y="12677"/>
                    <a:pt x="3915" y="13288"/>
                  </a:cubicBezTo>
                  <a:cubicBezTo>
                    <a:pt x="2970" y="13899"/>
                    <a:pt x="1755" y="15224"/>
                    <a:pt x="1013" y="16497"/>
                  </a:cubicBezTo>
                  <a:cubicBezTo>
                    <a:pt x="270" y="17771"/>
                    <a:pt x="0" y="18994"/>
                    <a:pt x="0" y="19860"/>
                  </a:cubicBezTo>
                  <a:cubicBezTo>
                    <a:pt x="0" y="20726"/>
                    <a:pt x="270" y="21235"/>
                    <a:pt x="878" y="21286"/>
                  </a:cubicBezTo>
                  <a:cubicBezTo>
                    <a:pt x="1485" y="21337"/>
                    <a:pt x="2430" y="20929"/>
                    <a:pt x="3443" y="19248"/>
                  </a:cubicBezTo>
                  <a:cubicBezTo>
                    <a:pt x="4455" y="17567"/>
                    <a:pt x="5535" y="14612"/>
                    <a:pt x="6142" y="11505"/>
                  </a:cubicBezTo>
                  <a:cubicBezTo>
                    <a:pt x="6750" y="8397"/>
                    <a:pt x="6885" y="5137"/>
                    <a:pt x="6952" y="3252"/>
                  </a:cubicBezTo>
                  <a:cubicBezTo>
                    <a:pt x="7020" y="1367"/>
                    <a:pt x="7020" y="858"/>
                    <a:pt x="6885" y="909"/>
                  </a:cubicBezTo>
                  <a:cubicBezTo>
                    <a:pt x="6750" y="960"/>
                    <a:pt x="6480" y="1571"/>
                    <a:pt x="6143" y="3405"/>
                  </a:cubicBezTo>
                  <a:cubicBezTo>
                    <a:pt x="5805" y="5239"/>
                    <a:pt x="5400" y="8295"/>
                    <a:pt x="5333" y="10690"/>
                  </a:cubicBezTo>
                  <a:cubicBezTo>
                    <a:pt x="5265" y="13084"/>
                    <a:pt x="5535" y="14816"/>
                    <a:pt x="5873" y="15886"/>
                  </a:cubicBezTo>
                  <a:cubicBezTo>
                    <a:pt x="6210" y="16956"/>
                    <a:pt x="6615" y="17363"/>
                    <a:pt x="7155" y="17516"/>
                  </a:cubicBezTo>
                  <a:cubicBezTo>
                    <a:pt x="7695" y="17669"/>
                    <a:pt x="8370" y="17567"/>
                    <a:pt x="9652" y="16192"/>
                  </a:cubicBezTo>
                  <a:cubicBezTo>
                    <a:pt x="10935" y="14816"/>
                    <a:pt x="12825" y="12167"/>
                    <a:pt x="14040" y="9773"/>
                  </a:cubicBezTo>
                  <a:cubicBezTo>
                    <a:pt x="15255" y="7379"/>
                    <a:pt x="15795" y="5239"/>
                    <a:pt x="16132" y="3558"/>
                  </a:cubicBezTo>
                  <a:cubicBezTo>
                    <a:pt x="16470" y="1877"/>
                    <a:pt x="16605" y="654"/>
                    <a:pt x="16402" y="195"/>
                  </a:cubicBezTo>
                  <a:cubicBezTo>
                    <a:pt x="16200" y="-263"/>
                    <a:pt x="15660" y="43"/>
                    <a:pt x="14985" y="1571"/>
                  </a:cubicBezTo>
                  <a:cubicBezTo>
                    <a:pt x="14310" y="3099"/>
                    <a:pt x="13500" y="5850"/>
                    <a:pt x="13095" y="8397"/>
                  </a:cubicBezTo>
                  <a:cubicBezTo>
                    <a:pt x="12690" y="10945"/>
                    <a:pt x="12690" y="13288"/>
                    <a:pt x="13095" y="14867"/>
                  </a:cubicBezTo>
                  <a:cubicBezTo>
                    <a:pt x="13500" y="16446"/>
                    <a:pt x="14310" y="17262"/>
                    <a:pt x="15593" y="17465"/>
                  </a:cubicBezTo>
                  <a:cubicBezTo>
                    <a:pt x="16875" y="17669"/>
                    <a:pt x="18630" y="17262"/>
                    <a:pt x="19710" y="16701"/>
                  </a:cubicBezTo>
                  <a:cubicBezTo>
                    <a:pt x="20790" y="16141"/>
                    <a:pt x="21195" y="15428"/>
                    <a:pt x="21600" y="14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8074307" y="2760062"/>
              <a:ext cx="178894" cy="6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9938"/>
                  </a:moveTo>
                  <a:cubicBezTo>
                    <a:pt x="1543" y="20769"/>
                    <a:pt x="0" y="21600"/>
                    <a:pt x="0" y="21600"/>
                  </a:cubicBezTo>
                  <a:cubicBezTo>
                    <a:pt x="0" y="21600"/>
                    <a:pt x="1543" y="20769"/>
                    <a:pt x="5400" y="17031"/>
                  </a:cubicBezTo>
                  <a:cubicBezTo>
                    <a:pt x="9257" y="13292"/>
                    <a:pt x="15429" y="66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8281781" y="3195474"/>
              <a:ext cx="163091" cy="61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74" fill="norm" stroke="1" extrusionOk="0">
                  <a:moveTo>
                    <a:pt x="21207" y="3789"/>
                  </a:moveTo>
                  <a:cubicBezTo>
                    <a:pt x="21207" y="2900"/>
                    <a:pt x="21207" y="2011"/>
                    <a:pt x="20542" y="1389"/>
                  </a:cubicBezTo>
                  <a:cubicBezTo>
                    <a:pt x="19878" y="767"/>
                    <a:pt x="18548" y="411"/>
                    <a:pt x="16721" y="189"/>
                  </a:cubicBezTo>
                  <a:cubicBezTo>
                    <a:pt x="14893" y="-33"/>
                    <a:pt x="12567" y="-122"/>
                    <a:pt x="10075" y="278"/>
                  </a:cubicBezTo>
                  <a:cubicBezTo>
                    <a:pt x="7582" y="678"/>
                    <a:pt x="4924" y="1567"/>
                    <a:pt x="2930" y="3567"/>
                  </a:cubicBezTo>
                  <a:cubicBezTo>
                    <a:pt x="936" y="5567"/>
                    <a:pt x="-393" y="8678"/>
                    <a:pt x="105" y="11611"/>
                  </a:cubicBezTo>
                  <a:cubicBezTo>
                    <a:pt x="604" y="14545"/>
                    <a:pt x="2930" y="17300"/>
                    <a:pt x="4093" y="18945"/>
                  </a:cubicBezTo>
                  <a:cubicBezTo>
                    <a:pt x="5256" y="20589"/>
                    <a:pt x="5256" y="21122"/>
                    <a:pt x="4425" y="21300"/>
                  </a:cubicBezTo>
                  <a:cubicBezTo>
                    <a:pt x="3595" y="21478"/>
                    <a:pt x="1933" y="21300"/>
                    <a:pt x="272" y="2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8164927" y="3588080"/>
              <a:ext cx="29527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962" y="21600"/>
                  </a:moveTo>
                  <a:cubicBezTo>
                    <a:pt x="1031" y="20229"/>
                    <a:pt x="100" y="18857"/>
                    <a:pt x="7" y="17486"/>
                  </a:cubicBezTo>
                  <a:cubicBezTo>
                    <a:pt x="-86" y="16114"/>
                    <a:pt x="659" y="14743"/>
                    <a:pt x="3359" y="12514"/>
                  </a:cubicBezTo>
                  <a:cubicBezTo>
                    <a:pt x="6059" y="10286"/>
                    <a:pt x="10714" y="7200"/>
                    <a:pt x="14066" y="4971"/>
                  </a:cubicBezTo>
                  <a:cubicBezTo>
                    <a:pt x="17417" y="2743"/>
                    <a:pt x="19466" y="1371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8543156" y="3298281"/>
              <a:ext cx="185389" cy="44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526" fill="norm" stroke="1" extrusionOk="0">
                  <a:moveTo>
                    <a:pt x="21174" y="1037"/>
                  </a:moveTo>
                  <a:cubicBezTo>
                    <a:pt x="20006" y="667"/>
                    <a:pt x="18839" y="296"/>
                    <a:pt x="17525" y="111"/>
                  </a:cubicBezTo>
                  <a:cubicBezTo>
                    <a:pt x="16212" y="-74"/>
                    <a:pt x="14752" y="-74"/>
                    <a:pt x="12855" y="481"/>
                  </a:cubicBezTo>
                  <a:cubicBezTo>
                    <a:pt x="10958" y="1037"/>
                    <a:pt x="8623" y="2148"/>
                    <a:pt x="6288" y="4493"/>
                  </a:cubicBezTo>
                  <a:cubicBezTo>
                    <a:pt x="3952" y="6838"/>
                    <a:pt x="1617" y="10417"/>
                    <a:pt x="596" y="13256"/>
                  </a:cubicBezTo>
                  <a:cubicBezTo>
                    <a:pt x="-426" y="16095"/>
                    <a:pt x="-134" y="18193"/>
                    <a:pt x="1471" y="19551"/>
                  </a:cubicBezTo>
                  <a:cubicBezTo>
                    <a:pt x="3077" y="20909"/>
                    <a:pt x="5996" y="21526"/>
                    <a:pt x="8769" y="21526"/>
                  </a:cubicBezTo>
                  <a:cubicBezTo>
                    <a:pt x="11542" y="21526"/>
                    <a:pt x="14169" y="20909"/>
                    <a:pt x="16796" y="20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8845147" y="3243073"/>
              <a:ext cx="105736" cy="50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9735" y="0"/>
                  </a:moveTo>
                  <a:cubicBezTo>
                    <a:pt x="17164" y="109"/>
                    <a:pt x="14592" y="217"/>
                    <a:pt x="12021" y="1031"/>
                  </a:cubicBezTo>
                  <a:cubicBezTo>
                    <a:pt x="9449" y="1845"/>
                    <a:pt x="6878" y="3365"/>
                    <a:pt x="4821" y="6024"/>
                  </a:cubicBezTo>
                  <a:cubicBezTo>
                    <a:pt x="2764" y="8683"/>
                    <a:pt x="1221" y="12482"/>
                    <a:pt x="449" y="15087"/>
                  </a:cubicBezTo>
                  <a:cubicBezTo>
                    <a:pt x="-322" y="17692"/>
                    <a:pt x="-322" y="19104"/>
                    <a:pt x="2249" y="20080"/>
                  </a:cubicBezTo>
                  <a:cubicBezTo>
                    <a:pt x="4821" y="21057"/>
                    <a:pt x="9964" y="21600"/>
                    <a:pt x="13564" y="21600"/>
                  </a:cubicBezTo>
                  <a:cubicBezTo>
                    <a:pt x="17164" y="21600"/>
                    <a:pt x="19221" y="21057"/>
                    <a:pt x="21278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8812879" y="3480745"/>
              <a:ext cx="16100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6364"/>
                    <a:pt x="10971" y="11127"/>
                    <a:pt x="14571" y="7527"/>
                  </a:cubicBezTo>
                  <a:cubicBezTo>
                    <a:pt x="18171" y="3927"/>
                    <a:pt x="1988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9048266" y="3304407"/>
              <a:ext cx="73387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604" y="0"/>
                  </a:moveTo>
                  <a:cubicBezTo>
                    <a:pt x="-71" y="581"/>
                    <a:pt x="-746" y="1161"/>
                    <a:pt x="1954" y="2381"/>
                  </a:cubicBezTo>
                  <a:cubicBezTo>
                    <a:pt x="4654" y="3600"/>
                    <a:pt x="10729" y="5458"/>
                    <a:pt x="14779" y="7723"/>
                  </a:cubicBezTo>
                  <a:cubicBezTo>
                    <a:pt x="18829" y="9987"/>
                    <a:pt x="20854" y="12658"/>
                    <a:pt x="18154" y="15039"/>
                  </a:cubicBezTo>
                  <a:cubicBezTo>
                    <a:pt x="15454" y="17419"/>
                    <a:pt x="8029" y="19510"/>
                    <a:pt x="6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9550497" y="3245357"/>
              <a:ext cx="558079" cy="56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99" fill="norm" stroke="1" extrusionOk="0">
                  <a:moveTo>
                    <a:pt x="9998" y="13800"/>
                  </a:moveTo>
                  <a:cubicBezTo>
                    <a:pt x="8815" y="12739"/>
                    <a:pt x="7631" y="11678"/>
                    <a:pt x="6448" y="11341"/>
                  </a:cubicBezTo>
                  <a:cubicBezTo>
                    <a:pt x="5264" y="11003"/>
                    <a:pt x="4080" y="11389"/>
                    <a:pt x="2996" y="12594"/>
                  </a:cubicBezTo>
                  <a:cubicBezTo>
                    <a:pt x="1911" y="13800"/>
                    <a:pt x="924" y="15825"/>
                    <a:pt x="431" y="17175"/>
                  </a:cubicBezTo>
                  <a:cubicBezTo>
                    <a:pt x="-62" y="18525"/>
                    <a:pt x="-62" y="19200"/>
                    <a:pt x="86" y="19778"/>
                  </a:cubicBezTo>
                  <a:cubicBezTo>
                    <a:pt x="234" y="20357"/>
                    <a:pt x="530" y="20839"/>
                    <a:pt x="924" y="21128"/>
                  </a:cubicBezTo>
                  <a:cubicBezTo>
                    <a:pt x="1319" y="21418"/>
                    <a:pt x="1812" y="21514"/>
                    <a:pt x="2601" y="21225"/>
                  </a:cubicBezTo>
                  <a:cubicBezTo>
                    <a:pt x="3390" y="20935"/>
                    <a:pt x="4475" y="20260"/>
                    <a:pt x="5659" y="18235"/>
                  </a:cubicBezTo>
                  <a:cubicBezTo>
                    <a:pt x="6842" y="16210"/>
                    <a:pt x="8124" y="12835"/>
                    <a:pt x="8963" y="10039"/>
                  </a:cubicBezTo>
                  <a:cubicBezTo>
                    <a:pt x="9801" y="7243"/>
                    <a:pt x="10196" y="5025"/>
                    <a:pt x="10393" y="3626"/>
                  </a:cubicBezTo>
                  <a:cubicBezTo>
                    <a:pt x="10590" y="2228"/>
                    <a:pt x="10590" y="1650"/>
                    <a:pt x="10491" y="1119"/>
                  </a:cubicBezTo>
                  <a:cubicBezTo>
                    <a:pt x="10393" y="589"/>
                    <a:pt x="10196" y="107"/>
                    <a:pt x="10048" y="155"/>
                  </a:cubicBezTo>
                  <a:cubicBezTo>
                    <a:pt x="9900" y="203"/>
                    <a:pt x="9801" y="782"/>
                    <a:pt x="9357" y="2180"/>
                  </a:cubicBezTo>
                  <a:cubicBezTo>
                    <a:pt x="8913" y="3578"/>
                    <a:pt x="8124" y="5796"/>
                    <a:pt x="7631" y="8496"/>
                  </a:cubicBezTo>
                  <a:cubicBezTo>
                    <a:pt x="7138" y="11196"/>
                    <a:pt x="6941" y="14378"/>
                    <a:pt x="6941" y="16307"/>
                  </a:cubicBezTo>
                  <a:cubicBezTo>
                    <a:pt x="6941" y="18235"/>
                    <a:pt x="7138" y="18910"/>
                    <a:pt x="7434" y="19393"/>
                  </a:cubicBezTo>
                  <a:cubicBezTo>
                    <a:pt x="7730" y="19875"/>
                    <a:pt x="8124" y="20164"/>
                    <a:pt x="8568" y="20260"/>
                  </a:cubicBezTo>
                  <a:cubicBezTo>
                    <a:pt x="9012" y="20357"/>
                    <a:pt x="9505" y="20260"/>
                    <a:pt x="10343" y="19585"/>
                  </a:cubicBezTo>
                  <a:cubicBezTo>
                    <a:pt x="11182" y="18910"/>
                    <a:pt x="12365" y="17657"/>
                    <a:pt x="13401" y="15632"/>
                  </a:cubicBezTo>
                  <a:cubicBezTo>
                    <a:pt x="14437" y="13607"/>
                    <a:pt x="15324" y="10810"/>
                    <a:pt x="16015" y="8352"/>
                  </a:cubicBezTo>
                  <a:cubicBezTo>
                    <a:pt x="16705" y="5893"/>
                    <a:pt x="17198" y="3771"/>
                    <a:pt x="17494" y="2325"/>
                  </a:cubicBezTo>
                  <a:cubicBezTo>
                    <a:pt x="17790" y="878"/>
                    <a:pt x="17889" y="107"/>
                    <a:pt x="17839" y="10"/>
                  </a:cubicBezTo>
                  <a:cubicBezTo>
                    <a:pt x="17790" y="-86"/>
                    <a:pt x="17593" y="493"/>
                    <a:pt x="17149" y="2035"/>
                  </a:cubicBezTo>
                  <a:cubicBezTo>
                    <a:pt x="16705" y="3578"/>
                    <a:pt x="16015" y="6085"/>
                    <a:pt x="15472" y="8593"/>
                  </a:cubicBezTo>
                  <a:cubicBezTo>
                    <a:pt x="14930" y="11100"/>
                    <a:pt x="14535" y="13607"/>
                    <a:pt x="14338" y="15150"/>
                  </a:cubicBezTo>
                  <a:cubicBezTo>
                    <a:pt x="14141" y="16693"/>
                    <a:pt x="14141" y="17271"/>
                    <a:pt x="14141" y="17898"/>
                  </a:cubicBezTo>
                  <a:cubicBezTo>
                    <a:pt x="14141" y="18525"/>
                    <a:pt x="14141" y="19200"/>
                    <a:pt x="14387" y="19585"/>
                  </a:cubicBezTo>
                  <a:cubicBezTo>
                    <a:pt x="14634" y="19971"/>
                    <a:pt x="15127" y="20068"/>
                    <a:pt x="16163" y="19682"/>
                  </a:cubicBezTo>
                  <a:cubicBezTo>
                    <a:pt x="17198" y="19296"/>
                    <a:pt x="18776" y="18428"/>
                    <a:pt x="19763" y="17705"/>
                  </a:cubicBezTo>
                  <a:cubicBezTo>
                    <a:pt x="20749" y="16982"/>
                    <a:pt x="21143" y="16403"/>
                    <a:pt x="21538" y="15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9916904" y="3480745"/>
              <a:ext cx="230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457"/>
                    <a:pt x="11520" y="11314"/>
                    <a:pt x="15120" y="7714"/>
                  </a:cubicBezTo>
                  <a:cubicBezTo>
                    <a:pt x="18720" y="4114"/>
                    <a:pt x="2016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7371514" y="5144768"/>
              <a:ext cx="2701679" cy="91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25" fill="norm" stroke="1" extrusionOk="0">
                  <a:moveTo>
                    <a:pt x="0" y="21525"/>
                  </a:moveTo>
                  <a:cubicBezTo>
                    <a:pt x="612" y="20925"/>
                    <a:pt x="1225" y="20325"/>
                    <a:pt x="1960" y="18525"/>
                  </a:cubicBezTo>
                  <a:cubicBezTo>
                    <a:pt x="2695" y="16725"/>
                    <a:pt x="3552" y="13725"/>
                    <a:pt x="4318" y="11325"/>
                  </a:cubicBezTo>
                  <a:cubicBezTo>
                    <a:pt x="5084" y="8925"/>
                    <a:pt x="5757" y="7125"/>
                    <a:pt x="6502" y="5625"/>
                  </a:cubicBezTo>
                  <a:cubicBezTo>
                    <a:pt x="7248" y="4125"/>
                    <a:pt x="8064" y="2925"/>
                    <a:pt x="8769" y="2325"/>
                  </a:cubicBezTo>
                  <a:cubicBezTo>
                    <a:pt x="9473" y="1725"/>
                    <a:pt x="10065" y="1725"/>
                    <a:pt x="10678" y="1425"/>
                  </a:cubicBezTo>
                  <a:cubicBezTo>
                    <a:pt x="11290" y="1125"/>
                    <a:pt x="11923" y="525"/>
                    <a:pt x="12831" y="225"/>
                  </a:cubicBezTo>
                  <a:cubicBezTo>
                    <a:pt x="13740" y="-75"/>
                    <a:pt x="14924" y="-75"/>
                    <a:pt x="15924" y="225"/>
                  </a:cubicBezTo>
                  <a:cubicBezTo>
                    <a:pt x="16925" y="525"/>
                    <a:pt x="17741" y="1125"/>
                    <a:pt x="18527" y="2325"/>
                  </a:cubicBezTo>
                  <a:cubicBezTo>
                    <a:pt x="19313" y="3525"/>
                    <a:pt x="20069" y="5325"/>
                    <a:pt x="20528" y="6825"/>
                  </a:cubicBezTo>
                  <a:cubicBezTo>
                    <a:pt x="20988" y="8325"/>
                    <a:pt x="21151" y="9525"/>
                    <a:pt x="21284" y="10425"/>
                  </a:cubicBezTo>
                  <a:cubicBezTo>
                    <a:pt x="21416" y="11325"/>
                    <a:pt x="21518" y="11925"/>
                    <a:pt x="21559" y="13425"/>
                  </a:cubicBezTo>
                  <a:cubicBezTo>
                    <a:pt x="21600" y="14925"/>
                    <a:pt x="21580" y="17325"/>
                    <a:pt x="21559" y="19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7386848" y="5236965"/>
              <a:ext cx="2507057" cy="12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793" y="19710"/>
                    <a:pt x="1585" y="17910"/>
                    <a:pt x="2411" y="17010"/>
                  </a:cubicBezTo>
                  <a:cubicBezTo>
                    <a:pt x="3237" y="16110"/>
                    <a:pt x="4095" y="16110"/>
                    <a:pt x="4943" y="15660"/>
                  </a:cubicBezTo>
                  <a:cubicBezTo>
                    <a:pt x="5791" y="15210"/>
                    <a:pt x="6628" y="14310"/>
                    <a:pt x="7387" y="12960"/>
                  </a:cubicBezTo>
                  <a:cubicBezTo>
                    <a:pt x="8147" y="11610"/>
                    <a:pt x="8829" y="9810"/>
                    <a:pt x="9523" y="8235"/>
                  </a:cubicBezTo>
                  <a:cubicBezTo>
                    <a:pt x="10217" y="6660"/>
                    <a:pt x="10921" y="5310"/>
                    <a:pt x="11868" y="3960"/>
                  </a:cubicBezTo>
                  <a:cubicBezTo>
                    <a:pt x="12815" y="2610"/>
                    <a:pt x="14004" y="1260"/>
                    <a:pt x="15138" y="585"/>
                  </a:cubicBezTo>
                  <a:cubicBezTo>
                    <a:pt x="16272" y="-90"/>
                    <a:pt x="17350" y="-90"/>
                    <a:pt x="18308" y="135"/>
                  </a:cubicBezTo>
                  <a:cubicBezTo>
                    <a:pt x="19266" y="360"/>
                    <a:pt x="20103" y="810"/>
                    <a:pt x="20631" y="1485"/>
                  </a:cubicBezTo>
                  <a:cubicBezTo>
                    <a:pt x="21160" y="2160"/>
                    <a:pt x="21380" y="3060"/>
                    <a:pt x="21600" y="3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53506" y="4188727"/>
              <a:ext cx="801249" cy="874880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22887" y="2244331"/>
              <a:ext cx="1269166" cy="980225"/>
            </a:xfrm>
            <a:prstGeom prst="rect">
              <a:avLst/>
            </a:prstGeom>
            <a:effectLst/>
          </p:spPr>
        </p:pic>
        <p:pic>
          <p:nvPicPr>
            <p:cNvPr id="186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41163" y="3981723"/>
              <a:ext cx="930087" cy="94403"/>
            </a:xfrm>
            <a:prstGeom prst="rect">
              <a:avLst/>
            </a:prstGeom>
            <a:effectLst/>
          </p:spPr>
        </p:pic>
        <p:pic>
          <p:nvPicPr>
            <p:cNvPr id="186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78010" y="3824488"/>
              <a:ext cx="1792967" cy="2305780"/>
            </a:xfrm>
            <a:prstGeom prst="rect">
              <a:avLst/>
            </a:prstGeom>
            <a:effectLst/>
          </p:spPr>
        </p:pic>
        <p:sp>
          <p:nvSpPr>
            <p:cNvPr id="1869" name="Line"/>
            <p:cNvSpPr/>
            <p:nvPr/>
          </p:nvSpPr>
          <p:spPr>
            <a:xfrm>
              <a:off x="2043060" y="6769819"/>
              <a:ext cx="291341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758" y="16200"/>
                    <a:pt x="1516" y="21600"/>
                    <a:pt x="5116" y="19800"/>
                  </a:cubicBezTo>
                  <a:cubicBezTo>
                    <a:pt x="8716" y="18000"/>
                    <a:pt x="15158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2119729" y="7061159"/>
              <a:ext cx="199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2963081" y="6360737"/>
              <a:ext cx="253007" cy="81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2688"/>
                  </a:moveTo>
                  <a:cubicBezTo>
                    <a:pt x="21600" y="2018"/>
                    <a:pt x="21600" y="1347"/>
                    <a:pt x="21273" y="877"/>
                  </a:cubicBezTo>
                  <a:cubicBezTo>
                    <a:pt x="20945" y="408"/>
                    <a:pt x="20291" y="139"/>
                    <a:pt x="19418" y="39"/>
                  </a:cubicBezTo>
                  <a:cubicBezTo>
                    <a:pt x="18545" y="-62"/>
                    <a:pt x="17455" y="5"/>
                    <a:pt x="15600" y="609"/>
                  </a:cubicBezTo>
                  <a:cubicBezTo>
                    <a:pt x="13745" y="1213"/>
                    <a:pt x="11127" y="2353"/>
                    <a:pt x="8836" y="4030"/>
                  </a:cubicBezTo>
                  <a:cubicBezTo>
                    <a:pt x="6545" y="5707"/>
                    <a:pt x="4582" y="7921"/>
                    <a:pt x="3818" y="10235"/>
                  </a:cubicBezTo>
                  <a:cubicBezTo>
                    <a:pt x="3055" y="12549"/>
                    <a:pt x="3491" y="14964"/>
                    <a:pt x="3709" y="16675"/>
                  </a:cubicBezTo>
                  <a:cubicBezTo>
                    <a:pt x="3927" y="18385"/>
                    <a:pt x="3927" y="19391"/>
                    <a:pt x="3818" y="20096"/>
                  </a:cubicBezTo>
                  <a:cubicBezTo>
                    <a:pt x="3709" y="20800"/>
                    <a:pt x="3491" y="21203"/>
                    <a:pt x="2836" y="21370"/>
                  </a:cubicBezTo>
                  <a:cubicBezTo>
                    <a:pt x="2182" y="21538"/>
                    <a:pt x="1091" y="21471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2807188" y="6861821"/>
              <a:ext cx="30923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77" y="21600"/>
                  </a:moveTo>
                  <a:cubicBezTo>
                    <a:pt x="0" y="19350"/>
                    <a:pt x="-177" y="17100"/>
                    <a:pt x="354" y="15300"/>
                  </a:cubicBezTo>
                  <a:cubicBezTo>
                    <a:pt x="885" y="13500"/>
                    <a:pt x="2125" y="12150"/>
                    <a:pt x="5754" y="9675"/>
                  </a:cubicBezTo>
                  <a:cubicBezTo>
                    <a:pt x="9384" y="7200"/>
                    <a:pt x="15403" y="3600"/>
                    <a:pt x="214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3279530" y="6403127"/>
              <a:ext cx="319899" cy="71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4" fill="norm" stroke="1" extrusionOk="0">
                  <a:moveTo>
                    <a:pt x="21459" y="1334"/>
                  </a:moveTo>
                  <a:cubicBezTo>
                    <a:pt x="20602" y="800"/>
                    <a:pt x="19745" y="266"/>
                    <a:pt x="18888" y="75"/>
                  </a:cubicBezTo>
                  <a:cubicBezTo>
                    <a:pt x="18030" y="-116"/>
                    <a:pt x="17173" y="37"/>
                    <a:pt x="15545" y="762"/>
                  </a:cubicBezTo>
                  <a:cubicBezTo>
                    <a:pt x="13916" y="1487"/>
                    <a:pt x="11516" y="2784"/>
                    <a:pt x="9116" y="4616"/>
                  </a:cubicBezTo>
                  <a:cubicBezTo>
                    <a:pt x="6716" y="6448"/>
                    <a:pt x="4316" y="8814"/>
                    <a:pt x="2688" y="11295"/>
                  </a:cubicBezTo>
                  <a:cubicBezTo>
                    <a:pt x="1059" y="13775"/>
                    <a:pt x="202" y="16370"/>
                    <a:pt x="30" y="18049"/>
                  </a:cubicBezTo>
                  <a:cubicBezTo>
                    <a:pt x="-141" y="19729"/>
                    <a:pt x="373" y="20492"/>
                    <a:pt x="2859" y="20912"/>
                  </a:cubicBezTo>
                  <a:cubicBezTo>
                    <a:pt x="5345" y="21331"/>
                    <a:pt x="9802" y="21408"/>
                    <a:pt x="14259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3657724" y="6493813"/>
              <a:ext cx="148710" cy="55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55" fill="norm" stroke="1" extrusionOk="0">
                  <a:moveTo>
                    <a:pt x="16910" y="0"/>
                  </a:moveTo>
                  <a:cubicBezTo>
                    <a:pt x="15079" y="99"/>
                    <a:pt x="13249" y="198"/>
                    <a:pt x="11052" y="1139"/>
                  </a:cubicBezTo>
                  <a:cubicBezTo>
                    <a:pt x="8856" y="2081"/>
                    <a:pt x="6293" y="3864"/>
                    <a:pt x="4279" y="6391"/>
                  </a:cubicBezTo>
                  <a:cubicBezTo>
                    <a:pt x="2266" y="8917"/>
                    <a:pt x="801" y="12187"/>
                    <a:pt x="252" y="14714"/>
                  </a:cubicBezTo>
                  <a:cubicBezTo>
                    <a:pt x="-297" y="17240"/>
                    <a:pt x="69" y="19024"/>
                    <a:pt x="1167" y="20114"/>
                  </a:cubicBezTo>
                  <a:cubicBezTo>
                    <a:pt x="2266" y="21204"/>
                    <a:pt x="4096" y="21600"/>
                    <a:pt x="7574" y="21550"/>
                  </a:cubicBezTo>
                  <a:cubicBezTo>
                    <a:pt x="11052" y="21501"/>
                    <a:pt x="16178" y="21006"/>
                    <a:pt x="21303" y="2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3555550" y="6762152"/>
              <a:ext cx="34288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787" y="21600"/>
                  </a:moveTo>
                  <a:cubicBezTo>
                    <a:pt x="987" y="21600"/>
                    <a:pt x="187" y="21600"/>
                    <a:pt x="27" y="20700"/>
                  </a:cubicBezTo>
                  <a:cubicBezTo>
                    <a:pt x="-133" y="19800"/>
                    <a:pt x="347" y="18000"/>
                    <a:pt x="3307" y="14850"/>
                  </a:cubicBezTo>
                  <a:cubicBezTo>
                    <a:pt x="6267" y="11700"/>
                    <a:pt x="11707" y="7200"/>
                    <a:pt x="15147" y="4500"/>
                  </a:cubicBezTo>
                  <a:cubicBezTo>
                    <a:pt x="18587" y="1800"/>
                    <a:pt x="20027" y="900"/>
                    <a:pt x="21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3929103" y="6455479"/>
              <a:ext cx="217072" cy="78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4418" y="0"/>
                  </a:moveTo>
                  <a:cubicBezTo>
                    <a:pt x="7118" y="353"/>
                    <a:pt x="9818" y="706"/>
                    <a:pt x="12518" y="1800"/>
                  </a:cubicBezTo>
                  <a:cubicBezTo>
                    <a:pt x="15218" y="2894"/>
                    <a:pt x="17918" y="4729"/>
                    <a:pt x="19514" y="6741"/>
                  </a:cubicBezTo>
                  <a:cubicBezTo>
                    <a:pt x="21109" y="8753"/>
                    <a:pt x="21600" y="10941"/>
                    <a:pt x="19145" y="13165"/>
                  </a:cubicBezTo>
                  <a:cubicBezTo>
                    <a:pt x="16691" y="15388"/>
                    <a:pt x="11291" y="17647"/>
                    <a:pt x="7609" y="19059"/>
                  </a:cubicBezTo>
                  <a:cubicBezTo>
                    <a:pt x="3927" y="20471"/>
                    <a:pt x="1964" y="21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4841457" y="6276816"/>
              <a:ext cx="252568" cy="122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51" fill="norm" stroke="1" extrusionOk="0">
                  <a:moveTo>
                    <a:pt x="20736" y="2326"/>
                  </a:moveTo>
                  <a:cubicBezTo>
                    <a:pt x="21168" y="1744"/>
                    <a:pt x="21600" y="1161"/>
                    <a:pt x="21168" y="758"/>
                  </a:cubicBezTo>
                  <a:cubicBezTo>
                    <a:pt x="20736" y="354"/>
                    <a:pt x="19440" y="130"/>
                    <a:pt x="18252" y="41"/>
                  </a:cubicBezTo>
                  <a:cubicBezTo>
                    <a:pt x="17064" y="-49"/>
                    <a:pt x="15984" y="-4"/>
                    <a:pt x="14040" y="310"/>
                  </a:cubicBezTo>
                  <a:cubicBezTo>
                    <a:pt x="12096" y="623"/>
                    <a:pt x="9288" y="1206"/>
                    <a:pt x="6912" y="2124"/>
                  </a:cubicBezTo>
                  <a:cubicBezTo>
                    <a:pt x="4536" y="3043"/>
                    <a:pt x="2592" y="4298"/>
                    <a:pt x="2052" y="5665"/>
                  </a:cubicBezTo>
                  <a:cubicBezTo>
                    <a:pt x="1512" y="7032"/>
                    <a:pt x="2376" y="8510"/>
                    <a:pt x="3780" y="9989"/>
                  </a:cubicBezTo>
                  <a:cubicBezTo>
                    <a:pt x="5184" y="11468"/>
                    <a:pt x="7128" y="12947"/>
                    <a:pt x="8208" y="14448"/>
                  </a:cubicBezTo>
                  <a:cubicBezTo>
                    <a:pt x="9288" y="15949"/>
                    <a:pt x="9504" y="17473"/>
                    <a:pt x="8532" y="18549"/>
                  </a:cubicBezTo>
                  <a:cubicBezTo>
                    <a:pt x="7560" y="19624"/>
                    <a:pt x="5400" y="20251"/>
                    <a:pt x="3780" y="20677"/>
                  </a:cubicBezTo>
                  <a:cubicBezTo>
                    <a:pt x="2160" y="21103"/>
                    <a:pt x="1080" y="21327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4684946" y="7705174"/>
              <a:ext cx="187179" cy="47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5" fill="norm" stroke="1" extrusionOk="0">
                  <a:moveTo>
                    <a:pt x="13498" y="0"/>
                  </a:moveTo>
                  <a:cubicBezTo>
                    <a:pt x="11747" y="1858"/>
                    <a:pt x="9995" y="3716"/>
                    <a:pt x="8098" y="6445"/>
                  </a:cubicBezTo>
                  <a:cubicBezTo>
                    <a:pt x="6201" y="9174"/>
                    <a:pt x="4157" y="12774"/>
                    <a:pt x="2844" y="14865"/>
                  </a:cubicBezTo>
                  <a:cubicBezTo>
                    <a:pt x="1530" y="16955"/>
                    <a:pt x="947" y="17535"/>
                    <a:pt x="509" y="18232"/>
                  </a:cubicBezTo>
                  <a:cubicBezTo>
                    <a:pt x="71" y="18929"/>
                    <a:pt x="-221" y="19742"/>
                    <a:pt x="217" y="20323"/>
                  </a:cubicBezTo>
                  <a:cubicBezTo>
                    <a:pt x="655" y="20903"/>
                    <a:pt x="1822" y="21252"/>
                    <a:pt x="3865" y="21426"/>
                  </a:cubicBezTo>
                  <a:cubicBezTo>
                    <a:pt x="5909" y="21600"/>
                    <a:pt x="8828" y="21600"/>
                    <a:pt x="11893" y="21310"/>
                  </a:cubicBezTo>
                  <a:cubicBezTo>
                    <a:pt x="14957" y="21019"/>
                    <a:pt x="18168" y="20439"/>
                    <a:pt x="21379" y="1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4588451" y="7965846"/>
              <a:ext cx="237673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6457"/>
                    <a:pt x="1394" y="11314"/>
                    <a:pt x="4994" y="7714"/>
                  </a:cubicBezTo>
                  <a:cubicBezTo>
                    <a:pt x="8594" y="4114"/>
                    <a:pt x="1509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4649935" y="5673461"/>
              <a:ext cx="153188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9540" y="0"/>
                  </a:moveTo>
                  <a:cubicBezTo>
                    <a:pt x="7769" y="3480"/>
                    <a:pt x="5999" y="6960"/>
                    <a:pt x="4228" y="10260"/>
                  </a:cubicBezTo>
                  <a:cubicBezTo>
                    <a:pt x="2458" y="13560"/>
                    <a:pt x="687" y="16680"/>
                    <a:pt x="156" y="18540"/>
                  </a:cubicBezTo>
                  <a:cubicBezTo>
                    <a:pt x="-375" y="20400"/>
                    <a:pt x="333" y="21000"/>
                    <a:pt x="4051" y="21300"/>
                  </a:cubicBezTo>
                  <a:cubicBezTo>
                    <a:pt x="7769" y="21600"/>
                    <a:pt x="14497" y="21600"/>
                    <a:pt x="212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4578918" y="5957134"/>
              <a:ext cx="10153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385" y="21600"/>
                  </a:moveTo>
                  <a:cubicBezTo>
                    <a:pt x="-142" y="16800"/>
                    <a:pt x="-669" y="12000"/>
                    <a:pt x="2755" y="8400"/>
                  </a:cubicBezTo>
                  <a:cubicBezTo>
                    <a:pt x="6180" y="4800"/>
                    <a:pt x="13555" y="2400"/>
                    <a:pt x="209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4803122" y="5957134"/>
              <a:ext cx="18400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4915174" y="5880466"/>
              <a:ext cx="3361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371"/>
                    <a:pt x="-1304" y="8743"/>
                    <a:pt x="1782" y="12343"/>
                  </a:cubicBezTo>
                  <a:cubicBezTo>
                    <a:pt x="4867" y="15943"/>
                    <a:pt x="12582" y="18771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5052709" y="5637225"/>
              <a:ext cx="432763" cy="47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53" fill="norm" stroke="1" extrusionOk="0">
                  <a:moveTo>
                    <a:pt x="8937" y="13840"/>
                  </a:moveTo>
                  <a:cubicBezTo>
                    <a:pt x="7412" y="13608"/>
                    <a:pt x="5888" y="13376"/>
                    <a:pt x="4427" y="14073"/>
                  </a:cubicBezTo>
                  <a:cubicBezTo>
                    <a:pt x="2965" y="14770"/>
                    <a:pt x="1568" y="16395"/>
                    <a:pt x="805" y="17615"/>
                  </a:cubicBezTo>
                  <a:cubicBezTo>
                    <a:pt x="43" y="18834"/>
                    <a:pt x="-84" y="19647"/>
                    <a:pt x="43" y="20286"/>
                  </a:cubicBezTo>
                  <a:cubicBezTo>
                    <a:pt x="170" y="20924"/>
                    <a:pt x="551" y="21389"/>
                    <a:pt x="996" y="21447"/>
                  </a:cubicBezTo>
                  <a:cubicBezTo>
                    <a:pt x="1441" y="21505"/>
                    <a:pt x="1949" y="21157"/>
                    <a:pt x="2965" y="19589"/>
                  </a:cubicBezTo>
                  <a:cubicBezTo>
                    <a:pt x="3982" y="18021"/>
                    <a:pt x="5507" y="15234"/>
                    <a:pt x="6777" y="11982"/>
                  </a:cubicBezTo>
                  <a:cubicBezTo>
                    <a:pt x="8048" y="8731"/>
                    <a:pt x="9064" y="5015"/>
                    <a:pt x="9572" y="2866"/>
                  </a:cubicBezTo>
                  <a:cubicBezTo>
                    <a:pt x="10081" y="718"/>
                    <a:pt x="10081" y="137"/>
                    <a:pt x="9763" y="21"/>
                  </a:cubicBezTo>
                  <a:cubicBezTo>
                    <a:pt x="9445" y="-95"/>
                    <a:pt x="8810" y="253"/>
                    <a:pt x="8111" y="1647"/>
                  </a:cubicBezTo>
                  <a:cubicBezTo>
                    <a:pt x="7412" y="3040"/>
                    <a:pt x="6650" y="5479"/>
                    <a:pt x="6205" y="7976"/>
                  </a:cubicBezTo>
                  <a:cubicBezTo>
                    <a:pt x="5761" y="10473"/>
                    <a:pt x="5634" y="13028"/>
                    <a:pt x="5824" y="14944"/>
                  </a:cubicBezTo>
                  <a:cubicBezTo>
                    <a:pt x="6015" y="16860"/>
                    <a:pt x="6523" y="18137"/>
                    <a:pt x="7095" y="18892"/>
                  </a:cubicBezTo>
                  <a:cubicBezTo>
                    <a:pt x="7667" y="19647"/>
                    <a:pt x="8302" y="19879"/>
                    <a:pt x="9128" y="19589"/>
                  </a:cubicBezTo>
                  <a:cubicBezTo>
                    <a:pt x="9954" y="19299"/>
                    <a:pt x="10970" y="18486"/>
                    <a:pt x="12241" y="16744"/>
                  </a:cubicBezTo>
                  <a:cubicBezTo>
                    <a:pt x="13511" y="15002"/>
                    <a:pt x="15036" y="12331"/>
                    <a:pt x="16243" y="9892"/>
                  </a:cubicBezTo>
                  <a:cubicBezTo>
                    <a:pt x="17450" y="7453"/>
                    <a:pt x="18340" y="5247"/>
                    <a:pt x="18848" y="3563"/>
                  </a:cubicBezTo>
                  <a:cubicBezTo>
                    <a:pt x="19356" y="1879"/>
                    <a:pt x="19483" y="718"/>
                    <a:pt x="19292" y="370"/>
                  </a:cubicBezTo>
                  <a:cubicBezTo>
                    <a:pt x="19102" y="21"/>
                    <a:pt x="18594" y="486"/>
                    <a:pt x="17958" y="2460"/>
                  </a:cubicBezTo>
                  <a:cubicBezTo>
                    <a:pt x="17323" y="4434"/>
                    <a:pt x="16561" y="7918"/>
                    <a:pt x="16370" y="10763"/>
                  </a:cubicBezTo>
                  <a:cubicBezTo>
                    <a:pt x="16180" y="13608"/>
                    <a:pt x="16561" y="15815"/>
                    <a:pt x="17514" y="17150"/>
                  </a:cubicBezTo>
                  <a:cubicBezTo>
                    <a:pt x="18467" y="18486"/>
                    <a:pt x="19991" y="18950"/>
                    <a:pt x="21516" y="1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5278467" y="5877515"/>
              <a:ext cx="314341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337" y="12582"/>
                    <a:pt x="6673" y="4867"/>
                    <a:pt x="10273" y="1782"/>
                  </a:cubicBezTo>
                  <a:cubicBezTo>
                    <a:pt x="13873" y="-1304"/>
                    <a:pt x="1773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611452" y="5995468"/>
              <a:ext cx="107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175758" y="6544511"/>
              <a:ext cx="578053" cy="71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22" fill="norm" stroke="1" extrusionOk="0">
                  <a:moveTo>
                    <a:pt x="8355" y="17262"/>
                  </a:moveTo>
                  <a:cubicBezTo>
                    <a:pt x="8260" y="16804"/>
                    <a:pt x="8165" y="16346"/>
                    <a:pt x="7691" y="15926"/>
                  </a:cubicBezTo>
                  <a:cubicBezTo>
                    <a:pt x="7218" y="15506"/>
                    <a:pt x="6365" y="15125"/>
                    <a:pt x="5181" y="15354"/>
                  </a:cubicBezTo>
                  <a:cubicBezTo>
                    <a:pt x="3997" y="15583"/>
                    <a:pt x="2481" y="16422"/>
                    <a:pt x="1534" y="17338"/>
                  </a:cubicBezTo>
                  <a:cubicBezTo>
                    <a:pt x="586" y="18254"/>
                    <a:pt x="207" y="19246"/>
                    <a:pt x="65" y="19933"/>
                  </a:cubicBezTo>
                  <a:cubicBezTo>
                    <a:pt x="-77" y="20620"/>
                    <a:pt x="18" y="21002"/>
                    <a:pt x="302" y="21231"/>
                  </a:cubicBezTo>
                  <a:cubicBezTo>
                    <a:pt x="586" y="21460"/>
                    <a:pt x="1060" y="21536"/>
                    <a:pt x="1865" y="21154"/>
                  </a:cubicBezTo>
                  <a:cubicBezTo>
                    <a:pt x="2670" y="20773"/>
                    <a:pt x="3807" y="19933"/>
                    <a:pt x="5134" y="18407"/>
                  </a:cubicBezTo>
                  <a:cubicBezTo>
                    <a:pt x="6460" y="16880"/>
                    <a:pt x="7976" y="14667"/>
                    <a:pt x="9255" y="12262"/>
                  </a:cubicBezTo>
                  <a:cubicBezTo>
                    <a:pt x="10534" y="9858"/>
                    <a:pt x="11576" y="7263"/>
                    <a:pt x="12191" y="5470"/>
                  </a:cubicBezTo>
                  <a:cubicBezTo>
                    <a:pt x="12807" y="3676"/>
                    <a:pt x="12997" y="2684"/>
                    <a:pt x="12997" y="1920"/>
                  </a:cubicBezTo>
                  <a:cubicBezTo>
                    <a:pt x="12997" y="1157"/>
                    <a:pt x="12807" y="623"/>
                    <a:pt x="12476" y="318"/>
                  </a:cubicBezTo>
                  <a:cubicBezTo>
                    <a:pt x="12144" y="12"/>
                    <a:pt x="11670" y="-64"/>
                    <a:pt x="11244" y="50"/>
                  </a:cubicBezTo>
                  <a:cubicBezTo>
                    <a:pt x="10818" y="165"/>
                    <a:pt x="10439" y="470"/>
                    <a:pt x="9681" y="1768"/>
                  </a:cubicBezTo>
                  <a:cubicBezTo>
                    <a:pt x="8923" y="3065"/>
                    <a:pt x="7786" y="5355"/>
                    <a:pt x="7123" y="7797"/>
                  </a:cubicBezTo>
                  <a:cubicBezTo>
                    <a:pt x="6460" y="10240"/>
                    <a:pt x="6270" y="12835"/>
                    <a:pt x="6460" y="14552"/>
                  </a:cubicBezTo>
                  <a:cubicBezTo>
                    <a:pt x="6649" y="16270"/>
                    <a:pt x="7218" y="17109"/>
                    <a:pt x="7786" y="17567"/>
                  </a:cubicBezTo>
                  <a:cubicBezTo>
                    <a:pt x="8355" y="18025"/>
                    <a:pt x="8923" y="18101"/>
                    <a:pt x="10107" y="17605"/>
                  </a:cubicBezTo>
                  <a:cubicBezTo>
                    <a:pt x="11291" y="17109"/>
                    <a:pt x="13091" y="16041"/>
                    <a:pt x="14749" y="14476"/>
                  </a:cubicBezTo>
                  <a:cubicBezTo>
                    <a:pt x="16407" y="12911"/>
                    <a:pt x="17923" y="10850"/>
                    <a:pt x="19060" y="8675"/>
                  </a:cubicBezTo>
                  <a:cubicBezTo>
                    <a:pt x="20197" y="6500"/>
                    <a:pt x="20955" y="4210"/>
                    <a:pt x="21239" y="2836"/>
                  </a:cubicBezTo>
                  <a:cubicBezTo>
                    <a:pt x="21523" y="1462"/>
                    <a:pt x="21334" y="1005"/>
                    <a:pt x="21049" y="928"/>
                  </a:cubicBezTo>
                  <a:cubicBezTo>
                    <a:pt x="20765" y="852"/>
                    <a:pt x="20386" y="1157"/>
                    <a:pt x="19818" y="2226"/>
                  </a:cubicBezTo>
                  <a:cubicBezTo>
                    <a:pt x="19249" y="3294"/>
                    <a:pt x="18491" y="5126"/>
                    <a:pt x="17923" y="7454"/>
                  </a:cubicBezTo>
                  <a:cubicBezTo>
                    <a:pt x="17355" y="9782"/>
                    <a:pt x="16976" y="12606"/>
                    <a:pt x="16881" y="14590"/>
                  </a:cubicBezTo>
                  <a:cubicBezTo>
                    <a:pt x="16786" y="16575"/>
                    <a:pt x="16976" y="17720"/>
                    <a:pt x="17591" y="18521"/>
                  </a:cubicBezTo>
                  <a:cubicBezTo>
                    <a:pt x="18207" y="19323"/>
                    <a:pt x="19249" y="19781"/>
                    <a:pt x="19960" y="19895"/>
                  </a:cubicBezTo>
                  <a:cubicBezTo>
                    <a:pt x="20670" y="20009"/>
                    <a:pt x="21049" y="19781"/>
                    <a:pt x="21428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5516139" y="6884821"/>
              <a:ext cx="35267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78" y="18000"/>
                    <a:pt x="3757" y="14400"/>
                    <a:pt x="7357" y="10800"/>
                  </a:cubicBezTo>
                  <a:cubicBezTo>
                    <a:pt x="10957" y="7200"/>
                    <a:pt x="1627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5155797" y="7326942"/>
              <a:ext cx="475345" cy="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1" fill="norm" stroke="1" extrusionOk="0">
                  <a:moveTo>
                    <a:pt x="0" y="20661"/>
                  </a:moveTo>
                  <a:cubicBezTo>
                    <a:pt x="4181" y="14087"/>
                    <a:pt x="8361" y="7513"/>
                    <a:pt x="11787" y="3757"/>
                  </a:cubicBezTo>
                  <a:cubicBezTo>
                    <a:pt x="15213" y="0"/>
                    <a:pt x="17884" y="-939"/>
                    <a:pt x="19394" y="939"/>
                  </a:cubicBezTo>
                  <a:cubicBezTo>
                    <a:pt x="20903" y="2817"/>
                    <a:pt x="21252" y="7513"/>
                    <a:pt x="21600" y="1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378135" y="7383166"/>
              <a:ext cx="32967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5840"/>
                    <a:pt x="8707" y="10080"/>
                    <a:pt x="12307" y="6480"/>
                  </a:cubicBezTo>
                  <a:cubicBezTo>
                    <a:pt x="15907" y="2880"/>
                    <a:pt x="1875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6873169" y="7137827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6865502" y="7298831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7621287" y="6739058"/>
              <a:ext cx="256239" cy="60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33" fill="norm" stroke="1" extrusionOk="0">
                  <a:moveTo>
                    <a:pt x="21443" y="3783"/>
                  </a:moveTo>
                  <a:cubicBezTo>
                    <a:pt x="20588" y="2793"/>
                    <a:pt x="19732" y="1803"/>
                    <a:pt x="17914" y="1038"/>
                  </a:cubicBezTo>
                  <a:cubicBezTo>
                    <a:pt x="16096" y="273"/>
                    <a:pt x="13316" y="-267"/>
                    <a:pt x="10536" y="138"/>
                  </a:cubicBezTo>
                  <a:cubicBezTo>
                    <a:pt x="7756" y="543"/>
                    <a:pt x="4976" y="1893"/>
                    <a:pt x="3158" y="3963"/>
                  </a:cubicBezTo>
                  <a:cubicBezTo>
                    <a:pt x="1340" y="6033"/>
                    <a:pt x="485" y="8823"/>
                    <a:pt x="164" y="11838"/>
                  </a:cubicBezTo>
                  <a:cubicBezTo>
                    <a:pt x="-157" y="14853"/>
                    <a:pt x="57" y="18093"/>
                    <a:pt x="271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7425182" y="7107160"/>
              <a:ext cx="322007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" y="19200"/>
                    <a:pt x="343" y="16800"/>
                    <a:pt x="2571" y="13680"/>
                  </a:cubicBezTo>
                  <a:cubicBezTo>
                    <a:pt x="4800" y="10560"/>
                    <a:pt x="9086" y="6720"/>
                    <a:pt x="12600" y="4320"/>
                  </a:cubicBezTo>
                  <a:cubicBezTo>
                    <a:pt x="16114" y="1920"/>
                    <a:pt x="18857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7911707" y="6792759"/>
              <a:ext cx="295493" cy="53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04" fill="norm" stroke="1" extrusionOk="0">
                  <a:moveTo>
                    <a:pt x="21346" y="311"/>
                  </a:moveTo>
                  <a:cubicBezTo>
                    <a:pt x="20423" y="106"/>
                    <a:pt x="19500" y="-100"/>
                    <a:pt x="18669" y="54"/>
                  </a:cubicBezTo>
                  <a:cubicBezTo>
                    <a:pt x="17838" y="209"/>
                    <a:pt x="17100" y="723"/>
                    <a:pt x="14977" y="2369"/>
                  </a:cubicBezTo>
                  <a:cubicBezTo>
                    <a:pt x="12854" y="4014"/>
                    <a:pt x="9346" y="6791"/>
                    <a:pt x="6577" y="9363"/>
                  </a:cubicBezTo>
                  <a:cubicBezTo>
                    <a:pt x="3808" y="11934"/>
                    <a:pt x="1777" y="14300"/>
                    <a:pt x="761" y="15997"/>
                  </a:cubicBezTo>
                  <a:cubicBezTo>
                    <a:pt x="-254" y="17694"/>
                    <a:pt x="-254" y="18723"/>
                    <a:pt x="761" y="19546"/>
                  </a:cubicBezTo>
                  <a:cubicBezTo>
                    <a:pt x="1777" y="20369"/>
                    <a:pt x="3808" y="20986"/>
                    <a:pt x="7223" y="21243"/>
                  </a:cubicBezTo>
                  <a:cubicBezTo>
                    <a:pt x="10638" y="21500"/>
                    <a:pt x="15438" y="21397"/>
                    <a:pt x="20238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8283205" y="6808153"/>
              <a:ext cx="138667" cy="48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33" fill="norm" stroke="1" extrusionOk="0">
                  <a:moveTo>
                    <a:pt x="18615" y="0"/>
                  </a:moveTo>
                  <a:cubicBezTo>
                    <a:pt x="14758" y="2501"/>
                    <a:pt x="10900" y="5002"/>
                    <a:pt x="7815" y="7674"/>
                  </a:cubicBezTo>
                  <a:cubicBezTo>
                    <a:pt x="4729" y="10345"/>
                    <a:pt x="2415" y="13187"/>
                    <a:pt x="1065" y="15120"/>
                  </a:cubicBezTo>
                  <a:cubicBezTo>
                    <a:pt x="-285" y="17053"/>
                    <a:pt x="-671" y="18076"/>
                    <a:pt x="1836" y="19042"/>
                  </a:cubicBezTo>
                  <a:cubicBezTo>
                    <a:pt x="4343" y="20008"/>
                    <a:pt x="9743" y="20918"/>
                    <a:pt x="13408" y="21259"/>
                  </a:cubicBezTo>
                  <a:cubicBezTo>
                    <a:pt x="17072" y="21600"/>
                    <a:pt x="19000" y="21373"/>
                    <a:pt x="20929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8184199" y="7030492"/>
              <a:ext cx="268340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6518"/>
                    <a:pt x="10697" y="11435"/>
                    <a:pt x="14297" y="7835"/>
                  </a:cubicBezTo>
                  <a:cubicBezTo>
                    <a:pt x="17897" y="4235"/>
                    <a:pt x="19749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8460205" y="6808153"/>
              <a:ext cx="138660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9257" y="0"/>
                  </a:moveTo>
                  <a:cubicBezTo>
                    <a:pt x="14657" y="3649"/>
                    <a:pt x="20057" y="7299"/>
                    <a:pt x="20829" y="10307"/>
                  </a:cubicBezTo>
                  <a:cubicBezTo>
                    <a:pt x="21600" y="13315"/>
                    <a:pt x="17743" y="15682"/>
                    <a:pt x="13500" y="17458"/>
                  </a:cubicBezTo>
                  <a:cubicBezTo>
                    <a:pt x="9257" y="19233"/>
                    <a:pt x="4629" y="204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8912548" y="7275830"/>
              <a:ext cx="23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9978239" y="6509147"/>
              <a:ext cx="84336" cy="107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2160"/>
                    <a:pt x="2618" y="4320"/>
                    <a:pt x="3600" y="6351"/>
                  </a:cubicBezTo>
                  <a:cubicBezTo>
                    <a:pt x="4582" y="8383"/>
                    <a:pt x="5236" y="10286"/>
                    <a:pt x="5564" y="12214"/>
                  </a:cubicBezTo>
                  <a:cubicBezTo>
                    <a:pt x="5891" y="14143"/>
                    <a:pt x="5891" y="16097"/>
                    <a:pt x="6218" y="17511"/>
                  </a:cubicBezTo>
                  <a:cubicBezTo>
                    <a:pt x="6546" y="18926"/>
                    <a:pt x="7200" y="19800"/>
                    <a:pt x="7855" y="20366"/>
                  </a:cubicBezTo>
                  <a:cubicBezTo>
                    <a:pt x="8509" y="20931"/>
                    <a:pt x="9164" y="21189"/>
                    <a:pt x="11455" y="21343"/>
                  </a:cubicBezTo>
                  <a:cubicBezTo>
                    <a:pt x="13745" y="21497"/>
                    <a:pt x="17673" y="215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0347563" y="7605505"/>
              <a:ext cx="129022" cy="37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80" fill="norm" stroke="1" extrusionOk="0">
                  <a:moveTo>
                    <a:pt x="17570" y="0"/>
                  </a:moveTo>
                  <a:cubicBezTo>
                    <a:pt x="15453" y="296"/>
                    <a:pt x="13335" y="592"/>
                    <a:pt x="11005" y="2515"/>
                  </a:cubicBezTo>
                  <a:cubicBezTo>
                    <a:pt x="8676" y="4438"/>
                    <a:pt x="6135" y="7989"/>
                    <a:pt x="4229" y="11022"/>
                  </a:cubicBezTo>
                  <a:cubicBezTo>
                    <a:pt x="2323" y="14055"/>
                    <a:pt x="1053" y="16570"/>
                    <a:pt x="417" y="18197"/>
                  </a:cubicBezTo>
                  <a:cubicBezTo>
                    <a:pt x="-218" y="19825"/>
                    <a:pt x="-218" y="20564"/>
                    <a:pt x="1053" y="21008"/>
                  </a:cubicBezTo>
                  <a:cubicBezTo>
                    <a:pt x="2323" y="21452"/>
                    <a:pt x="4864" y="21600"/>
                    <a:pt x="8464" y="21378"/>
                  </a:cubicBezTo>
                  <a:cubicBezTo>
                    <a:pt x="12064" y="21156"/>
                    <a:pt x="16723" y="20564"/>
                    <a:pt x="21382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0246579" y="7766508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0186681" y="6138187"/>
              <a:ext cx="136567" cy="35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66" fill="norm" stroke="1" extrusionOk="0">
                  <a:moveTo>
                    <a:pt x="2175" y="3394"/>
                  </a:moveTo>
                  <a:cubicBezTo>
                    <a:pt x="2975" y="2628"/>
                    <a:pt x="3775" y="1862"/>
                    <a:pt x="4975" y="1173"/>
                  </a:cubicBezTo>
                  <a:cubicBezTo>
                    <a:pt x="6175" y="484"/>
                    <a:pt x="7775" y="-129"/>
                    <a:pt x="8575" y="24"/>
                  </a:cubicBezTo>
                  <a:cubicBezTo>
                    <a:pt x="9375" y="177"/>
                    <a:pt x="9375" y="1097"/>
                    <a:pt x="8175" y="3394"/>
                  </a:cubicBezTo>
                  <a:cubicBezTo>
                    <a:pt x="6975" y="5692"/>
                    <a:pt x="4575" y="9369"/>
                    <a:pt x="2975" y="12126"/>
                  </a:cubicBezTo>
                  <a:cubicBezTo>
                    <a:pt x="1375" y="14884"/>
                    <a:pt x="575" y="16722"/>
                    <a:pt x="175" y="18177"/>
                  </a:cubicBezTo>
                  <a:cubicBezTo>
                    <a:pt x="-225" y="19633"/>
                    <a:pt x="-225" y="20705"/>
                    <a:pt x="3375" y="21088"/>
                  </a:cubicBezTo>
                  <a:cubicBezTo>
                    <a:pt x="6975" y="21471"/>
                    <a:pt x="14175" y="21165"/>
                    <a:pt x="21375" y="20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0077908" y="6325142"/>
              <a:ext cx="214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0376915" y="6363476"/>
              <a:ext cx="168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10459773" y="6240807"/>
              <a:ext cx="2447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7728" y="0"/>
                  </a:moveTo>
                  <a:cubicBezTo>
                    <a:pt x="3408" y="4645"/>
                    <a:pt x="-912" y="9290"/>
                    <a:pt x="168" y="12774"/>
                  </a:cubicBezTo>
                  <a:cubicBezTo>
                    <a:pt x="1248" y="16258"/>
                    <a:pt x="7728" y="18581"/>
                    <a:pt x="12048" y="19858"/>
                  </a:cubicBezTo>
                  <a:cubicBezTo>
                    <a:pt x="16368" y="21135"/>
                    <a:pt x="18528" y="21368"/>
                    <a:pt x="20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0562055" y="6040135"/>
              <a:ext cx="382207" cy="4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40" fill="norm" stroke="1" extrusionOk="0">
                  <a:moveTo>
                    <a:pt x="12896" y="15308"/>
                  </a:moveTo>
                  <a:cubicBezTo>
                    <a:pt x="11456" y="14384"/>
                    <a:pt x="10016" y="13459"/>
                    <a:pt x="8432" y="12940"/>
                  </a:cubicBezTo>
                  <a:cubicBezTo>
                    <a:pt x="6848" y="12420"/>
                    <a:pt x="5120" y="12304"/>
                    <a:pt x="3680" y="13113"/>
                  </a:cubicBezTo>
                  <a:cubicBezTo>
                    <a:pt x="2240" y="13921"/>
                    <a:pt x="1088" y="15654"/>
                    <a:pt x="512" y="16867"/>
                  </a:cubicBezTo>
                  <a:cubicBezTo>
                    <a:pt x="-64" y="18080"/>
                    <a:pt x="-64" y="18773"/>
                    <a:pt x="80" y="19466"/>
                  </a:cubicBezTo>
                  <a:cubicBezTo>
                    <a:pt x="224" y="20159"/>
                    <a:pt x="512" y="20852"/>
                    <a:pt x="1016" y="21198"/>
                  </a:cubicBezTo>
                  <a:cubicBezTo>
                    <a:pt x="1520" y="21545"/>
                    <a:pt x="2240" y="21545"/>
                    <a:pt x="3176" y="21025"/>
                  </a:cubicBezTo>
                  <a:cubicBezTo>
                    <a:pt x="4112" y="20505"/>
                    <a:pt x="5264" y="19466"/>
                    <a:pt x="6704" y="16925"/>
                  </a:cubicBezTo>
                  <a:cubicBezTo>
                    <a:pt x="8144" y="14384"/>
                    <a:pt x="9872" y="10341"/>
                    <a:pt x="10880" y="7511"/>
                  </a:cubicBezTo>
                  <a:cubicBezTo>
                    <a:pt x="11888" y="4681"/>
                    <a:pt x="12176" y="3064"/>
                    <a:pt x="12248" y="1966"/>
                  </a:cubicBezTo>
                  <a:cubicBezTo>
                    <a:pt x="12320" y="869"/>
                    <a:pt x="12176" y="292"/>
                    <a:pt x="11816" y="292"/>
                  </a:cubicBezTo>
                  <a:cubicBezTo>
                    <a:pt x="11456" y="292"/>
                    <a:pt x="10880" y="869"/>
                    <a:pt x="10088" y="2948"/>
                  </a:cubicBezTo>
                  <a:cubicBezTo>
                    <a:pt x="9296" y="5027"/>
                    <a:pt x="8288" y="8608"/>
                    <a:pt x="7712" y="11265"/>
                  </a:cubicBezTo>
                  <a:cubicBezTo>
                    <a:pt x="7136" y="13921"/>
                    <a:pt x="6992" y="15654"/>
                    <a:pt x="7136" y="16925"/>
                  </a:cubicBezTo>
                  <a:cubicBezTo>
                    <a:pt x="7280" y="18195"/>
                    <a:pt x="7712" y="19004"/>
                    <a:pt x="8288" y="19350"/>
                  </a:cubicBezTo>
                  <a:cubicBezTo>
                    <a:pt x="8864" y="19697"/>
                    <a:pt x="9584" y="19581"/>
                    <a:pt x="11024" y="18138"/>
                  </a:cubicBezTo>
                  <a:cubicBezTo>
                    <a:pt x="12464" y="16694"/>
                    <a:pt x="14624" y="13921"/>
                    <a:pt x="16352" y="10976"/>
                  </a:cubicBezTo>
                  <a:cubicBezTo>
                    <a:pt x="18080" y="8031"/>
                    <a:pt x="19376" y="4912"/>
                    <a:pt x="20240" y="2890"/>
                  </a:cubicBezTo>
                  <a:cubicBezTo>
                    <a:pt x="21104" y="869"/>
                    <a:pt x="21536" y="-55"/>
                    <a:pt x="21536" y="3"/>
                  </a:cubicBezTo>
                  <a:cubicBezTo>
                    <a:pt x="21536" y="61"/>
                    <a:pt x="21104" y="1100"/>
                    <a:pt x="20096" y="3237"/>
                  </a:cubicBezTo>
                  <a:cubicBezTo>
                    <a:pt x="19088" y="5374"/>
                    <a:pt x="17504" y="8608"/>
                    <a:pt x="16496" y="11380"/>
                  </a:cubicBezTo>
                  <a:cubicBezTo>
                    <a:pt x="15488" y="14152"/>
                    <a:pt x="15056" y="16463"/>
                    <a:pt x="15128" y="17791"/>
                  </a:cubicBezTo>
                  <a:cubicBezTo>
                    <a:pt x="15200" y="19119"/>
                    <a:pt x="15776" y="19466"/>
                    <a:pt x="16640" y="19524"/>
                  </a:cubicBezTo>
                  <a:cubicBezTo>
                    <a:pt x="17504" y="19581"/>
                    <a:pt x="18656" y="19350"/>
                    <a:pt x="19808" y="19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0775590" y="6309808"/>
              <a:ext cx="23767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6896170" y="8548525"/>
              <a:ext cx="24533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6364"/>
                    <a:pt x="6300" y="11127"/>
                    <a:pt x="9900" y="7527"/>
                  </a:cubicBezTo>
                  <a:cubicBezTo>
                    <a:pt x="13500" y="3927"/>
                    <a:pt x="1755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6949837" y="8709529"/>
              <a:ext cx="207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7578518" y="8094230"/>
              <a:ext cx="276008" cy="64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3623"/>
                  </a:moveTo>
                  <a:cubicBezTo>
                    <a:pt x="20400" y="2522"/>
                    <a:pt x="19200" y="1420"/>
                    <a:pt x="17700" y="743"/>
                  </a:cubicBezTo>
                  <a:cubicBezTo>
                    <a:pt x="16200" y="65"/>
                    <a:pt x="14400" y="-189"/>
                    <a:pt x="12300" y="150"/>
                  </a:cubicBezTo>
                  <a:cubicBezTo>
                    <a:pt x="10200" y="489"/>
                    <a:pt x="7800" y="1420"/>
                    <a:pt x="5700" y="2903"/>
                  </a:cubicBezTo>
                  <a:cubicBezTo>
                    <a:pt x="3600" y="4385"/>
                    <a:pt x="1800" y="6418"/>
                    <a:pt x="1000" y="9129"/>
                  </a:cubicBezTo>
                  <a:cubicBezTo>
                    <a:pt x="200" y="11839"/>
                    <a:pt x="400" y="15227"/>
                    <a:pt x="400" y="17387"/>
                  </a:cubicBezTo>
                  <a:cubicBezTo>
                    <a:pt x="400" y="19547"/>
                    <a:pt x="200" y="20479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7425182" y="8494858"/>
              <a:ext cx="230006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280"/>
                    <a:pt x="4800" y="12960"/>
                    <a:pt x="8400" y="9360"/>
                  </a:cubicBezTo>
                  <a:cubicBezTo>
                    <a:pt x="12000" y="5760"/>
                    <a:pt x="168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7857594" y="8193846"/>
              <a:ext cx="280605" cy="53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74" fill="norm" stroke="1" extrusionOk="0">
                  <a:moveTo>
                    <a:pt x="21366" y="81"/>
                  </a:moveTo>
                  <a:cubicBezTo>
                    <a:pt x="19225" y="-23"/>
                    <a:pt x="17085" y="-126"/>
                    <a:pt x="14847" y="442"/>
                  </a:cubicBezTo>
                  <a:cubicBezTo>
                    <a:pt x="12609" y="1011"/>
                    <a:pt x="10274" y="2251"/>
                    <a:pt x="7744" y="4215"/>
                  </a:cubicBezTo>
                  <a:cubicBezTo>
                    <a:pt x="5215" y="6178"/>
                    <a:pt x="2490" y="8865"/>
                    <a:pt x="1128" y="11449"/>
                  </a:cubicBezTo>
                  <a:cubicBezTo>
                    <a:pt x="-234" y="14033"/>
                    <a:pt x="-234" y="16513"/>
                    <a:pt x="447" y="18167"/>
                  </a:cubicBezTo>
                  <a:cubicBezTo>
                    <a:pt x="1128" y="19820"/>
                    <a:pt x="2490" y="20647"/>
                    <a:pt x="4047" y="21061"/>
                  </a:cubicBezTo>
                  <a:cubicBezTo>
                    <a:pt x="5604" y="21474"/>
                    <a:pt x="7355" y="21474"/>
                    <a:pt x="9107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8185455" y="8226519"/>
              <a:ext cx="106080" cy="4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15176" y="2571"/>
                    <a:pt x="9004" y="5143"/>
                    <a:pt x="5404" y="8293"/>
                  </a:cubicBezTo>
                  <a:cubicBezTo>
                    <a:pt x="1804" y="11443"/>
                    <a:pt x="776" y="15171"/>
                    <a:pt x="261" y="17421"/>
                  </a:cubicBezTo>
                  <a:cubicBezTo>
                    <a:pt x="-253" y="19671"/>
                    <a:pt x="-253" y="20443"/>
                    <a:pt x="2576" y="20893"/>
                  </a:cubicBezTo>
                  <a:cubicBezTo>
                    <a:pt x="5404" y="21343"/>
                    <a:pt x="11061" y="21471"/>
                    <a:pt x="16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8115197" y="8433523"/>
              <a:ext cx="18400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750" y="13091"/>
                  </a:cubicBezTo>
                  <a:cubicBezTo>
                    <a:pt x="1500" y="11127"/>
                    <a:pt x="3000" y="10473"/>
                    <a:pt x="6600" y="8509"/>
                  </a:cubicBezTo>
                  <a:cubicBezTo>
                    <a:pt x="10200" y="6545"/>
                    <a:pt x="159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8429538" y="8280187"/>
              <a:ext cx="133809" cy="47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9600" y="0"/>
                  </a:moveTo>
                  <a:cubicBezTo>
                    <a:pt x="13600" y="3368"/>
                    <a:pt x="17600" y="6735"/>
                    <a:pt x="19600" y="9523"/>
                  </a:cubicBezTo>
                  <a:cubicBezTo>
                    <a:pt x="21600" y="12310"/>
                    <a:pt x="21600" y="14516"/>
                    <a:pt x="18000" y="16432"/>
                  </a:cubicBezTo>
                  <a:cubicBezTo>
                    <a:pt x="14400" y="18348"/>
                    <a:pt x="7200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8723645" y="8124294"/>
              <a:ext cx="587580" cy="60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5" fill="norm" stroke="1" extrusionOk="0">
                  <a:moveTo>
                    <a:pt x="9437" y="16629"/>
                  </a:moveTo>
                  <a:cubicBezTo>
                    <a:pt x="9530" y="16087"/>
                    <a:pt x="9624" y="15545"/>
                    <a:pt x="9483" y="15138"/>
                  </a:cubicBezTo>
                  <a:cubicBezTo>
                    <a:pt x="9343" y="14731"/>
                    <a:pt x="8969" y="14460"/>
                    <a:pt x="7847" y="14551"/>
                  </a:cubicBezTo>
                  <a:cubicBezTo>
                    <a:pt x="6725" y="14641"/>
                    <a:pt x="4855" y="15093"/>
                    <a:pt x="3406" y="15861"/>
                  </a:cubicBezTo>
                  <a:cubicBezTo>
                    <a:pt x="1956" y="16629"/>
                    <a:pt x="928" y="17714"/>
                    <a:pt x="413" y="18663"/>
                  </a:cubicBezTo>
                  <a:cubicBezTo>
                    <a:pt x="-101" y="19612"/>
                    <a:pt x="-101" y="20425"/>
                    <a:pt x="226" y="20922"/>
                  </a:cubicBezTo>
                  <a:cubicBezTo>
                    <a:pt x="554" y="21419"/>
                    <a:pt x="1208" y="21600"/>
                    <a:pt x="2190" y="21329"/>
                  </a:cubicBezTo>
                  <a:cubicBezTo>
                    <a:pt x="3172" y="21058"/>
                    <a:pt x="4481" y="20335"/>
                    <a:pt x="5837" y="18798"/>
                  </a:cubicBezTo>
                  <a:cubicBezTo>
                    <a:pt x="7193" y="17262"/>
                    <a:pt x="8595" y="14912"/>
                    <a:pt x="9624" y="12382"/>
                  </a:cubicBezTo>
                  <a:cubicBezTo>
                    <a:pt x="10652" y="9851"/>
                    <a:pt x="11307" y="7140"/>
                    <a:pt x="11634" y="5513"/>
                  </a:cubicBezTo>
                  <a:cubicBezTo>
                    <a:pt x="11961" y="3886"/>
                    <a:pt x="11961" y="3344"/>
                    <a:pt x="11961" y="2847"/>
                  </a:cubicBezTo>
                  <a:cubicBezTo>
                    <a:pt x="11961" y="2350"/>
                    <a:pt x="11961" y="1898"/>
                    <a:pt x="11728" y="1762"/>
                  </a:cubicBezTo>
                  <a:cubicBezTo>
                    <a:pt x="11494" y="1627"/>
                    <a:pt x="11026" y="1808"/>
                    <a:pt x="10325" y="2982"/>
                  </a:cubicBezTo>
                  <a:cubicBezTo>
                    <a:pt x="9624" y="4157"/>
                    <a:pt x="8689" y="6326"/>
                    <a:pt x="8081" y="8721"/>
                  </a:cubicBezTo>
                  <a:cubicBezTo>
                    <a:pt x="7473" y="11116"/>
                    <a:pt x="7193" y="13737"/>
                    <a:pt x="7146" y="15545"/>
                  </a:cubicBezTo>
                  <a:cubicBezTo>
                    <a:pt x="7099" y="17352"/>
                    <a:pt x="7286" y="18346"/>
                    <a:pt x="7894" y="18979"/>
                  </a:cubicBezTo>
                  <a:cubicBezTo>
                    <a:pt x="8502" y="19612"/>
                    <a:pt x="9530" y="19883"/>
                    <a:pt x="10793" y="19205"/>
                  </a:cubicBezTo>
                  <a:cubicBezTo>
                    <a:pt x="12055" y="18527"/>
                    <a:pt x="13551" y="16900"/>
                    <a:pt x="14954" y="14505"/>
                  </a:cubicBezTo>
                  <a:cubicBezTo>
                    <a:pt x="16356" y="12110"/>
                    <a:pt x="17665" y="8947"/>
                    <a:pt x="18460" y="6552"/>
                  </a:cubicBezTo>
                  <a:cubicBezTo>
                    <a:pt x="19255" y="4157"/>
                    <a:pt x="19535" y="2531"/>
                    <a:pt x="19676" y="1491"/>
                  </a:cubicBezTo>
                  <a:cubicBezTo>
                    <a:pt x="19816" y="452"/>
                    <a:pt x="19816" y="0"/>
                    <a:pt x="19629" y="0"/>
                  </a:cubicBezTo>
                  <a:cubicBezTo>
                    <a:pt x="19442" y="0"/>
                    <a:pt x="19068" y="452"/>
                    <a:pt x="18273" y="2305"/>
                  </a:cubicBezTo>
                  <a:cubicBezTo>
                    <a:pt x="17478" y="4157"/>
                    <a:pt x="16263" y="7411"/>
                    <a:pt x="15281" y="10303"/>
                  </a:cubicBezTo>
                  <a:cubicBezTo>
                    <a:pt x="14299" y="13195"/>
                    <a:pt x="13551" y="15726"/>
                    <a:pt x="13130" y="17397"/>
                  </a:cubicBezTo>
                  <a:cubicBezTo>
                    <a:pt x="12709" y="19069"/>
                    <a:pt x="12616" y="19883"/>
                    <a:pt x="12709" y="20470"/>
                  </a:cubicBezTo>
                  <a:cubicBezTo>
                    <a:pt x="12803" y="21058"/>
                    <a:pt x="13083" y="21419"/>
                    <a:pt x="14346" y="21238"/>
                  </a:cubicBezTo>
                  <a:cubicBezTo>
                    <a:pt x="15608" y="21058"/>
                    <a:pt x="17852" y="20335"/>
                    <a:pt x="19208" y="19521"/>
                  </a:cubicBezTo>
                  <a:cubicBezTo>
                    <a:pt x="20564" y="18708"/>
                    <a:pt x="21031" y="17804"/>
                    <a:pt x="21499" y="16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9061456" y="8429357"/>
              <a:ext cx="334104" cy="1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601" fill="norm" stroke="1" extrusionOk="0">
                  <a:moveTo>
                    <a:pt x="1757" y="20601"/>
                  </a:moveTo>
                  <a:cubicBezTo>
                    <a:pt x="775" y="15201"/>
                    <a:pt x="-207" y="9801"/>
                    <a:pt x="38" y="5751"/>
                  </a:cubicBezTo>
                  <a:cubicBezTo>
                    <a:pt x="284" y="1701"/>
                    <a:pt x="1757" y="-999"/>
                    <a:pt x="5520" y="351"/>
                  </a:cubicBezTo>
                  <a:cubicBezTo>
                    <a:pt x="9284" y="1701"/>
                    <a:pt x="15338" y="7101"/>
                    <a:pt x="21393" y="12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7662853" y="9074003"/>
              <a:ext cx="1188362" cy="4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fill="norm" stroke="1" extrusionOk="0">
                  <a:moveTo>
                    <a:pt x="0" y="20816"/>
                  </a:moveTo>
                  <a:cubicBezTo>
                    <a:pt x="1626" y="19545"/>
                    <a:pt x="3252" y="18275"/>
                    <a:pt x="4877" y="15098"/>
                  </a:cubicBezTo>
                  <a:cubicBezTo>
                    <a:pt x="6503" y="11922"/>
                    <a:pt x="8129" y="6840"/>
                    <a:pt x="9941" y="3663"/>
                  </a:cubicBezTo>
                  <a:cubicBezTo>
                    <a:pt x="11752" y="487"/>
                    <a:pt x="13750" y="-784"/>
                    <a:pt x="15608" y="487"/>
                  </a:cubicBezTo>
                  <a:cubicBezTo>
                    <a:pt x="17466" y="1757"/>
                    <a:pt x="19185" y="5569"/>
                    <a:pt x="20160" y="6839"/>
                  </a:cubicBezTo>
                  <a:cubicBezTo>
                    <a:pt x="21135" y="8110"/>
                    <a:pt x="21368" y="6839"/>
                    <a:pt x="21600" y="5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7892859" y="9165926"/>
              <a:ext cx="989023" cy="1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71" fill="norm" stroke="1" extrusionOk="0">
                  <a:moveTo>
                    <a:pt x="0" y="5091"/>
                  </a:moveTo>
                  <a:cubicBezTo>
                    <a:pt x="1898" y="12291"/>
                    <a:pt x="3795" y="19491"/>
                    <a:pt x="6084" y="17691"/>
                  </a:cubicBezTo>
                  <a:cubicBezTo>
                    <a:pt x="8372" y="15891"/>
                    <a:pt x="11051" y="5091"/>
                    <a:pt x="13702" y="1491"/>
                  </a:cubicBezTo>
                  <a:cubicBezTo>
                    <a:pt x="16353" y="-2109"/>
                    <a:pt x="18977" y="1491"/>
                    <a:pt x="21600" y="5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2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0" y="-38100"/>
              <a:ext cx="10426360" cy="2329932"/>
            </a:xfrm>
            <a:prstGeom prst="rect">
              <a:avLst/>
            </a:prstGeom>
            <a:effectLst/>
          </p:spPr>
        </p:pic>
        <p:sp>
          <p:nvSpPr>
            <p:cNvPr id="1923" name="Line"/>
            <p:cNvSpPr/>
            <p:nvPr/>
          </p:nvSpPr>
          <p:spPr>
            <a:xfrm>
              <a:off x="9423759" y="6708484"/>
              <a:ext cx="240141" cy="52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24" fill="norm" stroke="1" extrusionOk="0">
                  <a:moveTo>
                    <a:pt x="8405" y="0"/>
                  </a:moveTo>
                  <a:cubicBezTo>
                    <a:pt x="7723" y="3323"/>
                    <a:pt x="7041" y="6646"/>
                    <a:pt x="5677" y="9865"/>
                  </a:cubicBezTo>
                  <a:cubicBezTo>
                    <a:pt x="4312" y="13085"/>
                    <a:pt x="2266" y="16200"/>
                    <a:pt x="1129" y="18069"/>
                  </a:cubicBezTo>
                  <a:cubicBezTo>
                    <a:pt x="-8" y="19938"/>
                    <a:pt x="-235" y="20562"/>
                    <a:pt x="220" y="20977"/>
                  </a:cubicBezTo>
                  <a:cubicBezTo>
                    <a:pt x="674" y="21392"/>
                    <a:pt x="1811" y="21600"/>
                    <a:pt x="5449" y="21237"/>
                  </a:cubicBezTo>
                  <a:cubicBezTo>
                    <a:pt x="9087" y="20873"/>
                    <a:pt x="15226" y="19938"/>
                    <a:pt x="21365" y="19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9386085" y="6976824"/>
              <a:ext cx="23181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166" y="21600"/>
                  </a:moveTo>
                  <a:cubicBezTo>
                    <a:pt x="-69" y="18600"/>
                    <a:pt x="-304" y="15600"/>
                    <a:pt x="1339" y="12600"/>
                  </a:cubicBezTo>
                  <a:cubicBezTo>
                    <a:pt x="2983" y="9600"/>
                    <a:pt x="6505" y="6600"/>
                    <a:pt x="10144" y="4500"/>
                  </a:cubicBezTo>
                  <a:cubicBezTo>
                    <a:pt x="13783" y="2400"/>
                    <a:pt x="17539" y="1200"/>
                    <a:pt x="21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